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2" r:id="rId5"/>
    <p:sldId id="263" r:id="rId6"/>
    <p:sldId id="260" r:id="rId7"/>
    <p:sldId id="264" r:id="rId8"/>
    <p:sldId id="261" r:id="rId9"/>
    <p:sldId id="265" r:id="rId10"/>
    <p:sldId id="266" r:id="rId11"/>
    <p:sldId id="268" r:id="rId12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28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CEDFD-D4ED-4E37-A5D9-97A65C669658}" type="datetimeFigureOut">
              <a:rPr lang="en-GB" smtClean="0"/>
              <a:pPr/>
              <a:t>9/18/18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B840E-B7BB-4EB8-B68F-99851C4330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820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A65811-BEFD-469D-A102-3867738BBC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DB67E3-364C-474B-BFD1-9C7102D969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/>
              <a:t>Need a new picture for the “Wake”...</a:t>
            </a:r>
            <a:endParaRPr lang="en-US" altLang="en-US" b="1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3617CC-41C4-4F0F-A904-4C99E2D545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7477E1-B21F-446B-A68A-7930ED97E93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A65811-BEFD-469D-A102-3867738BBC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DB67E3-364C-474B-BFD1-9C7102D969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/>
              <a:t>Need a new picture for the “Wake”...</a:t>
            </a:r>
            <a:endParaRPr lang="en-US" altLang="en-US" b="1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3617CC-41C4-4F0F-A904-4C99E2D545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7477E1-B21F-446B-A68A-7930ED97E93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641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EC15D1-146D-4FBC-98D8-3BA1897F6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9E86-EED4-4A0E-9033-E893EF644894}" type="datetimeFigureOut">
              <a:rPr lang="en-GB"/>
              <a:pPr>
                <a:defRPr/>
              </a:pPr>
              <a:t>9/18/18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AADA5B-6658-442B-8D8B-D273062F8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E84DD2-625D-4AEE-ACF7-41BF4147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C4A1-9734-45F4-AAB2-61B5D1D1E9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281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84A471-CEBB-4133-8533-BE4A48B6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44AD-C2DA-4ABB-AD47-CDF62FBE7502}" type="datetimeFigureOut">
              <a:rPr lang="en-GB"/>
              <a:pPr>
                <a:defRPr/>
              </a:pPr>
              <a:t>9/18/18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050B2A-22A7-4EF5-8A51-5D5A637B2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CE5C94-2E59-43D1-8FD0-96E966E8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8C3-BCAF-433B-97FA-94538412EF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792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2E704D-3DFF-43F6-8EA9-E8715C2B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02D6C-F318-4562-AEEA-CE5CF2AC35BD}" type="datetimeFigureOut">
              <a:rPr lang="en-GB"/>
              <a:pPr>
                <a:defRPr/>
              </a:pPr>
              <a:t>9/18/18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41EE83-2E8C-4446-9945-DCD6B3195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5F6C66-E751-4C27-B257-420F1A3B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A9EAF-7900-46BE-8360-5025695E04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742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7947B1-83A9-4096-96BF-8E5705C7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13A2-65F3-4DA4-94FB-1C2079B1018D}" type="datetimeFigureOut">
              <a:rPr lang="en-GB"/>
              <a:pPr>
                <a:defRPr/>
              </a:pPr>
              <a:t>9/18/18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E3998B-90F3-4A6E-97AE-0A3C9124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B9E872-B0FC-44FB-855C-C0C164C6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483FF-51DF-4191-921B-2E1CF4C228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745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DDE8B6-B76F-4E86-BFD9-8F42F3F9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23A2-6670-4AFA-B83F-64F71B0E3C30}" type="datetimeFigureOut">
              <a:rPr lang="en-GB"/>
              <a:pPr>
                <a:defRPr/>
              </a:pPr>
              <a:t>9/18/18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0E6A40-1623-4A9F-8D33-0A28B3CBD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15BFAD-C912-44F3-8DF6-C51A3463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3B2D-BD3C-47FA-A434-92A7C693A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158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B444BF-C751-455D-B7D5-2C765C2C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B686-B9D3-4A11-BDDC-4EE1C4CC21F6}" type="datetimeFigureOut">
              <a:rPr lang="en-GB"/>
              <a:pPr>
                <a:defRPr/>
              </a:pPr>
              <a:t>9/18/18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7A4073-706B-48A8-AA77-1199B812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5F25FE-3791-4599-9AD5-006539D0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C3D3-3F13-45DC-A7A7-26B3C9D839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44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619221-37EC-4446-B519-208D8A8B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65829-AE79-4517-89B9-FB72A6A2CE8A}" type="datetimeFigureOut">
              <a:rPr lang="en-GB"/>
              <a:pPr>
                <a:defRPr/>
              </a:pPr>
              <a:t>9/18/18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E1EFAE-67AD-41C0-A1F2-86E1CB23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A839D9-2721-4498-94CE-C325FF05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C2B81-5368-4660-A365-13BE22F6DF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485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55F5E0-A878-4C72-8C8A-0FFAAAA1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741E-318F-472B-964C-D75AE17A9415}" type="datetimeFigureOut">
              <a:rPr lang="en-GB"/>
              <a:pPr>
                <a:defRPr/>
              </a:pPr>
              <a:t>9/18/18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423238-F6FA-468D-BD72-45887826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381692-AF18-42B7-B55A-37E77275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C9E77-A2A4-47ED-958D-1E3A033A55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086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1ECEF9-A167-494C-B62B-49D86C77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48E71-80C1-4CB6-A8E3-715C7D235D1B}" type="datetimeFigureOut">
              <a:rPr lang="en-GB"/>
              <a:pPr>
                <a:defRPr/>
              </a:pPr>
              <a:t>9/18/18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835971-E5F7-417F-95F1-EA2D78A1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C8E8B7B-989D-4453-A4FE-78CABF2B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7C654-C32A-445C-8C16-6AD11192B8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374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D930A9-DE10-466C-AE2F-36757175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D798-A1D0-4346-B18C-204B476C6DB4}" type="datetimeFigureOut">
              <a:rPr lang="en-GB"/>
              <a:pPr>
                <a:defRPr/>
              </a:pPr>
              <a:t>9/18/18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6B933A-6585-4EA8-9354-C20AFECBE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5F4EEE-F5C0-42E8-81DF-9B316BB2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71143-D3CC-48D9-BC6B-95D609EF87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548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8B2AE8-B1F5-42B0-A009-35EBB88E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819BC-DE1C-49E2-B802-0973260A7066}" type="datetimeFigureOut">
              <a:rPr lang="en-GB"/>
              <a:pPr>
                <a:defRPr/>
              </a:pPr>
              <a:t>9/18/18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2331B5-4CED-45D6-BB65-0124AAEE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C84343-3AFC-43DE-A67A-C40FFD4F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B959-C821-45A5-9273-FC274E004B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228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D87B9F3-CF5D-4D00-BC42-358DE5485D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B8CEDC-84C5-486B-94DD-63CB0DD533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E864FD-9DF8-4B49-837F-690B4A734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C6D55E-6179-40BD-B567-5DA90A940A59}" type="datetimeFigureOut">
              <a:rPr lang="en-GB"/>
              <a:pPr>
                <a:defRPr/>
              </a:pPr>
              <a:t>9/18/18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95593F-D9AC-4F91-9264-D18E8CB8C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664A25-5CBC-4643-8EBB-3AB37FB6F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DD42EF-63A0-4B11-8B09-3BBF754BE7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113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mailto:k.smyth@nilga.org" TargetMode="Externa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hQSERUUEhQSFRUWGBwZGRcXFhwbFxcXHRwfICQcHhoXHSggIB4mHBcZJjYjJCcpLC0sHh4xNTMsNSYrLCkBCQoKDgwOGg8PGiskHyQ1Ly4pKi8sLy4pKTEsNSwsLCwsNSw1LC0wKS8sKS8sLi4qNDMsLywvLzEsKSwpLCwpKf/AABEIAGkAZgMBIgACEQEDEQH/xAAbAAACAwEBAQAAAAAAAAAAAAAABQECBgQDB//EADQQAAICAQMDAwIFAgUFAAAAAAECAxEABBIhBRMxBiJBMlEUI2FxoUKRBxVSgbFDY7LB0f/EABoBAAIDAQEAAAAAAAAAAAAAAAIDAAEEBQb/xAAtEQABBAAFAgQFBQAAAAAAAAABAAIDEQQSMUFxIVETYZGxIjKBofAFFCRC0f/aAAwDAQACEQMRAD8A+e3heReF56BeepTeF5F5BOValK14Xmg1fo5hpRqoZo5Y6J28q4A88HgkeSB8ZxdJgMUsMssbGJvca/0AgE/p5qz98QMQxzSWdaWj9u5rgH9L3SxjXnLuhX6lZb5Fgix/vmrn6M/4jvL25EEZkUFx7ApBKiz7nUN9JN3f6Zb1VqE1KXFExdVDNQA2r5LcfHx45P6jFNxVkCuU52DABN8LIXkXmg6h6Im00Pe1TRwgqSiFgZGauFr7/fmxmezSyVr/AJSsr4nM+YKbwvIvC8Yl0pvDIvDIpSreF5XDBR0rXjPoGmEkhU34Bu6HB/8Atfzi2KMsQo8nNb/hfHA2uaLU0NysF3GhvFij+u0kj9sVLKI2l1XWybHGXmgavdcHVdMwPbhR3IDHjmgw91AfJX4A++e2th2odNLCYJiO57XJAjIPs2M3n2jwa/5xr6PjOn6ge9tMCBou8p3KvIVS7/07vFmjzXxjPWzPH1KSXURJItCILFQEiStSmV2JHJA8VxfFZzZcTcmVlVXQrpxYYtaPEsm+o90q1rBNDFpVjeORPzTOimypuy4oUKC82f45STPNIgaBJHWLZHuBJO4G/AJsFm+b8jNN6u0EyTtUYgchFEaSHb22sebrbfx9xjr0LpvwMc7aoRxwk9zf3QS7E3tCAVVba+T7ePOJ8YwtPUE3onSMZMQWtLRzazfQun/i0S3kCoWLRsfdZ8sN/luP3POZDqy1PIoJO1ttnydvF/xm+9ErJLrpVmjEELdxijMUatxIUoebBN3xXPm8w/U4RLqdR+Hto03MDf8A0k4DE/t/fOlFO1zso5PbhcyWB7Rbt9Lu678JfeF5W8M1rJSteTlMMilKt4XlbwvKRUurRLZJpuKph4Vr+T48A+eD/ONND0cSte4rIjRmubKl9rAWLJFivPHB8Yq6fJT17ueAARy18eRx+/xmkiQBW4IB28DlldfBDE+42aIHFHnxWc7ElzXWF0sM0FtLTazqph/EXpFWKIhIyQWUsePctbTSXwxPngeTnt0/q0T6TUoQxdl3/wBNKAgAIINcE/SAeB98zHqrrBmJ22odl3E+xXCgAMwJoMbB/v8ApjzovT5CuoZdrWgh90gQq1A891r4C1QP228DMLI4n3fv5gLdI6ZlHr5+hPuu/wBceoZJ4oO3E0ZoXNKK3V8KvPG4XZ+PHnOOHqaPItqsg/LV7RarbRkWzakUeRW5a+c9uqdIZ4xDG5Z9NSsGIVW7hZrDOwFggivkcjjEet0DQ743IDhoqqyFL8bjR28bvi2NH486Xw4csLr+Lte2xriissc+ILxHl+Eb1vzzaYdV0smqiZFSSNxKsKPIWBdZEsMQ3K8UCT8Hn4OJun6KOPTuofZG5ImlP1FFNbU/Vq8fA/U8NOq9WilcAJMUjpVQEBZGAAPcLWeLX6Qx2+K8nlin7MRLOisOd3a37Sf9IDcf8AViI3f1YtErHaya7fXqsVqtvcfYCq7jtDeQvxd83WeV5MspZmYkkkk2eCf1Iyl53BouG7VWvDK3hloaUXheUvC8pHSsTmp9L9P70bBJ1EqAv2ypG4C+DJ9/nweOLrjMpeOuhdVmVTBHt2MS7ce40AOCPnjj7WfPjMmMDjES3UfnmtuADTM1rtD09fRfQNLFFCI01W0NEaRwOHX3LTK12Bbqb8hUPGKvUUW4JJGp7e3bt20i7TtU349wPA5NfvnRqPTWu1AjljjEjMtqSVUJuJa3VgR53eLPuHA+DrHoiSP36vWhWsERRkbVv79wj/xo5xMIXwv8W6C9HjxBKzwGgud04sX9eeeic9NCz/hFlVXXY00pk+kqkjC2A8mvaL+4xKmlPYdyNolaRktW9g7TIiW44It6I8+yj4rl0nQn1LSxSaloIYisaSFaEqks1ruYDaCSeCx54Ixu/o3X6eGoJ49ZDYsbgJCoH0KZNybbrgEfObMSRI0tiPn97/xczA/x3h87b2v7HldP+WJqNyruUR7VgkA+r2nczmx9QQG/6VQffPmfqCX8wqJklAJBKBgCQfm+Dz9uB+mbTWrqtPFbqEeQbFRmDKoUeH2fPPiz8/GfP+o67vSGTaF3VwPFgAfH3q8D9Ma+zeg41T/1jJQczfTXbX8peF4XlLwvO6vN0r3hlLycilKl4Xlby8Vbhuur5qrr9L4yrR0oy8UzIwZSVZTYINEEfIxj6p6Qul1cunRmcRNt3MACTQN0PjnOrVenYwmiKSOG1fneFCR/mdvyPIvn9sAuBHKINIPC0kP+JrNonV3aOcuRcVr+WaNpQIuwbs/PGYvTdXeOVpAd5PnujfYu+b5/sRnt1fpscEk8TGdZIn2qrqBuUEgk14NAEeQQcdH0dCdQsCyyqX0w1Cu6psW4+5tevArjd96zK2GJoPY7bLWZ5TRHQjcaqNZ/iXqJY1jeHRMqfTcF7RVe0FqHAGK+gdeeCXud6VDuB2qajbnkMBfH7A5WPpCHQNqt0m9Zli2Uu33KWu/PxVZzxaKM6WSYtJvSRE2gLtIYMbvzxs/nC8GKiGitkInlsZjddaOi0HrX1t+JZo4C3ZNEsSdzGvcBYsLu+/J+cyOa2P0dC2ri0qyzBpoFlRmVCqs0Zk2sAbqgRYzg9Nemk1aTDu9uZdojDV25XYmk3eVJ2mj4usKLJG2moJS+R1lIci8Z6Lpan8QJu6jwRltoA+oOqFWDcii/x9jiu80B1pBbSm8MreGWqpReemmiLOFFWT8kAf7luBnlnd0PpTanURwKQpkarPgCiSa+aAJrBOiIarSesunrP1HUyrNp+y7FxIJo29oX4UNuLEigKu6yvVdMkmn6bG00K7UdJD3FbtM8hZd4U2BRFn45xd0jpGm1EyxI84vebKryqxs4YV4vZVc+Qb4ORH0nTHTfiC+o2iVYiAqXuMZexz4ta/nEdheid3KZ9X6g76Axa1o5J0dBpn3o8uz3bwzqTcY9tFj58ceHs3Vtmr05bUQHRjTwx6hDKjoQqU6GMEktY4oeazHdY6DFBEsqyOyTIjQ8LbcHubgPGxht48nK63o0UHbWZ5O5JCJfYBtTepKKb5YkVZFVu+aysoKuyEw6dJHPo9TpY3SNzqFnhWRgodAGUoHY7QwUqeTzzi7VwdnTGEshlklViqurBFRWA3Mp2gkv4vgCzVjO2T0komm0vcf8RFE0h4HaZkTe0Y+R7bAY8EjwOM8Nd6fijldN8pC6ZZwaWyWRX219vfV+eMIEXqqIK1Wu63Es0cMskXYm0ccBmiKNJBIqAE74/ft3CmW6Kk1maTpRi0+rQyQFg0RTbMn5gUsSyU1kUQfv/vnr1L0asRdldpIhGSrgAETAoDFIP6T7wbHkcjOTXdCgh1DaZ3lMqOqMyquwvuUMoB5oAmmPkjwLwRWxVm90z/z+LVaWd5jt1iwiPdxWpTuR0W/7qhfP9Q/bMdeaDrfptII5WV5GMerfTUQACFF7uPBNeMz2NZWyW+91N4ZGGMS0Z7aLWvDIskbFHQhlYeQRnjhlK0403qeSOTuRx6dWtm4j4JZSp43cCmbgUOfHiuQdVb8OdPSdsyCT6fdvA2jm/sSK/wDecWGVlCvMV26vqryRRRME2whglLRpjuNm+bJvPY+oJCqBxE5jQojOluqc0LuiBZrcDXxizDJlCmYptL6nmbcTs3tH2ml2/mtHVUWurKgAtVkeTlNT6hkkUKwjJ7axb9v5jRrVKWvkUoF1dAC8WYZMgUzFNH9STHv0Qo1AAkVRSttIIIF8EFRyP1++Wm9TSu/cdYWkO0GQx+9tpBBNGr9otgATXnk4pwyZArzFOZvVcrhw6QMHmac3Hf5rCifq+3x4xLk4ZA0DRUSTqjDDDCVL/9k=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EDD3B4-D54E-490E-AFFE-E5CADF4CC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DD5C63-59A6-4263-9D25-17ED23482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678" y="1557338"/>
            <a:ext cx="9581322" cy="1800224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/>
              <a:t> Tackling Housing Challenges Together</a:t>
            </a:r>
            <a:br>
              <a:rPr lang="en-GB" b="1" dirty="0"/>
            </a:br>
            <a:r>
              <a:rPr lang="en-GB" dirty="0"/>
              <a:t> </a:t>
            </a:r>
            <a:r>
              <a:rPr lang="en-GB" sz="3600" dirty="0"/>
              <a:t>Councils in Northern Ireland: Rising to the Challenge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334FD8-01AF-48ED-BC78-F0DDB7B3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15014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721696-05DE-4C92-99A5-E6E23E4EF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500438"/>
            <a:ext cx="8370888" cy="1752600"/>
          </a:xfrm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Lagan Valley Island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Lisburn &amp; Castlereagh City Council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Wednesday 19</a:t>
            </a:r>
            <a:r>
              <a:rPr lang="en-GB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GB" dirty="0">
                <a:latin typeface="Arial" pitchFamily="34" charset="0"/>
                <a:cs typeface="Arial" pitchFamily="34" charset="0"/>
              </a:rPr>
              <a:t> September 2018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0" name="Picture 3" descr="N:\NILGA\Communications\Templates &amp; Logos\Logos\New NILGA\new_nilga_logo.jp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DCA1E7-766B-4062-BE0D-2FB9F5022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60350"/>
            <a:ext cx="267811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38B4F4-F9C4-4A75-9FB7-A1E28392D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19130" y="709653"/>
            <a:ext cx="7645666" cy="55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143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hQSERUUEhQSFRUWGBwZGRcXFhwbFxcXHRwfICQcHhoXHSggIB4mHBcZJjYjJCcpLC0sHh4xNTMsNSYrLCkBCQoKDgwOGg8PGiskHyQ1Ly4pKi8sLy4pKTEsNSwsLCwsNSw1LC0wKS8sKS8sLi4qNDMsLywvLzEsKSwpLCwpKf/AABEIAGkAZgMBIgACEQEDEQH/xAAbAAACAwEBAQAAAAAAAAAAAAAABQECBgQDB//EADQQAAICAQMDAwIFAgUFAAAAAAECAxEABBIhBRMxBiJBMlEUI2FxoUKRBxVSgbFDY7LB0f/EABoBAAIDAQEAAAAAAAAAAAAAAAIDAAEEBQb/xAAtEQABBAAFAgQFBQAAAAAAAAABAAIDEQQSMUFxIVETYZGxIjKBofAFFCRC0f/aAAwDAQACEQMRAD8A+e3heReF56BeepTeF5F5BOValK14Xmg1fo5hpRqoZo5Y6J28q4A88HgkeSB8ZxdJgMUsMssbGJvca/0AgE/p5qz98QMQxzSWdaWj9u5rgH9L3SxjXnLuhX6lZb5Fgix/vmrn6M/4jvL25EEZkUFx7ApBKiz7nUN9JN3f6Zb1VqE1KXFExdVDNQA2r5LcfHx45P6jFNxVkCuU52DABN8LIXkXmg6h6Im00Pe1TRwgqSiFgZGauFr7/fmxmezSyVr/AJSsr4nM+YKbwvIvC8Yl0pvDIvDIpSreF5XDBR0rXjPoGmEkhU34Bu6HB/8Atfzi2KMsQo8nNb/hfHA2uaLU0NysF3GhvFij+u0kj9sVLKI2l1XWybHGXmgavdcHVdMwPbhR3IDHjmgw91AfJX4A++e2th2odNLCYJiO57XJAjIPs2M3n2jwa/5xr6PjOn6ge9tMCBou8p3KvIVS7/07vFmjzXxjPWzPH1KSXURJItCILFQEiStSmV2JHJA8VxfFZzZcTcmVlVXQrpxYYtaPEsm+o90q1rBNDFpVjeORPzTOimypuy4oUKC82f45STPNIgaBJHWLZHuBJO4G/AJsFm+b8jNN6u0EyTtUYgchFEaSHb22sebrbfx9xjr0LpvwMc7aoRxwk9zf3QS7E3tCAVVba+T7ePOJ8YwtPUE3onSMZMQWtLRzazfQun/i0S3kCoWLRsfdZ8sN/luP3POZDqy1PIoJO1ttnydvF/xm+9ErJLrpVmjEELdxijMUatxIUoebBN3xXPm8w/U4RLqdR+Hto03MDf8A0k4DE/t/fOlFO1zso5PbhcyWB7Rbt9Lu678JfeF5W8M1rJSteTlMMilKt4XlbwvKRUurRLZJpuKph4Vr+T48A+eD/ONND0cSte4rIjRmubKl9rAWLJFivPHB8Yq6fJT17ueAARy18eRx+/xmkiQBW4IB28DlldfBDE+42aIHFHnxWc7ElzXWF0sM0FtLTazqph/EXpFWKIhIyQWUsePctbTSXwxPngeTnt0/q0T6TUoQxdl3/wBNKAgAIINcE/SAeB98zHqrrBmJ22odl3E+xXCgAMwJoMbB/v8ApjzovT5CuoZdrWgh90gQq1A891r4C1QP228DMLI4n3fv5gLdI6ZlHr5+hPuu/wBceoZJ4oO3E0ZoXNKK3V8KvPG4XZ+PHnOOHqaPItqsg/LV7RarbRkWzakUeRW5a+c9uqdIZ4xDG5Z9NSsGIVW7hZrDOwFggivkcjjEet0DQ743IDhoqqyFL8bjR28bvi2NH486Xw4csLr+Lte2xriissc+ILxHl+Eb1vzzaYdV0smqiZFSSNxKsKPIWBdZEsMQ3K8UCT8Hn4OJun6KOPTuofZG5ImlP1FFNbU/Vq8fA/U8NOq9WilcAJMUjpVQEBZGAAPcLWeLX6Qx2+K8nlin7MRLOisOd3a37Sf9IDcf8AViI3f1YtErHaya7fXqsVqtvcfYCq7jtDeQvxd83WeV5MspZmYkkkk2eCf1Iyl53BouG7VWvDK3hloaUXheUvC8pHSsTmp9L9P70bBJ1EqAv2ypG4C+DJ9/nweOLrjMpeOuhdVmVTBHt2MS7ce40AOCPnjj7WfPjMmMDjES3UfnmtuADTM1rtD09fRfQNLFFCI01W0NEaRwOHX3LTK12Bbqb8hUPGKvUUW4JJGp7e3bt20i7TtU349wPA5NfvnRqPTWu1AjljjEjMtqSVUJuJa3VgR53eLPuHA+DrHoiSP36vWhWsERRkbVv79wj/xo5xMIXwv8W6C9HjxBKzwGgud04sX9eeeic9NCz/hFlVXXY00pk+kqkjC2A8mvaL+4xKmlPYdyNolaRktW9g7TIiW44It6I8+yj4rl0nQn1LSxSaloIYisaSFaEqks1ruYDaCSeCx54Ixu/o3X6eGoJ49ZDYsbgJCoH0KZNybbrgEfObMSRI0tiPn97/xczA/x3h87b2v7HldP+WJqNyruUR7VgkA+r2nczmx9QQG/6VQffPmfqCX8wqJklAJBKBgCQfm+Dz9uB+mbTWrqtPFbqEeQbFRmDKoUeH2fPPiz8/GfP+o67vSGTaF3VwPFgAfH3q8D9Ma+zeg41T/1jJQczfTXbX8peF4XlLwvO6vN0r3hlLycilKl4Xlby8Vbhuur5qrr9L4yrR0oy8UzIwZSVZTYINEEfIxj6p6Qul1cunRmcRNt3MACTQN0PjnOrVenYwmiKSOG1fneFCR/mdvyPIvn9sAuBHKINIPC0kP+JrNonV3aOcuRcVr+WaNpQIuwbs/PGYvTdXeOVpAd5PnujfYu+b5/sRnt1fpscEk8TGdZIn2qrqBuUEgk14NAEeQQcdH0dCdQsCyyqX0w1Cu6psW4+5tevArjd96zK2GJoPY7bLWZ5TRHQjcaqNZ/iXqJY1jeHRMqfTcF7RVe0FqHAGK+gdeeCXud6VDuB2qajbnkMBfH7A5WPpCHQNqt0m9Zli2Uu33KWu/PxVZzxaKM6WSYtJvSRE2gLtIYMbvzxs/nC8GKiGitkInlsZjddaOi0HrX1t+JZo4C3ZNEsSdzGvcBYsLu+/J+cyOa2P0dC2ri0qyzBpoFlRmVCqs0Zk2sAbqgRYzg9Nemk1aTDu9uZdojDV25XYmk3eVJ2mj4usKLJG2moJS+R1lIci8Z6Lpan8QJu6jwRltoA+oOqFWDcii/x9jiu80B1pBbSm8MreGWqpReemmiLOFFWT8kAf7luBnlnd0PpTanURwKQpkarPgCiSa+aAJrBOiIarSesunrP1HUyrNp+y7FxIJo29oX4UNuLEigKu6yvVdMkmn6bG00K7UdJD3FbtM8hZd4U2BRFn45xd0jpGm1EyxI84vebKryqxs4YV4vZVc+Qb4ORH0nTHTfiC+o2iVYiAqXuMZexz4ta/nEdheid3KZ9X6g76Axa1o5J0dBpn3o8uz3bwzqTcY9tFj58ceHs3Vtmr05bUQHRjTwx6hDKjoQqU6GMEktY4oeazHdY6DFBEsqyOyTIjQ8LbcHubgPGxht48nK63o0UHbWZ5O5JCJfYBtTepKKb5YkVZFVu+aysoKuyEw6dJHPo9TpY3SNzqFnhWRgodAGUoHY7QwUqeTzzi7VwdnTGEshlklViqurBFRWA3Mp2gkv4vgCzVjO2T0komm0vcf8RFE0h4HaZkTe0Y+R7bAY8EjwOM8Nd6fijldN8pC6ZZwaWyWRX219vfV+eMIEXqqIK1Wu63Es0cMskXYm0ccBmiKNJBIqAE74/ft3CmW6Kk1maTpRi0+rQyQFg0RTbMn5gUsSyU1kUQfv/vnr1L0asRdldpIhGSrgAETAoDFIP6T7wbHkcjOTXdCgh1DaZ3lMqOqMyquwvuUMoB5oAmmPkjwLwRWxVm90z/z+LVaWd5jt1iwiPdxWpTuR0W/7qhfP9Q/bMdeaDrfptII5WV5GMerfTUQACFF7uPBNeMz2NZWyW+91N4ZGGMS0Z7aLWvDIskbFHQhlYeQRnjhlK0403qeSOTuRx6dWtm4j4JZSp43cCmbgUOfHiuQdVb8OdPSdsyCT6fdvA2jm/sSK/wDecWGVlCvMV26vqryRRRME2whglLRpjuNm+bJvPY+oJCqBxE5jQojOluqc0LuiBZrcDXxizDJlCmYptL6nmbcTs3tH2ml2/mtHVUWurKgAtVkeTlNT6hkkUKwjJ7axb9v5jRrVKWvkUoF1dAC8WYZMgUzFNH9STHv0Qo1AAkVRSttIIIF8EFRyP1++Wm9TSu/cdYWkO0GQx+9tpBBNGr9otgATXnk4pwyZArzFOZvVcrhw6QMHmac3Hf5rCifq+3x4xLk4ZA0DRUSTqjDDDCVL/9k=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EDD3B4-D54E-490E-AFFE-E5CADF4CC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DD5C63-59A6-4263-9D25-17ED23482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678" y="1557338"/>
            <a:ext cx="9581322" cy="1800224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/>
              <a:t> Thank You</a:t>
            </a:r>
            <a:endParaRPr lang="en-GB" sz="3600" dirty="0"/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334FD8-01AF-48ED-BC78-F0DDB7B3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15014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721696-05DE-4C92-99A5-E6E23E4EF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500438"/>
            <a:ext cx="8370888" cy="1752600"/>
          </a:xfrm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Karen Smyth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Head of Policy and Governance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Arial" pitchFamily="34" charset="0"/>
                <a:cs typeface="Arial" pitchFamily="34" charset="0"/>
                <a:hlinkClick r:id="rId4"/>
              </a:rPr>
              <a:t>k.smyth@nilga.org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0" name="Picture 3" descr="N:\NILGA\Communications\Templates &amp; Logos\Logos\New NILGA\new_nilga_logo.jp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DCA1E7-766B-4062-BE0D-2FB9F5022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60350"/>
            <a:ext cx="267811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148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D22C6D-9850-4F61-9616-CB13B319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7030A0"/>
                </a:solidFill>
              </a:rPr>
              <a:t>So what do councils in Northern Ireland </a:t>
            </a:r>
            <a:r>
              <a:rPr lang="en-GB" sz="3600" i="1" dirty="0">
                <a:solidFill>
                  <a:srgbClr val="7030A0"/>
                </a:solidFill>
              </a:rPr>
              <a:t>DO</a:t>
            </a:r>
            <a:r>
              <a:rPr lang="en-GB" sz="3600" dirty="0">
                <a:solidFill>
                  <a:srgbClr val="7030A0"/>
                </a:solidFill>
              </a:rPr>
              <a:t>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16D837-BFD8-4C93-9A66-7766178B9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are we different from other places?</a:t>
            </a:r>
          </a:p>
          <a:p>
            <a:r>
              <a:rPr lang="en-GB" dirty="0"/>
              <a:t>What has changed since 2015?</a:t>
            </a:r>
          </a:p>
          <a:p>
            <a:r>
              <a:rPr lang="en-GB" dirty="0"/>
              <a:t>What difference does that make?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944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F110CA-AF3D-4A7D-B09D-AC3F32D1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7030A0"/>
                </a:solidFill>
              </a:rPr>
              <a:t>Community Planning and Housing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8A48AB-6AE2-4E8B-AFC2-06541DCDD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Community Planning – what’s the big deal?</a:t>
            </a:r>
          </a:p>
          <a:p>
            <a:r>
              <a:rPr lang="en-GB" dirty="0"/>
              <a:t>How is that going to work?</a:t>
            </a:r>
          </a:p>
          <a:p>
            <a:r>
              <a:rPr lang="en-GB" dirty="0"/>
              <a:t>What difference is it going to make on housing challenges?</a:t>
            </a:r>
          </a:p>
          <a:p>
            <a:r>
              <a:rPr lang="en-GB" dirty="0"/>
              <a:t>Are the local development plans not more important?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39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C14F03-A20A-46A9-87A0-B965DADB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Community planning and well-being - prioritisation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099498-907B-4C1E-A212-D18BCC27F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00300" y="1820069"/>
            <a:ext cx="7391400" cy="408622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589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8C29F6-CC8F-49C9-B7E1-8F516006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Housing as a cross-cutting well-being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02E2F8-93C7-41CA-8208-6C706F43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Social</a:t>
            </a:r>
          </a:p>
          <a:p>
            <a:r>
              <a:rPr lang="en-GB" dirty="0"/>
              <a:t>Economic</a:t>
            </a:r>
          </a:p>
          <a:p>
            <a:r>
              <a:rPr lang="en-GB" dirty="0"/>
              <a:t>Environmental</a:t>
            </a:r>
          </a:p>
          <a:p>
            <a:endParaRPr lang="en-GB" dirty="0"/>
          </a:p>
          <a:p>
            <a:r>
              <a:rPr lang="en-GB" dirty="0"/>
              <a:t>What are the key outcomes for Northern Ireland?</a:t>
            </a:r>
          </a:p>
          <a:p>
            <a:r>
              <a:rPr lang="en-GB" dirty="0"/>
              <a:t>What are the key outcomes at council level?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086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F8ECCA-A837-4070-97D5-3606453A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1342F7-F36A-41B3-9655-AA050A8FB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can (and why should) councils lead on community planning?</a:t>
            </a:r>
          </a:p>
          <a:p>
            <a:r>
              <a:rPr lang="en-GB" dirty="0"/>
              <a:t>What does collaboration look like in council-led community planning?</a:t>
            </a:r>
          </a:p>
          <a:p>
            <a:r>
              <a:rPr lang="en-GB" dirty="0"/>
              <a:t>How does that help address housing challenges?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62ED5B-06DE-4948-A58E-6D20A7E29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08" y="4380814"/>
            <a:ext cx="7456054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839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BC26D8-82FB-445E-AA49-62A77D7C1EE0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44330D-EA18-4254-AA95-EB49948539B8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0C3902-E5FB-4532-98C1-F7968BEB7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8851" y="643467"/>
            <a:ext cx="787429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241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019F01-AEF0-4B8B-927E-3F9F230B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Effective Collaboration – are we there yet?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DDF115-B19C-4437-8B2D-F82C1CCC0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43" y="1600200"/>
            <a:ext cx="933451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746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F7BD36-C808-4887-9BB7-C4A8E2454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27203" y="643466"/>
            <a:ext cx="8070348" cy="581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39141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217</Words>
  <Application>Microsoft Macintosh PowerPoint</Application>
  <PresentationFormat>Custom</PresentationFormat>
  <Paragraphs>35</Paragraphs>
  <Slides>11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 Tackling Housing Challenges Together  Councils in Northern Ireland: Rising to the Challenge</vt:lpstr>
      <vt:lpstr>So what do councils in Northern Ireland DO anyway?</vt:lpstr>
      <vt:lpstr>Community Planning and Housing </vt:lpstr>
      <vt:lpstr>Community planning and well-being - prioritisation</vt:lpstr>
      <vt:lpstr>Housing as a cross-cutting well-being issue</vt:lpstr>
      <vt:lpstr>Collaboration</vt:lpstr>
      <vt:lpstr>Slide 7</vt:lpstr>
      <vt:lpstr>Effective Collaboration – are we there yet? </vt:lpstr>
      <vt:lpstr>Slide 9</vt:lpstr>
      <vt:lpstr>Slide 10</vt:lpstr>
      <vt:lpstr>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Tackling Housing Challenges Together  Councils in Northern Ireland: Rising to the Challenge</dc:title>
  <dc:creator>Karen Smyth</dc:creator>
  <cp:lastModifiedBy>Etain Ni Fhearghail</cp:lastModifiedBy>
  <cp:revision>4</cp:revision>
  <dcterms:created xsi:type="dcterms:W3CDTF">2018-09-18T11:52:19Z</dcterms:created>
  <dcterms:modified xsi:type="dcterms:W3CDTF">2018-09-18T11:52:36Z</dcterms:modified>
</cp:coreProperties>
</file>