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6" r:id="rId3"/>
    <p:sldId id="309" r:id="rId4"/>
    <p:sldId id="307" r:id="rId5"/>
    <p:sldId id="304" r:id="rId6"/>
    <p:sldId id="305" r:id="rId7"/>
    <p:sldId id="310" r:id="rId8"/>
    <p:sldId id="311" r:id="rId9"/>
    <p:sldId id="320" r:id="rId10"/>
    <p:sldId id="308" r:id="rId11"/>
    <p:sldId id="318" r:id="rId12"/>
    <p:sldId id="317" r:id="rId13"/>
    <p:sldId id="319" r:id="rId14"/>
    <p:sldId id="321" r:id="rId15"/>
    <p:sldId id="323" r:id="rId16"/>
    <p:sldId id="313" r:id="rId17"/>
    <p:sldId id="316" r:id="rId18"/>
    <p:sldId id="325" r:id="rId19"/>
    <p:sldId id="326" r:id="rId20"/>
    <p:sldId id="324" r:id="rId21"/>
    <p:sldId id="327" r:id="rId22"/>
    <p:sldId id="328" r:id="rId23"/>
    <p:sldId id="329" r:id="rId24"/>
    <p:sldId id="322" r:id="rId25"/>
    <p:sldId id="314" r:id="rId26"/>
    <p:sldId id="315" r:id="rId27"/>
    <p:sldId id="303" r:id="rId2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00"/>
    <a:srgbClr val="0132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75622" autoAdjust="0"/>
  </p:normalViewPr>
  <p:slideViewPr>
    <p:cSldViewPr snapToGrid="0" snapToObjects="1">
      <p:cViewPr varScale="1">
        <p:scale>
          <a:sx n="65" d="100"/>
          <a:sy n="65" d="100"/>
        </p:scale>
        <p:origin x="-22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05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4" d="100"/>
          <a:sy n="104" d="100"/>
        </p:scale>
        <p:origin x="-3272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image" Target="../media/image25.png"/><Relationship Id="rId2" Type="http://schemas.openxmlformats.org/officeDocument/2006/relationships/image" Target="../media/image26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hyperlink" Target="mailto:zmcintyre@sfha.co.uk" TargetMode="External"/><Relationship Id="rId2" Type="http://schemas.openxmlformats.org/officeDocument/2006/relationships/image" Target="../media/image36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image" Target="../media/image32.png"/><Relationship Id="rId2" Type="http://schemas.openxmlformats.org/officeDocument/2006/relationships/image" Target="../media/image33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image" Target="../media/image25.png"/><Relationship Id="rId2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image" Target="../media/image25.png"/><Relationship Id="rId2" Type="http://schemas.openxmlformats.org/officeDocument/2006/relationships/image" Target="../media/image26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image" Target="../media/image32.png"/><Relationship Id="rId2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69C3EE-5F90-44C3-B81E-2A4D697D8DFD}" type="doc">
      <dgm:prSet loTypeId="urn:microsoft.com/office/officeart/2008/layout/PictureLineup" loCatId="picture" qsTypeId="urn:microsoft.com/office/officeart/2005/8/quickstyle/simple1" qsCatId="simple" csTypeId="urn:microsoft.com/office/officeart/2005/8/colors/accent0_1" csCatId="mainScheme" phldr="1"/>
      <dgm:spPr/>
    </dgm:pt>
    <dgm:pt modelId="{35FE4CC1-9F44-4F2F-A352-AF813FA47275}">
      <dgm:prSet phldrT="[Text]"/>
      <dgm:spPr/>
      <dgm:t>
        <a:bodyPr/>
        <a:lstStyle/>
        <a:p>
          <a:pPr algn="ctr"/>
          <a:r>
            <a:rPr lang="en-US" dirty="0">
              <a:solidFill>
                <a:schemeClr val="bg1"/>
              </a:solidFill>
            </a:rPr>
            <a:t>1. MMR Origins</a:t>
          </a:r>
        </a:p>
      </dgm:t>
    </dgm:pt>
    <dgm:pt modelId="{A6E1F5E1-E9F8-4D0C-A6AA-C70FD355524C}" type="parTrans" cxnId="{0C3EDABD-EC84-4D2D-B0F7-C1F58B682C8E}">
      <dgm:prSet/>
      <dgm:spPr/>
      <dgm:t>
        <a:bodyPr/>
        <a:lstStyle/>
        <a:p>
          <a:endParaRPr lang="en-US"/>
        </a:p>
      </dgm:t>
    </dgm:pt>
    <dgm:pt modelId="{69054F4E-D403-4FC5-9A57-9DA6BD5AF748}" type="sibTrans" cxnId="{0C3EDABD-EC84-4D2D-B0F7-C1F58B682C8E}">
      <dgm:prSet/>
      <dgm:spPr/>
      <dgm:t>
        <a:bodyPr/>
        <a:lstStyle/>
        <a:p>
          <a:endParaRPr lang="en-US"/>
        </a:p>
      </dgm:t>
    </dgm:pt>
    <dgm:pt modelId="{E3B5EDA4-9A93-4767-8305-BC48F19C6B4D}">
      <dgm:prSet phldrT="[Text]"/>
      <dgm:spPr/>
      <dgm:t>
        <a:bodyPr/>
        <a:lstStyle/>
        <a:p>
          <a:pPr algn="ctr"/>
          <a:r>
            <a:rPr lang="en-US" dirty="0">
              <a:solidFill>
                <a:schemeClr val="bg1"/>
              </a:solidFill>
            </a:rPr>
            <a:t>2. MMR Now</a:t>
          </a:r>
        </a:p>
      </dgm:t>
    </dgm:pt>
    <dgm:pt modelId="{990C9690-5F10-47B2-B8FC-D8F84BFD6A78}" type="parTrans" cxnId="{5960C2A0-857C-4951-B325-ED61838A5356}">
      <dgm:prSet/>
      <dgm:spPr/>
      <dgm:t>
        <a:bodyPr/>
        <a:lstStyle/>
        <a:p>
          <a:endParaRPr lang="en-US"/>
        </a:p>
      </dgm:t>
    </dgm:pt>
    <dgm:pt modelId="{564A18E1-FD01-4AE6-B645-80DE63005645}" type="sibTrans" cxnId="{5960C2A0-857C-4951-B325-ED61838A5356}">
      <dgm:prSet/>
      <dgm:spPr/>
      <dgm:t>
        <a:bodyPr/>
        <a:lstStyle/>
        <a:p>
          <a:endParaRPr lang="en-US"/>
        </a:p>
      </dgm:t>
    </dgm:pt>
    <dgm:pt modelId="{9EBB4E0E-A472-4F30-87EE-43024A3D22AC}">
      <dgm:prSet phldrT="[Text]"/>
      <dgm:spPr/>
      <dgm:t>
        <a:bodyPr/>
        <a:lstStyle/>
        <a:p>
          <a:pPr algn="ctr"/>
          <a:r>
            <a:rPr lang="en-US" dirty="0">
              <a:solidFill>
                <a:schemeClr val="bg1"/>
              </a:solidFill>
            </a:rPr>
            <a:t>5.MMR Risks</a:t>
          </a:r>
        </a:p>
      </dgm:t>
    </dgm:pt>
    <dgm:pt modelId="{635C0D1A-9BE0-4D11-82CC-D012F835BDEF}" type="parTrans" cxnId="{44135371-6B68-4E18-AF40-C67CD9ED88E1}">
      <dgm:prSet/>
      <dgm:spPr/>
      <dgm:t>
        <a:bodyPr/>
        <a:lstStyle/>
        <a:p>
          <a:endParaRPr lang="en-US"/>
        </a:p>
      </dgm:t>
    </dgm:pt>
    <dgm:pt modelId="{D8021779-22ED-488F-977A-DC2A06D8B5A4}" type="sibTrans" cxnId="{44135371-6B68-4E18-AF40-C67CD9ED88E1}">
      <dgm:prSet/>
      <dgm:spPr/>
      <dgm:t>
        <a:bodyPr/>
        <a:lstStyle/>
        <a:p>
          <a:endParaRPr lang="en-US"/>
        </a:p>
      </dgm:t>
    </dgm:pt>
    <dgm:pt modelId="{7CC04156-7CBE-40FD-9DF5-FE905040A401}">
      <dgm:prSet phldrT="[Text]"/>
      <dgm:spPr/>
      <dgm:t>
        <a:bodyPr/>
        <a:lstStyle/>
        <a:p>
          <a:pPr algn="ctr"/>
          <a:r>
            <a:rPr lang="en-US" dirty="0">
              <a:solidFill>
                <a:schemeClr val="bg1"/>
              </a:solidFill>
            </a:rPr>
            <a:t>3. MMR Supply and Customers</a:t>
          </a:r>
        </a:p>
      </dgm:t>
    </dgm:pt>
    <dgm:pt modelId="{6574ABA6-70F0-4561-9DA9-1524E7F42AEB}" type="sibTrans" cxnId="{A580BD5E-1F49-48F4-9115-0A69470658F7}">
      <dgm:prSet/>
      <dgm:spPr/>
      <dgm:t>
        <a:bodyPr/>
        <a:lstStyle/>
        <a:p>
          <a:endParaRPr lang="en-US"/>
        </a:p>
      </dgm:t>
    </dgm:pt>
    <dgm:pt modelId="{B5B31C06-C019-427E-A564-DF048602DF4E}" type="parTrans" cxnId="{A580BD5E-1F49-48F4-9115-0A69470658F7}">
      <dgm:prSet/>
      <dgm:spPr/>
      <dgm:t>
        <a:bodyPr/>
        <a:lstStyle/>
        <a:p>
          <a:endParaRPr lang="en-US"/>
        </a:p>
      </dgm:t>
    </dgm:pt>
    <dgm:pt modelId="{C850F9DB-2019-4839-964C-33D0AAE52FA9}">
      <dgm:prSet phldrT="[Text]"/>
      <dgm:spPr/>
      <dgm:t>
        <a:bodyPr/>
        <a:lstStyle/>
        <a:p>
          <a:pPr algn="ctr"/>
          <a:r>
            <a:rPr lang="en-US" dirty="0">
              <a:solidFill>
                <a:schemeClr val="bg1"/>
              </a:solidFill>
            </a:rPr>
            <a:t>4. MMR Benefits</a:t>
          </a:r>
        </a:p>
      </dgm:t>
    </dgm:pt>
    <dgm:pt modelId="{96FE5F86-CB24-4627-B59F-C9D8C6C88328}" type="sibTrans" cxnId="{E9446378-5323-4A63-8DC9-B72B1250CB43}">
      <dgm:prSet/>
      <dgm:spPr/>
      <dgm:t>
        <a:bodyPr/>
        <a:lstStyle/>
        <a:p>
          <a:endParaRPr lang="en-US"/>
        </a:p>
      </dgm:t>
    </dgm:pt>
    <dgm:pt modelId="{8794D5C1-ECA2-430F-AD89-A31598462A3A}" type="parTrans" cxnId="{E9446378-5323-4A63-8DC9-B72B1250CB43}">
      <dgm:prSet/>
      <dgm:spPr/>
      <dgm:t>
        <a:bodyPr/>
        <a:lstStyle/>
        <a:p>
          <a:endParaRPr lang="en-US"/>
        </a:p>
      </dgm:t>
    </dgm:pt>
    <dgm:pt modelId="{BECBA7B3-493C-4750-89F3-685E296D6850}" type="pres">
      <dgm:prSet presAssocID="{0069C3EE-5F90-44C3-B81E-2A4D697D8DFD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</dgm:pt>
    <dgm:pt modelId="{2249B34D-53ED-4A5A-AC45-E6CAF87EF00C}" type="pres">
      <dgm:prSet presAssocID="{35FE4CC1-9F44-4F2F-A352-AF813FA47275}" presName="composite" presStyleCnt="0"/>
      <dgm:spPr/>
    </dgm:pt>
    <dgm:pt modelId="{E340EF57-F0E8-4C1C-A5EF-EA7477A30471}" type="pres">
      <dgm:prSet presAssocID="{35FE4CC1-9F44-4F2F-A352-AF813FA47275}" presName="Image" presStyleLbl="alignNode1" presStyleIdx="0" presStyleCnt="5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42C244A3-D85F-4F4D-AD07-3BD8FB131F72}" type="pres">
      <dgm:prSet presAssocID="{35FE4CC1-9F44-4F2F-A352-AF813FA47275}" presName="Accent" presStyleLbl="parChTrans1D1" presStyleIdx="0" presStyleCnt="5"/>
      <dgm:spPr/>
    </dgm:pt>
    <dgm:pt modelId="{17996292-ECE4-4AC0-AA57-C7A9FB841CB7}" type="pres">
      <dgm:prSet presAssocID="{35FE4CC1-9F44-4F2F-A352-AF813FA47275}" presName="Paren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F5636-56A6-484D-9A33-8B120B54ECFD}" type="pres">
      <dgm:prSet presAssocID="{69054F4E-D403-4FC5-9A57-9DA6BD5AF748}" presName="sibTrans" presStyleCnt="0"/>
      <dgm:spPr/>
    </dgm:pt>
    <dgm:pt modelId="{C6B552A8-3542-407B-B5CB-EAABB91066D7}" type="pres">
      <dgm:prSet presAssocID="{E3B5EDA4-9A93-4767-8305-BC48F19C6B4D}" presName="composite" presStyleCnt="0"/>
      <dgm:spPr/>
    </dgm:pt>
    <dgm:pt modelId="{3F835F05-FB2F-4B3C-A45B-575FB1C06C97}" type="pres">
      <dgm:prSet presAssocID="{E3B5EDA4-9A93-4767-8305-BC48F19C6B4D}" presName="Image" presStyleLbl="alignNode1" presStyleIdx="1" presStyleCnt="5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D95E67D4-BAEF-47CF-A16B-5893760AE7F1}" type="pres">
      <dgm:prSet presAssocID="{E3B5EDA4-9A93-4767-8305-BC48F19C6B4D}" presName="Accent" presStyleLbl="parChTrans1D1" presStyleIdx="1" presStyleCnt="5"/>
      <dgm:spPr/>
    </dgm:pt>
    <dgm:pt modelId="{58F27CD2-7794-4542-8DFF-BF52565FDD9D}" type="pres">
      <dgm:prSet presAssocID="{E3B5EDA4-9A93-4767-8305-BC48F19C6B4D}" presName="Paren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5E066-ED80-4A24-8953-C0F2DF76AA1E}" type="pres">
      <dgm:prSet presAssocID="{564A18E1-FD01-4AE6-B645-80DE63005645}" presName="sibTrans" presStyleCnt="0"/>
      <dgm:spPr/>
    </dgm:pt>
    <dgm:pt modelId="{6A3DC741-CB7F-4A80-B2C3-9C58548BFEB6}" type="pres">
      <dgm:prSet presAssocID="{7CC04156-7CBE-40FD-9DF5-FE905040A401}" presName="composite" presStyleCnt="0"/>
      <dgm:spPr/>
    </dgm:pt>
    <dgm:pt modelId="{E4BDAA32-8F15-4C7F-AECA-652C87D1B329}" type="pres">
      <dgm:prSet presAssocID="{7CC04156-7CBE-40FD-9DF5-FE905040A401}" presName="Image" presStyleLbl="alignNode1" presStyleIdx="2" presStyleCnt="5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314B3B93-3744-4A0E-8F72-20786A1DBAC5}" type="pres">
      <dgm:prSet presAssocID="{7CC04156-7CBE-40FD-9DF5-FE905040A401}" presName="Accent" presStyleLbl="parChTrans1D1" presStyleIdx="2" presStyleCnt="5"/>
      <dgm:spPr/>
    </dgm:pt>
    <dgm:pt modelId="{EF986FD6-F7F3-43AB-A267-174A21E4CAF8}" type="pres">
      <dgm:prSet presAssocID="{7CC04156-7CBE-40FD-9DF5-FE905040A401}" presName="Paren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10791-8E96-44B0-892A-24CCD0E345E1}" type="pres">
      <dgm:prSet presAssocID="{6574ABA6-70F0-4561-9DA9-1524E7F42AEB}" presName="sibTrans" presStyleCnt="0"/>
      <dgm:spPr/>
    </dgm:pt>
    <dgm:pt modelId="{83925648-3611-49C3-9F7C-71BA6649247D}" type="pres">
      <dgm:prSet presAssocID="{C850F9DB-2019-4839-964C-33D0AAE52FA9}" presName="composite" presStyleCnt="0"/>
      <dgm:spPr/>
    </dgm:pt>
    <dgm:pt modelId="{94D91D14-63CE-44DB-B6E7-AB5ECC270C2A}" type="pres">
      <dgm:prSet presAssocID="{C850F9DB-2019-4839-964C-33D0AAE52FA9}" presName="Image" presStyleLbl="alignNode1" presStyleIdx="3" presStyleCnt="5"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1DD52CFD-33B9-4C34-97C9-90AE485F6845}" type="pres">
      <dgm:prSet presAssocID="{C850F9DB-2019-4839-964C-33D0AAE52FA9}" presName="Accent" presStyleLbl="parChTrans1D1" presStyleIdx="3" presStyleCnt="5"/>
      <dgm:spPr/>
    </dgm:pt>
    <dgm:pt modelId="{0541129D-FD50-4E7B-B70C-01854EB5E9B2}" type="pres">
      <dgm:prSet presAssocID="{C850F9DB-2019-4839-964C-33D0AAE52FA9}" presName="Paren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4E56D1-ED59-4811-A75C-E24E25140B60}" type="pres">
      <dgm:prSet presAssocID="{96FE5F86-CB24-4627-B59F-C9D8C6C88328}" presName="sibTrans" presStyleCnt="0"/>
      <dgm:spPr/>
    </dgm:pt>
    <dgm:pt modelId="{A50717C0-EDF4-442C-AACB-E29D989ED8FA}" type="pres">
      <dgm:prSet presAssocID="{9EBB4E0E-A472-4F30-87EE-43024A3D22AC}" presName="composite" presStyleCnt="0"/>
      <dgm:spPr/>
    </dgm:pt>
    <dgm:pt modelId="{39B32E91-49A7-4A0D-8708-2A6E69C0C167}" type="pres">
      <dgm:prSet presAssocID="{9EBB4E0E-A472-4F30-87EE-43024A3D22AC}" presName="Image" presStyleLbl="alignNode1" presStyleIdx="4" presStyleCnt="5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FC56CA5-65C3-4987-884F-BA3E29AF667C}" type="pres">
      <dgm:prSet presAssocID="{9EBB4E0E-A472-4F30-87EE-43024A3D22AC}" presName="Accent" presStyleLbl="parChTrans1D1" presStyleIdx="4" presStyleCnt="5"/>
      <dgm:spPr/>
    </dgm:pt>
    <dgm:pt modelId="{B8E817C6-E917-4659-AF8D-889714988965}" type="pres">
      <dgm:prSet presAssocID="{9EBB4E0E-A472-4F30-87EE-43024A3D22AC}" presName="Paren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60C2A0-857C-4951-B325-ED61838A5356}" srcId="{0069C3EE-5F90-44C3-B81E-2A4D697D8DFD}" destId="{E3B5EDA4-9A93-4767-8305-BC48F19C6B4D}" srcOrd="1" destOrd="0" parTransId="{990C9690-5F10-47B2-B8FC-D8F84BFD6A78}" sibTransId="{564A18E1-FD01-4AE6-B645-80DE63005645}"/>
    <dgm:cxn modelId="{496D933B-C4A9-4BD6-8F59-0786175BFF64}" type="presOf" srcId="{35FE4CC1-9F44-4F2F-A352-AF813FA47275}" destId="{17996292-ECE4-4AC0-AA57-C7A9FB841CB7}" srcOrd="0" destOrd="0" presId="urn:microsoft.com/office/officeart/2008/layout/PictureLineup"/>
    <dgm:cxn modelId="{E9446378-5323-4A63-8DC9-B72B1250CB43}" srcId="{0069C3EE-5F90-44C3-B81E-2A4D697D8DFD}" destId="{C850F9DB-2019-4839-964C-33D0AAE52FA9}" srcOrd="3" destOrd="0" parTransId="{8794D5C1-ECA2-430F-AD89-A31598462A3A}" sibTransId="{96FE5F86-CB24-4627-B59F-C9D8C6C88328}"/>
    <dgm:cxn modelId="{71256DA5-DC1C-45B1-B1D9-F10FD6455F2D}" type="presOf" srcId="{E3B5EDA4-9A93-4767-8305-BC48F19C6B4D}" destId="{58F27CD2-7794-4542-8DFF-BF52565FDD9D}" srcOrd="0" destOrd="0" presId="urn:microsoft.com/office/officeart/2008/layout/PictureLineup"/>
    <dgm:cxn modelId="{D793A50C-82E7-4640-83A3-EA21073826F4}" type="presOf" srcId="{7CC04156-7CBE-40FD-9DF5-FE905040A401}" destId="{EF986FD6-F7F3-43AB-A267-174A21E4CAF8}" srcOrd="0" destOrd="0" presId="urn:microsoft.com/office/officeart/2008/layout/PictureLineup"/>
    <dgm:cxn modelId="{EAEB0638-CEC2-4959-AAEF-2591FC34F20B}" type="presOf" srcId="{9EBB4E0E-A472-4F30-87EE-43024A3D22AC}" destId="{B8E817C6-E917-4659-AF8D-889714988965}" srcOrd="0" destOrd="0" presId="urn:microsoft.com/office/officeart/2008/layout/PictureLineup"/>
    <dgm:cxn modelId="{A580BD5E-1F49-48F4-9115-0A69470658F7}" srcId="{0069C3EE-5F90-44C3-B81E-2A4D697D8DFD}" destId="{7CC04156-7CBE-40FD-9DF5-FE905040A401}" srcOrd="2" destOrd="0" parTransId="{B5B31C06-C019-427E-A564-DF048602DF4E}" sibTransId="{6574ABA6-70F0-4561-9DA9-1524E7F42AEB}"/>
    <dgm:cxn modelId="{0C3EDABD-EC84-4D2D-B0F7-C1F58B682C8E}" srcId="{0069C3EE-5F90-44C3-B81E-2A4D697D8DFD}" destId="{35FE4CC1-9F44-4F2F-A352-AF813FA47275}" srcOrd="0" destOrd="0" parTransId="{A6E1F5E1-E9F8-4D0C-A6AA-C70FD355524C}" sibTransId="{69054F4E-D403-4FC5-9A57-9DA6BD5AF748}"/>
    <dgm:cxn modelId="{9109E094-0811-4563-9B8F-541FDED21527}" type="presOf" srcId="{0069C3EE-5F90-44C3-B81E-2A4D697D8DFD}" destId="{BECBA7B3-493C-4750-89F3-685E296D6850}" srcOrd="0" destOrd="0" presId="urn:microsoft.com/office/officeart/2008/layout/PictureLineup"/>
    <dgm:cxn modelId="{44135371-6B68-4E18-AF40-C67CD9ED88E1}" srcId="{0069C3EE-5F90-44C3-B81E-2A4D697D8DFD}" destId="{9EBB4E0E-A472-4F30-87EE-43024A3D22AC}" srcOrd="4" destOrd="0" parTransId="{635C0D1A-9BE0-4D11-82CC-D012F835BDEF}" sibTransId="{D8021779-22ED-488F-977A-DC2A06D8B5A4}"/>
    <dgm:cxn modelId="{64226E6D-9B0B-4D90-9B45-11206FCFCFD8}" type="presOf" srcId="{C850F9DB-2019-4839-964C-33D0AAE52FA9}" destId="{0541129D-FD50-4E7B-B70C-01854EB5E9B2}" srcOrd="0" destOrd="0" presId="urn:microsoft.com/office/officeart/2008/layout/PictureLineup"/>
    <dgm:cxn modelId="{CD17B8DE-C1B6-4B01-B00C-00C4F9155882}" type="presParOf" srcId="{BECBA7B3-493C-4750-89F3-685E296D6850}" destId="{2249B34D-53ED-4A5A-AC45-E6CAF87EF00C}" srcOrd="0" destOrd="0" presId="urn:microsoft.com/office/officeart/2008/layout/PictureLineup"/>
    <dgm:cxn modelId="{1F6DEC19-7403-40B3-8FDB-A99F85E7BE94}" type="presParOf" srcId="{2249B34D-53ED-4A5A-AC45-E6CAF87EF00C}" destId="{E340EF57-F0E8-4C1C-A5EF-EA7477A30471}" srcOrd="0" destOrd="0" presId="urn:microsoft.com/office/officeart/2008/layout/PictureLineup"/>
    <dgm:cxn modelId="{59D64AA8-A8A9-4745-8EAD-A80FCF7F3410}" type="presParOf" srcId="{2249B34D-53ED-4A5A-AC45-E6CAF87EF00C}" destId="{42C244A3-D85F-4F4D-AD07-3BD8FB131F72}" srcOrd="1" destOrd="0" presId="urn:microsoft.com/office/officeart/2008/layout/PictureLineup"/>
    <dgm:cxn modelId="{78564051-2CB2-4E0C-A149-6E2996F8BE0E}" type="presParOf" srcId="{2249B34D-53ED-4A5A-AC45-E6CAF87EF00C}" destId="{17996292-ECE4-4AC0-AA57-C7A9FB841CB7}" srcOrd="2" destOrd="0" presId="urn:microsoft.com/office/officeart/2008/layout/PictureLineup"/>
    <dgm:cxn modelId="{1F3E7087-8072-4897-9757-06ED1BC87F42}" type="presParOf" srcId="{BECBA7B3-493C-4750-89F3-685E296D6850}" destId="{D22F5636-56A6-484D-9A33-8B120B54ECFD}" srcOrd="1" destOrd="0" presId="urn:microsoft.com/office/officeart/2008/layout/PictureLineup"/>
    <dgm:cxn modelId="{82638851-2B85-4B40-8274-25346C1B30E5}" type="presParOf" srcId="{BECBA7B3-493C-4750-89F3-685E296D6850}" destId="{C6B552A8-3542-407B-B5CB-EAABB91066D7}" srcOrd="2" destOrd="0" presId="urn:microsoft.com/office/officeart/2008/layout/PictureLineup"/>
    <dgm:cxn modelId="{425024E7-14AF-4DED-BC52-F2702E14C9DF}" type="presParOf" srcId="{C6B552A8-3542-407B-B5CB-EAABB91066D7}" destId="{3F835F05-FB2F-4B3C-A45B-575FB1C06C97}" srcOrd="0" destOrd="0" presId="urn:microsoft.com/office/officeart/2008/layout/PictureLineup"/>
    <dgm:cxn modelId="{52A83096-6082-4C2B-BFA6-CCB8E8E98E27}" type="presParOf" srcId="{C6B552A8-3542-407B-B5CB-EAABB91066D7}" destId="{D95E67D4-BAEF-47CF-A16B-5893760AE7F1}" srcOrd="1" destOrd="0" presId="urn:microsoft.com/office/officeart/2008/layout/PictureLineup"/>
    <dgm:cxn modelId="{AD4B4737-3C54-40F8-B81F-D433F878C434}" type="presParOf" srcId="{C6B552A8-3542-407B-B5CB-EAABB91066D7}" destId="{58F27CD2-7794-4542-8DFF-BF52565FDD9D}" srcOrd="2" destOrd="0" presId="urn:microsoft.com/office/officeart/2008/layout/PictureLineup"/>
    <dgm:cxn modelId="{FE8D23F6-4412-4BDF-91B6-2431F2A5B05D}" type="presParOf" srcId="{BECBA7B3-493C-4750-89F3-685E296D6850}" destId="{5B25E066-ED80-4A24-8953-C0F2DF76AA1E}" srcOrd="3" destOrd="0" presId="urn:microsoft.com/office/officeart/2008/layout/PictureLineup"/>
    <dgm:cxn modelId="{0501B62A-130B-4263-BB7B-A691543B2631}" type="presParOf" srcId="{BECBA7B3-493C-4750-89F3-685E296D6850}" destId="{6A3DC741-CB7F-4A80-B2C3-9C58548BFEB6}" srcOrd="4" destOrd="0" presId="urn:microsoft.com/office/officeart/2008/layout/PictureLineup"/>
    <dgm:cxn modelId="{3733C824-989A-4860-B07B-441BFC7FB76A}" type="presParOf" srcId="{6A3DC741-CB7F-4A80-B2C3-9C58548BFEB6}" destId="{E4BDAA32-8F15-4C7F-AECA-652C87D1B329}" srcOrd="0" destOrd="0" presId="urn:microsoft.com/office/officeart/2008/layout/PictureLineup"/>
    <dgm:cxn modelId="{D312B63C-1182-4C22-A5BA-8BAE93934940}" type="presParOf" srcId="{6A3DC741-CB7F-4A80-B2C3-9C58548BFEB6}" destId="{314B3B93-3744-4A0E-8F72-20786A1DBAC5}" srcOrd="1" destOrd="0" presId="urn:microsoft.com/office/officeart/2008/layout/PictureLineup"/>
    <dgm:cxn modelId="{B03C2F54-686F-41BC-BB51-97ED20C13697}" type="presParOf" srcId="{6A3DC741-CB7F-4A80-B2C3-9C58548BFEB6}" destId="{EF986FD6-F7F3-43AB-A267-174A21E4CAF8}" srcOrd="2" destOrd="0" presId="urn:microsoft.com/office/officeart/2008/layout/PictureLineup"/>
    <dgm:cxn modelId="{70D59523-FA2B-40CA-872B-2515D57A2C9D}" type="presParOf" srcId="{BECBA7B3-493C-4750-89F3-685E296D6850}" destId="{8E210791-8E96-44B0-892A-24CCD0E345E1}" srcOrd="5" destOrd="0" presId="urn:microsoft.com/office/officeart/2008/layout/PictureLineup"/>
    <dgm:cxn modelId="{5E78F472-10B7-4A89-A60C-61A512CDF2DC}" type="presParOf" srcId="{BECBA7B3-493C-4750-89F3-685E296D6850}" destId="{83925648-3611-49C3-9F7C-71BA6649247D}" srcOrd="6" destOrd="0" presId="urn:microsoft.com/office/officeart/2008/layout/PictureLineup"/>
    <dgm:cxn modelId="{92BC3BEF-C0FF-4F65-B212-88E8809F8ED2}" type="presParOf" srcId="{83925648-3611-49C3-9F7C-71BA6649247D}" destId="{94D91D14-63CE-44DB-B6E7-AB5ECC270C2A}" srcOrd="0" destOrd="0" presId="urn:microsoft.com/office/officeart/2008/layout/PictureLineup"/>
    <dgm:cxn modelId="{F65886CD-535C-4653-8038-79458C688ECA}" type="presParOf" srcId="{83925648-3611-49C3-9F7C-71BA6649247D}" destId="{1DD52CFD-33B9-4C34-97C9-90AE485F6845}" srcOrd="1" destOrd="0" presId="urn:microsoft.com/office/officeart/2008/layout/PictureLineup"/>
    <dgm:cxn modelId="{A63A3B83-CC67-448E-9708-EF1E98EB99C1}" type="presParOf" srcId="{83925648-3611-49C3-9F7C-71BA6649247D}" destId="{0541129D-FD50-4E7B-B70C-01854EB5E9B2}" srcOrd="2" destOrd="0" presId="urn:microsoft.com/office/officeart/2008/layout/PictureLineup"/>
    <dgm:cxn modelId="{5847C0AC-D300-42A9-818E-91DDA30FC95B}" type="presParOf" srcId="{BECBA7B3-493C-4750-89F3-685E296D6850}" destId="{A24E56D1-ED59-4811-A75C-E24E25140B60}" srcOrd="7" destOrd="0" presId="urn:microsoft.com/office/officeart/2008/layout/PictureLineup"/>
    <dgm:cxn modelId="{3405E601-E0C1-4904-90D1-17AB7354447D}" type="presParOf" srcId="{BECBA7B3-493C-4750-89F3-685E296D6850}" destId="{A50717C0-EDF4-442C-AACB-E29D989ED8FA}" srcOrd="8" destOrd="0" presId="urn:microsoft.com/office/officeart/2008/layout/PictureLineup"/>
    <dgm:cxn modelId="{B0D977B0-DCBA-49D0-A252-3F687A24723B}" type="presParOf" srcId="{A50717C0-EDF4-442C-AACB-E29D989ED8FA}" destId="{39B32E91-49A7-4A0D-8708-2A6E69C0C167}" srcOrd="0" destOrd="0" presId="urn:microsoft.com/office/officeart/2008/layout/PictureLineup"/>
    <dgm:cxn modelId="{9B19CC05-AA1F-4D9E-9DD7-EF9C333F1635}" type="presParOf" srcId="{A50717C0-EDF4-442C-AACB-E29D989ED8FA}" destId="{2FC56CA5-65C3-4987-884F-BA3E29AF667C}" srcOrd="1" destOrd="0" presId="urn:microsoft.com/office/officeart/2008/layout/PictureLineup"/>
    <dgm:cxn modelId="{7B97A707-72CF-4ECF-8100-C6F8E7D656EB}" type="presParOf" srcId="{A50717C0-EDF4-442C-AACB-E29D989ED8FA}" destId="{B8E817C6-E917-4659-AF8D-889714988965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1928334-ED1B-4856-BB38-D95B98FA433F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9418D000-D0E4-409C-8435-04D07CF13DBE}">
      <dgm:prSet phldrT="[Text]"/>
      <dgm:spPr/>
      <dgm:t>
        <a:bodyPr/>
        <a:lstStyle/>
        <a:p>
          <a:r>
            <a:rPr lang="en-US" dirty="0"/>
            <a:t>Zhan McIntyre</a:t>
          </a:r>
        </a:p>
        <a:p>
          <a:r>
            <a:rPr lang="en-US" dirty="0"/>
            <a:t>Policy Lead</a:t>
          </a:r>
        </a:p>
        <a:p>
          <a:r>
            <a:rPr lang="en-US" dirty="0"/>
            <a:t>SFHA</a:t>
          </a:r>
        </a:p>
        <a:p>
          <a:r>
            <a:rPr lang="en-US" dirty="0">
              <a:hlinkClick xmlns:r="http://schemas.openxmlformats.org/officeDocument/2006/relationships" r:id="rId1"/>
            </a:rPr>
            <a:t>zmcintyre@sfha.co.uk</a:t>
          </a:r>
          <a:endParaRPr lang="en-US" dirty="0"/>
        </a:p>
        <a:p>
          <a:r>
            <a:rPr lang="en-US" dirty="0"/>
            <a:t>@</a:t>
          </a:r>
          <a:r>
            <a:rPr lang="en-US" dirty="0" err="1"/>
            <a:t>ZhanSFHA</a:t>
          </a:r>
          <a:endParaRPr lang="en-US" dirty="0"/>
        </a:p>
      </dgm:t>
    </dgm:pt>
    <dgm:pt modelId="{3D209C40-9A15-4E49-9BD7-F96B3695446D}" type="parTrans" cxnId="{6D61FF8E-94AD-4E0C-AAFF-728B588DE407}">
      <dgm:prSet/>
      <dgm:spPr/>
      <dgm:t>
        <a:bodyPr/>
        <a:lstStyle/>
        <a:p>
          <a:endParaRPr lang="en-US"/>
        </a:p>
      </dgm:t>
    </dgm:pt>
    <dgm:pt modelId="{A44181E7-9F28-4B33-86E9-E367191D59AC}" type="sibTrans" cxnId="{6D61FF8E-94AD-4E0C-AAFF-728B588DE407}">
      <dgm:prSet/>
      <dgm:spPr/>
      <dgm:t>
        <a:bodyPr/>
        <a:lstStyle/>
        <a:p>
          <a:endParaRPr lang="en-US"/>
        </a:p>
      </dgm:t>
    </dgm:pt>
    <dgm:pt modelId="{5C88E057-038F-4CC6-8C4D-FACEEB0D3251}" type="pres">
      <dgm:prSet presAssocID="{D1928334-ED1B-4856-BB38-D95B98FA433F}" presName="linearFlow" presStyleCnt="0">
        <dgm:presLayoutVars>
          <dgm:dir/>
          <dgm:resizeHandles val="exact"/>
        </dgm:presLayoutVars>
      </dgm:prSet>
      <dgm:spPr/>
    </dgm:pt>
    <dgm:pt modelId="{F9BA7FAD-6FAE-4EF7-832E-BBAA3EEFEC34}" type="pres">
      <dgm:prSet presAssocID="{9418D000-D0E4-409C-8435-04D07CF13DBE}" presName="composite" presStyleCnt="0"/>
      <dgm:spPr/>
    </dgm:pt>
    <dgm:pt modelId="{22EA90EA-1750-43BA-9A2B-1D693B20E05D}" type="pres">
      <dgm:prSet presAssocID="{9418D000-D0E4-409C-8435-04D07CF13DBE}" presName="imgShp" presStyleLbl="fgImgPlace1" presStyleIdx="0" presStyleCnt="1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B971C19-844C-4FEE-A3DF-1A1A8B6B0EE3}" type="pres">
      <dgm:prSet presAssocID="{9418D000-D0E4-409C-8435-04D07CF13DBE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CD9BAF-F306-42BC-A38B-926EBD466DC7}" type="presOf" srcId="{D1928334-ED1B-4856-BB38-D95B98FA433F}" destId="{5C88E057-038F-4CC6-8C4D-FACEEB0D3251}" srcOrd="0" destOrd="0" presId="urn:microsoft.com/office/officeart/2005/8/layout/vList3"/>
    <dgm:cxn modelId="{6D61FF8E-94AD-4E0C-AAFF-728B588DE407}" srcId="{D1928334-ED1B-4856-BB38-D95B98FA433F}" destId="{9418D000-D0E4-409C-8435-04D07CF13DBE}" srcOrd="0" destOrd="0" parTransId="{3D209C40-9A15-4E49-9BD7-F96B3695446D}" sibTransId="{A44181E7-9F28-4B33-86E9-E367191D59AC}"/>
    <dgm:cxn modelId="{59D22519-803A-4B2B-951F-0FAAA9B53BC7}" type="presOf" srcId="{9418D000-D0E4-409C-8435-04D07CF13DBE}" destId="{3B971C19-844C-4FEE-A3DF-1A1A8B6B0EE3}" srcOrd="0" destOrd="0" presId="urn:microsoft.com/office/officeart/2005/8/layout/vList3"/>
    <dgm:cxn modelId="{E93B25FD-A257-4DB9-9FAC-1DD018F339D9}" type="presParOf" srcId="{5C88E057-038F-4CC6-8C4D-FACEEB0D3251}" destId="{F9BA7FAD-6FAE-4EF7-832E-BBAA3EEFEC34}" srcOrd="0" destOrd="0" presId="urn:microsoft.com/office/officeart/2005/8/layout/vList3"/>
    <dgm:cxn modelId="{EEC7C018-C3A6-4E99-B3DF-557A11343A77}" type="presParOf" srcId="{F9BA7FAD-6FAE-4EF7-832E-BBAA3EEFEC34}" destId="{22EA90EA-1750-43BA-9A2B-1D693B20E05D}" srcOrd="0" destOrd="0" presId="urn:microsoft.com/office/officeart/2005/8/layout/vList3"/>
    <dgm:cxn modelId="{D9B84A65-39B5-498D-A64F-46DB8A250810}" type="presParOf" srcId="{F9BA7FAD-6FAE-4EF7-832E-BBAA3EEFEC34}" destId="{3B971C19-844C-4FEE-A3DF-1A1A8B6B0EE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D52D66-3756-4DD4-8841-578AFFE049E4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CDA89A-C7E1-4A59-A829-59E02FAFA02E}">
      <dgm:prSet phldrT="[Text]"/>
      <dgm:spPr/>
      <dgm:t>
        <a:bodyPr/>
        <a:lstStyle/>
        <a:p>
          <a:r>
            <a:rPr lang="en-US" dirty="0"/>
            <a:t>2008 Financial Crash</a:t>
          </a:r>
        </a:p>
      </dgm:t>
    </dgm:pt>
    <dgm:pt modelId="{E26B18AF-46EB-4B29-8C04-6A3FBD569B25}" type="parTrans" cxnId="{01D128A6-0664-4384-91E3-97DA35C5EE61}">
      <dgm:prSet/>
      <dgm:spPr/>
      <dgm:t>
        <a:bodyPr/>
        <a:lstStyle/>
        <a:p>
          <a:endParaRPr lang="en-US"/>
        </a:p>
      </dgm:t>
    </dgm:pt>
    <dgm:pt modelId="{31C50086-0DE8-4F6B-9919-10D91277D577}" type="sibTrans" cxnId="{01D128A6-0664-4384-91E3-97DA35C5EE61}">
      <dgm:prSet/>
      <dgm:spPr/>
      <dgm:t>
        <a:bodyPr/>
        <a:lstStyle/>
        <a:p>
          <a:endParaRPr lang="en-US"/>
        </a:p>
      </dgm:t>
    </dgm:pt>
    <dgm:pt modelId="{68A8F8D9-5E6B-4052-9D01-8353BBF5C4FF}">
      <dgm:prSet phldrT="[Text]"/>
      <dgm:spPr/>
      <dgm:t>
        <a:bodyPr/>
        <a:lstStyle/>
        <a:p>
          <a:r>
            <a:rPr lang="en-US" dirty="0"/>
            <a:t>Private house-building stops</a:t>
          </a:r>
        </a:p>
      </dgm:t>
    </dgm:pt>
    <dgm:pt modelId="{D4199162-892D-4DC6-9349-2FCECEAD8679}" type="parTrans" cxnId="{7C31DCC6-7621-48C3-B0E0-104D5A30D7A6}">
      <dgm:prSet/>
      <dgm:spPr/>
      <dgm:t>
        <a:bodyPr/>
        <a:lstStyle/>
        <a:p>
          <a:endParaRPr lang="en-US"/>
        </a:p>
      </dgm:t>
    </dgm:pt>
    <dgm:pt modelId="{0536E20A-B9FD-41F8-8E50-4522DB38AB20}" type="sibTrans" cxnId="{7C31DCC6-7621-48C3-B0E0-104D5A30D7A6}">
      <dgm:prSet/>
      <dgm:spPr/>
      <dgm:t>
        <a:bodyPr/>
        <a:lstStyle/>
        <a:p>
          <a:endParaRPr lang="en-US"/>
        </a:p>
      </dgm:t>
    </dgm:pt>
    <dgm:pt modelId="{6A8EBFA5-D232-4C83-A39E-EE9F7046A721}">
      <dgm:prSet phldrT="[Text]"/>
      <dgm:spPr/>
      <dgm:t>
        <a:bodyPr/>
        <a:lstStyle/>
        <a:p>
          <a:r>
            <a:rPr lang="en-US" dirty="0"/>
            <a:t>2010 – 2012 NHT  Model  </a:t>
          </a:r>
        </a:p>
      </dgm:t>
    </dgm:pt>
    <dgm:pt modelId="{FAEE6C5D-A65A-4EDD-A2C0-9933B17EFD2F}" type="parTrans" cxnId="{4DA6E20A-D10E-4163-98E2-165B245907B5}">
      <dgm:prSet/>
      <dgm:spPr/>
      <dgm:t>
        <a:bodyPr/>
        <a:lstStyle/>
        <a:p>
          <a:endParaRPr lang="en-US"/>
        </a:p>
      </dgm:t>
    </dgm:pt>
    <dgm:pt modelId="{7A27813B-72A5-4902-8212-D55A3D0809F7}" type="sibTrans" cxnId="{4DA6E20A-D10E-4163-98E2-165B245907B5}">
      <dgm:prSet/>
      <dgm:spPr/>
      <dgm:t>
        <a:bodyPr/>
        <a:lstStyle/>
        <a:p>
          <a:endParaRPr lang="en-US"/>
        </a:p>
      </dgm:t>
    </dgm:pt>
    <dgm:pt modelId="{F43155DD-820A-46FA-875D-A14D1B8BFDD7}">
      <dgm:prSet phldrT="[Text]"/>
      <dgm:spPr/>
      <dgm:t>
        <a:bodyPr/>
        <a:lstStyle/>
        <a:p>
          <a:r>
            <a:rPr lang="en-US" dirty="0"/>
            <a:t>Early Mid-Market Rent</a:t>
          </a:r>
        </a:p>
      </dgm:t>
    </dgm:pt>
    <dgm:pt modelId="{2EBA6A41-4D89-44DF-9B9F-6EB3112D953E}" type="parTrans" cxnId="{13CF45B5-F887-44D4-8B47-B706659E127D}">
      <dgm:prSet/>
      <dgm:spPr/>
      <dgm:t>
        <a:bodyPr/>
        <a:lstStyle/>
        <a:p>
          <a:endParaRPr lang="en-US"/>
        </a:p>
      </dgm:t>
    </dgm:pt>
    <dgm:pt modelId="{EC369031-D8E8-4497-A039-8121C5A93F5E}" type="sibTrans" cxnId="{13CF45B5-F887-44D4-8B47-B706659E127D}">
      <dgm:prSet/>
      <dgm:spPr/>
      <dgm:t>
        <a:bodyPr/>
        <a:lstStyle/>
        <a:p>
          <a:endParaRPr lang="en-US"/>
        </a:p>
      </dgm:t>
    </dgm:pt>
    <dgm:pt modelId="{702DD8CB-60D2-47C4-9FA4-4D94D2471B61}">
      <dgm:prSet phldrT="[Text]"/>
      <dgm:spPr/>
      <dgm:t>
        <a:bodyPr/>
        <a:lstStyle/>
        <a:p>
          <a:r>
            <a:rPr lang="en-US" dirty="0"/>
            <a:t>More Homes Scotland</a:t>
          </a:r>
        </a:p>
      </dgm:t>
    </dgm:pt>
    <dgm:pt modelId="{1465918B-0D8E-46E2-A6A5-A0FFB46CB6A7}" type="parTrans" cxnId="{A0776927-F280-4270-954B-D6957E9FEE35}">
      <dgm:prSet/>
      <dgm:spPr/>
      <dgm:t>
        <a:bodyPr/>
        <a:lstStyle/>
        <a:p>
          <a:endParaRPr lang="en-US"/>
        </a:p>
      </dgm:t>
    </dgm:pt>
    <dgm:pt modelId="{7FE132A6-6EE9-48DC-AE2B-B47353A574E4}" type="sibTrans" cxnId="{A0776927-F280-4270-954B-D6957E9FEE35}">
      <dgm:prSet/>
      <dgm:spPr/>
      <dgm:t>
        <a:bodyPr/>
        <a:lstStyle/>
        <a:p>
          <a:endParaRPr lang="en-US"/>
        </a:p>
      </dgm:t>
    </dgm:pt>
    <dgm:pt modelId="{BC4BE3B9-976B-45CC-A1FA-5C1CEC7568C8}" type="pres">
      <dgm:prSet presAssocID="{1ED52D66-3756-4DD4-8841-578AFFE049E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258E6F-0951-484B-94D2-E6BCBEC47B7B}" type="pres">
      <dgm:prSet presAssocID="{95CDA89A-C7E1-4A59-A829-59E02FAFA02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5120F-47F1-40CB-B618-35AB60995A45}" type="pres">
      <dgm:prSet presAssocID="{31C50086-0DE8-4F6B-9919-10D91277D577}" presName="sibTrans" presStyleLbl="sibTrans1D1" presStyleIdx="0" presStyleCnt="4"/>
      <dgm:spPr/>
      <dgm:t>
        <a:bodyPr/>
        <a:lstStyle/>
        <a:p>
          <a:endParaRPr lang="en-US"/>
        </a:p>
      </dgm:t>
    </dgm:pt>
    <dgm:pt modelId="{34B738B3-65A8-4F92-97C4-2E2168C36BE0}" type="pres">
      <dgm:prSet presAssocID="{31C50086-0DE8-4F6B-9919-10D91277D577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8267756D-4073-4FC8-BC62-23B34EA9D024}" type="pres">
      <dgm:prSet presAssocID="{68A8F8D9-5E6B-4052-9D01-8353BBF5C4F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459A2-4A92-45F9-92FB-CF0A45ABA4D8}" type="pres">
      <dgm:prSet presAssocID="{0536E20A-B9FD-41F8-8E50-4522DB38AB20}" presName="sibTrans" presStyleLbl="sibTrans1D1" presStyleIdx="1" presStyleCnt="4"/>
      <dgm:spPr/>
      <dgm:t>
        <a:bodyPr/>
        <a:lstStyle/>
        <a:p>
          <a:endParaRPr lang="en-US"/>
        </a:p>
      </dgm:t>
    </dgm:pt>
    <dgm:pt modelId="{BC35DE33-5665-470A-A053-B8B81BDFA2F3}" type="pres">
      <dgm:prSet presAssocID="{0536E20A-B9FD-41F8-8E50-4522DB38AB20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65DBAB15-26D4-4A28-BDA1-1F77734E6C9D}" type="pres">
      <dgm:prSet presAssocID="{6A8EBFA5-D232-4C83-A39E-EE9F7046A72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DA0A8-9450-410E-A4FE-C626FDA5B362}" type="pres">
      <dgm:prSet presAssocID="{7A27813B-72A5-4902-8212-D55A3D0809F7}" presName="sibTrans" presStyleLbl="sibTrans1D1" presStyleIdx="2" presStyleCnt="4"/>
      <dgm:spPr/>
      <dgm:t>
        <a:bodyPr/>
        <a:lstStyle/>
        <a:p>
          <a:endParaRPr lang="en-US"/>
        </a:p>
      </dgm:t>
    </dgm:pt>
    <dgm:pt modelId="{D2001CA4-550B-4748-8D2A-E27DFEEF72E6}" type="pres">
      <dgm:prSet presAssocID="{7A27813B-72A5-4902-8212-D55A3D0809F7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4FA66F1D-0B14-4233-AE46-9851740AA30A}" type="pres">
      <dgm:prSet presAssocID="{F43155DD-820A-46FA-875D-A14D1B8BFDD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4CB39-D48D-4DC5-B36F-47877F8034B9}" type="pres">
      <dgm:prSet presAssocID="{EC369031-D8E8-4497-A039-8121C5A93F5E}" presName="sibTrans" presStyleLbl="sibTrans1D1" presStyleIdx="3" presStyleCnt="4"/>
      <dgm:spPr/>
      <dgm:t>
        <a:bodyPr/>
        <a:lstStyle/>
        <a:p>
          <a:endParaRPr lang="en-US"/>
        </a:p>
      </dgm:t>
    </dgm:pt>
    <dgm:pt modelId="{87F9E26F-55A5-47B5-B94C-4DEF526B049D}" type="pres">
      <dgm:prSet presAssocID="{EC369031-D8E8-4497-A039-8121C5A93F5E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48A02FFB-0DB6-4BA5-A581-BB3301009B13}" type="pres">
      <dgm:prSet presAssocID="{702DD8CB-60D2-47C4-9FA4-4D94D2471B6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60CD09-46C0-4123-ACF1-5E8405882998}" type="presOf" srcId="{7A27813B-72A5-4902-8212-D55A3D0809F7}" destId="{F72DA0A8-9450-410E-A4FE-C626FDA5B362}" srcOrd="0" destOrd="0" presId="urn:microsoft.com/office/officeart/2005/8/layout/bProcess3"/>
    <dgm:cxn modelId="{A59FBDD1-4A29-4231-BA97-554647DCBC4A}" type="presOf" srcId="{F43155DD-820A-46FA-875D-A14D1B8BFDD7}" destId="{4FA66F1D-0B14-4233-AE46-9851740AA30A}" srcOrd="0" destOrd="0" presId="urn:microsoft.com/office/officeart/2005/8/layout/bProcess3"/>
    <dgm:cxn modelId="{AB8F169F-F88A-48A8-A6E0-3A554E066D6F}" type="presOf" srcId="{31C50086-0DE8-4F6B-9919-10D91277D577}" destId="{34B738B3-65A8-4F92-97C4-2E2168C36BE0}" srcOrd="1" destOrd="0" presId="urn:microsoft.com/office/officeart/2005/8/layout/bProcess3"/>
    <dgm:cxn modelId="{CD4C2885-4691-42FF-B4C5-8A1C16608C0D}" type="presOf" srcId="{6A8EBFA5-D232-4C83-A39E-EE9F7046A721}" destId="{65DBAB15-26D4-4A28-BDA1-1F77734E6C9D}" srcOrd="0" destOrd="0" presId="urn:microsoft.com/office/officeart/2005/8/layout/bProcess3"/>
    <dgm:cxn modelId="{44CEAB1E-D63F-45B1-B727-7F4F09724629}" type="presOf" srcId="{EC369031-D8E8-4497-A039-8121C5A93F5E}" destId="{9184CB39-D48D-4DC5-B36F-47877F8034B9}" srcOrd="0" destOrd="0" presId="urn:microsoft.com/office/officeart/2005/8/layout/bProcess3"/>
    <dgm:cxn modelId="{01D128A6-0664-4384-91E3-97DA35C5EE61}" srcId="{1ED52D66-3756-4DD4-8841-578AFFE049E4}" destId="{95CDA89A-C7E1-4A59-A829-59E02FAFA02E}" srcOrd="0" destOrd="0" parTransId="{E26B18AF-46EB-4B29-8C04-6A3FBD569B25}" sibTransId="{31C50086-0DE8-4F6B-9919-10D91277D577}"/>
    <dgm:cxn modelId="{A0776927-F280-4270-954B-D6957E9FEE35}" srcId="{1ED52D66-3756-4DD4-8841-578AFFE049E4}" destId="{702DD8CB-60D2-47C4-9FA4-4D94D2471B61}" srcOrd="4" destOrd="0" parTransId="{1465918B-0D8E-46E2-A6A5-A0FFB46CB6A7}" sibTransId="{7FE132A6-6EE9-48DC-AE2B-B47353A574E4}"/>
    <dgm:cxn modelId="{3B39F135-D257-4E0C-910B-044B2F40CF75}" type="presOf" srcId="{68A8F8D9-5E6B-4052-9D01-8353BBF5C4FF}" destId="{8267756D-4073-4FC8-BC62-23B34EA9D024}" srcOrd="0" destOrd="0" presId="urn:microsoft.com/office/officeart/2005/8/layout/bProcess3"/>
    <dgm:cxn modelId="{A1210719-938B-4871-8708-6106EEB808F8}" type="presOf" srcId="{702DD8CB-60D2-47C4-9FA4-4D94D2471B61}" destId="{48A02FFB-0DB6-4BA5-A581-BB3301009B13}" srcOrd="0" destOrd="0" presId="urn:microsoft.com/office/officeart/2005/8/layout/bProcess3"/>
    <dgm:cxn modelId="{46C7E4EF-2A8E-4E21-93B6-B659F7DABD4E}" type="presOf" srcId="{EC369031-D8E8-4497-A039-8121C5A93F5E}" destId="{87F9E26F-55A5-47B5-B94C-4DEF526B049D}" srcOrd="1" destOrd="0" presId="urn:microsoft.com/office/officeart/2005/8/layout/bProcess3"/>
    <dgm:cxn modelId="{D4CB7290-19DD-4D8D-AB8C-1BB6EB8D54A4}" type="presOf" srcId="{31C50086-0DE8-4F6B-9919-10D91277D577}" destId="{26E5120F-47F1-40CB-B618-35AB60995A45}" srcOrd="0" destOrd="0" presId="urn:microsoft.com/office/officeart/2005/8/layout/bProcess3"/>
    <dgm:cxn modelId="{42E8091B-33F6-4E9E-B9EF-57A8A2C2CF56}" type="presOf" srcId="{0536E20A-B9FD-41F8-8E50-4522DB38AB20}" destId="{BC35DE33-5665-470A-A053-B8B81BDFA2F3}" srcOrd="1" destOrd="0" presId="urn:microsoft.com/office/officeart/2005/8/layout/bProcess3"/>
    <dgm:cxn modelId="{83B22F9B-B6F5-42A6-8F19-31CD341FBDD4}" type="presOf" srcId="{1ED52D66-3756-4DD4-8841-578AFFE049E4}" destId="{BC4BE3B9-976B-45CC-A1FA-5C1CEC7568C8}" srcOrd="0" destOrd="0" presId="urn:microsoft.com/office/officeart/2005/8/layout/bProcess3"/>
    <dgm:cxn modelId="{972979ED-1C75-4FF0-9AE3-E0B6C507501A}" type="presOf" srcId="{95CDA89A-C7E1-4A59-A829-59E02FAFA02E}" destId="{EC258E6F-0951-484B-94D2-E6BCBEC47B7B}" srcOrd="0" destOrd="0" presId="urn:microsoft.com/office/officeart/2005/8/layout/bProcess3"/>
    <dgm:cxn modelId="{13CF45B5-F887-44D4-8B47-B706659E127D}" srcId="{1ED52D66-3756-4DD4-8841-578AFFE049E4}" destId="{F43155DD-820A-46FA-875D-A14D1B8BFDD7}" srcOrd="3" destOrd="0" parTransId="{2EBA6A41-4D89-44DF-9B9F-6EB3112D953E}" sibTransId="{EC369031-D8E8-4497-A039-8121C5A93F5E}"/>
    <dgm:cxn modelId="{4AA4D2AD-8934-4801-B20A-0C79746C818B}" type="presOf" srcId="{0536E20A-B9FD-41F8-8E50-4522DB38AB20}" destId="{55C459A2-4A92-45F9-92FB-CF0A45ABA4D8}" srcOrd="0" destOrd="0" presId="urn:microsoft.com/office/officeart/2005/8/layout/bProcess3"/>
    <dgm:cxn modelId="{4DA6E20A-D10E-4163-98E2-165B245907B5}" srcId="{1ED52D66-3756-4DD4-8841-578AFFE049E4}" destId="{6A8EBFA5-D232-4C83-A39E-EE9F7046A721}" srcOrd="2" destOrd="0" parTransId="{FAEE6C5D-A65A-4EDD-A2C0-9933B17EFD2F}" sibTransId="{7A27813B-72A5-4902-8212-D55A3D0809F7}"/>
    <dgm:cxn modelId="{7C31DCC6-7621-48C3-B0E0-104D5A30D7A6}" srcId="{1ED52D66-3756-4DD4-8841-578AFFE049E4}" destId="{68A8F8D9-5E6B-4052-9D01-8353BBF5C4FF}" srcOrd="1" destOrd="0" parTransId="{D4199162-892D-4DC6-9349-2FCECEAD8679}" sibTransId="{0536E20A-B9FD-41F8-8E50-4522DB38AB20}"/>
    <dgm:cxn modelId="{F967B685-C832-4CD5-BEDE-6E3218E548DE}" type="presOf" srcId="{7A27813B-72A5-4902-8212-D55A3D0809F7}" destId="{D2001CA4-550B-4748-8D2A-E27DFEEF72E6}" srcOrd="1" destOrd="0" presId="urn:microsoft.com/office/officeart/2005/8/layout/bProcess3"/>
    <dgm:cxn modelId="{340F54CC-8543-4910-B4A3-85E89531B43C}" type="presParOf" srcId="{BC4BE3B9-976B-45CC-A1FA-5C1CEC7568C8}" destId="{EC258E6F-0951-484B-94D2-E6BCBEC47B7B}" srcOrd="0" destOrd="0" presId="urn:microsoft.com/office/officeart/2005/8/layout/bProcess3"/>
    <dgm:cxn modelId="{A8660E96-B963-44C6-94C8-9156043D151F}" type="presParOf" srcId="{BC4BE3B9-976B-45CC-A1FA-5C1CEC7568C8}" destId="{26E5120F-47F1-40CB-B618-35AB60995A45}" srcOrd="1" destOrd="0" presId="urn:microsoft.com/office/officeart/2005/8/layout/bProcess3"/>
    <dgm:cxn modelId="{7D221771-A016-4818-869B-758AF359D902}" type="presParOf" srcId="{26E5120F-47F1-40CB-B618-35AB60995A45}" destId="{34B738B3-65A8-4F92-97C4-2E2168C36BE0}" srcOrd="0" destOrd="0" presId="urn:microsoft.com/office/officeart/2005/8/layout/bProcess3"/>
    <dgm:cxn modelId="{C30C76C8-DF32-4089-AC68-1C75895D86FE}" type="presParOf" srcId="{BC4BE3B9-976B-45CC-A1FA-5C1CEC7568C8}" destId="{8267756D-4073-4FC8-BC62-23B34EA9D024}" srcOrd="2" destOrd="0" presId="urn:microsoft.com/office/officeart/2005/8/layout/bProcess3"/>
    <dgm:cxn modelId="{FD161DCF-E38D-473A-B412-E7E21DE8C2A3}" type="presParOf" srcId="{BC4BE3B9-976B-45CC-A1FA-5C1CEC7568C8}" destId="{55C459A2-4A92-45F9-92FB-CF0A45ABA4D8}" srcOrd="3" destOrd="0" presId="urn:microsoft.com/office/officeart/2005/8/layout/bProcess3"/>
    <dgm:cxn modelId="{26BC918B-128E-416A-8497-7D416DD79AE9}" type="presParOf" srcId="{55C459A2-4A92-45F9-92FB-CF0A45ABA4D8}" destId="{BC35DE33-5665-470A-A053-B8B81BDFA2F3}" srcOrd="0" destOrd="0" presId="urn:microsoft.com/office/officeart/2005/8/layout/bProcess3"/>
    <dgm:cxn modelId="{10672E02-2903-4D5E-98C4-D613585EB685}" type="presParOf" srcId="{BC4BE3B9-976B-45CC-A1FA-5C1CEC7568C8}" destId="{65DBAB15-26D4-4A28-BDA1-1F77734E6C9D}" srcOrd="4" destOrd="0" presId="urn:microsoft.com/office/officeart/2005/8/layout/bProcess3"/>
    <dgm:cxn modelId="{F0A70CF2-20A5-4D5B-9FCB-25AC8334685F}" type="presParOf" srcId="{BC4BE3B9-976B-45CC-A1FA-5C1CEC7568C8}" destId="{F72DA0A8-9450-410E-A4FE-C626FDA5B362}" srcOrd="5" destOrd="0" presId="urn:microsoft.com/office/officeart/2005/8/layout/bProcess3"/>
    <dgm:cxn modelId="{606593F8-FAF2-4339-8994-C25DB4E86B95}" type="presParOf" srcId="{F72DA0A8-9450-410E-A4FE-C626FDA5B362}" destId="{D2001CA4-550B-4748-8D2A-E27DFEEF72E6}" srcOrd="0" destOrd="0" presId="urn:microsoft.com/office/officeart/2005/8/layout/bProcess3"/>
    <dgm:cxn modelId="{151B31D3-1790-40E8-9A00-BFAE92D87D24}" type="presParOf" srcId="{BC4BE3B9-976B-45CC-A1FA-5C1CEC7568C8}" destId="{4FA66F1D-0B14-4233-AE46-9851740AA30A}" srcOrd="6" destOrd="0" presId="urn:microsoft.com/office/officeart/2005/8/layout/bProcess3"/>
    <dgm:cxn modelId="{B82FCA3E-FF2D-490E-8449-D186C963F309}" type="presParOf" srcId="{BC4BE3B9-976B-45CC-A1FA-5C1CEC7568C8}" destId="{9184CB39-D48D-4DC5-B36F-47877F8034B9}" srcOrd="7" destOrd="0" presId="urn:microsoft.com/office/officeart/2005/8/layout/bProcess3"/>
    <dgm:cxn modelId="{11C65C4F-5F2C-4ACD-BF01-055309513567}" type="presParOf" srcId="{9184CB39-D48D-4DC5-B36F-47877F8034B9}" destId="{87F9E26F-55A5-47B5-B94C-4DEF526B049D}" srcOrd="0" destOrd="0" presId="urn:microsoft.com/office/officeart/2005/8/layout/bProcess3"/>
    <dgm:cxn modelId="{F45430CB-66FE-470E-A0ED-D317E9ECCD22}" type="presParOf" srcId="{BC4BE3B9-976B-45CC-A1FA-5C1CEC7568C8}" destId="{48A02FFB-0DB6-4BA5-A581-BB3301009B13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D27939-0C65-4970-9D52-B1B4CE2771F5}" type="doc">
      <dgm:prSet loTypeId="urn:microsoft.com/office/officeart/2005/8/layout/balance1" loCatId="relationship" qsTypeId="urn:microsoft.com/office/officeart/2005/8/quickstyle/simple1" qsCatId="simple" csTypeId="urn:microsoft.com/office/officeart/2005/8/colors/accent0_2" csCatId="mainScheme" phldr="1"/>
      <dgm:spPr/>
    </dgm:pt>
    <dgm:pt modelId="{6B1E205B-77E3-4C25-84A0-09E114D8D421}">
      <dgm:prSet phldrT="[Text]"/>
      <dgm:spPr/>
      <dgm:t>
        <a:bodyPr/>
        <a:lstStyle/>
        <a:p>
          <a:r>
            <a:rPr lang="en-US" dirty="0"/>
            <a:t>Social Rent</a:t>
          </a:r>
        </a:p>
      </dgm:t>
    </dgm:pt>
    <dgm:pt modelId="{84A23231-8E52-4FBE-A4D3-05B109418364}" type="parTrans" cxnId="{355F09EC-B32E-488E-8424-FE82443B34A6}">
      <dgm:prSet/>
      <dgm:spPr/>
      <dgm:t>
        <a:bodyPr/>
        <a:lstStyle/>
        <a:p>
          <a:endParaRPr lang="en-US"/>
        </a:p>
      </dgm:t>
    </dgm:pt>
    <dgm:pt modelId="{6DB4D2B0-51CB-44E9-A46D-8456F0C08D50}" type="sibTrans" cxnId="{355F09EC-B32E-488E-8424-FE82443B34A6}">
      <dgm:prSet/>
      <dgm:spPr/>
      <dgm:t>
        <a:bodyPr/>
        <a:lstStyle/>
        <a:p>
          <a:endParaRPr lang="en-US"/>
        </a:p>
      </dgm:t>
    </dgm:pt>
    <dgm:pt modelId="{69FD414E-5ADA-4F4B-867B-E4B880E79AF4}">
      <dgm:prSet phldrT="[Text]"/>
      <dgm:spPr/>
      <dgm:t>
        <a:bodyPr/>
        <a:lstStyle/>
        <a:p>
          <a:r>
            <a:rPr lang="en-US" dirty="0"/>
            <a:t>Mid-Market Rent and Low Cost Home Ownership</a:t>
          </a:r>
        </a:p>
      </dgm:t>
    </dgm:pt>
    <dgm:pt modelId="{523EE2D8-6FEB-4939-97DF-C98F7BB21421}" type="parTrans" cxnId="{117C6531-6C1A-4BF5-A5C6-4F68EB5E4EBD}">
      <dgm:prSet/>
      <dgm:spPr/>
      <dgm:t>
        <a:bodyPr/>
        <a:lstStyle/>
        <a:p>
          <a:endParaRPr lang="en-US"/>
        </a:p>
      </dgm:t>
    </dgm:pt>
    <dgm:pt modelId="{C6F14875-C446-430C-A979-01226B3B5469}" type="sibTrans" cxnId="{117C6531-6C1A-4BF5-A5C6-4F68EB5E4EBD}">
      <dgm:prSet/>
      <dgm:spPr/>
      <dgm:t>
        <a:bodyPr/>
        <a:lstStyle/>
        <a:p>
          <a:endParaRPr lang="en-US"/>
        </a:p>
      </dgm:t>
    </dgm:pt>
    <dgm:pt modelId="{8C2CC16E-59E5-4B91-A334-3C775E52A8D7}">
      <dgm:prSet phldrT="[Text]"/>
      <dgm:spPr/>
      <dgm:t>
        <a:bodyPr/>
        <a:lstStyle/>
        <a:p>
          <a:r>
            <a:rPr lang="en-US" dirty="0"/>
            <a:t>35,000</a:t>
          </a:r>
        </a:p>
      </dgm:t>
    </dgm:pt>
    <dgm:pt modelId="{1FCC93A5-7CF8-4423-87EE-8D8BBEB4D339}" type="parTrans" cxnId="{7EE379CE-9399-4A4F-9319-F313DCFC1590}">
      <dgm:prSet/>
      <dgm:spPr/>
      <dgm:t>
        <a:bodyPr/>
        <a:lstStyle/>
        <a:p>
          <a:endParaRPr lang="en-US"/>
        </a:p>
      </dgm:t>
    </dgm:pt>
    <dgm:pt modelId="{76BEC254-F28D-485E-BAE1-41776E49E7C6}" type="sibTrans" cxnId="{7EE379CE-9399-4A4F-9319-F313DCFC1590}">
      <dgm:prSet/>
      <dgm:spPr/>
      <dgm:t>
        <a:bodyPr/>
        <a:lstStyle/>
        <a:p>
          <a:endParaRPr lang="en-US"/>
        </a:p>
      </dgm:t>
    </dgm:pt>
    <dgm:pt modelId="{D8287D83-870C-4788-8587-1DBB7B72E07C}">
      <dgm:prSet phldrT="[Text]"/>
      <dgm:spPr/>
      <dgm:t>
        <a:bodyPr/>
        <a:lstStyle/>
        <a:p>
          <a:r>
            <a:rPr lang="en-US" dirty="0"/>
            <a:t>15,000</a:t>
          </a:r>
        </a:p>
      </dgm:t>
    </dgm:pt>
    <dgm:pt modelId="{891A06BA-1C49-44C4-BD9B-05ACF596791E}" type="parTrans" cxnId="{7FB53D50-05D7-4F40-B14F-CDC8AA62DF2F}">
      <dgm:prSet/>
      <dgm:spPr/>
      <dgm:t>
        <a:bodyPr/>
        <a:lstStyle/>
        <a:p>
          <a:endParaRPr lang="en-US"/>
        </a:p>
      </dgm:t>
    </dgm:pt>
    <dgm:pt modelId="{341258D6-FF62-4611-9472-F0FF34CCDCBE}" type="sibTrans" cxnId="{7FB53D50-05D7-4F40-B14F-CDC8AA62DF2F}">
      <dgm:prSet/>
      <dgm:spPr/>
      <dgm:t>
        <a:bodyPr/>
        <a:lstStyle/>
        <a:p>
          <a:endParaRPr lang="en-US"/>
        </a:p>
      </dgm:t>
    </dgm:pt>
    <dgm:pt modelId="{FC6D8E29-954E-4D2E-999E-65540837B62F}" type="pres">
      <dgm:prSet presAssocID="{5DD27939-0C65-4970-9D52-B1B4CE2771F5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E08BDD4E-DFD7-44D1-B22B-FDACBF6A9166}" type="pres">
      <dgm:prSet presAssocID="{5DD27939-0C65-4970-9D52-B1B4CE2771F5}" presName="dummyMaxCanvas" presStyleCnt="0"/>
      <dgm:spPr/>
    </dgm:pt>
    <dgm:pt modelId="{89DBD93E-2977-4731-9C6B-838C1584836B}" type="pres">
      <dgm:prSet presAssocID="{5DD27939-0C65-4970-9D52-B1B4CE2771F5}" presName="parentComposite" presStyleCnt="0"/>
      <dgm:spPr/>
    </dgm:pt>
    <dgm:pt modelId="{30E372B9-5B33-4DD5-98F2-C11223DE0249}" type="pres">
      <dgm:prSet presAssocID="{5DD27939-0C65-4970-9D52-B1B4CE2771F5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F1378171-9335-4918-9006-A5932E75A79D}" type="pres">
      <dgm:prSet presAssocID="{5DD27939-0C65-4970-9D52-B1B4CE2771F5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E1AC4C80-1B98-4847-998B-53602CC0E8B4}" type="pres">
      <dgm:prSet presAssocID="{5DD27939-0C65-4970-9D52-B1B4CE2771F5}" presName="childrenComposite" presStyleCnt="0"/>
      <dgm:spPr/>
    </dgm:pt>
    <dgm:pt modelId="{E47495AA-46FF-4987-B31F-7569EF1F4429}" type="pres">
      <dgm:prSet presAssocID="{5DD27939-0C65-4970-9D52-B1B4CE2771F5}" presName="dummyMaxCanvas_ChildArea" presStyleCnt="0"/>
      <dgm:spPr/>
    </dgm:pt>
    <dgm:pt modelId="{A67FDB51-0C59-45A8-BBCD-7D5D245F5423}" type="pres">
      <dgm:prSet presAssocID="{5DD27939-0C65-4970-9D52-B1B4CE2771F5}" presName="fulcrum" presStyleLbl="alignAccFollowNode1" presStyleIdx="2" presStyleCnt="4"/>
      <dgm:spPr/>
    </dgm:pt>
    <dgm:pt modelId="{E00F21AA-9D02-4728-804F-BB7764875618}" type="pres">
      <dgm:prSet presAssocID="{5DD27939-0C65-4970-9D52-B1B4CE2771F5}" presName="balance_11" presStyleLbl="alignAccFollowNode1" presStyleIdx="3" presStyleCnt="4">
        <dgm:presLayoutVars>
          <dgm:bulletEnabled val="1"/>
        </dgm:presLayoutVars>
      </dgm:prSet>
      <dgm:spPr/>
    </dgm:pt>
    <dgm:pt modelId="{4D81E7F2-D426-411F-BB89-81DD97317EEB}" type="pres">
      <dgm:prSet presAssocID="{5DD27939-0C65-4970-9D52-B1B4CE2771F5}" presName="left_11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C8EEA-D654-45A8-BB5A-3126430F3760}" type="pres">
      <dgm:prSet presAssocID="{5DD27939-0C65-4970-9D52-B1B4CE2771F5}" presName="right_11_1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5F09EC-B32E-488E-8424-FE82443B34A6}" srcId="{5DD27939-0C65-4970-9D52-B1B4CE2771F5}" destId="{6B1E205B-77E3-4C25-84A0-09E114D8D421}" srcOrd="0" destOrd="0" parTransId="{84A23231-8E52-4FBE-A4D3-05B109418364}" sibTransId="{6DB4D2B0-51CB-44E9-A46D-8456F0C08D50}"/>
    <dgm:cxn modelId="{10031D48-E9EB-4EE1-900F-3CB6D96CD211}" type="presOf" srcId="{69FD414E-5ADA-4F4B-867B-E4B880E79AF4}" destId="{F1378171-9335-4918-9006-A5932E75A79D}" srcOrd="0" destOrd="0" presId="urn:microsoft.com/office/officeart/2005/8/layout/balance1"/>
    <dgm:cxn modelId="{7D4FC535-A92B-4101-B776-0AAD668AF78D}" type="presOf" srcId="{8C2CC16E-59E5-4B91-A334-3C775E52A8D7}" destId="{4D81E7F2-D426-411F-BB89-81DD97317EEB}" srcOrd="0" destOrd="0" presId="urn:microsoft.com/office/officeart/2005/8/layout/balance1"/>
    <dgm:cxn modelId="{DFB503EE-301C-45C2-8FB6-5201358A19EF}" type="presOf" srcId="{6B1E205B-77E3-4C25-84A0-09E114D8D421}" destId="{30E372B9-5B33-4DD5-98F2-C11223DE0249}" srcOrd="0" destOrd="0" presId="urn:microsoft.com/office/officeart/2005/8/layout/balance1"/>
    <dgm:cxn modelId="{7EE379CE-9399-4A4F-9319-F313DCFC1590}" srcId="{6B1E205B-77E3-4C25-84A0-09E114D8D421}" destId="{8C2CC16E-59E5-4B91-A334-3C775E52A8D7}" srcOrd="0" destOrd="0" parTransId="{1FCC93A5-7CF8-4423-87EE-8D8BBEB4D339}" sibTransId="{76BEC254-F28D-485E-BAE1-41776E49E7C6}"/>
    <dgm:cxn modelId="{08C339CC-BC79-46E8-B2AA-6E051DFF2802}" type="presOf" srcId="{5DD27939-0C65-4970-9D52-B1B4CE2771F5}" destId="{FC6D8E29-954E-4D2E-999E-65540837B62F}" srcOrd="0" destOrd="0" presId="urn:microsoft.com/office/officeart/2005/8/layout/balance1"/>
    <dgm:cxn modelId="{7FB53D50-05D7-4F40-B14F-CDC8AA62DF2F}" srcId="{69FD414E-5ADA-4F4B-867B-E4B880E79AF4}" destId="{D8287D83-870C-4788-8587-1DBB7B72E07C}" srcOrd="0" destOrd="0" parTransId="{891A06BA-1C49-44C4-BD9B-05ACF596791E}" sibTransId="{341258D6-FF62-4611-9472-F0FF34CCDCBE}"/>
    <dgm:cxn modelId="{117C6531-6C1A-4BF5-A5C6-4F68EB5E4EBD}" srcId="{5DD27939-0C65-4970-9D52-B1B4CE2771F5}" destId="{69FD414E-5ADA-4F4B-867B-E4B880E79AF4}" srcOrd="1" destOrd="0" parTransId="{523EE2D8-6FEB-4939-97DF-C98F7BB21421}" sibTransId="{C6F14875-C446-430C-A979-01226B3B5469}"/>
    <dgm:cxn modelId="{D5D713E7-B80E-4D7C-B433-C2FEBDA1C53E}" type="presOf" srcId="{D8287D83-870C-4788-8587-1DBB7B72E07C}" destId="{496C8EEA-D654-45A8-BB5A-3126430F3760}" srcOrd="0" destOrd="0" presId="urn:microsoft.com/office/officeart/2005/8/layout/balance1"/>
    <dgm:cxn modelId="{F8221809-F447-4EA7-8B2D-E1B19B352413}" type="presParOf" srcId="{FC6D8E29-954E-4D2E-999E-65540837B62F}" destId="{E08BDD4E-DFD7-44D1-B22B-FDACBF6A9166}" srcOrd="0" destOrd="0" presId="urn:microsoft.com/office/officeart/2005/8/layout/balance1"/>
    <dgm:cxn modelId="{5654AFDD-04D7-4C58-8330-87D76BED16F9}" type="presParOf" srcId="{FC6D8E29-954E-4D2E-999E-65540837B62F}" destId="{89DBD93E-2977-4731-9C6B-838C1584836B}" srcOrd="1" destOrd="0" presId="urn:microsoft.com/office/officeart/2005/8/layout/balance1"/>
    <dgm:cxn modelId="{EEA65C5E-BBFF-4A2F-9D02-B81AC2D0F869}" type="presParOf" srcId="{89DBD93E-2977-4731-9C6B-838C1584836B}" destId="{30E372B9-5B33-4DD5-98F2-C11223DE0249}" srcOrd="0" destOrd="0" presId="urn:microsoft.com/office/officeart/2005/8/layout/balance1"/>
    <dgm:cxn modelId="{3B57B5DB-ACBD-4F35-833E-24E5C3A92674}" type="presParOf" srcId="{89DBD93E-2977-4731-9C6B-838C1584836B}" destId="{F1378171-9335-4918-9006-A5932E75A79D}" srcOrd="1" destOrd="0" presId="urn:microsoft.com/office/officeart/2005/8/layout/balance1"/>
    <dgm:cxn modelId="{5BC62EA1-D9EE-496C-A6D9-F87987851455}" type="presParOf" srcId="{FC6D8E29-954E-4D2E-999E-65540837B62F}" destId="{E1AC4C80-1B98-4847-998B-53602CC0E8B4}" srcOrd="2" destOrd="0" presId="urn:microsoft.com/office/officeart/2005/8/layout/balance1"/>
    <dgm:cxn modelId="{67191E66-134E-4B34-A805-9231A0F6EC10}" type="presParOf" srcId="{E1AC4C80-1B98-4847-998B-53602CC0E8B4}" destId="{E47495AA-46FF-4987-B31F-7569EF1F4429}" srcOrd="0" destOrd="0" presId="urn:microsoft.com/office/officeart/2005/8/layout/balance1"/>
    <dgm:cxn modelId="{BCB8E47C-3583-48B3-8147-1F6E0A02568F}" type="presParOf" srcId="{E1AC4C80-1B98-4847-998B-53602CC0E8B4}" destId="{A67FDB51-0C59-45A8-BBCD-7D5D245F5423}" srcOrd="1" destOrd="0" presId="urn:microsoft.com/office/officeart/2005/8/layout/balance1"/>
    <dgm:cxn modelId="{F790BCA3-7A7E-491B-B235-72CB499420CE}" type="presParOf" srcId="{E1AC4C80-1B98-4847-998B-53602CC0E8B4}" destId="{E00F21AA-9D02-4728-804F-BB7764875618}" srcOrd="2" destOrd="0" presId="urn:microsoft.com/office/officeart/2005/8/layout/balance1"/>
    <dgm:cxn modelId="{59C91F93-066B-4C48-824A-EB35020FF43E}" type="presParOf" srcId="{E1AC4C80-1B98-4847-998B-53602CC0E8B4}" destId="{4D81E7F2-D426-411F-BB89-81DD97317EEB}" srcOrd="3" destOrd="0" presId="urn:microsoft.com/office/officeart/2005/8/layout/balance1"/>
    <dgm:cxn modelId="{CFA096D6-7AE6-4560-AD31-BDA6DFDCA269}" type="presParOf" srcId="{E1AC4C80-1B98-4847-998B-53602CC0E8B4}" destId="{496C8EEA-D654-45A8-BB5A-3126430F3760}" srcOrd="4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376CF0-EB0E-478C-B60F-A4396EEE2B8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B0C26F-B57B-4847-87C4-605EE6CE5DC0}">
      <dgm:prSet phldrT="[Text]"/>
      <dgm:spPr/>
      <dgm:t>
        <a:bodyPr/>
        <a:lstStyle/>
        <a:p>
          <a:r>
            <a:rPr lang="en-US" dirty="0"/>
            <a:t>NHT Model</a:t>
          </a:r>
        </a:p>
      </dgm:t>
    </dgm:pt>
    <dgm:pt modelId="{527641DE-2404-46EA-8B33-C6F4C2EA960F}" type="parTrans" cxnId="{74B28CAB-4F14-4EEF-8BF1-F430C8B081D3}">
      <dgm:prSet/>
      <dgm:spPr/>
      <dgm:t>
        <a:bodyPr/>
        <a:lstStyle/>
        <a:p>
          <a:endParaRPr lang="en-US"/>
        </a:p>
      </dgm:t>
    </dgm:pt>
    <dgm:pt modelId="{B4492192-48D2-4959-A532-E507DEA8D343}" type="sibTrans" cxnId="{74B28CAB-4F14-4EEF-8BF1-F430C8B081D3}">
      <dgm:prSet/>
      <dgm:spPr/>
      <dgm:t>
        <a:bodyPr/>
        <a:lstStyle/>
        <a:p>
          <a:endParaRPr lang="en-US"/>
        </a:p>
      </dgm:t>
    </dgm:pt>
    <dgm:pt modelId="{EB86CD2B-F89B-4F2F-AAD9-9F157AC7DFC2}">
      <dgm:prSet phldrT="[Text]"/>
      <dgm:spPr/>
      <dgm:t>
        <a:bodyPr/>
        <a:lstStyle/>
        <a:p>
          <a:r>
            <a:rPr lang="en-US" dirty="0"/>
            <a:t>MMR Grant</a:t>
          </a:r>
        </a:p>
      </dgm:t>
    </dgm:pt>
    <dgm:pt modelId="{816E37A0-088B-425F-A655-60C131BDEE9B}" type="parTrans" cxnId="{B62BAA98-B37A-4DA5-973C-62CD693F033A}">
      <dgm:prSet/>
      <dgm:spPr/>
      <dgm:t>
        <a:bodyPr/>
        <a:lstStyle/>
        <a:p>
          <a:endParaRPr lang="en-US"/>
        </a:p>
      </dgm:t>
    </dgm:pt>
    <dgm:pt modelId="{9101FAF2-B808-41D6-9909-BEDC7B178321}" type="sibTrans" cxnId="{B62BAA98-B37A-4DA5-973C-62CD693F033A}">
      <dgm:prSet/>
      <dgm:spPr/>
      <dgm:t>
        <a:bodyPr/>
        <a:lstStyle/>
        <a:p>
          <a:endParaRPr lang="en-US"/>
        </a:p>
      </dgm:t>
    </dgm:pt>
    <dgm:pt modelId="{3E0C8375-391B-47BE-97A3-8B5084276D72}">
      <dgm:prSet phldrT="[Text]"/>
      <dgm:spPr/>
      <dgm:t>
        <a:bodyPr/>
        <a:lstStyle/>
        <a:p>
          <a:r>
            <a:rPr lang="en-US" dirty="0"/>
            <a:t>LAR Housing Trust</a:t>
          </a:r>
        </a:p>
      </dgm:t>
    </dgm:pt>
    <dgm:pt modelId="{79E56D0E-C287-47E4-BAB7-A7D61A2E3A47}" type="parTrans" cxnId="{AD307095-8D48-4BA4-9A22-30A07CB4E241}">
      <dgm:prSet/>
      <dgm:spPr/>
      <dgm:t>
        <a:bodyPr/>
        <a:lstStyle/>
        <a:p>
          <a:endParaRPr lang="en-US"/>
        </a:p>
      </dgm:t>
    </dgm:pt>
    <dgm:pt modelId="{DA5BB383-D761-4D63-B430-85B0CF1D5BCF}" type="sibTrans" cxnId="{AD307095-8D48-4BA4-9A22-30A07CB4E241}">
      <dgm:prSet/>
      <dgm:spPr/>
      <dgm:t>
        <a:bodyPr/>
        <a:lstStyle/>
        <a:p>
          <a:endParaRPr lang="en-US"/>
        </a:p>
      </dgm:t>
    </dgm:pt>
    <dgm:pt modelId="{F72C0C75-2014-4362-9411-B7D6FFB60BCB}">
      <dgm:prSet phldrT="[Text]"/>
      <dgm:spPr/>
      <dgm:t>
        <a:bodyPr/>
        <a:lstStyle/>
        <a:p>
          <a:r>
            <a:rPr lang="en-US" dirty="0"/>
            <a:t>HRA and General Fund</a:t>
          </a:r>
        </a:p>
      </dgm:t>
    </dgm:pt>
    <dgm:pt modelId="{275C392A-0216-482B-9E12-6C0BCCC5F8E5}" type="parTrans" cxnId="{134DB292-7362-4D05-8C5B-87C94665B6EC}">
      <dgm:prSet/>
      <dgm:spPr/>
      <dgm:t>
        <a:bodyPr/>
        <a:lstStyle/>
        <a:p>
          <a:endParaRPr lang="en-US"/>
        </a:p>
      </dgm:t>
    </dgm:pt>
    <dgm:pt modelId="{BA1FBA04-7A8C-4BD5-B5B8-995B13845E85}" type="sibTrans" cxnId="{134DB292-7362-4D05-8C5B-87C94665B6EC}">
      <dgm:prSet/>
      <dgm:spPr/>
      <dgm:t>
        <a:bodyPr/>
        <a:lstStyle/>
        <a:p>
          <a:endParaRPr lang="en-US"/>
        </a:p>
      </dgm:t>
    </dgm:pt>
    <dgm:pt modelId="{F5D55884-F06D-4196-BB7B-16370DC1CB25}" type="pres">
      <dgm:prSet presAssocID="{15376CF0-EB0E-478C-B60F-A4396EEE2B8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AF0A65-A204-403D-8E83-39A1F601FFD0}" type="pres">
      <dgm:prSet presAssocID="{8FB0C26F-B57B-4847-87C4-605EE6CE5DC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4CD8B-DCE1-4B7E-B314-E23CD0DE95F0}" type="pres">
      <dgm:prSet presAssocID="{B4492192-48D2-4959-A532-E507DEA8D343}" presName="sibTrans" presStyleCnt="0"/>
      <dgm:spPr/>
    </dgm:pt>
    <dgm:pt modelId="{5A3114C1-2FA1-469C-A249-C4AA59D4E954}" type="pres">
      <dgm:prSet presAssocID="{EB86CD2B-F89B-4F2F-AAD9-9F157AC7DFC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6943C-D51E-4B60-AD6B-1C587C7D1534}" type="pres">
      <dgm:prSet presAssocID="{9101FAF2-B808-41D6-9909-BEDC7B178321}" presName="sibTrans" presStyleCnt="0"/>
      <dgm:spPr/>
    </dgm:pt>
    <dgm:pt modelId="{744F5129-0740-4BD9-98AF-A4C8EFFF6BB1}" type="pres">
      <dgm:prSet presAssocID="{3E0C8375-391B-47BE-97A3-8B5084276D7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092FD-F1A5-4CD6-B38A-DBC43A7CC45F}" type="pres">
      <dgm:prSet presAssocID="{DA5BB383-D761-4D63-B430-85B0CF1D5BCF}" presName="sibTrans" presStyleCnt="0"/>
      <dgm:spPr/>
    </dgm:pt>
    <dgm:pt modelId="{35373F17-8896-44EA-AC21-6FBA21681CBB}" type="pres">
      <dgm:prSet presAssocID="{F72C0C75-2014-4362-9411-B7D6FFB60BC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865E92-83EA-4C84-8E8D-697CA7FD4CFE}" type="presOf" srcId="{3E0C8375-391B-47BE-97A3-8B5084276D72}" destId="{744F5129-0740-4BD9-98AF-A4C8EFFF6BB1}" srcOrd="0" destOrd="0" presId="urn:microsoft.com/office/officeart/2005/8/layout/default"/>
    <dgm:cxn modelId="{74B28CAB-4F14-4EEF-8BF1-F430C8B081D3}" srcId="{15376CF0-EB0E-478C-B60F-A4396EEE2B89}" destId="{8FB0C26F-B57B-4847-87C4-605EE6CE5DC0}" srcOrd="0" destOrd="0" parTransId="{527641DE-2404-46EA-8B33-C6F4C2EA960F}" sibTransId="{B4492192-48D2-4959-A532-E507DEA8D343}"/>
    <dgm:cxn modelId="{1C29FF31-6BCC-4AEB-9AC5-81076128D2C0}" type="presOf" srcId="{EB86CD2B-F89B-4F2F-AAD9-9F157AC7DFC2}" destId="{5A3114C1-2FA1-469C-A249-C4AA59D4E954}" srcOrd="0" destOrd="0" presId="urn:microsoft.com/office/officeart/2005/8/layout/default"/>
    <dgm:cxn modelId="{B62BAA98-B37A-4DA5-973C-62CD693F033A}" srcId="{15376CF0-EB0E-478C-B60F-A4396EEE2B89}" destId="{EB86CD2B-F89B-4F2F-AAD9-9F157AC7DFC2}" srcOrd="1" destOrd="0" parTransId="{816E37A0-088B-425F-A655-60C131BDEE9B}" sibTransId="{9101FAF2-B808-41D6-9909-BEDC7B178321}"/>
    <dgm:cxn modelId="{AD307095-8D48-4BA4-9A22-30A07CB4E241}" srcId="{15376CF0-EB0E-478C-B60F-A4396EEE2B89}" destId="{3E0C8375-391B-47BE-97A3-8B5084276D72}" srcOrd="2" destOrd="0" parTransId="{79E56D0E-C287-47E4-BAB7-A7D61A2E3A47}" sibTransId="{DA5BB383-D761-4D63-B430-85B0CF1D5BCF}"/>
    <dgm:cxn modelId="{EA4C48CD-DCC0-449B-9C8C-418AC7C88C4D}" type="presOf" srcId="{15376CF0-EB0E-478C-B60F-A4396EEE2B89}" destId="{F5D55884-F06D-4196-BB7B-16370DC1CB25}" srcOrd="0" destOrd="0" presId="urn:microsoft.com/office/officeart/2005/8/layout/default"/>
    <dgm:cxn modelId="{134DB292-7362-4D05-8C5B-87C94665B6EC}" srcId="{15376CF0-EB0E-478C-B60F-A4396EEE2B89}" destId="{F72C0C75-2014-4362-9411-B7D6FFB60BCB}" srcOrd="3" destOrd="0" parTransId="{275C392A-0216-482B-9E12-6C0BCCC5F8E5}" sibTransId="{BA1FBA04-7A8C-4BD5-B5B8-995B13845E85}"/>
    <dgm:cxn modelId="{B1CA2160-A00F-4423-B79E-F1B0EE35C3E7}" type="presOf" srcId="{F72C0C75-2014-4362-9411-B7D6FFB60BCB}" destId="{35373F17-8896-44EA-AC21-6FBA21681CBB}" srcOrd="0" destOrd="0" presId="urn:microsoft.com/office/officeart/2005/8/layout/default"/>
    <dgm:cxn modelId="{6A1FC5AF-535A-4FDD-838E-83ADA894B1AF}" type="presOf" srcId="{8FB0C26F-B57B-4847-87C4-605EE6CE5DC0}" destId="{F8AF0A65-A204-403D-8E83-39A1F601FFD0}" srcOrd="0" destOrd="0" presId="urn:microsoft.com/office/officeart/2005/8/layout/default"/>
    <dgm:cxn modelId="{836647BC-4DEC-4FE5-B315-457BDFD37A7B}" type="presParOf" srcId="{F5D55884-F06D-4196-BB7B-16370DC1CB25}" destId="{F8AF0A65-A204-403D-8E83-39A1F601FFD0}" srcOrd="0" destOrd="0" presId="urn:microsoft.com/office/officeart/2005/8/layout/default"/>
    <dgm:cxn modelId="{32D6150A-7E54-4FFF-A9D6-9A0A6E3C04BF}" type="presParOf" srcId="{F5D55884-F06D-4196-BB7B-16370DC1CB25}" destId="{E984CD8B-DCE1-4B7E-B314-E23CD0DE95F0}" srcOrd="1" destOrd="0" presId="urn:microsoft.com/office/officeart/2005/8/layout/default"/>
    <dgm:cxn modelId="{F0E89FD2-0FF9-4E40-B3A5-4C4A26D0D08E}" type="presParOf" srcId="{F5D55884-F06D-4196-BB7B-16370DC1CB25}" destId="{5A3114C1-2FA1-469C-A249-C4AA59D4E954}" srcOrd="2" destOrd="0" presId="urn:microsoft.com/office/officeart/2005/8/layout/default"/>
    <dgm:cxn modelId="{3D42FA0C-1634-4199-97C3-339A2D557570}" type="presParOf" srcId="{F5D55884-F06D-4196-BB7B-16370DC1CB25}" destId="{3C26943C-D51E-4B60-AD6B-1C587C7D1534}" srcOrd="3" destOrd="0" presId="urn:microsoft.com/office/officeart/2005/8/layout/default"/>
    <dgm:cxn modelId="{6D13A86A-AA77-4ECC-BEB2-4E3811CD66B4}" type="presParOf" srcId="{F5D55884-F06D-4196-BB7B-16370DC1CB25}" destId="{744F5129-0740-4BD9-98AF-A4C8EFFF6BB1}" srcOrd="4" destOrd="0" presId="urn:microsoft.com/office/officeart/2005/8/layout/default"/>
    <dgm:cxn modelId="{7077EECE-C98E-488E-99A7-3D1009982333}" type="presParOf" srcId="{F5D55884-F06D-4196-BB7B-16370DC1CB25}" destId="{7ED092FD-F1A5-4CD6-B38A-DBC43A7CC45F}" srcOrd="5" destOrd="0" presId="urn:microsoft.com/office/officeart/2005/8/layout/default"/>
    <dgm:cxn modelId="{1D1C6B5F-6D7C-48FF-8C02-E79B867B4CEA}" type="presParOf" srcId="{F5D55884-F06D-4196-BB7B-16370DC1CB25}" destId="{35373F17-8896-44EA-AC21-6FBA21681CB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A81BF8-5E06-4CD7-BEB5-D6CDA1B9A90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5186F4-20F6-4C52-AC0F-CC5A9D03C248}">
      <dgm:prSet phldrT="[Text]"/>
      <dgm:spPr/>
      <dgm:t>
        <a:bodyPr/>
        <a:lstStyle/>
        <a:p>
          <a:r>
            <a:rPr lang="en-US" dirty="0"/>
            <a:t>More Homes Scotland</a:t>
          </a:r>
        </a:p>
      </dgm:t>
    </dgm:pt>
    <dgm:pt modelId="{195C81CF-74DF-4E9C-BE11-A386C391EE6C}" type="parTrans" cxnId="{99C20EA2-FC5C-466D-B7A6-146A81D5BF59}">
      <dgm:prSet/>
      <dgm:spPr/>
      <dgm:t>
        <a:bodyPr/>
        <a:lstStyle/>
        <a:p>
          <a:endParaRPr lang="en-US"/>
        </a:p>
      </dgm:t>
    </dgm:pt>
    <dgm:pt modelId="{0398D209-72C6-4113-BB01-1377C724538B}" type="sibTrans" cxnId="{99C20EA2-FC5C-466D-B7A6-146A81D5BF59}">
      <dgm:prSet/>
      <dgm:spPr/>
      <dgm:t>
        <a:bodyPr/>
        <a:lstStyle/>
        <a:p>
          <a:endParaRPr lang="en-US"/>
        </a:p>
      </dgm:t>
    </dgm:pt>
    <dgm:pt modelId="{5C1B2480-B355-44BA-92BE-BC6A5C03C822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50,000 new homes</a:t>
          </a:r>
        </a:p>
      </dgm:t>
    </dgm:pt>
    <dgm:pt modelId="{2DA3D727-1DC4-47D8-8CF3-CC830584F52F}" type="parTrans" cxnId="{A648A973-F5C0-4DF2-A692-BED138715ADE}">
      <dgm:prSet/>
      <dgm:spPr/>
      <dgm:t>
        <a:bodyPr/>
        <a:lstStyle/>
        <a:p>
          <a:endParaRPr lang="en-US"/>
        </a:p>
      </dgm:t>
    </dgm:pt>
    <dgm:pt modelId="{3B0DA8DF-9441-4D06-B7C3-E65FA05171EC}" type="sibTrans" cxnId="{A648A973-F5C0-4DF2-A692-BED138715ADE}">
      <dgm:prSet/>
      <dgm:spPr/>
      <dgm:t>
        <a:bodyPr/>
        <a:lstStyle/>
        <a:p>
          <a:endParaRPr lang="en-US"/>
        </a:p>
      </dgm:t>
    </dgm:pt>
    <dgm:pt modelId="{55D864F6-9847-4941-8E59-B943C22D7D8E}">
      <dgm:prSet phldrT="[Text]"/>
      <dgm:spPr/>
      <dgm:t>
        <a:bodyPr/>
        <a:lstStyle/>
        <a:p>
          <a:r>
            <a:rPr lang="en-US" dirty="0"/>
            <a:t>Targeted</a:t>
          </a:r>
        </a:p>
      </dgm:t>
    </dgm:pt>
    <dgm:pt modelId="{19E5F45E-699F-45B2-A43B-96ED7E8DF9C9}" type="parTrans" cxnId="{4DE03997-DCD3-486D-8875-B587D37B3DF5}">
      <dgm:prSet/>
      <dgm:spPr/>
      <dgm:t>
        <a:bodyPr/>
        <a:lstStyle/>
        <a:p>
          <a:endParaRPr lang="en-US"/>
        </a:p>
      </dgm:t>
    </dgm:pt>
    <dgm:pt modelId="{CA31A494-1F54-4120-A2B0-3211E1C1C758}" type="sibTrans" cxnId="{4DE03997-DCD3-486D-8875-B587D37B3DF5}">
      <dgm:prSet/>
      <dgm:spPr/>
      <dgm:t>
        <a:bodyPr/>
        <a:lstStyle/>
        <a:p>
          <a:endParaRPr lang="en-US"/>
        </a:p>
      </dgm:t>
    </dgm:pt>
    <dgm:pt modelId="{0D821136-A113-4AD3-8BB3-112317D48BA4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Income Criteria</a:t>
          </a:r>
        </a:p>
      </dgm:t>
    </dgm:pt>
    <dgm:pt modelId="{D17E08CD-83D0-4281-A5FC-2161123DA429}" type="parTrans" cxnId="{B9FB1B1B-D29D-4279-BEF8-D25599F6A078}">
      <dgm:prSet/>
      <dgm:spPr/>
      <dgm:t>
        <a:bodyPr/>
        <a:lstStyle/>
        <a:p>
          <a:endParaRPr lang="en-US"/>
        </a:p>
      </dgm:t>
    </dgm:pt>
    <dgm:pt modelId="{39D2BFFC-FCC7-41E8-AE6A-4313D2829675}" type="sibTrans" cxnId="{B9FB1B1B-D29D-4279-BEF8-D25599F6A078}">
      <dgm:prSet/>
      <dgm:spPr/>
      <dgm:t>
        <a:bodyPr/>
        <a:lstStyle/>
        <a:p>
          <a:endParaRPr lang="en-US"/>
        </a:p>
      </dgm:t>
    </dgm:pt>
    <dgm:pt modelId="{B62CBCD8-FC58-43A0-B003-34BD001E6912}">
      <dgm:prSet phldrT="[Text]"/>
      <dgm:spPr/>
      <dgm:t>
        <a:bodyPr/>
        <a:lstStyle/>
        <a:p>
          <a:r>
            <a:rPr lang="en-US" dirty="0"/>
            <a:t>Rent Levels</a:t>
          </a:r>
        </a:p>
      </dgm:t>
    </dgm:pt>
    <dgm:pt modelId="{3D00C1EA-83CD-46A6-AE7E-620B5FB7D5FE}" type="parTrans" cxnId="{ADBD6036-0C4A-4463-B567-112617228013}">
      <dgm:prSet/>
      <dgm:spPr/>
      <dgm:t>
        <a:bodyPr/>
        <a:lstStyle/>
        <a:p>
          <a:endParaRPr lang="en-US"/>
        </a:p>
      </dgm:t>
    </dgm:pt>
    <dgm:pt modelId="{6844CE43-9490-492D-A6B9-79B36F30CEA6}" type="sibTrans" cxnId="{ADBD6036-0C4A-4463-B567-112617228013}">
      <dgm:prSet/>
      <dgm:spPr/>
      <dgm:t>
        <a:bodyPr/>
        <a:lstStyle/>
        <a:p>
          <a:endParaRPr lang="en-US"/>
        </a:p>
      </dgm:t>
    </dgm:pt>
    <dgm:pt modelId="{D4BF77E1-27DE-43F2-A691-4B2757432A46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No higher than LHA Rate</a:t>
          </a:r>
        </a:p>
      </dgm:t>
    </dgm:pt>
    <dgm:pt modelId="{9C226829-2866-4035-AE89-BCB16265CAAE}" type="parTrans" cxnId="{EDBA3A85-128D-4D01-9CCF-94B8EEBA4FEE}">
      <dgm:prSet/>
      <dgm:spPr/>
      <dgm:t>
        <a:bodyPr/>
        <a:lstStyle/>
        <a:p>
          <a:endParaRPr lang="en-US"/>
        </a:p>
      </dgm:t>
    </dgm:pt>
    <dgm:pt modelId="{42D8B664-66D3-45A9-AAA8-C35B69022867}" type="sibTrans" cxnId="{EDBA3A85-128D-4D01-9CCF-94B8EEBA4FEE}">
      <dgm:prSet/>
      <dgm:spPr/>
      <dgm:t>
        <a:bodyPr/>
        <a:lstStyle/>
        <a:p>
          <a:endParaRPr lang="en-US"/>
        </a:p>
      </dgm:t>
    </dgm:pt>
    <dgm:pt modelId="{28F21CEF-FCFA-4BAC-803C-7F7A48135367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35,000 social</a:t>
          </a:r>
        </a:p>
      </dgm:t>
    </dgm:pt>
    <dgm:pt modelId="{9AC9728E-66DB-4872-A74B-70C8FA300D21}" type="parTrans" cxnId="{99CF3ACB-77AB-420D-9957-71C2EA647459}">
      <dgm:prSet/>
      <dgm:spPr/>
      <dgm:t>
        <a:bodyPr/>
        <a:lstStyle/>
        <a:p>
          <a:endParaRPr lang="en-US"/>
        </a:p>
      </dgm:t>
    </dgm:pt>
    <dgm:pt modelId="{C066E3CC-9B25-41F3-9FA9-A70E6583593C}" type="sibTrans" cxnId="{99CF3ACB-77AB-420D-9957-71C2EA647459}">
      <dgm:prSet/>
      <dgm:spPr/>
      <dgm:t>
        <a:bodyPr/>
        <a:lstStyle/>
        <a:p>
          <a:endParaRPr lang="en-US"/>
        </a:p>
      </dgm:t>
    </dgm:pt>
    <dgm:pt modelId="{4D0B7A47-DD38-487F-BD6B-9560AE579536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15,000 MMR and LCHO</a:t>
          </a:r>
        </a:p>
      </dgm:t>
    </dgm:pt>
    <dgm:pt modelId="{B781EE1E-EB48-4BB3-A677-142AE6E3B8EA}" type="parTrans" cxnId="{8D2021EB-9F5A-4A85-A5C8-D8507F6BC552}">
      <dgm:prSet/>
      <dgm:spPr/>
      <dgm:t>
        <a:bodyPr/>
        <a:lstStyle/>
        <a:p>
          <a:endParaRPr lang="en-US"/>
        </a:p>
      </dgm:t>
    </dgm:pt>
    <dgm:pt modelId="{BA6EE300-5E10-4C16-9313-7924A76EC8A3}" type="sibTrans" cxnId="{8D2021EB-9F5A-4A85-A5C8-D8507F6BC552}">
      <dgm:prSet/>
      <dgm:spPr/>
      <dgm:t>
        <a:bodyPr/>
        <a:lstStyle/>
        <a:p>
          <a:endParaRPr lang="en-US"/>
        </a:p>
      </dgm:t>
    </dgm:pt>
    <dgm:pt modelId="{96668CFB-D7D2-4E5F-AF5D-C3E3C37550F2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1B041331-F7A1-4814-A8DC-7392A0F32C22}" type="parTrans" cxnId="{383119E0-7015-4825-9C14-21DCF7B24AB3}">
      <dgm:prSet/>
      <dgm:spPr/>
      <dgm:t>
        <a:bodyPr/>
        <a:lstStyle/>
        <a:p>
          <a:endParaRPr lang="en-US"/>
        </a:p>
      </dgm:t>
    </dgm:pt>
    <dgm:pt modelId="{36E5EA97-068D-4779-AA8D-421861AB11E4}" type="sibTrans" cxnId="{383119E0-7015-4825-9C14-21DCF7B24AB3}">
      <dgm:prSet/>
      <dgm:spPr/>
      <dgm:t>
        <a:bodyPr/>
        <a:lstStyle/>
        <a:p>
          <a:endParaRPr lang="en-US"/>
        </a:p>
      </dgm:t>
    </dgm:pt>
    <dgm:pt modelId="{F6003000-7688-4E09-87CC-A5952485212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MMR Information Log</a:t>
          </a:r>
        </a:p>
      </dgm:t>
    </dgm:pt>
    <dgm:pt modelId="{4DE98320-55C1-45C6-BF21-D7A4A7936E24}" type="parTrans" cxnId="{5BB74CF5-51A2-4DBB-9DF6-B4F8714D7294}">
      <dgm:prSet/>
      <dgm:spPr/>
      <dgm:t>
        <a:bodyPr/>
        <a:lstStyle/>
        <a:p>
          <a:endParaRPr lang="en-US"/>
        </a:p>
      </dgm:t>
    </dgm:pt>
    <dgm:pt modelId="{7B5D8F4B-C5E3-4653-B0E8-9061741466DB}" type="sibTrans" cxnId="{5BB74CF5-51A2-4DBB-9DF6-B4F8714D7294}">
      <dgm:prSet/>
      <dgm:spPr/>
      <dgm:t>
        <a:bodyPr/>
        <a:lstStyle/>
        <a:p>
          <a:endParaRPr lang="en-US"/>
        </a:p>
      </dgm:t>
    </dgm:pt>
    <dgm:pt modelId="{C51E655B-8A40-4B52-895E-702437BE18FB}" type="pres">
      <dgm:prSet presAssocID="{02A81BF8-5E06-4CD7-BEB5-D6CDA1B9A90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1459FAB-4832-442A-960D-FEBF917108D8}" type="pres">
      <dgm:prSet presAssocID="{CE5186F4-20F6-4C52-AC0F-CC5A9D03C248}" presName="composite" presStyleCnt="0"/>
      <dgm:spPr/>
    </dgm:pt>
    <dgm:pt modelId="{6D8B6355-B7F4-450A-8404-F6DB38EF63B1}" type="pres">
      <dgm:prSet presAssocID="{CE5186F4-20F6-4C52-AC0F-CC5A9D03C248}" presName="bentUpArrow1" presStyleLbl="alignImgPlace1" presStyleIdx="0" presStyleCnt="3"/>
      <dgm:spPr/>
    </dgm:pt>
    <dgm:pt modelId="{C2E584B8-1AC3-4C11-90B6-4F6E621D4914}" type="pres">
      <dgm:prSet presAssocID="{CE5186F4-20F6-4C52-AC0F-CC5A9D03C248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EA792-FE8E-43CF-805A-D31CDB69300E}" type="pres">
      <dgm:prSet presAssocID="{CE5186F4-20F6-4C52-AC0F-CC5A9D03C248}" presName="ChildText" presStyleLbl="revTx" presStyleIdx="0" presStyleCnt="4" custScaleX="277486" custLinFactX="79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9F576-E028-46DE-A83D-C7EFCD43E106}" type="pres">
      <dgm:prSet presAssocID="{0398D209-72C6-4113-BB01-1377C724538B}" presName="sibTrans" presStyleCnt="0"/>
      <dgm:spPr/>
    </dgm:pt>
    <dgm:pt modelId="{41527E40-F1AE-46EB-AC08-2292C6459FC4}" type="pres">
      <dgm:prSet presAssocID="{55D864F6-9847-4941-8E59-B943C22D7D8E}" presName="composite" presStyleCnt="0"/>
      <dgm:spPr/>
    </dgm:pt>
    <dgm:pt modelId="{D96F4730-06F6-44BA-9D50-F7B9F3316450}" type="pres">
      <dgm:prSet presAssocID="{55D864F6-9847-4941-8E59-B943C22D7D8E}" presName="bentUpArrow1" presStyleLbl="alignImgPlace1" presStyleIdx="1" presStyleCnt="3"/>
      <dgm:spPr/>
    </dgm:pt>
    <dgm:pt modelId="{03A5FC04-D4B9-4750-AF20-12C916711CE7}" type="pres">
      <dgm:prSet presAssocID="{55D864F6-9847-4941-8E59-B943C22D7D8E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5981-928C-4ADE-9A01-37ED3A61E4C9}" type="pres">
      <dgm:prSet presAssocID="{55D864F6-9847-4941-8E59-B943C22D7D8E}" presName="ChildText" presStyleLbl="revTx" presStyleIdx="1" presStyleCnt="4" custScaleX="362890" custLinFactX="45703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5576F-43A4-41B6-9A4D-1887FE87CB36}" type="pres">
      <dgm:prSet presAssocID="{CA31A494-1F54-4120-A2B0-3211E1C1C758}" presName="sibTrans" presStyleCnt="0"/>
      <dgm:spPr/>
    </dgm:pt>
    <dgm:pt modelId="{32F36A61-AE07-4D9E-9EC0-C16868BDCFAA}" type="pres">
      <dgm:prSet presAssocID="{B62CBCD8-FC58-43A0-B003-34BD001E6912}" presName="composite" presStyleCnt="0"/>
      <dgm:spPr/>
    </dgm:pt>
    <dgm:pt modelId="{24913730-AB43-487B-9AA9-3406A16EE0F8}" type="pres">
      <dgm:prSet presAssocID="{B62CBCD8-FC58-43A0-B003-34BD001E6912}" presName="bentUpArrow1" presStyleLbl="alignImgPlace1" presStyleIdx="2" presStyleCnt="3"/>
      <dgm:spPr/>
    </dgm:pt>
    <dgm:pt modelId="{26A46928-7E98-4294-A537-DD34EB7685DE}" type="pres">
      <dgm:prSet presAssocID="{B62CBCD8-FC58-43A0-B003-34BD001E6912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6E502-0AE6-4956-8EDC-F8EFF83CD001}" type="pres">
      <dgm:prSet presAssocID="{B62CBCD8-FC58-43A0-B003-34BD001E6912}" presName="ChildText" presStyleLbl="revTx" presStyleIdx="2" presStyleCnt="4" custScaleX="265991" custLinFactNeighborX="90244" custLinFactNeighborY="37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08506-DF08-4306-AF66-F7E0D48ED119}" type="pres">
      <dgm:prSet presAssocID="{6844CE43-9490-492D-A6B9-79B36F30CEA6}" presName="sibTrans" presStyleCnt="0"/>
      <dgm:spPr/>
    </dgm:pt>
    <dgm:pt modelId="{71F4DEB8-253C-48AA-A529-987D6F8C77EE}" type="pres">
      <dgm:prSet presAssocID="{96668CFB-D7D2-4E5F-AF5D-C3E3C37550F2}" presName="composite" presStyleCnt="0"/>
      <dgm:spPr/>
    </dgm:pt>
    <dgm:pt modelId="{06B8E77A-D913-4D6C-93EE-7231D2CB52A8}" type="pres">
      <dgm:prSet presAssocID="{96668CFB-D7D2-4E5F-AF5D-C3E3C37550F2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D2999-39EB-45F5-9EA2-BEC9CCADCFED}" type="pres">
      <dgm:prSet presAssocID="{96668CFB-D7D2-4E5F-AF5D-C3E3C37550F2}" presName="FinalChildText" presStyleLbl="revTx" presStyleIdx="3" presStyleCnt="4" custScaleX="135798" custLinFactNeighborX="18310" custLinFactNeighborY="-56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2D07A0-BC6D-430D-9DEC-5AD8968CAEA1}" type="presOf" srcId="{F6003000-7688-4E09-87CC-A59524852121}" destId="{3BDD2999-39EB-45F5-9EA2-BEC9CCADCFED}" srcOrd="0" destOrd="0" presId="urn:microsoft.com/office/officeart/2005/8/layout/StepDownProcess"/>
    <dgm:cxn modelId="{D8BD88D8-0F1A-4F66-AB18-F18E73E4A0D7}" type="presOf" srcId="{55D864F6-9847-4941-8E59-B943C22D7D8E}" destId="{03A5FC04-D4B9-4750-AF20-12C916711CE7}" srcOrd="0" destOrd="0" presId="urn:microsoft.com/office/officeart/2005/8/layout/StepDownProcess"/>
    <dgm:cxn modelId="{383119E0-7015-4825-9C14-21DCF7B24AB3}" srcId="{02A81BF8-5E06-4CD7-BEB5-D6CDA1B9A90D}" destId="{96668CFB-D7D2-4E5F-AF5D-C3E3C37550F2}" srcOrd="3" destOrd="0" parTransId="{1B041331-F7A1-4814-A8DC-7392A0F32C22}" sibTransId="{36E5EA97-068D-4779-AA8D-421861AB11E4}"/>
    <dgm:cxn modelId="{ADBD6036-0C4A-4463-B567-112617228013}" srcId="{02A81BF8-5E06-4CD7-BEB5-D6CDA1B9A90D}" destId="{B62CBCD8-FC58-43A0-B003-34BD001E6912}" srcOrd="2" destOrd="0" parTransId="{3D00C1EA-83CD-46A6-AE7E-620B5FB7D5FE}" sibTransId="{6844CE43-9490-492D-A6B9-79B36F30CEA6}"/>
    <dgm:cxn modelId="{9C2C74C3-0195-4ECC-8ADC-D3650FCCFCDB}" type="presOf" srcId="{D4BF77E1-27DE-43F2-A691-4B2757432A46}" destId="{A356E502-0AE6-4956-8EDC-F8EFF83CD001}" srcOrd="0" destOrd="0" presId="urn:microsoft.com/office/officeart/2005/8/layout/StepDownProcess"/>
    <dgm:cxn modelId="{5BB74CF5-51A2-4DBB-9DF6-B4F8714D7294}" srcId="{96668CFB-D7D2-4E5F-AF5D-C3E3C37550F2}" destId="{F6003000-7688-4E09-87CC-A59524852121}" srcOrd="0" destOrd="0" parTransId="{4DE98320-55C1-45C6-BF21-D7A4A7936E24}" sibTransId="{7B5D8F4B-C5E3-4653-B0E8-9061741466DB}"/>
    <dgm:cxn modelId="{B9FB1B1B-D29D-4279-BEF8-D25599F6A078}" srcId="{55D864F6-9847-4941-8E59-B943C22D7D8E}" destId="{0D821136-A113-4AD3-8BB3-112317D48BA4}" srcOrd="0" destOrd="0" parTransId="{D17E08CD-83D0-4281-A5FC-2161123DA429}" sibTransId="{39D2BFFC-FCC7-41E8-AE6A-4313D2829675}"/>
    <dgm:cxn modelId="{4685AF05-F97E-4464-8CF9-0BA7667841BF}" type="presOf" srcId="{5C1B2480-B355-44BA-92BE-BC6A5C03C822}" destId="{083EA792-FE8E-43CF-805A-D31CDB69300E}" srcOrd="0" destOrd="0" presId="urn:microsoft.com/office/officeart/2005/8/layout/StepDownProcess"/>
    <dgm:cxn modelId="{1642D02A-27B9-495A-B159-C2463705A44B}" type="presOf" srcId="{28F21CEF-FCFA-4BAC-803C-7F7A48135367}" destId="{083EA792-FE8E-43CF-805A-D31CDB69300E}" srcOrd="0" destOrd="1" presId="urn:microsoft.com/office/officeart/2005/8/layout/StepDownProcess"/>
    <dgm:cxn modelId="{4DE03997-DCD3-486D-8875-B587D37B3DF5}" srcId="{02A81BF8-5E06-4CD7-BEB5-D6CDA1B9A90D}" destId="{55D864F6-9847-4941-8E59-B943C22D7D8E}" srcOrd="1" destOrd="0" parTransId="{19E5F45E-699F-45B2-A43B-96ED7E8DF9C9}" sibTransId="{CA31A494-1F54-4120-A2B0-3211E1C1C758}"/>
    <dgm:cxn modelId="{5F1B3023-2F58-48AD-A9FA-D8E287BFC7F5}" type="presOf" srcId="{B62CBCD8-FC58-43A0-B003-34BD001E6912}" destId="{26A46928-7E98-4294-A537-DD34EB7685DE}" srcOrd="0" destOrd="0" presId="urn:microsoft.com/office/officeart/2005/8/layout/StepDownProcess"/>
    <dgm:cxn modelId="{D08B8393-0B9A-483F-AADB-55EDFE1B112F}" type="presOf" srcId="{02A81BF8-5E06-4CD7-BEB5-D6CDA1B9A90D}" destId="{C51E655B-8A40-4B52-895E-702437BE18FB}" srcOrd="0" destOrd="0" presId="urn:microsoft.com/office/officeart/2005/8/layout/StepDownProcess"/>
    <dgm:cxn modelId="{7F0051AB-D4DF-4C46-9232-6F8574550014}" type="presOf" srcId="{CE5186F4-20F6-4C52-AC0F-CC5A9D03C248}" destId="{C2E584B8-1AC3-4C11-90B6-4F6E621D4914}" srcOrd="0" destOrd="0" presId="urn:microsoft.com/office/officeart/2005/8/layout/StepDownProcess"/>
    <dgm:cxn modelId="{EDBA3A85-128D-4D01-9CCF-94B8EEBA4FEE}" srcId="{B62CBCD8-FC58-43A0-B003-34BD001E6912}" destId="{D4BF77E1-27DE-43F2-A691-4B2757432A46}" srcOrd="0" destOrd="0" parTransId="{9C226829-2866-4035-AE89-BCB16265CAAE}" sibTransId="{42D8B664-66D3-45A9-AAA8-C35B69022867}"/>
    <dgm:cxn modelId="{A648A973-F5C0-4DF2-A692-BED138715ADE}" srcId="{CE5186F4-20F6-4C52-AC0F-CC5A9D03C248}" destId="{5C1B2480-B355-44BA-92BE-BC6A5C03C822}" srcOrd="0" destOrd="0" parTransId="{2DA3D727-1DC4-47D8-8CF3-CC830584F52F}" sibTransId="{3B0DA8DF-9441-4D06-B7C3-E65FA05171EC}"/>
    <dgm:cxn modelId="{8D2021EB-9F5A-4A85-A5C8-D8507F6BC552}" srcId="{CE5186F4-20F6-4C52-AC0F-CC5A9D03C248}" destId="{4D0B7A47-DD38-487F-BD6B-9560AE579536}" srcOrd="2" destOrd="0" parTransId="{B781EE1E-EB48-4BB3-A677-142AE6E3B8EA}" sibTransId="{BA6EE300-5E10-4C16-9313-7924A76EC8A3}"/>
    <dgm:cxn modelId="{99C20EA2-FC5C-466D-B7A6-146A81D5BF59}" srcId="{02A81BF8-5E06-4CD7-BEB5-D6CDA1B9A90D}" destId="{CE5186F4-20F6-4C52-AC0F-CC5A9D03C248}" srcOrd="0" destOrd="0" parTransId="{195C81CF-74DF-4E9C-BE11-A386C391EE6C}" sibTransId="{0398D209-72C6-4113-BB01-1377C724538B}"/>
    <dgm:cxn modelId="{958729CF-5C90-4400-9E5F-14498520E7B1}" type="presOf" srcId="{4D0B7A47-DD38-487F-BD6B-9560AE579536}" destId="{083EA792-FE8E-43CF-805A-D31CDB69300E}" srcOrd="0" destOrd="2" presId="urn:microsoft.com/office/officeart/2005/8/layout/StepDownProcess"/>
    <dgm:cxn modelId="{283CA713-3E71-412D-B57F-D835E65DBDAA}" type="presOf" srcId="{0D821136-A113-4AD3-8BB3-112317D48BA4}" destId="{34D55981-928C-4ADE-9A01-37ED3A61E4C9}" srcOrd="0" destOrd="0" presId="urn:microsoft.com/office/officeart/2005/8/layout/StepDownProcess"/>
    <dgm:cxn modelId="{99CF3ACB-77AB-420D-9957-71C2EA647459}" srcId="{CE5186F4-20F6-4C52-AC0F-CC5A9D03C248}" destId="{28F21CEF-FCFA-4BAC-803C-7F7A48135367}" srcOrd="1" destOrd="0" parTransId="{9AC9728E-66DB-4872-A74B-70C8FA300D21}" sibTransId="{C066E3CC-9B25-41F3-9FA9-A70E6583593C}"/>
    <dgm:cxn modelId="{B0A4FF5E-16AF-4363-AC4E-BA80EF671A26}" type="presOf" srcId="{96668CFB-D7D2-4E5F-AF5D-C3E3C37550F2}" destId="{06B8E77A-D913-4D6C-93EE-7231D2CB52A8}" srcOrd="0" destOrd="0" presId="urn:microsoft.com/office/officeart/2005/8/layout/StepDownProcess"/>
    <dgm:cxn modelId="{BDAA5B4D-3FCD-47BD-8F96-8ACDA2287447}" type="presParOf" srcId="{C51E655B-8A40-4B52-895E-702437BE18FB}" destId="{E1459FAB-4832-442A-960D-FEBF917108D8}" srcOrd="0" destOrd="0" presId="urn:microsoft.com/office/officeart/2005/8/layout/StepDownProcess"/>
    <dgm:cxn modelId="{C48DDC63-03D1-41A0-8F21-3E9A85FD827B}" type="presParOf" srcId="{E1459FAB-4832-442A-960D-FEBF917108D8}" destId="{6D8B6355-B7F4-450A-8404-F6DB38EF63B1}" srcOrd="0" destOrd="0" presId="urn:microsoft.com/office/officeart/2005/8/layout/StepDownProcess"/>
    <dgm:cxn modelId="{D4837FEF-107D-4ACA-8799-B643D96C8A4A}" type="presParOf" srcId="{E1459FAB-4832-442A-960D-FEBF917108D8}" destId="{C2E584B8-1AC3-4C11-90B6-4F6E621D4914}" srcOrd="1" destOrd="0" presId="urn:microsoft.com/office/officeart/2005/8/layout/StepDownProcess"/>
    <dgm:cxn modelId="{F310136F-F0DB-4C3E-BDF3-2C8D94CAD04C}" type="presParOf" srcId="{E1459FAB-4832-442A-960D-FEBF917108D8}" destId="{083EA792-FE8E-43CF-805A-D31CDB69300E}" srcOrd="2" destOrd="0" presId="urn:microsoft.com/office/officeart/2005/8/layout/StepDownProcess"/>
    <dgm:cxn modelId="{2BB740A1-791D-442C-9164-2E9410AB4E96}" type="presParOf" srcId="{C51E655B-8A40-4B52-895E-702437BE18FB}" destId="{E679F576-E028-46DE-A83D-C7EFCD43E106}" srcOrd="1" destOrd="0" presId="urn:microsoft.com/office/officeart/2005/8/layout/StepDownProcess"/>
    <dgm:cxn modelId="{70864687-ADD7-4AE2-B6E2-54B97CD93593}" type="presParOf" srcId="{C51E655B-8A40-4B52-895E-702437BE18FB}" destId="{41527E40-F1AE-46EB-AC08-2292C6459FC4}" srcOrd="2" destOrd="0" presId="urn:microsoft.com/office/officeart/2005/8/layout/StepDownProcess"/>
    <dgm:cxn modelId="{971736DD-3C24-4F96-9080-0A46BC3C5972}" type="presParOf" srcId="{41527E40-F1AE-46EB-AC08-2292C6459FC4}" destId="{D96F4730-06F6-44BA-9D50-F7B9F3316450}" srcOrd="0" destOrd="0" presId="urn:microsoft.com/office/officeart/2005/8/layout/StepDownProcess"/>
    <dgm:cxn modelId="{004F9F6E-F41A-44AE-946F-E42DDB5BABDA}" type="presParOf" srcId="{41527E40-F1AE-46EB-AC08-2292C6459FC4}" destId="{03A5FC04-D4B9-4750-AF20-12C916711CE7}" srcOrd="1" destOrd="0" presId="urn:microsoft.com/office/officeart/2005/8/layout/StepDownProcess"/>
    <dgm:cxn modelId="{273D183F-0B29-4D11-97CD-03C09104BEA4}" type="presParOf" srcId="{41527E40-F1AE-46EB-AC08-2292C6459FC4}" destId="{34D55981-928C-4ADE-9A01-37ED3A61E4C9}" srcOrd="2" destOrd="0" presId="urn:microsoft.com/office/officeart/2005/8/layout/StepDownProcess"/>
    <dgm:cxn modelId="{7DEAE79F-E3B1-4539-8D9A-EE9FBE3C8F44}" type="presParOf" srcId="{C51E655B-8A40-4B52-895E-702437BE18FB}" destId="{1F65576F-43A4-41B6-9A4D-1887FE87CB36}" srcOrd="3" destOrd="0" presId="urn:microsoft.com/office/officeart/2005/8/layout/StepDownProcess"/>
    <dgm:cxn modelId="{7748FFB3-E883-45F9-B6ED-7728976129CF}" type="presParOf" srcId="{C51E655B-8A40-4B52-895E-702437BE18FB}" destId="{32F36A61-AE07-4D9E-9EC0-C16868BDCFAA}" srcOrd="4" destOrd="0" presId="urn:microsoft.com/office/officeart/2005/8/layout/StepDownProcess"/>
    <dgm:cxn modelId="{9CC1E900-43C4-4ABB-84D7-60988B471E73}" type="presParOf" srcId="{32F36A61-AE07-4D9E-9EC0-C16868BDCFAA}" destId="{24913730-AB43-487B-9AA9-3406A16EE0F8}" srcOrd="0" destOrd="0" presId="urn:microsoft.com/office/officeart/2005/8/layout/StepDownProcess"/>
    <dgm:cxn modelId="{23BD31E7-3B14-4361-8D0D-0F5029FB6F38}" type="presParOf" srcId="{32F36A61-AE07-4D9E-9EC0-C16868BDCFAA}" destId="{26A46928-7E98-4294-A537-DD34EB7685DE}" srcOrd="1" destOrd="0" presId="urn:microsoft.com/office/officeart/2005/8/layout/StepDownProcess"/>
    <dgm:cxn modelId="{159A61CD-1427-4028-AE47-AB681A01AF6D}" type="presParOf" srcId="{32F36A61-AE07-4D9E-9EC0-C16868BDCFAA}" destId="{A356E502-0AE6-4956-8EDC-F8EFF83CD001}" srcOrd="2" destOrd="0" presId="urn:microsoft.com/office/officeart/2005/8/layout/StepDownProcess"/>
    <dgm:cxn modelId="{9D6D0B4B-AFC0-4731-8364-C86CFDF90BBA}" type="presParOf" srcId="{C51E655B-8A40-4B52-895E-702437BE18FB}" destId="{12F08506-DF08-4306-AF66-F7E0D48ED119}" srcOrd="5" destOrd="0" presId="urn:microsoft.com/office/officeart/2005/8/layout/StepDownProcess"/>
    <dgm:cxn modelId="{8E79CCE3-8F40-4CD7-B16B-00A22C63807C}" type="presParOf" srcId="{C51E655B-8A40-4B52-895E-702437BE18FB}" destId="{71F4DEB8-253C-48AA-A529-987D6F8C77EE}" srcOrd="6" destOrd="0" presId="urn:microsoft.com/office/officeart/2005/8/layout/StepDownProcess"/>
    <dgm:cxn modelId="{955BE2D4-EC96-495B-ADC1-B0DF690ED60E}" type="presParOf" srcId="{71F4DEB8-253C-48AA-A529-987D6F8C77EE}" destId="{06B8E77A-D913-4D6C-93EE-7231D2CB52A8}" srcOrd="0" destOrd="0" presId="urn:microsoft.com/office/officeart/2005/8/layout/StepDownProcess"/>
    <dgm:cxn modelId="{BBA8DFC7-5CA0-4E96-A211-EDB7F8C100DC}" type="presParOf" srcId="{71F4DEB8-253C-48AA-A529-987D6F8C77EE}" destId="{3BDD2999-39EB-45F5-9EA2-BEC9CCADCFE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7D8CAF-AB61-41E6-ADAF-5F896879BFD5}" type="doc">
      <dgm:prSet loTypeId="urn:microsoft.com/office/officeart/2008/layout/PictureLineup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6CF0483-BA18-40B6-856A-AA976EB74366}">
      <dgm:prSet phldrT="[Text]"/>
      <dgm:spPr/>
      <dgm:t>
        <a:bodyPr/>
        <a:lstStyle/>
        <a:p>
          <a:pPr algn="ctr"/>
          <a:r>
            <a:rPr lang="en-US" dirty="0">
              <a:solidFill>
                <a:schemeClr val="bg1"/>
              </a:solidFill>
            </a:rPr>
            <a:t>Private Renters</a:t>
          </a:r>
        </a:p>
      </dgm:t>
    </dgm:pt>
    <dgm:pt modelId="{F5EDC5F2-137E-46D7-8744-A3787B4CE8D2}" type="parTrans" cxnId="{6C538872-CE24-43E7-94D6-B17969FB3505}">
      <dgm:prSet/>
      <dgm:spPr/>
      <dgm:t>
        <a:bodyPr/>
        <a:lstStyle/>
        <a:p>
          <a:endParaRPr lang="en-US"/>
        </a:p>
      </dgm:t>
    </dgm:pt>
    <dgm:pt modelId="{67E4034C-97C5-4EEE-9606-BCAEF3AF88FF}" type="sibTrans" cxnId="{6C538872-CE24-43E7-94D6-B17969FB3505}">
      <dgm:prSet/>
      <dgm:spPr/>
      <dgm:t>
        <a:bodyPr/>
        <a:lstStyle/>
        <a:p>
          <a:endParaRPr lang="en-US"/>
        </a:p>
      </dgm:t>
    </dgm:pt>
    <dgm:pt modelId="{9C2B0DCF-24C6-4690-A9A5-A9715BFFEAD7}">
      <dgm:prSet phldrT="[Text]"/>
      <dgm:spPr/>
      <dgm:t>
        <a:bodyPr/>
        <a:lstStyle/>
        <a:p>
          <a:pPr algn="ctr"/>
          <a:r>
            <a:rPr lang="en-US" dirty="0">
              <a:solidFill>
                <a:schemeClr val="bg1"/>
              </a:solidFill>
            </a:rPr>
            <a:t>Right Sizers</a:t>
          </a:r>
        </a:p>
      </dgm:t>
    </dgm:pt>
    <dgm:pt modelId="{975C68DD-1A45-49DA-976B-61DEB60DACE6}" type="parTrans" cxnId="{59842638-A4A1-4A40-B878-B2622F156001}">
      <dgm:prSet/>
      <dgm:spPr/>
      <dgm:t>
        <a:bodyPr/>
        <a:lstStyle/>
        <a:p>
          <a:endParaRPr lang="en-US"/>
        </a:p>
      </dgm:t>
    </dgm:pt>
    <dgm:pt modelId="{3C7865B7-FF4C-4FE1-B068-962681F69268}" type="sibTrans" cxnId="{59842638-A4A1-4A40-B878-B2622F156001}">
      <dgm:prSet/>
      <dgm:spPr/>
      <dgm:t>
        <a:bodyPr/>
        <a:lstStyle/>
        <a:p>
          <a:endParaRPr lang="en-US"/>
        </a:p>
      </dgm:t>
    </dgm:pt>
    <dgm:pt modelId="{C49AD493-C47F-4EA8-8255-98F0C69F746F}">
      <dgm:prSet phldrT="[Text]"/>
      <dgm:spPr/>
      <dgm:t>
        <a:bodyPr/>
        <a:lstStyle/>
        <a:p>
          <a:pPr algn="ctr"/>
          <a:r>
            <a:rPr lang="en-US" dirty="0">
              <a:solidFill>
                <a:schemeClr val="bg1"/>
              </a:solidFill>
            </a:rPr>
            <a:t>Nest Leavers</a:t>
          </a:r>
        </a:p>
      </dgm:t>
    </dgm:pt>
    <dgm:pt modelId="{03194869-BC6F-4FDE-8189-FACBD235CE70}" type="parTrans" cxnId="{5A6F1FFF-31CA-415E-9854-39C1784F98C3}">
      <dgm:prSet/>
      <dgm:spPr/>
      <dgm:t>
        <a:bodyPr/>
        <a:lstStyle/>
        <a:p>
          <a:endParaRPr lang="en-US"/>
        </a:p>
      </dgm:t>
    </dgm:pt>
    <dgm:pt modelId="{CAA87EDD-507C-4390-B14F-0BA54511DB3E}" type="sibTrans" cxnId="{5A6F1FFF-31CA-415E-9854-39C1784F98C3}">
      <dgm:prSet/>
      <dgm:spPr/>
      <dgm:t>
        <a:bodyPr/>
        <a:lstStyle/>
        <a:p>
          <a:endParaRPr lang="en-US"/>
        </a:p>
      </dgm:t>
    </dgm:pt>
    <dgm:pt modelId="{97667019-9FA3-4DBD-851B-A3DFB1B42FD8}">
      <dgm:prSet phldrT="[Text]"/>
      <dgm:spPr/>
      <dgm:t>
        <a:bodyPr/>
        <a:lstStyle/>
        <a:p>
          <a:pPr algn="ctr"/>
          <a:r>
            <a:rPr lang="en-US" dirty="0">
              <a:solidFill>
                <a:schemeClr val="bg1"/>
              </a:solidFill>
            </a:rPr>
            <a:t>Generation Rent</a:t>
          </a:r>
        </a:p>
      </dgm:t>
    </dgm:pt>
    <dgm:pt modelId="{99F3580B-17D7-4018-8E62-FAB952842B15}" type="parTrans" cxnId="{2ECBB93E-8D51-4FE1-BCA2-581CC57BD452}">
      <dgm:prSet/>
      <dgm:spPr/>
      <dgm:t>
        <a:bodyPr/>
        <a:lstStyle/>
        <a:p>
          <a:endParaRPr lang="en-US"/>
        </a:p>
      </dgm:t>
    </dgm:pt>
    <dgm:pt modelId="{0E73C5A4-4394-4AC9-8386-4D298CAB1C2E}" type="sibTrans" cxnId="{2ECBB93E-8D51-4FE1-BCA2-581CC57BD452}">
      <dgm:prSet/>
      <dgm:spPr/>
      <dgm:t>
        <a:bodyPr/>
        <a:lstStyle/>
        <a:p>
          <a:endParaRPr lang="en-US"/>
        </a:p>
      </dgm:t>
    </dgm:pt>
    <dgm:pt modelId="{C5AE35BA-CE75-4918-A8E2-FF36CF900A46}" type="pres">
      <dgm:prSet presAssocID="{AA7D8CAF-AB61-41E6-ADAF-5F896879BFD5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00BCCA-67A9-46D7-A976-97AA1229BDFC}" type="pres">
      <dgm:prSet presAssocID="{86CF0483-BA18-40B6-856A-AA976EB74366}" presName="composite" presStyleCnt="0"/>
      <dgm:spPr/>
    </dgm:pt>
    <dgm:pt modelId="{798E510E-1244-47A3-931F-725C31AA6FC3}" type="pres">
      <dgm:prSet presAssocID="{86CF0483-BA18-40B6-856A-AA976EB74366}" presName="Image" presStyleLbl="align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31A11B6-D91F-4624-9694-80ED2C833B98}" type="pres">
      <dgm:prSet presAssocID="{86CF0483-BA18-40B6-856A-AA976EB74366}" presName="Accent" presStyleLbl="parChTrans1D1" presStyleIdx="0" presStyleCnt="4"/>
      <dgm:spPr/>
    </dgm:pt>
    <dgm:pt modelId="{19CEE8AA-DE0C-44DB-8DF5-EE24F2FA3431}" type="pres">
      <dgm:prSet presAssocID="{86CF0483-BA18-40B6-856A-AA976EB74366}" presName="Paren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B31AE-0938-4409-953D-AF70FCAFF2AD}" type="pres">
      <dgm:prSet presAssocID="{67E4034C-97C5-4EEE-9606-BCAEF3AF88FF}" presName="sibTrans" presStyleCnt="0"/>
      <dgm:spPr/>
    </dgm:pt>
    <dgm:pt modelId="{085B2FB9-7520-49D5-9E5C-7745A03E3513}" type="pres">
      <dgm:prSet presAssocID="{9C2B0DCF-24C6-4690-A9A5-A9715BFFEAD7}" presName="composite" presStyleCnt="0"/>
      <dgm:spPr/>
    </dgm:pt>
    <dgm:pt modelId="{1B5F7B8C-3C92-4BF8-9A6F-9AA72951F076}" type="pres">
      <dgm:prSet presAssocID="{9C2B0DCF-24C6-4690-A9A5-A9715BFFEAD7}" presName="Image" presStyleLbl="alignNode1" presStyleIdx="1" presStyleCnt="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1D9A9376-4A98-4B8E-9564-BED429551363}" type="pres">
      <dgm:prSet presAssocID="{9C2B0DCF-24C6-4690-A9A5-A9715BFFEAD7}" presName="Accent" presStyleLbl="parChTrans1D1" presStyleIdx="1" presStyleCnt="4"/>
      <dgm:spPr/>
    </dgm:pt>
    <dgm:pt modelId="{6B17E725-5F22-4416-9293-E76A4F2F814B}" type="pres">
      <dgm:prSet presAssocID="{9C2B0DCF-24C6-4690-A9A5-A9715BFFEAD7}" presName="Paren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5EE88-0733-46DA-8DD1-DAE0B1655035}" type="pres">
      <dgm:prSet presAssocID="{3C7865B7-FF4C-4FE1-B068-962681F69268}" presName="sibTrans" presStyleCnt="0"/>
      <dgm:spPr/>
    </dgm:pt>
    <dgm:pt modelId="{CAD67E42-46D2-4E90-AFEF-195596573A34}" type="pres">
      <dgm:prSet presAssocID="{C49AD493-C47F-4EA8-8255-98F0C69F746F}" presName="composite" presStyleCnt="0"/>
      <dgm:spPr/>
    </dgm:pt>
    <dgm:pt modelId="{4E81AC71-B721-44C5-83D0-7DA95CB24C47}" type="pres">
      <dgm:prSet presAssocID="{C49AD493-C47F-4EA8-8255-98F0C69F746F}" presName="Image" presStyleLbl="align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F767C68-C6B4-410D-B4B4-ACD78A86D707}" type="pres">
      <dgm:prSet presAssocID="{C49AD493-C47F-4EA8-8255-98F0C69F746F}" presName="Accent" presStyleLbl="parChTrans1D1" presStyleIdx="2" presStyleCnt="4"/>
      <dgm:spPr/>
    </dgm:pt>
    <dgm:pt modelId="{E009EC34-33C7-47CF-9EDC-5CBBBF0EF6C5}" type="pres">
      <dgm:prSet presAssocID="{C49AD493-C47F-4EA8-8255-98F0C69F746F}" presName="Paren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7F484-B203-414F-A01F-320EBA907B60}" type="pres">
      <dgm:prSet presAssocID="{CAA87EDD-507C-4390-B14F-0BA54511DB3E}" presName="sibTrans" presStyleCnt="0"/>
      <dgm:spPr/>
    </dgm:pt>
    <dgm:pt modelId="{71E42B9A-F131-4606-B2CA-6DA673D45944}" type="pres">
      <dgm:prSet presAssocID="{97667019-9FA3-4DBD-851B-A3DFB1B42FD8}" presName="composite" presStyleCnt="0"/>
      <dgm:spPr/>
    </dgm:pt>
    <dgm:pt modelId="{84866ECF-9D77-47A9-BF3C-D8728DF94952}" type="pres">
      <dgm:prSet presAssocID="{97667019-9FA3-4DBD-851B-A3DFB1B42FD8}" presName="Image" presStyleLbl="align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486FF4C-93EF-469C-8765-F57A37CAD3FC}" type="pres">
      <dgm:prSet presAssocID="{97667019-9FA3-4DBD-851B-A3DFB1B42FD8}" presName="Accent" presStyleLbl="parChTrans1D1" presStyleIdx="3" presStyleCnt="4"/>
      <dgm:spPr/>
    </dgm:pt>
    <dgm:pt modelId="{FDE41F7A-B4AD-4344-A4F4-DAFAA56076DF}" type="pres">
      <dgm:prSet presAssocID="{97667019-9FA3-4DBD-851B-A3DFB1B42FD8}" presName="Paren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D12DAD-2F9E-44EF-8431-315AFE7910ED}" type="presOf" srcId="{97667019-9FA3-4DBD-851B-A3DFB1B42FD8}" destId="{FDE41F7A-B4AD-4344-A4F4-DAFAA56076DF}" srcOrd="0" destOrd="0" presId="urn:microsoft.com/office/officeart/2008/layout/PictureLineup"/>
    <dgm:cxn modelId="{6C1D9947-D6FC-42B5-BC93-FAAB5CDCE368}" type="presOf" srcId="{9C2B0DCF-24C6-4690-A9A5-A9715BFFEAD7}" destId="{6B17E725-5F22-4416-9293-E76A4F2F814B}" srcOrd="0" destOrd="0" presId="urn:microsoft.com/office/officeart/2008/layout/PictureLineup"/>
    <dgm:cxn modelId="{59842638-A4A1-4A40-B878-B2622F156001}" srcId="{AA7D8CAF-AB61-41E6-ADAF-5F896879BFD5}" destId="{9C2B0DCF-24C6-4690-A9A5-A9715BFFEAD7}" srcOrd="1" destOrd="0" parTransId="{975C68DD-1A45-49DA-976B-61DEB60DACE6}" sibTransId="{3C7865B7-FF4C-4FE1-B068-962681F69268}"/>
    <dgm:cxn modelId="{0ED2992C-41F4-4187-9965-F64F3BBBAA3D}" type="presOf" srcId="{C49AD493-C47F-4EA8-8255-98F0C69F746F}" destId="{E009EC34-33C7-47CF-9EDC-5CBBBF0EF6C5}" srcOrd="0" destOrd="0" presId="urn:microsoft.com/office/officeart/2008/layout/PictureLineup"/>
    <dgm:cxn modelId="{5A6F1FFF-31CA-415E-9854-39C1784F98C3}" srcId="{AA7D8CAF-AB61-41E6-ADAF-5F896879BFD5}" destId="{C49AD493-C47F-4EA8-8255-98F0C69F746F}" srcOrd="2" destOrd="0" parTransId="{03194869-BC6F-4FDE-8189-FACBD235CE70}" sibTransId="{CAA87EDD-507C-4390-B14F-0BA54511DB3E}"/>
    <dgm:cxn modelId="{2ECBB93E-8D51-4FE1-BCA2-581CC57BD452}" srcId="{AA7D8CAF-AB61-41E6-ADAF-5F896879BFD5}" destId="{97667019-9FA3-4DBD-851B-A3DFB1B42FD8}" srcOrd="3" destOrd="0" parTransId="{99F3580B-17D7-4018-8E62-FAB952842B15}" sibTransId="{0E73C5A4-4394-4AC9-8386-4D298CAB1C2E}"/>
    <dgm:cxn modelId="{6C538872-CE24-43E7-94D6-B17969FB3505}" srcId="{AA7D8CAF-AB61-41E6-ADAF-5F896879BFD5}" destId="{86CF0483-BA18-40B6-856A-AA976EB74366}" srcOrd="0" destOrd="0" parTransId="{F5EDC5F2-137E-46D7-8744-A3787B4CE8D2}" sibTransId="{67E4034C-97C5-4EEE-9606-BCAEF3AF88FF}"/>
    <dgm:cxn modelId="{89AE3EC5-5A19-4E4F-AF7C-34C8C0CA87F5}" type="presOf" srcId="{AA7D8CAF-AB61-41E6-ADAF-5F896879BFD5}" destId="{C5AE35BA-CE75-4918-A8E2-FF36CF900A46}" srcOrd="0" destOrd="0" presId="urn:microsoft.com/office/officeart/2008/layout/PictureLineup"/>
    <dgm:cxn modelId="{B58E1F28-835F-475E-8478-2C4000494974}" type="presOf" srcId="{86CF0483-BA18-40B6-856A-AA976EB74366}" destId="{19CEE8AA-DE0C-44DB-8DF5-EE24F2FA3431}" srcOrd="0" destOrd="0" presId="urn:microsoft.com/office/officeart/2008/layout/PictureLineup"/>
    <dgm:cxn modelId="{B754CBDC-57B8-45AA-8A07-33999B54B435}" type="presParOf" srcId="{C5AE35BA-CE75-4918-A8E2-FF36CF900A46}" destId="{3300BCCA-67A9-46D7-A976-97AA1229BDFC}" srcOrd="0" destOrd="0" presId="urn:microsoft.com/office/officeart/2008/layout/PictureLineup"/>
    <dgm:cxn modelId="{38A99D7D-C304-40B4-94A7-17A097B890D3}" type="presParOf" srcId="{3300BCCA-67A9-46D7-A976-97AA1229BDFC}" destId="{798E510E-1244-47A3-931F-725C31AA6FC3}" srcOrd="0" destOrd="0" presId="urn:microsoft.com/office/officeart/2008/layout/PictureLineup"/>
    <dgm:cxn modelId="{B9C74E95-425F-46EA-8A7F-20158002E6B3}" type="presParOf" srcId="{3300BCCA-67A9-46D7-A976-97AA1229BDFC}" destId="{831A11B6-D91F-4624-9694-80ED2C833B98}" srcOrd="1" destOrd="0" presId="urn:microsoft.com/office/officeart/2008/layout/PictureLineup"/>
    <dgm:cxn modelId="{717E2DA1-5259-4ED2-BD40-6A554B7418BE}" type="presParOf" srcId="{3300BCCA-67A9-46D7-A976-97AA1229BDFC}" destId="{19CEE8AA-DE0C-44DB-8DF5-EE24F2FA3431}" srcOrd="2" destOrd="0" presId="urn:microsoft.com/office/officeart/2008/layout/PictureLineup"/>
    <dgm:cxn modelId="{7C8324D9-9E92-418B-AB42-42A5FCD33D83}" type="presParOf" srcId="{C5AE35BA-CE75-4918-A8E2-FF36CF900A46}" destId="{4EFB31AE-0938-4409-953D-AF70FCAFF2AD}" srcOrd="1" destOrd="0" presId="urn:microsoft.com/office/officeart/2008/layout/PictureLineup"/>
    <dgm:cxn modelId="{A725B43A-78C6-4E39-A3C4-37E42FEB68BF}" type="presParOf" srcId="{C5AE35BA-CE75-4918-A8E2-FF36CF900A46}" destId="{085B2FB9-7520-49D5-9E5C-7745A03E3513}" srcOrd="2" destOrd="0" presId="urn:microsoft.com/office/officeart/2008/layout/PictureLineup"/>
    <dgm:cxn modelId="{01340454-DE64-4956-A0D7-73259B56C042}" type="presParOf" srcId="{085B2FB9-7520-49D5-9E5C-7745A03E3513}" destId="{1B5F7B8C-3C92-4BF8-9A6F-9AA72951F076}" srcOrd="0" destOrd="0" presId="urn:microsoft.com/office/officeart/2008/layout/PictureLineup"/>
    <dgm:cxn modelId="{309998B8-F5B3-4AC8-84F0-1779E9DED490}" type="presParOf" srcId="{085B2FB9-7520-49D5-9E5C-7745A03E3513}" destId="{1D9A9376-4A98-4B8E-9564-BED429551363}" srcOrd="1" destOrd="0" presId="urn:microsoft.com/office/officeart/2008/layout/PictureLineup"/>
    <dgm:cxn modelId="{69C0C3AE-7E8A-47B9-B1FB-5F6865B8A589}" type="presParOf" srcId="{085B2FB9-7520-49D5-9E5C-7745A03E3513}" destId="{6B17E725-5F22-4416-9293-E76A4F2F814B}" srcOrd="2" destOrd="0" presId="urn:microsoft.com/office/officeart/2008/layout/PictureLineup"/>
    <dgm:cxn modelId="{32EDB73D-82DD-45BD-BBD9-7EA97110B2F5}" type="presParOf" srcId="{C5AE35BA-CE75-4918-A8E2-FF36CF900A46}" destId="{78E5EE88-0733-46DA-8DD1-DAE0B1655035}" srcOrd="3" destOrd="0" presId="urn:microsoft.com/office/officeart/2008/layout/PictureLineup"/>
    <dgm:cxn modelId="{8B2626EC-4E29-4A1B-971E-50EF2FDAC36B}" type="presParOf" srcId="{C5AE35BA-CE75-4918-A8E2-FF36CF900A46}" destId="{CAD67E42-46D2-4E90-AFEF-195596573A34}" srcOrd="4" destOrd="0" presId="urn:microsoft.com/office/officeart/2008/layout/PictureLineup"/>
    <dgm:cxn modelId="{3BE254CF-549F-4FFC-B32C-84FD1D26DBDE}" type="presParOf" srcId="{CAD67E42-46D2-4E90-AFEF-195596573A34}" destId="{4E81AC71-B721-44C5-83D0-7DA95CB24C47}" srcOrd="0" destOrd="0" presId="urn:microsoft.com/office/officeart/2008/layout/PictureLineup"/>
    <dgm:cxn modelId="{BCDD5BDD-7754-43F9-A7C0-07E8D7F127CB}" type="presParOf" srcId="{CAD67E42-46D2-4E90-AFEF-195596573A34}" destId="{5F767C68-C6B4-410D-B4B4-ACD78A86D707}" srcOrd="1" destOrd="0" presId="urn:microsoft.com/office/officeart/2008/layout/PictureLineup"/>
    <dgm:cxn modelId="{BEFC5320-A604-47BA-B670-F0CC20CB4D60}" type="presParOf" srcId="{CAD67E42-46D2-4E90-AFEF-195596573A34}" destId="{E009EC34-33C7-47CF-9EDC-5CBBBF0EF6C5}" srcOrd="2" destOrd="0" presId="urn:microsoft.com/office/officeart/2008/layout/PictureLineup"/>
    <dgm:cxn modelId="{4570721B-184B-4F6E-A418-CF889F109DE6}" type="presParOf" srcId="{C5AE35BA-CE75-4918-A8E2-FF36CF900A46}" destId="{2327F484-B203-414F-A01F-320EBA907B60}" srcOrd="5" destOrd="0" presId="urn:microsoft.com/office/officeart/2008/layout/PictureLineup"/>
    <dgm:cxn modelId="{1C4799CC-5632-42F1-B9FE-5D8EC630DD1B}" type="presParOf" srcId="{C5AE35BA-CE75-4918-A8E2-FF36CF900A46}" destId="{71E42B9A-F131-4606-B2CA-6DA673D45944}" srcOrd="6" destOrd="0" presId="urn:microsoft.com/office/officeart/2008/layout/PictureLineup"/>
    <dgm:cxn modelId="{4C29A539-2C8D-45F4-A8AA-995A06DD69FD}" type="presParOf" srcId="{71E42B9A-F131-4606-B2CA-6DA673D45944}" destId="{84866ECF-9D77-47A9-BF3C-D8728DF94952}" srcOrd="0" destOrd="0" presId="urn:microsoft.com/office/officeart/2008/layout/PictureLineup"/>
    <dgm:cxn modelId="{4DB9B483-04C4-4703-8E89-15484D853559}" type="presParOf" srcId="{71E42B9A-F131-4606-B2CA-6DA673D45944}" destId="{5486FF4C-93EF-469C-8765-F57A37CAD3FC}" srcOrd="1" destOrd="0" presId="urn:microsoft.com/office/officeart/2008/layout/PictureLineup"/>
    <dgm:cxn modelId="{AD5207AC-7412-48BE-A0FD-332989CA0DA0}" type="presParOf" srcId="{71E42B9A-F131-4606-B2CA-6DA673D45944}" destId="{FDE41F7A-B4AD-4344-A4F4-DAFAA56076DF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381626-008A-4A51-914D-4D2FD23093B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F1DD79-2940-4862-A54B-786FA9B876A0}">
      <dgm:prSet phldrT="[Text]"/>
      <dgm:spPr/>
      <dgm:t>
        <a:bodyPr/>
        <a:lstStyle/>
        <a:p>
          <a:r>
            <a:rPr lang="en-US" dirty="0"/>
            <a:t>Benefits</a:t>
          </a:r>
        </a:p>
      </dgm:t>
    </dgm:pt>
    <dgm:pt modelId="{2A60D62C-18B8-4C28-94ED-2C7931DF15B3}" type="parTrans" cxnId="{2FE6A4A6-9599-4D1B-95BD-153105E59264}">
      <dgm:prSet/>
      <dgm:spPr/>
      <dgm:t>
        <a:bodyPr/>
        <a:lstStyle/>
        <a:p>
          <a:endParaRPr lang="en-US"/>
        </a:p>
      </dgm:t>
    </dgm:pt>
    <dgm:pt modelId="{BA78760C-DDE5-4A86-80E8-874556F201F3}" type="sibTrans" cxnId="{2FE6A4A6-9599-4D1B-95BD-153105E59264}">
      <dgm:prSet/>
      <dgm:spPr/>
      <dgm:t>
        <a:bodyPr/>
        <a:lstStyle/>
        <a:p>
          <a:endParaRPr lang="en-US"/>
        </a:p>
      </dgm:t>
    </dgm:pt>
    <dgm:pt modelId="{E4932AB0-CAF8-4748-8FFD-EE427E22DEB3}">
      <dgm:prSet phldrT="[Text]" custT="1"/>
      <dgm:spPr/>
      <dgm:t>
        <a:bodyPr/>
        <a:lstStyle/>
        <a:p>
          <a:r>
            <a:rPr lang="en-US" sz="2000" b="1" dirty="0"/>
            <a:t>Tenants</a:t>
          </a:r>
          <a:endParaRPr lang="en-US" sz="2000" dirty="0"/>
        </a:p>
      </dgm:t>
    </dgm:pt>
    <dgm:pt modelId="{1BCB1177-16FB-437E-8948-4998199C65C4}" type="parTrans" cxnId="{DD7F1F28-EEE9-4315-82DB-131C5FBE6F59}">
      <dgm:prSet/>
      <dgm:spPr/>
      <dgm:t>
        <a:bodyPr/>
        <a:lstStyle/>
        <a:p>
          <a:endParaRPr lang="en-US"/>
        </a:p>
      </dgm:t>
    </dgm:pt>
    <dgm:pt modelId="{CC0BF526-4B5D-4017-8803-1EF2D50481D0}" type="sibTrans" cxnId="{DD7F1F28-EEE9-4315-82DB-131C5FBE6F59}">
      <dgm:prSet/>
      <dgm:spPr/>
      <dgm:t>
        <a:bodyPr/>
        <a:lstStyle/>
        <a:p>
          <a:endParaRPr lang="en-US"/>
        </a:p>
      </dgm:t>
    </dgm:pt>
    <dgm:pt modelId="{07F4649D-E6C4-4ED8-93AC-183BF5D29582}">
      <dgm:prSet phldrT="[Text]" custT="1"/>
      <dgm:spPr/>
      <dgm:t>
        <a:bodyPr/>
        <a:lstStyle/>
        <a:p>
          <a:r>
            <a:rPr lang="en-US" sz="1800" b="1" dirty="0"/>
            <a:t>Landlords</a:t>
          </a:r>
          <a:endParaRPr lang="en-US" sz="2000" b="0" dirty="0"/>
        </a:p>
      </dgm:t>
    </dgm:pt>
    <dgm:pt modelId="{708CD129-B51B-4E82-8270-F285DED40590}" type="parTrans" cxnId="{4D234C24-552B-4393-99E5-D7F8D672DAA6}">
      <dgm:prSet/>
      <dgm:spPr/>
      <dgm:t>
        <a:bodyPr/>
        <a:lstStyle/>
        <a:p>
          <a:endParaRPr lang="en-US"/>
        </a:p>
      </dgm:t>
    </dgm:pt>
    <dgm:pt modelId="{A7ED1B69-B323-4A86-94E0-A2FB9579AF4A}" type="sibTrans" cxnId="{4D234C24-552B-4393-99E5-D7F8D672DAA6}">
      <dgm:prSet/>
      <dgm:spPr/>
      <dgm:t>
        <a:bodyPr/>
        <a:lstStyle/>
        <a:p>
          <a:endParaRPr lang="en-US"/>
        </a:p>
      </dgm:t>
    </dgm:pt>
    <dgm:pt modelId="{43954B8B-124E-45D3-A694-13E87954E963}">
      <dgm:prSet phldrT="[Text]" custT="1"/>
      <dgm:spPr/>
      <dgm:t>
        <a:bodyPr/>
        <a:lstStyle/>
        <a:p>
          <a:r>
            <a:rPr lang="en-US" sz="1800" dirty="0"/>
            <a:t>Good Quality Homes</a:t>
          </a:r>
        </a:p>
        <a:p>
          <a:r>
            <a:rPr lang="en-US" sz="1800" dirty="0"/>
            <a:t>Reliable Landlords</a:t>
          </a:r>
        </a:p>
        <a:p>
          <a:r>
            <a:rPr lang="en-US" sz="1800" dirty="0"/>
            <a:t>High energy efficiency</a:t>
          </a:r>
        </a:p>
        <a:p>
          <a:r>
            <a:rPr lang="en-US" sz="1800" dirty="0"/>
            <a:t>Often more affordable</a:t>
          </a:r>
        </a:p>
      </dgm:t>
    </dgm:pt>
    <dgm:pt modelId="{B94CF1E7-8053-447D-B800-30FE54860D76}" type="parTrans" cxnId="{6147C61F-541D-4C78-9DFD-12E90469BDF9}">
      <dgm:prSet/>
      <dgm:spPr/>
      <dgm:t>
        <a:bodyPr/>
        <a:lstStyle/>
        <a:p>
          <a:endParaRPr lang="en-US"/>
        </a:p>
      </dgm:t>
    </dgm:pt>
    <dgm:pt modelId="{B2C268A2-69DB-42B9-B793-D3599E7C535B}" type="sibTrans" cxnId="{6147C61F-541D-4C78-9DFD-12E90469BDF9}">
      <dgm:prSet/>
      <dgm:spPr/>
      <dgm:t>
        <a:bodyPr/>
        <a:lstStyle/>
        <a:p>
          <a:endParaRPr lang="en-US"/>
        </a:p>
      </dgm:t>
    </dgm:pt>
    <dgm:pt modelId="{80162E46-531E-4A01-B9F6-1ABAB8983BF7}">
      <dgm:prSet phldrT="[Text]" custT="1"/>
      <dgm:spPr/>
      <dgm:t>
        <a:bodyPr/>
        <a:lstStyle/>
        <a:p>
          <a:r>
            <a:rPr lang="en-US" sz="1800" b="0" dirty="0"/>
            <a:t>Diversify products available</a:t>
          </a:r>
        </a:p>
        <a:p>
          <a:r>
            <a:rPr lang="en-US" sz="1800" b="0" dirty="0"/>
            <a:t>Cross Subsidies social housing</a:t>
          </a:r>
        </a:p>
        <a:p>
          <a:r>
            <a:rPr lang="en-US" sz="1800" b="0" dirty="0" err="1"/>
            <a:t>Maximise</a:t>
          </a:r>
          <a:r>
            <a:rPr lang="en-US" sz="1800" b="0" dirty="0"/>
            <a:t> development opportunities </a:t>
          </a:r>
          <a:endParaRPr lang="en-US" sz="2000" b="0" dirty="0"/>
        </a:p>
      </dgm:t>
    </dgm:pt>
    <dgm:pt modelId="{BC22DE46-3EAF-49D0-AB6A-042FAA87492E}" type="parTrans" cxnId="{7F3DA7D7-262E-45D6-8787-4888B2B66A4B}">
      <dgm:prSet/>
      <dgm:spPr/>
      <dgm:t>
        <a:bodyPr/>
        <a:lstStyle/>
        <a:p>
          <a:endParaRPr lang="en-US"/>
        </a:p>
      </dgm:t>
    </dgm:pt>
    <dgm:pt modelId="{D2A36EF8-B413-49BE-B24D-D330D301D361}" type="sibTrans" cxnId="{7F3DA7D7-262E-45D6-8787-4888B2B66A4B}">
      <dgm:prSet/>
      <dgm:spPr/>
      <dgm:t>
        <a:bodyPr/>
        <a:lstStyle/>
        <a:p>
          <a:endParaRPr lang="en-US"/>
        </a:p>
      </dgm:t>
    </dgm:pt>
    <dgm:pt modelId="{3E1E9A2F-431F-4017-8F65-6A5F8AA1A1AB}" type="pres">
      <dgm:prSet presAssocID="{55381626-008A-4A51-914D-4D2FD23093B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28917A7-210D-4B19-8C31-FAD9617E4BC5}" type="pres">
      <dgm:prSet presAssocID="{50F1DD79-2940-4862-A54B-786FA9B876A0}" presName="hierRoot1" presStyleCnt="0">
        <dgm:presLayoutVars>
          <dgm:hierBranch val="init"/>
        </dgm:presLayoutVars>
      </dgm:prSet>
      <dgm:spPr/>
    </dgm:pt>
    <dgm:pt modelId="{10EAC426-2985-4053-A4BE-DE0D9FA182FB}" type="pres">
      <dgm:prSet presAssocID="{50F1DD79-2940-4862-A54B-786FA9B876A0}" presName="rootComposite1" presStyleCnt="0"/>
      <dgm:spPr/>
    </dgm:pt>
    <dgm:pt modelId="{8FAF389A-2621-486C-8B60-4178BADDA28C}" type="pres">
      <dgm:prSet presAssocID="{50F1DD79-2940-4862-A54B-786FA9B876A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38162A-300D-4C6D-BA93-AEBF25FA2563}" type="pres">
      <dgm:prSet presAssocID="{50F1DD79-2940-4862-A54B-786FA9B876A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DEB2511-47A3-468A-B0D5-4EA58F32967E}" type="pres">
      <dgm:prSet presAssocID="{50F1DD79-2940-4862-A54B-786FA9B876A0}" presName="hierChild2" presStyleCnt="0"/>
      <dgm:spPr/>
    </dgm:pt>
    <dgm:pt modelId="{E1B18BF1-1449-47E5-92FF-E988508A1837}" type="pres">
      <dgm:prSet presAssocID="{1BCB1177-16FB-437E-8948-4998199C65C4}" presName="Name37" presStyleLbl="parChTrans1D2" presStyleIdx="0" presStyleCnt="2"/>
      <dgm:spPr/>
      <dgm:t>
        <a:bodyPr/>
        <a:lstStyle/>
        <a:p>
          <a:endParaRPr lang="en-US"/>
        </a:p>
      </dgm:t>
    </dgm:pt>
    <dgm:pt modelId="{B5FDC413-3008-46EC-8ECB-3B6730479EA2}" type="pres">
      <dgm:prSet presAssocID="{E4932AB0-CAF8-4748-8FFD-EE427E22DEB3}" presName="hierRoot2" presStyleCnt="0">
        <dgm:presLayoutVars>
          <dgm:hierBranch val="init"/>
        </dgm:presLayoutVars>
      </dgm:prSet>
      <dgm:spPr/>
    </dgm:pt>
    <dgm:pt modelId="{97AACBB3-76C0-4BCD-8D7B-1D6088902A71}" type="pres">
      <dgm:prSet presAssocID="{E4932AB0-CAF8-4748-8FFD-EE427E22DEB3}" presName="rootComposite" presStyleCnt="0"/>
      <dgm:spPr/>
    </dgm:pt>
    <dgm:pt modelId="{8BB5B8E4-EECC-4A9C-A659-8D53019DCAA7}" type="pres">
      <dgm:prSet presAssocID="{E4932AB0-CAF8-4748-8FFD-EE427E22DEB3}" presName="rootText" presStyleLbl="node2" presStyleIdx="0" presStyleCnt="2" custScaleY="1283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F269DA-9C68-4FAA-BCB0-110A1E2A2276}" type="pres">
      <dgm:prSet presAssocID="{E4932AB0-CAF8-4748-8FFD-EE427E22DEB3}" presName="rootConnector" presStyleLbl="node2" presStyleIdx="0" presStyleCnt="2"/>
      <dgm:spPr/>
      <dgm:t>
        <a:bodyPr/>
        <a:lstStyle/>
        <a:p>
          <a:endParaRPr lang="en-US"/>
        </a:p>
      </dgm:t>
    </dgm:pt>
    <dgm:pt modelId="{37D207B7-1588-4202-B9B0-534799C73127}" type="pres">
      <dgm:prSet presAssocID="{E4932AB0-CAF8-4748-8FFD-EE427E22DEB3}" presName="hierChild4" presStyleCnt="0"/>
      <dgm:spPr/>
    </dgm:pt>
    <dgm:pt modelId="{A0916122-15C0-4A71-8664-0CE1DE64676F}" type="pres">
      <dgm:prSet presAssocID="{B94CF1E7-8053-447D-B800-30FE54860D76}" presName="Name37" presStyleLbl="parChTrans1D3" presStyleIdx="0" presStyleCnt="2"/>
      <dgm:spPr/>
      <dgm:t>
        <a:bodyPr/>
        <a:lstStyle/>
        <a:p>
          <a:endParaRPr lang="en-US"/>
        </a:p>
      </dgm:t>
    </dgm:pt>
    <dgm:pt modelId="{5855F6CC-503C-4501-9583-EE44D2AEB6CA}" type="pres">
      <dgm:prSet presAssocID="{43954B8B-124E-45D3-A694-13E87954E963}" presName="hierRoot2" presStyleCnt="0">
        <dgm:presLayoutVars>
          <dgm:hierBranch val="init"/>
        </dgm:presLayoutVars>
      </dgm:prSet>
      <dgm:spPr/>
    </dgm:pt>
    <dgm:pt modelId="{F83419F2-53C3-470B-8BD3-96DFCE0E07AF}" type="pres">
      <dgm:prSet presAssocID="{43954B8B-124E-45D3-A694-13E87954E963}" presName="rootComposite" presStyleCnt="0"/>
      <dgm:spPr/>
    </dgm:pt>
    <dgm:pt modelId="{45164F12-069F-4324-909B-1C665C034132}" type="pres">
      <dgm:prSet presAssocID="{43954B8B-124E-45D3-A694-13E87954E963}" presName="rootText" presStyleLbl="node3" presStyleIdx="0" presStyleCnt="2" custScaleX="119028" custScaleY="1493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559200-EDA5-4D02-9EDD-D249B62F9425}" type="pres">
      <dgm:prSet presAssocID="{43954B8B-124E-45D3-A694-13E87954E963}" presName="rootConnector" presStyleLbl="node3" presStyleIdx="0" presStyleCnt="2"/>
      <dgm:spPr/>
      <dgm:t>
        <a:bodyPr/>
        <a:lstStyle/>
        <a:p>
          <a:endParaRPr lang="en-US"/>
        </a:p>
      </dgm:t>
    </dgm:pt>
    <dgm:pt modelId="{BE6CC432-F1AC-42EA-B161-0893E51A1F09}" type="pres">
      <dgm:prSet presAssocID="{43954B8B-124E-45D3-A694-13E87954E963}" presName="hierChild4" presStyleCnt="0"/>
      <dgm:spPr/>
    </dgm:pt>
    <dgm:pt modelId="{4993A78E-C90B-411F-B274-CD91F104B88E}" type="pres">
      <dgm:prSet presAssocID="{43954B8B-124E-45D3-A694-13E87954E963}" presName="hierChild5" presStyleCnt="0"/>
      <dgm:spPr/>
    </dgm:pt>
    <dgm:pt modelId="{E49D702E-5741-428E-BA02-AEED032E69C2}" type="pres">
      <dgm:prSet presAssocID="{E4932AB0-CAF8-4748-8FFD-EE427E22DEB3}" presName="hierChild5" presStyleCnt="0"/>
      <dgm:spPr/>
    </dgm:pt>
    <dgm:pt modelId="{7BEFBD26-E18B-4E57-B60D-C12F25391643}" type="pres">
      <dgm:prSet presAssocID="{708CD129-B51B-4E82-8270-F285DED40590}" presName="Name37" presStyleLbl="parChTrans1D2" presStyleIdx="1" presStyleCnt="2"/>
      <dgm:spPr/>
      <dgm:t>
        <a:bodyPr/>
        <a:lstStyle/>
        <a:p>
          <a:endParaRPr lang="en-US"/>
        </a:p>
      </dgm:t>
    </dgm:pt>
    <dgm:pt modelId="{D5B891DC-6C2A-41C2-B0D5-81D662EE75E4}" type="pres">
      <dgm:prSet presAssocID="{07F4649D-E6C4-4ED8-93AC-183BF5D29582}" presName="hierRoot2" presStyleCnt="0">
        <dgm:presLayoutVars>
          <dgm:hierBranch val="init"/>
        </dgm:presLayoutVars>
      </dgm:prSet>
      <dgm:spPr/>
    </dgm:pt>
    <dgm:pt modelId="{85909C46-461A-4FA4-AC8C-62A67A2C3F33}" type="pres">
      <dgm:prSet presAssocID="{07F4649D-E6C4-4ED8-93AC-183BF5D29582}" presName="rootComposite" presStyleCnt="0"/>
      <dgm:spPr/>
    </dgm:pt>
    <dgm:pt modelId="{6E7B9105-9FAE-41A0-939D-4E290C470D39}" type="pres">
      <dgm:prSet presAssocID="{07F4649D-E6C4-4ED8-93AC-183BF5D29582}" presName="rootText" presStyleLbl="node2" presStyleIdx="1" presStyleCnt="2" custScaleY="1270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42C8FD-CB5C-47BB-8FFD-20C3B3551E33}" type="pres">
      <dgm:prSet presAssocID="{07F4649D-E6C4-4ED8-93AC-183BF5D29582}" presName="rootConnector" presStyleLbl="node2" presStyleIdx="1" presStyleCnt="2"/>
      <dgm:spPr/>
      <dgm:t>
        <a:bodyPr/>
        <a:lstStyle/>
        <a:p>
          <a:endParaRPr lang="en-US"/>
        </a:p>
      </dgm:t>
    </dgm:pt>
    <dgm:pt modelId="{14CC9E6C-F3E3-445D-A648-E87B6A3A64B6}" type="pres">
      <dgm:prSet presAssocID="{07F4649D-E6C4-4ED8-93AC-183BF5D29582}" presName="hierChild4" presStyleCnt="0"/>
      <dgm:spPr/>
    </dgm:pt>
    <dgm:pt modelId="{86F55EDF-E50D-4C34-8B41-1A374A9321A8}" type="pres">
      <dgm:prSet presAssocID="{BC22DE46-3EAF-49D0-AB6A-042FAA87492E}" presName="Name37" presStyleLbl="parChTrans1D3" presStyleIdx="1" presStyleCnt="2"/>
      <dgm:spPr/>
      <dgm:t>
        <a:bodyPr/>
        <a:lstStyle/>
        <a:p>
          <a:endParaRPr lang="en-US"/>
        </a:p>
      </dgm:t>
    </dgm:pt>
    <dgm:pt modelId="{0874768F-ABA9-4CE9-B9E0-229AF8A36667}" type="pres">
      <dgm:prSet presAssocID="{80162E46-531E-4A01-B9F6-1ABAB8983BF7}" presName="hierRoot2" presStyleCnt="0">
        <dgm:presLayoutVars>
          <dgm:hierBranch val="init"/>
        </dgm:presLayoutVars>
      </dgm:prSet>
      <dgm:spPr/>
    </dgm:pt>
    <dgm:pt modelId="{61B41CD2-6724-478D-9D39-3D855A600CE6}" type="pres">
      <dgm:prSet presAssocID="{80162E46-531E-4A01-B9F6-1ABAB8983BF7}" presName="rootComposite" presStyleCnt="0"/>
      <dgm:spPr/>
    </dgm:pt>
    <dgm:pt modelId="{8A1EADA4-CF86-438F-8488-E25C833D786F}" type="pres">
      <dgm:prSet presAssocID="{80162E46-531E-4A01-B9F6-1ABAB8983BF7}" presName="rootText" presStyleLbl="node3" presStyleIdx="1" presStyleCnt="2" custScaleX="121983" custScaleY="1595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F4C938-F029-4A8E-AEB9-58EA2B97427E}" type="pres">
      <dgm:prSet presAssocID="{80162E46-531E-4A01-B9F6-1ABAB8983BF7}" presName="rootConnector" presStyleLbl="node3" presStyleIdx="1" presStyleCnt="2"/>
      <dgm:spPr/>
      <dgm:t>
        <a:bodyPr/>
        <a:lstStyle/>
        <a:p>
          <a:endParaRPr lang="en-US"/>
        </a:p>
      </dgm:t>
    </dgm:pt>
    <dgm:pt modelId="{76EF8767-4782-4D2F-AEA5-DB314B518C2A}" type="pres">
      <dgm:prSet presAssocID="{80162E46-531E-4A01-B9F6-1ABAB8983BF7}" presName="hierChild4" presStyleCnt="0"/>
      <dgm:spPr/>
    </dgm:pt>
    <dgm:pt modelId="{A937F422-1501-4DAA-9859-5C11FC5694FC}" type="pres">
      <dgm:prSet presAssocID="{80162E46-531E-4A01-B9F6-1ABAB8983BF7}" presName="hierChild5" presStyleCnt="0"/>
      <dgm:spPr/>
    </dgm:pt>
    <dgm:pt modelId="{052966B9-8A82-4938-8E79-636E8964B683}" type="pres">
      <dgm:prSet presAssocID="{07F4649D-E6C4-4ED8-93AC-183BF5D29582}" presName="hierChild5" presStyleCnt="0"/>
      <dgm:spPr/>
    </dgm:pt>
    <dgm:pt modelId="{17D574BC-B7A9-494A-9FFD-37ABE13E0B83}" type="pres">
      <dgm:prSet presAssocID="{50F1DD79-2940-4862-A54B-786FA9B876A0}" presName="hierChild3" presStyleCnt="0"/>
      <dgm:spPr/>
    </dgm:pt>
  </dgm:ptLst>
  <dgm:cxnLst>
    <dgm:cxn modelId="{55A078E8-A4E1-4DC2-AFDA-81DA3EBC043E}" type="presOf" srcId="{80162E46-531E-4A01-B9F6-1ABAB8983BF7}" destId="{8A1EADA4-CF86-438F-8488-E25C833D786F}" srcOrd="0" destOrd="0" presId="urn:microsoft.com/office/officeart/2005/8/layout/orgChart1"/>
    <dgm:cxn modelId="{356DF426-23BB-431D-AD90-60FAB0DD25C6}" type="presOf" srcId="{80162E46-531E-4A01-B9F6-1ABAB8983BF7}" destId="{48F4C938-F029-4A8E-AEB9-58EA2B97427E}" srcOrd="1" destOrd="0" presId="urn:microsoft.com/office/officeart/2005/8/layout/orgChart1"/>
    <dgm:cxn modelId="{DD7F1F28-EEE9-4315-82DB-131C5FBE6F59}" srcId="{50F1DD79-2940-4862-A54B-786FA9B876A0}" destId="{E4932AB0-CAF8-4748-8FFD-EE427E22DEB3}" srcOrd="0" destOrd="0" parTransId="{1BCB1177-16FB-437E-8948-4998199C65C4}" sibTransId="{CC0BF526-4B5D-4017-8803-1EF2D50481D0}"/>
    <dgm:cxn modelId="{D6D1EB5C-C583-42E2-9717-99B30E5F5C4F}" type="presOf" srcId="{E4932AB0-CAF8-4748-8FFD-EE427E22DEB3}" destId="{27F269DA-9C68-4FAA-BCB0-110A1E2A2276}" srcOrd="1" destOrd="0" presId="urn:microsoft.com/office/officeart/2005/8/layout/orgChart1"/>
    <dgm:cxn modelId="{AEA726DA-E087-4951-9283-135E76EDB899}" type="presOf" srcId="{BC22DE46-3EAF-49D0-AB6A-042FAA87492E}" destId="{86F55EDF-E50D-4C34-8B41-1A374A9321A8}" srcOrd="0" destOrd="0" presId="urn:microsoft.com/office/officeart/2005/8/layout/orgChart1"/>
    <dgm:cxn modelId="{2D80D28A-F9CC-4751-94BE-2CC505F6CF2C}" type="presOf" srcId="{43954B8B-124E-45D3-A694-13E87954E963}" destId="{53559200-EDA5-4D02-9EDD-D249B62F9425}" srcOrd="1" destOrd="0" presId="urn:microsoft.com/office/officeart/2005/8/layout/orgChart1"/>
    <dgm:cxn modelId="{FAC294A2-6276-407F-9F05-F6A10627CF01}" type="presOf" srcId="{43954B8B-124E-45D3-A694-13E87954E963}" destId="{45164F12-069F-4324-909B-1C665C034132}" srcOrd="0" destOrd="0" presId="urn:microsoft.com/office/officeart/2005/8/layout/orgChart1"/>
    <dgm:cxn modelId="{1CFC5215-27D9-4B7B-ACEB-103D7BDC5426}" type="presOf" srcId="{E4932AB0-CAF8-4748-8FFD-EE427E22DEB3}" destId="{8BB5B8E4-EECC-4A9C-A659-8D53019DCAA7}" srcOrd="0" destOrd="0" presId="urn:microsoft.com/office/officeart/2005/8/layout/orgChart1"/>
    <dgm:cxn modelId="{7F3DA7D7-262E-45D6-8787-4888B2B66A4B}" srcId="{07F4649D-E6C4-4ED8-93AC-183BF5D29582}" destId="{80162E46-531E-4A01-B9F6-1ABAB8983BF7}" srcOrd="0" destOrd="0" parTransId="{BC22DE46-3EAF-49D0-AB6A-042FAA87492E}" sibTransId="{D2A36EF8-B413-49BE-B24D-D330D301D361}"/>
    <dgm:cxn modelId="{A3B1C87B-8B10-4AA4-BF72-B835A3D79773}" type="presOf" srcId="{50F1DD79-2940-4862-A54B-786FA9B876A0}" destId="{8FAF389A-2621-486C-8B60-4178BADDA28C}" srcOrd="0" destOrd="0" presId="urn:microsoft.com/office/officeart/2005/8/layout/orgChart1"/>
    <dgm:cxn modelId="{91FB3828-8895-4632-B13C-00DD2943FD7C}" type="presOf" srcId="{50F1DD79-2940-4862-A54B-786FA9B876A0}" destId="{DA38162A-300D-4C6D-BA93-AEBF25FA2563}" srcOrd="1" destOrd="0" presId="urn:microsoft.com/office/officeart/2005/8/layout/orgChart1"/>
    <dgm:cxn modelId="{52C08F84-EA22-4C77-9CA9-2CB3C7C7923C}" type="presOf" srcId="{07F4649D-E6C4-4ED8-93AC-183BF5D29582}" destId="{2542C8FD-CB5C-47BB-8FFD-20C3B3551E33}" srcOrd="1" destOrd="0" presId="urn:microsoft.com/office/officeart/2005/8/layout/orgChart1"/>
    <dgm:cxn modelId="{6147C61F-541D-4C78-9DFD-12E90469BDF9}" srcId="{E4932AB0-CAF8-4748-8FFD-EE427E22DEB3}" destId="{43954B8B-124E-45D3-A694-13E87954E963}" srcOrd="0" destOrd="0" parTransId="{B94CF1E7-8053-447D-B800-30FE54860D76}" sibTransId="{B2C268A2-69DB-42B9-B793-D3599E7C535B}"/>
    <dgm:cxn modelId="{F24CA69A-CBB5-40D9-BDDC-E1AA3CE0D2AC}" type="presOf" srcId="{55381626-008A-4A51-914D-4D2FD23093B1}" destId="{3E1E9A2F-431F-4017-8F65-6A5F8AA1A1AB}" srcOrd="0" destOrd="0" presId="urn:microsoft.com/office/officeart/2005/8/layout/orgChart1"/>
    <dgm:cxn modelId="{04F9758D-DE34-4131-9A9E-EA86B78C6F2C}" type="presOf" srcId="{07F4649D-E6C4-4ED8-93AC-183BF5D29582}" destId="{6E7B9105-9FAE-41A0-939D-4E290C470D39}" srcOrd="0" destOrd="0" presId="urn:microsoft.com/office/officeart/2005/8/layout/orgChart1"/>
    <dgm:cxn modelId="{FAFC0DCF-8918-4FD9-A6CC-130F9C7C1FF3}" type="presOf" srcId="{1BCB1177-16FB-437E-8948-4998199C65C4}" destId="{E1B18BF1-1449-47E5-92FF-E988508A1837}" srcOrd="0" destOrd="0" presId="urn:microsoft.com/office/officeart/2005/8/layout/orgChart1"/>
    <dgm:cxn modelId="{EF98B3BB-D392-4776-853E-16B94F1BB4FE}" type="presOf" srcId="{B94CF1E7-8053-447D-B800-30FE54860D76}" destId="{A0916122-15C0-4A71-8664-0CE1DE64676F}" srcOrd="0" destOrd="0" presId="urn:microsoft.com/office/officeart/2005/8/layout/orgChart1"/>
    <dgm:cxn modelId="{2FE6A4A6-9599-4D1B-95BD-153105E59264}" srcId="{55381626-008A-4A51-914D-4D2FD23093B1}" destId="{50F1DD79-2940-4862-A54B-786FA9B876A0}" srcOrd="0" destOrd="0" parTransId="{2A60D62C-18B8-4C28-94ED-2C7931DF15B3}" sibTransId="{BA78760C-DDE5-4A86-80E8-874556F201F3}"/>
    <dgm:cxn modelId="{8103681C-7ABC-4A88-A334-B788564022A4}" type="presOf" srcId="{708CD129-B51B-4E82-8270-F285DED40590}" destId="{7BEFBD26-E18B-4E57-B60D-C12F25391643}" srcOrd="0" destOrd="0" presId="urn:microsoft.com/office/officeart/2005/8/layout/orgChart1"/>
    <dgm:cxn modelId="{4D234C24-552B-4393-99E5-D7F8D672DAA6}" srcId="{50F1DD79-2940-4862-A54B-786FA9B876A0}" destId="{07F4649D-E6C4-4ED8-93AC-183BF5D29582}" srcOrd="1" destOrd="0" parTransId="{708CD129-B51B-4E82-8270-F285DED40590}" sibTransId="{A7ED1B69-B323-4A86-94E0-A2FB9579AF4A}"/>
    <dgm:cxn modelId="{B0CCD828-BA68-4984-9D4A-515B55CFD48E}" type="presParOf" srcId="{3E1E9A2F-431F-4017-8F65-6A5F8AA1A1AB}" destId="{328917A7-210D-4B19-8C31-FAD9617E4BC5}" srcOrd="0" destOrd="0" presId="urn:microsoft.com/office/officeart/2005/8/layout/orgChart1"/>
    <dgm:cxn modelId="{7F3FA709-D41F-42E1-A045-0BC0E3FFE5A1}" type="presParOf" srcId="{328917A7-210D-4B19-8C31-FAD9617E4BC5}" destId="{10EAC426-2985-4053-A4BE-DE0D9FA182FB}" srcOrd="0" destOrd="0" presId="urn:microsoft.com/office/officeart/2005/8/layout/orgChart1"/>
    <dgm:cxn modelId="{3B2D564C-A9EF-41A5-B767-3BBD53833E61}" type="presParOf" srcId="{10EAC426-2985-4053-A4BE-DE0D9FA182FB}" destId="{8FAF389A-2621-486C-8B60-4178BADDA28C}" srcOrd="0" destOrd="0" presId="urn:microsoft.com/office/officeart/2005/8/layout/orgChart1"/>
    <dgm:cxn modelId="{5EFC989B-CC62-4846-9909-944EAC5DE27A}" type="presParOf" srcId="{10EAC426-2985-4053-A4BE-DE0D9FA182FB}" destId="{DA38162A-300D-4C6D-BA93-AEBF25FA2563}" srcOrd="1" destOrd="0" presId="urn:microsoft.com/office/officeart/2005/8/layout/orgChart1"/>
    <dgm:cxn modelId="{5CDF5728-8194-4EB3-8A03-72A9AE718852}" type="presParOf" srcId="{328917A7-210D-4B19-8C31-FAD9617E4BC5}" destId="{5DEB2511-47A3-468A-B0D5-4EA58F32967E}" srcOrd="1" destOrd="0" presId="urn:microsoft.com/office/officeart/2005/8/layout/orgChart1"/>
    <dgm:cxn modelId="{EB772998-CFCA-4561-A3D6-A6F129508E02}" type="presParOf" srcId="{5DEB2511-47A3-468A-B0D5-4EA58F32967E}" destId="{E1B18BF1-1449-47E5-92FF-E988508A1837}" srcOrd="0" destOrd="0" presId="urn:microsoft.com/office/officeart/2005/8/layout/orgChart1"/>
    <dgm:cxn modelId="{BCA2DD4C-6A08-4149-9D23-BFD3A25EB5F7}" type="presParOf" srcId="{5DEB2511-47A3-468A-B0D5-4EA58F32967E}" destId="{B5FDC413-3008-46EC-8ECB-3B6730479EA2}" srcOrd="1" destOrd="0" presId="urn:microsoft.com/office/officeart/2005/8/layout/orgChart1"/>
    <dgm:cxn modelId="{F49FB106-BF7A-4DBF-82B5-9F365789B7E6}" type="presParOf" srcId="{B5FDC413-3008-46EC-8ECB-3B6730479EA2}" destId="{97AACBB3-76C0-4BCD-8D7B-1D6088902A71}" srcOrd="0" destOrd="0" presId="urn:microsoft.com/office/officeart/2005/8/layout/orgChart1"/>
    <dgm:cxn modelId="{22FDEDB2-A4D3-43F4-9AE4-66613C6ED5B0}" type="presParOf" srcId="{97AACBB3-76C0-4BCD-8D7B-1D6088902A71}" destId="{8BB5B8E4-EECC-4A9C-A659-8D53019DCAA7}" srcOrd="0" destOrd="0" presId="urn:microsoft.com/office/officeart/2005/8/layout/orgChart1"/>
    <dgm:cxn modelId="{055577C3-765C-4243-9D1D-7CBC3C637356}" type="presParOf" srcId="{97AACBB3-76C0-4BCD-8D7B-1D6088902A71}" destId="{27F269DA-9C68-4FAA-BCB0-110A1E2A2276}" srcOrd="1" destOrd="0" presId="urn:microsoft.com/office/officeart/2005/8/layout/orgChart1"/>
    <dgm:cxn modelId="{93329553-0E86-4291-8A85-BF145B83B3FD}" type="presParOf" srcId="{B5FDC413-3008-46EC-8ECB-3B6730479EA2}" destId="{37D207B7-1588-4202-B9B0-534799C73127}" srcOrd="1" destOrd="0" presId="urn:microsoft.com/office/officeart/2005/8/layout/orgChart1"/>
    <dgm:cxn modelId="{D1E2AC0F-DFAE-4773-A8D7-E48AF8CAEC89}" type="presParOf" srcId="{37D207B7-1588-4202-B9B0-534799C73127}" destId="{A0916122-15C0-4A71-8664-0CE1DE64676F}" srcOrd="0" destOrd="0" presId="urn:microsoft.com/office/officeart/2005/8/layout/orgChart1"/>
    <dgm:cxn modelId="{7C040ABE-19BB-46DD-8B24-0FF77E07BB49}" type="presParOf" srcId="{37D207B7-1588-4202-B9B0-534799C73127}" destId="{5855F6CC-503C-4501-9583-EE44D2AEB6CA}" srcOrd="1" destOrd="0" presId="urn:microsoft.com/office/officeart/2005/8/layout/orgChart1"/>
    <dgm:cxn modelId="{56D06B7C-3C30-46F5-A32C-097E15B7CCD2}" type="presParOf" srcId="{5855F6CC-503C-4501-9583-EE44D2AEB6CA}" destId="{F83419F2-53C3-470B-8BD3-96DFCE0E07AF}" srcOrd="0" destOrd="0" presId="urn:microsoft.com/office/officeart/2005/8/layout/orgChart1"/>
    <dgm:cxn modelId="{C7EA3860-BDC1-4AAD-A2F6-F9144B291375}" type="presParOf" srcId="{F83419F2-53C3-470B-8BD3-96DFCE0E07AF}" destId="{45164F12-069F-4324-909B-1C665C034132}" srcOrd="0" destOrd="0" presId="urn:microsoft.com/office/officeart/2005/8/layout/orgChart1"/>
    <dgm:cxn modelId="{003761A7-BA39-465B-B652-82A66D74A81F}" type="presParOf" srcId="{F83419F2-53C3-470B-8BD3-96DFCE0E07AF}" destId="{53559200-EDA5-4D02-9EDD-D249B62F9425}" srcOrd="1" destOrd="0" presId="urn:microsoft.com/office/officeart/2005/8/layout/orgChart1"/>
    <dgm:cxn modelId="{122A166E-44B3-41CE-B4C9-C84A2B1DEC60}" type="presParOf" srcId="{5855F6CC-503C-4501-9583-EE44D2AEB6CA}" destId="{BE6CC432-F1AC-42EA-B161-0893E51A1F09}" srcOrd="1" destOrd="0" presId="urn:microsoft.com/office/officeart/2005/8/layout/orgChart1"/>
    <dgm:cxn modelId="{68B3755A-B6B4-46CB-87A0-ED03D8A727D6}" type="presParOf" srcId="{5855F6CC-503C-4501-9583-EE44D2AEB6CA}" destId="{4993A78E-C90B-411F-B274-CD91F104B88E}" srcOrd="2" destOrd="0" presId="urn:microsoft.com/office/officeart/2005/8/layout/orgChart1"/>
    <dgm:cxn modelId="{39147619-4F1D-43B4-B320-DEB5932576D1}" type="presParOf" srcId="{B5FDC413-3008-46EC-8ECB-3B6730479EA2}" destId="{E49D702E-5741-428E-BA02-AEED032E69C2}" srcOrd="2" destOrd="0" presId="urn:microsoft.com/office/officeart/2005/8/layout/orgChart1"/>
    <dgm:cxn modelId="{65699E5A-4D4F-466D-A563-D5B74C1B19F5}" type="presParOf" srcId="{5DEB2511-47A3-468A-B0D5-4EA58F32967E}" destId="{7BEFBD26-E18B-4E57-B60D-C12F25391643}" srcOrd="2" destOrd="0" presId="urn:microsoft.com/office/officeart/2005/8/layout/orgChart1"/>
    <dgm:cxn modelId="{D1CD0EF8-DE37-4038-9E30-CC9768644A95}" type="presParOf" srcId="{5DEB2511-47A3-468A-B0D5-4EA58F32967E}" destId="{D5B891DC-6C2A-41C2-B0D5-81D662EE75E4}" srcOrd="3" destOrd="0" presId="urn:microsoft.com/office/officeart/2005/8/layout/orgChart1"/>
    <dgm:cxn modelId="{7FB5F55F-2F8A-42D6-B079-A978AA0E4659}" type="presParOf" srcId="{D5B891DC-6C2A-41C2-B0D5-81D662EE75E4}" destId="{85909C46-461A-4FA4-AC8C-62A67A2C3F33}" srcOrd="0" destOrd="0" presId="urn:microsoft.com/office/officeart/2005/8/layout/orgChart1"/>
    <dgm:cxn modelId="{1C466385-2D1B-4006-9FA4-D0CDE0FB6F71}" type="presParOf" srcId="{85909C46-461A-4FA4-AC8C-62A67A2C3F33}" destId="{6E7B9105-9FAE-41A0-939D-4E290C470D39}" srcOrd="0" destOrd="0" presId="urn:microsoft.com/office/officeart/2005/8/layout/orgChart1"/>
    <dgm:cxn modelId="{1CD0BD28-788C-4966-81F1-FFE562355F1A}" type="presParOf" srcId="{85909C46-461A-4FA4-AC8C-62A67A2C3F33}" destId="{2542C8FD-CB5C-47BB-8FFD-20C3B3551E33}" srcOrd="1" destOrd="0" presId="urn:microsoft.com/office/officeart/2005/8/layout/orgChart1"/>
    <dgm:cxn modelId="{6A39A0F3-C950-454A-8E02-17322440F475}" type="presParOf" srcId="{D5B891DC-6C2A-41C2-B0D5-81D662EE75E4}" destId="{14CC9E6C-F3E3-445D-A648-E87B6A3A64B6}" srcOrd="1" destOrd="0" presId="urn:microsoft.com/office/officeart/2005/8/layout/orgChart1"/>
    <dgm:cxn modelId="{019F6050-9165-48D8-AE78-304C0F16D4B0}" type="presParOf" srcId="{14CC9E6C-F3E3-445D-A648-E87B6A3A64B6}" destId="{86F55EDF-E50D-4C34-8B41-1A374A9321A8}" srcOrd="0" destOrd="0" presId="urn:microsoft.com/office/officeart/2005/8/layout/orgChart1"/>
    <dgm:cxn modelId="{14A06E92-FDC1-4322-A45E-F29EF96A1688}" type="presParOf" srcId="{14CC9E6C-F3E3-445D-A648-E87B6A3A64B6}" destId="{0874768F-ABA9-4CE9-B9E0-229AF8A36667}" srcOrd="1" destOrd="0" presId="urn:microsoft.com/office/officeart/2005/8/layout/orgChart1"/>
    <dgm:cxn modelId="{3DF94257-2DB9-43B9-9AF4-6E14E1E4F5AD}" type="presParOf" srcId="{0874768F-ABA9-4CE9-B9E0-229AF8A36667}" destId="{61B41CD2-6724-478D-9D39-3D855A600CE6}" srcOrd="0" destOrd="0" presId="urn:microsoft.com/office/officeart/2005/8/layout/orgChart1"/>
    <dgm:cxn modelId="{EE35004E-9B2C-4369-856E-124ECA0037F8}" type="presParOf" srcId="{61B41CD2-6724-478D-9D39-3D855A600CE6}" destId="{8A1EADA4-CF86-438F-8488-E25C833D786F}" srcOrd="0" destOrd="0" presId="urn:microsoft.com/office/officeart/2005/8/layout/orgChart1"/>
    <dgm:cxn modelId="{CC26A9F6-606D-4CC8-8FBE-4E2652E8D933}" type="presParOf" srcId="{61B41CD2-6724-478D-9D39-3D855A600CE6}" destId="{48F4C938-F029-4A8E-AEB9-58EA2B97427E}" srcOrd="1" destOrd="0" presId="urn:microsoft.com/office/officeart/2005/8/layout/orgChart1"/>
    <dgm:cxn modelId="{B1390C3D-1B64-4921-9C04-C1356CA41D07}" type="presParOf" srcId="{0874768F-ABA9-4CE9-B9E0-229AF8A36667}" destId="{76EF8767-4782-4D2F-AEA5-DB314B518C2A}" srcOrd="1" destOrd="0" presId="urn:microsoft.com/office/officeart/2005/8/layout/orgChart1"/>
    <dgm:cxn modelId="{8D8E8B75-8473-4865-844B-9DDA3C59E344}" type="presParOf" srcId="{0874768F-ABA9-4CE9-B9E0-229AF8A36667}" destId="{A937F422-1501-4DAA-9859-5C11FC5694FC}" srcOrd="2" destOrd="0" presId="urn:microsoft.com/office/officeart/2005/8/layout/orgChart1"/>
    <dgm:cxn modelId="{DF35247F-E445-43D2-9FB3-C54C2AAAF68B}" type="presParOf" srcId="{D5B891DC-6C2A-41C2-B0D5-81D662EE75E4}" destId="{052966B9-8A82-4938-8E79-636E8964B683}" srcOrd="2" destOrd="0" presId="urn:microsoft.com/office/officeart/2005/8/layout/orgChart1"/>
    <dgm:cxn modelId="{A8E44567-36FE-4173-9C87-0FC85BD2E0E9}" type="presParOf" srcId="{328917A7-210D-4B19-8C31-FAD9617E4BC5}" destId="{17D574BC-B7A9-494A-9FFD-37ABE13E0B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2A101C6-2BF9-4D3B-8608-B90F448F15A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B013E9-975E-478E-AA81-EC828D71C6DF}">
      <dgm:prSet phldrT="[Text]"/>
      <dgm:spPr/>
      <dgm:t>
        <a:bodyPr/>
        <a:lstStyle/>
        <a:p>
          <a:r>
            <a:rPr lang="en-US" dirty="0"/>
            <a:t>Risks</a:t>
          </a:r>
        </a:p>
      </dgm:t>
    </dgm:pt>
    <dgm:pt modelId="{06416507-E9D0-4E3A-AF88-F7954937C6DC}" type="parTrans" cxnId="{0AE7E892-001B-4EA9-96FF-F9B6FE464290}">
      <dgm:prSet/>
      <dgm:spPr/>
      <dgm:t>
        <a:bodyPr/>
        <a:lstStyle/>
        <a:p>
          <a:endParaRPr lang="en-US"/>
        </a:p>
      </dgm:t>
    </dgm:pt>
    <dgm:pt modelId="{5E8959C3-9E80-47C6-A3B2-ABE6A7B3CD8E}" type="sibTrans" cxnId="{0AE7E892-001B-4EA9-96FF-F9B6FE464290}">
      <dgm:prSet/>
      <dgm:spPr/>
      <dgm:t>
        <a:bodyPr/>
        <a:lstStyle/>
        <a:p>
          <a:endParaRPr lang="en-US"/>
        </a:p>
      </dgm:t>
    </dgm:pt>
    <dgm:pt modelId="{BECD5B7B-9DD5-4F06-A9E2-73D3E8E3FEFB}">
      <dgm:prSet phldrT="[Text]"/>
      <dgm:spPr/>
      <dgm:t>
        <a:bodyPr/>
        <a:lstStyle/>
        <a:p>
          <a:r>
            <a:rPr lang="en-US" dirty="0"/>
            <a:t>Tenant</a:t>
          </a:r>
        </a:p>
      </dgm:t>
    </dgm:pt>
    <dgm:pt modelId="{07A2C2BC-D3A6-490C-B651-62E412032A4D}" type="parTrans" cxnId="{6E8F7CA6-AA4D-4FDC-82EB-BAD32CB914EC}">
      <dgm:prSet/>
      <dgm:spPr/>
      <dgm:t>
        <a:bodyPr/>
        <a:lstStyle/>
        <a:p>
          <a:endParaRPr lang="en-US"/>
        </a:p>
      </dgm:t>
    </dgm:pt>
    <dgm:pt modelId="{B1128734-E9FC-4C7B-919E-08D0DEDC369D}" type="sibTrans" cxnId="{6E8F7CA6-AA4D-4FDC-82EB-BAD32CB914EC}">
      <dgm:prSet/>
      <dgm:spPr/>
      <dgm:t>
        <a:bodyPr/>
        <a:lstStyle/>
        <a:p>
          <a:endParaRPr lang="en-US"/>
        </a:p>
      </dgm:t>
    </dgm:pt>
    <dgm:pt modelId="{0F2C9030-3D87-4A60-87D0-648E292E9D80}">
      <dgm:prSet phldrT="[Text]"/>
      <dgm:spPr/>
      <dgm:t>
        <a:bodyPr/>
        <a:lstStyle/>
        <a:p>
          <a:r>
            <a:rPr lang="en-US" dirty="0"/>
            <a:t>Landlord</a:t>
          </a:r>
        </a:p>
      </dgm:t>
    </dgm:pt>
    <dgm:pt modelId="{2A8C9E0D-0073-4C07-BEB4-AE72AB5502F6}" type="parTrans" cxnId="{89EE2EE1-6702-4BEE-AF2A-79FB0B9294DF}">
      <dgm:prSet/>
      <dgm:spPr/>
      <dgm:t>
        <a:bodyPr/>
        <a:lstStyle/>
        <a:p>
          <a:endParaRPr lang="en-US"/>
        </a:p>
      </dgm:t>
    </dgm:pt>
    <dgm:pt modelId="{A1E23F4B-DA31-4D54-8E0B-7191861D4FD5}" type="sibTrans" cxnId="{89EE2EE1-6702-4BEE-AF2A-79FB0B9294DF}">
      <dgm:prSet/>
      <dgm:spPr/>
      <dgm:t>
        <a:bodyPr/>
        <a:lstStyle/>
        <a:p>
          <a:endParaRPr lang="en-US"/>
        </a:p>
      </dgm:t>
    </dgm:pt>
    <dgm:pt modelId="{DDA95112-1B6B-485F-ACFC-A75B2ABB98AE}">
      <dgm:prSet phldrT="[Text]"/>
      <dgm:spPr/>
      <dgm:t>
        <a:bodyPr/>
        <a:lstStyle/>
        <a:p>
          <a:r>
            <a:rPr lang="en-US" dirty="0"/>
            <a:t>Not a SST</a:t>
          </a:r>
        </a:p>
      </dgm:t>
    </dgm:pt>
    <dgm:pt modelId="{692AD259-02AF-4098-B887-A04699AD72D1}" type="parTrans" cxnId="{08E39B67-69B3-4B71-8376-048BE60ACC58}">
      <dgm:prSet/>
      <dgm:spPr/>
      <dgm:t>
        <a:bodyPr/>
        <a:lstStyle/>
        <a:p>
          <a:endParaRPr lang="en-US"/>
        </a:p>
      </dgm:t>
    </dgm:pt>
    <dgm:pt modelId="{599FD22A-4379-45E2-AE12-833BA72F553D}" type="sibTrans" cxnId="{08E39B67-69B3-4B71-8376-048BE60ACC58}">
      <dgm:prSet/>
      <dgm:spPr/>
      <dgm:t>
        <a:bodyPr/>
        <a:lstStyle/>
        <a:p>
          <a:endParaRPr lang="en-US"/>
        </a:p>
      </dgm:t>
    </dgm:pt>
    <dgm:pt modelId="{85E1ABC2-65F5-4071-8836-0A591945E26C}">
      <dgm:prSet phldrT="[Text]"/>
      <dgm:spPr/>
      <dgm:t>
        <a:bodyPr/>
        <a:lstStyle/>
        <a:p>
          <a:r>
            <a:rPr lang="en-US" dirty="0"/>
            <a:t>Subsidiary</a:t>
          </a:r>
        </a:p>
      </dgm:t>
    </dgm:pt>
    <dgm:pt modelId="{33C63DD9-7736-42D9-9C69-7B50ADF7B444}" type="parTrans" cxnId="{D1C0161E-B303-44AF-A47C-77876EEEEEE6}">
      <dgm:prSet/>
      <dgm:spPr/>
      <dgm:t>
        <a:bodyPr/>
        <a:lstStyle/>
        <a:p>
          <a:endParaRPr lang="en-US"/>
        </a:p>
      </dgm:t>
    </dgm:pt>
    <dgm:pt modelId="{7E6331C0-6F11-45A0-8740-FED091B67502}" type="sibTrans" cxnId="{D1C0161E-B303-44AF-A47C-77876EEEEEE6}">
      <dgm:prSet/>
      <dgm:spPr/>
      <dgm:t>
        <a:bodyPr/>
        <a:lstStyle/>
        <a:p>
          <a:endParaRPr lang="en-US"/>
        </a:p>
      </dgm:t>
    </dgm:pt>
    <dgm:pt modelId="{64C1E639-D5C1-4902-8601-E8DA589507C1}">
      <dgm:prSet phldrT="[Text]"/>
      <dgm:spPr/>
      <dgm:t>
        <a:bodyPr/>
        <a:lstStyle/>
        <a:p>
          <a:r>
            <a:rPr lang="en-US" dirty="0"/>
            <a:t>Higher costs / more risk</a:t>
          </a:r>
        </a:p>
      </dgm:t>
    </dgm:pt>
    <dgm:pt modelId="{53861F0E-D9D2-4EF9-9D52-68B88CB49B96}" type="parTrans" cxnId="{12AEEEA2-FBDA-4B26-958A-FC9C6C7D4A29}">
      <dgm:prSet/>
      <dgm:spPr/>
      <dgm:t>
        <a:bodyPr/>
        <a:lstStyle/>
        <a:p>
          <a:endParaRPr lang="en-US"/>
        </a:p>
      </dgm:t>
    </dgm:pt>
    <dgm:pt modelId="{2FB3154C-B3B9-401F-BF7D-86FBFEFD7BE4}" type="sibTrans" cxnId="{12AEEEA2-FBDA-4B26-958A-FC9C6C7D4A29}">
      <dgm:prSet/>
      <dgm:spPr/>
      <dgm:t>
        <a:bodyPr/>
        <a:lstStyle/>
        <a:p>
          <a:endParaRPr lang="en-US"/>
        </a:p>
      </dgm:t>
    </dgm:pt>
    <dgm:pt modelId="{90528D07-3F17-47F1-91C8-AD2B6259E77F}">
      <dgm:prSet phldrT="[Text]"/>
      <dgm:spPr/>
      <dgm:t>
        <a:bodyPr/>
        <a:lstStyle/>
        <a:p>
          <a:r>
            <a:rPr lang="en-US" dirty="0"/>
            <a:t>Different skill set</a:t>
          </a:r>
        </a:p>
      </dgm:t>
    </dgm:pt>
    <dgm:pt modelId="{BE5E391F-299F-447B-A3F8-01029391F23F}" type="parTrans" cxnId="{8AD130AE-9460-4207-952F-7956818275BF}">
      <dgm:prSet/>
      <dgm:spPr/>
      <dgm:t>
        <a:bodyPr/>
        <a:lstStyle/>
        <a:p>
          <a:endParaRPr lang="en-US"/>
        </a:p>
      </dgm:t>
    </dgm:pt>
    <dgm:pt modelId="{DE40EDF9-9F5C-4BDC-9120-3E4E8A3BCC5A}" type="sibTrans" cxnId="{8AD130AE-9460-4207-952F-7956818275BF}">
      <dgm:prSet/>
      <dgm:spPr/>
      <dgm:t>
        <a:bodyPr/>
        <a:lstStyle/>
        <a:p>
          <a:endParaRPr lang="en-US"/>
        </a:p>
      </dgm:t>
    </dgm:pt>
    <dgm:pt modelId="{3FB7A7DE-2EEA-4B4B-8BD8-585F90DB090F}">
      <dgm:prSet phldrT="[Text]"/>
      <dgm:spPr/>
      <dgm:t>
        <a:bodyPr/>
        <a:lstStyle/>
        <a:p>
          <a:r>
            <a:rPr lang="en-US" dirty="0"/>
            <a:t>SHR still taking a view</a:t>
          </a:r>
        </a:p>
      </dgm:t>
    </dgm:pt>
    <dgm:pt modelId="{D99114F1-27D9-42E7-855C-EFE82A49D9A3}" type="parTrans" cxnId="{C78AB8FB-792F-4EC9-939C-339B910FF168}">
      <dgm:prSet/>
      <dgm:spPr/>
      <dgm:t>
        <a:bodyPr/>
        <a:lstStyle/>
        <a:p>
          <a:endParaRPr lang="en-US"/>
        </a:p>
      </dgm:t>
    </dgm:pt>
    <dgm:pt modelId="{C9446C55-AC82-493C-8139-7509392EC7A0}" type="sibTrans" cxnId="{C78AB8FB-792F-4EC9-939C-339B910FF168}">
      <dgm:prSet/>
      <dgm:spPr/>
      <dgm:t>
        <a:bodyPr/>
        <a:lstStyle/>
        <a:p>
          <a:endParaRPr lang="en-US"/>
        </a:p>
      </dgm:t>
    </dgm:pt>
    <dgm:pt modelId="{FEE25453-0E0D-49E3-B45E-77D515F94EA7}" type="pres">
      <dgm:prSet presAssocID="{B2A101C6-2BF9-4D3B-8608-B90F448F15A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21049C-30B9-4A69-8AF4-C7F6814D1A3B}" type="pres">
      <dgm:prSet presAssocID="{61B013E9-975E-478E-AA81-EC828D71C6DF}" presName="hierRoot1" presStyleCnt="0">
        <dgm:presLayoutVars>
          <dgm:hierBranch val="init"/>
        </dgm:presLayoutVars>
      </dgm:prSet>
      <dgm:spPr/>
    </dgm:pt>
    <dgm:pt modelId="{6B0090A5-0047-4951-BE80-1EE0D1B13569}" type="pres">
      <dgm:prSet presAssocID="{61B013E9-975E-478E-AA81-EC828D71C6DF}" presName="rootComposite1" presStyleCnt="0"/>
      <dgm:spPr/>
    </dgm:pt>
    <dgm:pt modelId="{B35FCE5D-04FA-43B6-A74B-3AF75B219F9D}" type="pres">
      <dgm:prSet presAssocID="{61B013E9-975E-478E-AA81-EC828D71C6D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33A9CC-0C68-4696-9BD0-36FA0C45DE71}" type="pres">
      <dgm:prSet presAssocID="{61B013E9-975E-478E-AA81-EC828D71C6D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03AEE73-6E06-49CC-B93F-C5BC79FE11E0}" type="pres">
      <dgm:prSet presAssocID="{61B013E9-975E-478E-AA81-EC828D71C6DF}" presName="hierChild2" presStyleCnt="0"/>
      <dgm:spPr/>
    </dgm:pt>
    <dgm:pt modelId="{881F0901-22FF-49B8-9AFF-09620F7C9958}" type="pres">
      <dgm:prSet presAssocID="{07A2C2BC-D3A6-490C-B651-62E412032A4D}" presName="Name37" presStyleLbl="parChTrans1D2" presStyleIdx="0" presStyleCnt="2"/>
      <dgm:spPr/>
      <dgm:t>
        <a:bodyPr/>
        <a:lstStyle/>
        <a:p>
          <a:endParaRPr lang="en-US"/>
        </a:p>
      </dgm:t>
    </dgm:pt>
    <dgm:pt modelId="{50DFE1D7-364D-4FF3-B4EC-6A86C8BCBEAA}" type="pres">
      <dgm:prSet presAssocID="{BECD5B7B-9DD5-4F06-A9E2-73D3E8E3FEFB}" presName="hierRoot2" presStyleCnt="0">
        <dgm:presLayoutVars>
          <dgm:hierBranch val="init"/>
        </dgm:presLayoutVars>
      </dgm:prSet>
      <dgm:spPr/>
    </dgm:pt>
    <dgm:pt modelId="{563BBDFB-3648-4410-9E94-05934220CCD9}" type="pres">
      <dgm:prSet presAssocID="{BECD5B7B-9DD5-4F06-A9E2-73D3E8E3FEFB}" presName="rootComposite" presStyleCnt="0"/>
      <dgm:spPr/>
    </dgm:pt>
    <dgm:pt modelId="{4DD7DCD7-90D4-4D48-A61F-71CB5E89BC40}" type="pres">
      <dgm:prSet presAssocID="{BECD5B7B-9DD5-4F06-A9E2-73D3E8E3FEF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25E00C-1157-49DD-97A1-49874B810676}" type="pres">
      <dgm:prSet presAssocID="{BECD5B7B-9DD5-4F06-A9E2-73D3E8E3FEFB}" presName="rootConnector" presStyleLbl="node2" presStyleIdx="0" presStyleCnt="2"/>
      <dgm:spPr/>
      <dgm:t>
        <a:bodyPr/>
        <a:lstStyle/>
        <a:p>
          <a:endParaRPr lang="en-US"/>
        </a:p>
      </dgm:t>
    </dgm:pt>
    <dgm:pt modelId="{108B6891-4B1C-4CD3-A22F-C8824665ECCA}" type="pres">
      <dgm:prSet presAssocID="{BECD5B7B-9DD5-4F06-A9E2-73D3E8E3FEFB}" presName="hierChild4" presStyleCnt="0"/>
      <dgm:spPr/>
    </dgm:pt>
    <dgm:pt modelId="{B0C3C1B5-BAA6-4A23-BBB8-979AE2C95051}" type="pres">
      <dgm:prSet presAssocID="{692AD259-02AF-4098-B887-A04699AD72D1}" presName="Name37" presStyleLbl="parChTrans1D3" presStyleIdx="0" presStyleCnt="5"/>
      <dgm:spPr/>
      <dgm:t>
        <a:bodyPr/>
        <a:lstStyle/>
        <a:p>
          <a:endParaRPr lang="en-US"/>
        </a:p>
      </dgm:t>
    </dgm:pt>
    <dgm:pt modelId="{DF1C3E3D-6FEE-4616-94EF-3415A23825F6}" type="pres">
      <dgm:prSet presAssocID="{DDA95112-1B6B-485F-ACFC-A75B2ABB98AE}" presName="hierRoot2" presStyleCnt="0">
        <dgm:presLayoutVars>
          <dgm:hierBranch val="init"/>
        </dgm:presLayoutVars>
      </dgm:prSet>
      <dgm:spPr/>
    </dgm:pt>
    <dgm:pt modelId="{5EAD185A-A8DB-4F35-886C-0DB4A3FF1225}" type="pres">
      <dgm:prSet presAssocID="{DDA95112-1B6B-485F-ACFC-A75B2ABB98AE}" presName="rootComposite" presStyleCnt="0"/>
      <dgm:spPr/>
    </dgm:pt>
    <dgm:pt modelId="{05621E69-E480-4F15-9ADC-EF1E3329911D}" type="pres">
      <dgm:prSet presAssocID="{DDA95112-1B6B-485F-ACFC-A75B2ABB98AE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E29398-E84C-453B-9BED-772165A47CDA}" type="pres">
      <dgm:prSet presAssocID="{DDA95112-1B6B-485F-ACFC-A75B2ABB98AE}" presName="rootConnector" presStyleLbl="node3" presStyleIdx="0" presStyleCnt="5"/>
      <dgm:spPr/>
      <dgm:t>
        <a:bodyPr/>
        <a:lstStyle/>
        <a:p>
          <a:endParaRPr lang="en-US"/>
        </a:p>
      </dgm:t>
    </dgm:pt>
    <dgm:pt modelId="{584BD12C-D193-40D1-B67C-E38AD30D1EDD}" type="pres">
      <dgm:prSet presAssocID="{DDA95112-1B6B-485F-ACFC-A75B2ABB98AE}" presName="hierChild4" presStyleCnt="0"/>
      <dgm:spPr/>
    </dgm:pt>
    <dgm:pt modelId="{296FCFAC-68ED-47C4-9D2E-A3101C71890B}" type="pres">
      <dgm:prSet presAssocID="{DDA95112-1B6B-485F-ACFC-A75B2ABB98AE}" presName="hierChild5" presStyleCnt="0"/>
      <dgm:spPr/>
    </dgm:pt>
    <dgm:pt modelId="{C629EC6C-559E-48B9-812E-3564669F9C04}" type="pres">
      <dgm:prSet presAssocID="{BECD5B7B-9DD5-4F06-A9E2-73D3E8E3FEFB}" presName="hierChild5" presStyleCnt="0"/>
      <dgm:spPr/>
    </dgm:pt>
    <dgm:pt modelId="{BBF8EE74-E6C9-4576-B8DF-EB388B24B108}" type="pres">
      <dgm:prSet presAssocID="{2A8C9E0D-0073-4C07-BEB4-AE72AB5502F6}" presName="Name37" presStyleLbl="parChTrans1D2" presStyleIdx="1" presStyleCnt="2"/>
      <dgm:spPr/>
      <dgm:t>
        <a:bodyPr/>
        <a:lstStyle/>
        <a:p>
          <a:endParaRPr lang="en-US"/>
        </a:p>
      </dgm:t>
    </dgm:pt>
    <dgm:pt modelId="{7698F99C-60D3-4A62-A986-C60287F80B68}" type="pres">
      <dgm:prSet presAssocID="{0F2C9030-3D87-4A60-87D0-648E292E9D80}" presName="hierRoot2" presStyleCnt="0">
        <dgm:presLayoutVars>
          <dgm:hierBranch val="init"/>
        </dgm:presLayoutVars>
      </dgm:prSet>
      <dgm:spPr/>
    </dgm:pt>
    <dgm:pt modelId="{7D00F3EE-CCB2-43C1-8E03-FC73F48E96BE}" type="pres">
      <dgm:prSet presAssocID="{0F2C9030-3D87-4A60-87D0-648E292E9D80}" presName="rootComposite" presStyleCnt="0"/>
      <dgm:spPr/>
    </dgm:pt>
    <dgm:pt modelId="{57A70A50-E0F5-4011-BBE5-D289A0BC206D}" type="pres">
      <dgm:prSet presAssocID="{0F2C9030-3D87-4A60-87D0-648E292E9D8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583A93-6F0B-473C-9484-2B46BCF483A9}" type="pres">
      <dgm:prSet presAssocID="{0F2C9030-3D87-4A60-87D0-648E292E9D80}" presName="rootConnector" presStyleLbl="node2" presStyleIdx="1" presStyleCnt="2"/>
      <dgm:spPr/>
      <dgm:t>
        <a:bodyPr/>
        <a:lstStyle/>
        <a:p>
          <a:endParaRPr lang="en-US"/>
        </a:p>
      </dgm:t>
    </dgm:pt>
    <dgm:pt modelId="{1317EB0B-FD58-4508-AB1D-B488E324BB15}" type="pres">
      <dgm:prSet presAssocID="{0F2C9030-3D87-4A60-87D0-648E292E9D80}" presName="hierChild4" presStyleCnt="0"/>
      <dgm:spPr/>
    </dgm:pt>
    <dgm:pt modelId="{C9CE2CEC-D4E5-4F8E-8FE5-3584B70A032A}" type="pres">
      <dgm:prSet presAssocID="{33C63DD9-7736-42D9-9C69-7B50ADF7B444}" presName="Name37" presStyleLbl="parChTrans1D3" presStyleIdx="1" presStyleCnt="5"/>
      <dgm:spPr/>
      <dgm:t>
        <a:bodyPr/>
        <a:lstStyle/>
        <a:p>
          <a:endParaRPr lang="en-US"/>
        </a:p>
      </dgm:t>
    </dgm:pt>
    <dgm:pt modelId="{09BF2C9A-BD6D-4053-8219-9BE69F2D51F3}" type="pres">
      <dgm:prSet presAssocID="{85E1ABC2-65F5-4071-8836-0A591945E26C}" presName="hierRoot2" presStyleCnt="0">
        <dgm:presLayoutVars>
          <dgm:hierBranch val="init"/>
        </dgm:presLayoutVars>
      </dgm:prSet>
      <dgm:spPr/>
    </dgm:pt>
    <dgm:pt modelId="{CDDDF3CD-9FAF-4F5A-A2C2-5E2AE6F018B9}" type="pres">
      <dgm:prSet presAssocID="{85E1ABC2-65F5-4071-8836-0A591945E26C}" presName="rootComposite" presStyleCnt="0"/>
      <dgm:spPr/>
    </dgm:pt>
    <dgm:pt modelId="{3552872B-76CF-4EC6-A767-8B642B0173C0}" type="pres">
      <dgm:prSet presAssocID="{85E1ABC2-65F5-4071-8836-0A591945E26C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08ACA5-6342-4392-85D1-278245B8F35C}" type="pres">
      <dgm:prSet presAssocID="{85E1ABC2-65F5-4071-8836-0A591945E26C}" presName="rootConnector" presStyleLbl="node3" presStyleIdx="1" presStyleCnt="5"/>
      <dgm:spPr/>
      <dgm:t>
        <a:bodyPr/>
        <a:lstStyle/>
        <a:p>
          <a:endParaRPr lang="en-US"/>
        </a:p>
      </dgm:t>
    </dgm:pt>
    <dgm:pt modelId="{E246B40F-1192-4AD8-880B-C22396B51F5D}" type="pres">
      <dgm:prSet presAssocID="{85E1ABC2-65F5-4071-8836-0A591945E26C}" presName="hierChild4" presStyleCnt="0"/>
      <dgm:spPr/>
    </dgm:pt>
    <dgm:pt modelId="{96D12CFD-4F24-4C28-9B40-1741F63C544F}" type="pres">
      <dgm:prSet presAssocID="{85E1ABC2-65F5-4071-8836-0A591945E26C}" presName="hierChild5" presStyleCnt="0"/>
      <dgm:spPr/>
    </dgm:pt>
    <dgm:pt modelId="{C77E7D8B-8A0A-4094-9F8B-6FD3C569F909}" type="pres">
      <dgm:prSet presAssocID="{53861F0E-D9D2-4EF9-9D52-68B88CB49B96}" presName="Name37" presStyleLbl="parChTrans1D3" presStyleIdx="2" presStyleCnt="5"/>
      <dgm:spPr/>
      <dgm:t>
        <a:bodyPr/>
        <a:lstStyle/>
        <a:p>
          <a:endParaRPr lang="en-US"/>
        </a:p>
      </dgm:t>
    </dgm:pt>
    <dgm:pt modelId="{EB44A4A6-4D4E-4636-86B3-CF9E0ACB249C}" type="pres">
      <dgm:prSet presAssocID="{64C1E639-D5C1-4902-8601-E8DA589507C1}" presName="hierRoot2" presStyleCnt="0">
        <dgm:presLayoutVars>
          <dgm:hierBranch val="init"/>
        </dgm:presLayoutVars>
      </dgm:prSet>
      <dgm:spPr/>
    </dgm:pt>
    <dgm:pt modelId="{BC20E3F8-3EE3-449C-9B4E-B55CDF6513A0}" type="pres">
      <dgm:prSet presAssocID="{64C1E639-D5C1-4902-8601-E8DA589507C1}" presName="rootComposite" presStyleCnt="0"/>
      <dgm:spPr/>
    </dgm:pt>
    <dgm:pt modelId="{531AE567-1BF4-4E0E-AFC9-8548D8547805}" type="pres">
      <dgm:prSet presAssocID="{64C1E639-D5C1-4902-8601-E8DA589507C1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2E09ED-30AB-4A7F-BA81-32D02948AD02}" type="pres">
      <dgm:prSet presAssocID="{64C1E639-D5C1-4902-8601-E8DA589507C1}" presName="rootConnector" presStyleLbl="node3" presStyleIdx="2" presStyleCnt="5"/>
      <dgm:spPr/>
      <dgm:t>
        <a:bodyPr/>
        <a:lstStyle/>
        <a:p>
          <a:endParaRPr lang="en-US"/>
        </a:p>
      </dgm:t>
    </dgm:pt>
    <dgm:pt modelId="{0E4036A7-4C51-4389-B499-E69EB4CB819F}" type="pres">
      <dgm:prSet presAssocID="{64C1E639-D5C1-4902-8601-E8DA589507C1}" presName="hierChild4" presStyleCnt="0"/>
      <dgm:spPr/>
    </dgm:pt>
    <dgm:pt modelId="{C9BEAB28-B450-4883-93BA-8AF86A4AAFBE}" type="pres">
      <dgm:prSet presAssocID="{64C1E639-D5C1-4902-8601-E8DA589507C1}" presName="hierChild5" presStyleCnt="0"/>
      <dgm:spPr/>
    </dgm:pt>
    <dgm:pt modelId="{DC6777DA-68F5-432D-A0DB-436C47FEA328}" type="pres">
      <dgm:prSet presAssocID="{BE5E391F-299F-447B-A3F8-01029391F23F}" presName="Name37" presStyleLbl="parChTrans1D3" presStyleIdx="3" presStyleCnt="5"/>
      <dgm:spPr/>
      <dgm:t>
        <a:bodyPr/>
        <a:lstStyle/>
        <a:p>
          <a:endParaRPr lang="en-US"/>
        </a:p>
      </dgm:t>
    </dgm:pt>
    <dgm:pt modelId="{0A8D1465-A3B0-4A3E-AD7B-FC00AD1AB880}" type="pres">
      <dgm:prSet presAssocID="{90528D07-3F17-47F1-91C8-AD2B6259E77F}" presName="hierRoot2" presStyleCnt="0">
        <dgm:presLayoutVars>
          <dgm:hierBranch val="init"/>
        </dgm:presLayoutVars>
      </dgm:prSet>
      <dgm:spPr/>
    </dgm:pt>
    <dgm:pt modelId="{1097D3E0-0FE8-48B5-8CC5-D8733F77CA28}" type="pres">
      <dgm:prSet presAssocID="{90528D07-3F17-47F1-91C8-AD2B6259E77F}" presName="rootComposite" presStyleCnt="0"/>
      <dgm:spPr/>
    </dgm:pt>
    <dgm:pt modelId="{993D0F9A-9289-4F64-A734-40A8AB9D01AC}" type="pres">
      <dgm:prSet presAssocID="{90528D07-3F17-47F1-91C8-AD2B6259E77F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3A3040-D939-4220-8329-0B06180498A6}" type="pres">
      <dgm:prSet presAssocID="{90528D07-3F17-47F1-91C8-AD2B6259E77F}" presName="rootConnector" presStyleLbl="node3" presStyleIdx="3" presStyleCnt="5"/>
      <dgm:spPr/>
      <dgm:t>
        <a:bodyPr/>
        <a:lstStyle/>
        <a:p>
          <a:endParaRPr lang="en-US"/>
        </a:p>
      </dgm:t>
    </dgm:pt>
    <dgm:pt modelId="{DD102A8B-F613-427C-AED1-D6305B867AA0}" type="pres">
      <dgm:prSet presAssocID="{90528D07-3F17-47F1-91C8-AD2B6259E77F}" presName="hierChild4" presStyleCnt="0"/>
      <dgm:spPr/>
    </dgm:pt>
    <dgm:pt modelId="{FB9CC208-1069-4729-A98C-FB6A2BC78D5A}" type="pres">
      <dgm:prSet presAssocID="{90528D07-3F17-47F1-91C8-AD2B6259E77F}" presName="hierChild5" presStyleCnt="0"/>
      <dgm:spPr/>
    </dgm:pt>
    <dgm:pt modelId="{1E0DA0E4-00E5-4F97-9114-63C301B99C74}" type="pres">
      <dgm:prSet presAssocID="{D99114F1-27D9-42E7-855C-EFE82A49D9A3}" presName="Name37" presStyleLbl="parChTrans1D3" presStyleIdx="4" presStyleCnt="5"/>
      <dgm:spPr/>
      <dgm:t>
        <a:bodyPr/>
        <a:lstStyle/>
        <a:p>
          <a:endParaRPr lang="en-US"/>
        </a:p>
      </dgm:t>
    </dgm:pt>
    <dgm:pt modelId="{451BC6C0-0E47-4F2A-8D63-CA27474AEF19}" type="pres">
      <dgm:prSet presAssocID="{3FB7A7DE-2EEA-4B4B-8BD8-585F90DB090F}" presName="hierRoot2" presStyleCnt="0">
        <dgm:presLayoutVars>
          <dgm:hierBranch val="init"/>
        </dgm:presLayoutVars>
      </dgm:prSet>
      <dgm:spPr/>
    </dgm:pt>
    <dgm:pt modelId="{63898D5E-7FB9-4E80-89F2-2833AD2B6900}" type="pres">
      <dgm:prSet presAssocID="{3FB7A7DE-2EEA-4B4B-8BD8-585F90DB090F}" presName="rootComposite" presStyleCnt="0"/>
      <dgm:spPr/>
    </dgm:pt>
    <dgm:pt modelId="{74A05B6F-583F-4552-A8C3-C6010B4A90E6}" type="pres">
      <dgm:prSet presAssocID="{3FB7A7DE-2EEA-4B4B-8BD8-585F90DB090F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B62FBF-C84A-4EB8-9767-ED2E936B4B2C}" type="pres">
      <dgm:prSet presAssocID="{3FB7A7DE-2EEA-4B4B-8BD8-585F90DB090F}" presName="rootConnector" presStyleLbl="node3" presStyleIdx="4" presStyleCnt="5"/>
      <dgm:spPr/>
      <dgm:t>
        <a:bodyPr/>
        <a:lstStyle/>
        <a:p>
          <a:endParaRPr lang="en-US"/>
        </a:p>
      </dgm:t>
    </dgm:pt>
    <dgm:pt modelId="{F87ED78F-FF5F-4C36-9E75-F73CCD712ADD}" type="pres">
      <dgm:prSet presAssocID="{3FB7A7DE-2EEA-4B4B-8BD8-585F90DB090F}" presName="hierChild4" presStyleCnt="0"/>
      <dgm:spPr/>
    </dgm:pt>
    <dgm:pt modelId="{59D72CBC-2229-4C09-8585-D727E861F97B}" type="pres">
      <dgm:prSet presAssocID="{3FB7A7DE-2EEA-4B4B-8BD8-585F90DB090F}" presName="hierChild5" presStyleCnt="0"/>
      <dgm:spPr/>
    </dgm:pt>
    <dgm:pt modelId="{A1519A71-A7A1-4112-8C68-5FC52956C033}" type="pres">
      <dgm:prSet presAssocID="{0F2C9030-3D87-4A60-87D0-648E292E9D80}" presName="hierChild5" presStyleCnt="0"/>
      <dgm:spPr/>
    </dgm:pt>
    <dgm:pt modelId="{0C6E28D2-8779-4FE3-A034-75187B86CFD7}" type="pres">
      <dgm:prSet presAssocID="{61B013E9-975E-478E-AA81-EC828D71C6DF}" presName="hierChild3" presStyleCnt="0"/>
      <dgm:spPr/>
    </dgm:pt>
  </dgm:ptLst>
  <dgm:cxnLst>
    <dgm:cxn modelId="{6B84ADB1-7D9F-41FB-BEC3-67DF5495333E}" type="presOf" srcId="{61B013E9-975E-478E-AA81-EC828D71C6DF}" destId="{B35FCE5D-04FA-43B6-A74B-3AF75B219F9D}" srcOrd="0" destOrd="0" presId="urn:microsoft.com/office/officeart/2005/8/layout/orgChart1"/>
    <dgm:cxn modelId="{0912E17E-0114-41BE-BD51-07A853B9CCB7}" type="presOf" srcId="{3FB7A7DE-2EEA-4B4B-8BD8-585F90DB090F}" destId="{74A05B6F-583F-4552-A8C3-C6010B4A90E6}" srcOrd="0" destOrd="0" presId="urn:microsoft.com/office/officeart/2005/8/layout/orgChart1"/>
    <dgm:cxn modelId="{E4DDAB1B-372D-4C1B-8BB5-22EA175D65F0}" type="presOf" srcId="{0F2C9030-3D87-4A60-87D0-648E292E9D80}" destId="{CB583A93-6F0B-473C-9484-2B46BCF483A9}" srcOrd="1" destOrd="0" presId="urn:microsoft.com/office/officeart/2005/8/layout/orgChart1"/>
    <dgm:cxn modelId="{48BEA27A-B5A0-4FFD-BB86-1C93E05035F2}" type="presOf" srcId="{2A8C9E0D-0073-4C07-BEB4-AE72AB5502F6}" destId="{BBF8EE74-E6C9-4576-B8DF-EB388B24B108}" srcOrd="0" destOrd="0" presId="urn:microsoft.com/office/officeart/2005/8/layout/orgChart1"/>
    <dgm:cxn modelId="{89EE2EE1-6702-4BEE-AF2A-79FB0B9294DF}" srcId="{61B013E9-975E-478E-AA81-EC828D71C6DF}" destId="{0F2C9030-3D87-4A60-87D0-648E292E9D80}" srcOrd="1" destOrd="0" parTransId="{2A8C9E0D-0073-4C07-BEB4-AE72AB5502F6}" sibTransId="{A1E23F4B-DA31-4D54-8E0B-7191861D4FD5}"/>
    <dgm:cxn modelId="{4915C82D-AB64-4D93-B014-37A1509EF12A}" type="presOf" srcId="{D99114F1-27D9-42E7-855C-EFE82A49D9A3}" destId="{1E0DA0E4-00E5-4F97-9114-63C301B99C74}" srcOrd="0" destOrd="0" presId="urn:microsoft.com/office/officeart/2005/8/layout/orgChart1"/>
    <dgm:cxn modelId="{1B08CFEE-E1C1-4996-B61E-288876678ECB}" type="presOf" srcId="{692AD259-02AF-4098-B887-A04699AD72D1}" destId="{B0C3C1B5-BAA6-4A23-BBB8-979AE2C95051}" srcOrd="0" destOrd="0" presId="urn:microsoft.com/office/officeart/2005/8/layout/orgChart1"/>
    <dgm:cxn modelId="{C78AB8FB-792F-4EC9-939C-339B910FF168}" srcId="{0F2C9030-3D87-4A60-87D0-648E292E9D80}" destId="{3FB7A7DE-2EEA-4B4B-8BD8-585F90DB090F}" srcOrd="3" destOrd="0" parTransId="{D99114F1-27D9-42E7-855C-EFE82A49D9A3}" sibTransId="{C9446C55-AC82-493C-8139-7509392EC7A0}"/>
    <dgm:cxn modelId="{6E8F7CA6-AA4D-4FDC-82EB-BAD32CB914EC}" srcId="{61B013E9-975E-478E-AA81-EC828D71C6DF}" destId="{BECD5B7B-9DD5-4F06-A9E2-73D3E8E3FEFB}" srcOrd="0" destOrd="0" parTransId="{07A2C2BC-D3A6-490C-B651-62E412032A4D}" sibTransId="{B1128734-E9FC-4C7B-919E-08D0DEDC369D}"/>
    <dgm:cxn modelId="{8AD130AE-9460-4207-952F-7956818275BF}" srcId="{0F2C9030-3D87-4A60-87D0-648E292E9D80}" destId="{90528D07-3F17-47F1-91C8-AD2B6259E77F}" srcOrd="2" destOrd="0" parTransId="{BE5E391F-299F-447B-A3F8-01029391F23F}" sibTransId="{DE40EDF9-9F5C-4BDC-9120-3E4E8A3BCC5A}"/>
    <dgm:cxn modelId="{6B2C2C26-D7C4-4A9F-8548-B462A644847A}" type="presOf" srcId="{07A2C2BC-D3A6-490C-B651-62E412032A4D}" destId="{881F0901-22FF-49B8-9AFF-09620F7C9958}" srcOrd="0" destOrd="0" presId="urn:microsoft.com/office/officeart/2005/8/layout/orgChart1"/>
    <dgm:cxn modelId="{304FB71C-F437-4B1C-A829-94A4531ACAA5}" type="presOf" srcId="{53861F0E-D9D2-4EF9-9D52-68B88CB49B96}" destId="{C77E7D8B-8A0A-4094-9F8B-6FD3C569F909}" srcOrd="0" destOrd="0" presId="urn:microsoft.com/office/officeart/2005/8/layout/orgChart1"/>
    <dgm:cxn modelId="{0AE7E892-001B-4EA9-96FF-F9B6FE464290}" srcId="{B2A101C6-2BF9-4D3B-8608-B90F448F15A6}" destId="{61B013E9-975E-478E-AA81-EC828D71C6DF}" srcOrd="0" destOrd="0" parTransId="{06416507-E9D0-4E3A-AF88-F7954937C6DC}" sibTransId="{5E8959C3-9E80-47C6-A3B2-ABE6A7B3CD8E}"/>
    <dgm:cxn modelId="{65DBA228-3A12-471A-94C4-C28EBA3CCEDF}" type="presOf" srcId="{64C1E639-D5C1-4902-8601-E8DA589507C1}" destId="{952E09ED-30AB-4A7F-BA81-32D02948AD02}" srcOrd="1" destOrd="0" presId="urn:microsoft.com/office/officeart/2005/8/layout/orgChart1"/>
    <dgm:cxn modelId="{9A708DF0-3FE7-4C7E-BBFA-F6990D117C3D}" type="presOf" srcId="{0F2C9030-3D87-4A60-87D0-648E292E9D80}" destId="{57A70A50-E0F5-4011-BBE5-D289A0BC206D}" srcOrd="0" destOrd="0" presId="urn:microsoft.com/office/officeart/2005/8/layout/orgChart1"/>
    <dgm:cxn modelId="{6A2635E6-1917-4901-B143-FB9B32AA3BCB}" type="presOf" srcId="{DDA95112-1B6B-485F-ACFC-A75B2ABB98AE}" destId="{05621E69-E480-4F15-9ADC-EF1E3329911D}" srcOrd="0" destOrd="0" presId="urn:microsoft.com/office/officeart/2005/8/layout/orgChart1"/>
    <dgm:cxn modelId="{FB788519-24AA-4EA9-987C-291B022C2C1B}" type="presOf" srcId="{90528D07-3F17-47F1-91C8-AD2B6259E77F}" destId="{DB3A3040-D939-4220-8329-0B06180498A6}" srcOrd="1" destOrd="0" presId="urn:microsoft.com/office/officeart/2005/8/layout/orgChart1"/>
    <dgm:cxn modelId="{CDACB347-3F5D-45A5-974A-538025A48D91}" type="presOf" srcId="{BE5E391F-299F-447B-A3F8-01029391F23F}" destId="{DC6777DA-68F5-432D-A0DB-436C47FEA328}" srcOrd="0" destOrd="0" presId="urn:microsoft.com/office/officeart/2005/8/layout/orgChart1"/>
    <dgm:cxn modelId="{DCA359C8-2757-4844-8A60-FB83A59FF496}" type="presOf" srcId="{BECD5B7B-9DD5-4F06-A9E2-73D3E8E3FEFB}" destId="{7525E00C-1157-49DD-97A1-49874B810676}" srcOrd="1" destOrd="0" presId="urn:microsoft.com/office/officeart/2005/8/layout/orgChart1"/>
    <dgm:cxn modelId="{D16F04E8-6B8A-4763-AB4D-E5D91AE45767}" type="presOf" srcId="{85E1ABC2-65F5-4071-8836-0A591945E26C}" destId="{F708ACA5-6342-4392-85D1-278245B8F35C}" srcOrd="1" destOrd="0" presId="urn:microsoft.com/office/officeart/2005/8/layout/orgChart1"/>
    <dgm:cxn modelId="{56135D05-26A2-4D7B-86AE-7EB7BA5D605E}" type="presOf" srcId="{90528D07-3F17-47F1-91C8-AD2B6259E77F}" destId="{993D0F9A-9289-4F64-A734-40A8AB9D01AC}" srcOrd="0" destOrd="0" presId="urn:microsoft.com/office/officeart/2005/8/layout/orgChart1"/>
    <dgm:cxn modelId="{08E39B67-69B3-4B71-8376-048BE60ACC58}" srcId="{BECD5B7B-9DD5-4F06-A9E2-73D3E8E3FEFB}" destId="{DDA95112-1B6B-485F-ACFC-A75B2ABB98AE}" srcOrd="0" destOrd="0" parTransId="{692AD259-02AF-4098-B887-A04699AD72D1}" sibTransId="{599FD22A-4379-45E2-AE12-833BA72F553D}"/>
    <dgm:cxn modelId="{26C13083-3D37-4B88-89EC-266B21B3E654}" type="presOf" srcId="{61B013E9-975E-478E-AA81-EC828D71C6DF}" destId="{9733A9CC-0C68-4696-9BD0-36FA0C45DE71}" srcOrd="1" destOrd="0" presId="urn:microsoft.com/office/officeart/2005/8/layout/orgChart1"/>
    <dgm:cxn modelId="{6B394933-79A3-4901-B94F-496E2BE2A8B6}" type="presOf" srcId="{BECD5B7B-9DD5-4F06-A9E2-73D3E8E3FEFB}" destId="{4DD7DCD7-90D4-4D48-A61F-71CB5E89BC40}" srcOrd="0" destOrd="0" presId="urn:microsoft.com/office/officeart/2005/8/layout/orgChart1"/>
    <dgm:cxn modelId="{D1C0161E-B303-44AF-A47C-77876EEEEEE6}" srcId="{0F2C9030-3D87-4A60-87D0-648E292E9D80}" destId="{85E1ABC2-65F5-4071-8836-0A591945E26C}" srcOrd="0" destOrd="0" parTransId="{33C63DD9-7736-42D9-9C69-7B50ADF7B444}" sibTransId="{7E6331C0-6F11-45A0-8740-FED091B67502}"/>
    <dgm:cxn modelId="{DC4FA4FA-BE24-4F6B-B27F-4A77C4D6234B}" type="presOf" srcId="{64C1E639-D5C1-4902-8601-E8DA589507C1}" destId="{531AE567-1BF4-4E0E-AFC9-8548D8547805}" srcOrd="0" destOrd="0" presId="urn:microsoft.com/office/officeart/2005/8/layout/orgChart1"/>
    <dgm:cxn modelId="{0005CDB1-6A70-4088-8F23-B207989787F3}" type="presOf" srcId="{DDA95112-1B6B-485F-ACFC-A75B2ABB98AE}" destId="{7CE29398-E84C-453B-9BED-772165A47CDA}" srcOrd="1" destOrd="0" presId="urn:microsoft.com/office/officeart/2005/8/layout/orgChart1"/>
    <dgm:cxn modelId="{449411E0-AF3D-4FB3-92F2-D7A7F60A662D}" type="presOf" srcId="{85E1ABC2-65F5-4071-8836-0A591945E26C}" destId="{3552872B-76CF-4EC6-A767-8B642B0173C0}" srcOrd="0" destOrd="0" presId="urn:microsoft.com/office/officeart/2005/8/layout/orgChart1"/>
    <dgm:cxn modelId="{4A0D0785-A941-4432-8BE3-83EDED9461C4}" type="presOf" srcId="{3FB7A7DE-2EEA-4B4B-8BD8-585F90DB090F}" destId="{E9B62FBF-C84A-4EB8-9767-ED2E936B4B2C}" srcOrd="1" destOrd="0" presId="urn:microsoft.com/office/officeart/2005/8/layout/orgChart1"/>
    <dgm:cxn modelId="{A398B532-99B9-4155-BA97-9649CD91BFAB}" type="presOf" srcId="{B2A101C6-2BF9-4D3B-8608-B90F448F15A6}" destId="{FEE25453-0E0D-49E3-B45E-77D515F94EA7}" srcOrd="0" destOrd="0" presId="urn:microsoft.com/office/officeart/2005/8/layout/orgChart1"/>
    <dgm:cxn modelId="{12AEEEA2-FBDA-4B26-958A-FC9C6C7D4A29}" srcId="{0F2C9030-3D87-4A60-87D0-648E292E9D80}" destId="{64C1E639-D5C1-4902-8601-E8DA589507C1}" srcOrd="1" destOrd="0" parTransId="{53861F0E-D9D2-4EF9-9D52-68B88CB49B96}" sibTransId="{2FB3154C-B3B9-401F-BF7D-86FBFEFD7BE4}"/>
    <dgm:cxn modelId="{025987A5-E619-4FA2-BACB-B7F6C3251283}" type="presOf" srcId="{33C63DD9-7736-42D9-9C69-7B50ADF7B444}" destId="{C9CE2CEC-D4E5-4F8E-8FE5-3584B70A032A}" srcOrd="0" destOrd="0" presId="urn:microsoft.com/office/officeart/2005/8/layout/orgChart1"/>
    <dgm:cxn modelId="{E0ED1FD1-D138-4CBC-B433-BC9600E5639E}" type="presParOf" srcId="{FEE25453-0E0D-49E3-B45E-77D515F94EA7}" destId="{A521049C-30B9-4A69-8AF4-C7F6814D1A3B}" srcOrd="0" destOrd="0" presId="urn:microsoft.com/office/officeart/2005/8/layout/orgChart1"/>
    <dgm:cxn modelId="{E5FFDD67-5878-4CCD-A053-621A6E0D10CB}" type="presParOf" srcId="{A521049C-30B9-4A69-8AF4-C7F6814D1A3B}" destId="{6B0090A5-0047-4951-BE80-1EE0D1B13569}" srcOrd="0" destOrd="0" presId="urn:microsoft.com/office/officeart/2005/8/layout/orgChart1"/>
    <dgm:cxn modelId="{3851F268-D95D-47B4-97F7-6FDCEAAE52A1}" type="presParOf" srcId="{6B0090A5-0047-4951-BE80-1EE0D1B13569}" destId="{B35FCE5D-04FA-43B6-A74B-3AF75B219F9D}" srcOrd="0" destOrd="0" presId="urn:microsoft.com/office/officeart/2005/8/layout/orgChart1"/>
    <dgm:cxn modelId="{B4E5F2DD-F2A2-4383-8E94-FD79C84062DD}" type="presParOf" srcId="{6B0090A5-0047-4951-BE80-1EE0D1B13569}" destId="{9733A9CC-0C68-4696-9BD0-36FA0C45DE71}" srcOrd="1" destOrd="0" presId="urn:microsoft.com/office/officeart/2005/8/layout/orgChart1"/>
    <dgm:cxn modelId="{12A8DE2F-5FBD-4CDF-8BE7-B43EAD2B8A98}" type="presParOf" srcId="{A521049C-30B9-4A69-8AF4-C7F6814D1A3B}" destId="{203AEE73-6E06-49CC-B93F-C5BC79FE11E0}" srcOrd="1" destOrd="0" presId="urn:microsoft.com/office/officeart/2005/8/layout/orgChart1"/>
    <dgm:cxn modelId="{A238A5CA-616E-44EB-A9AE-EC1CB167A8B3}" type="presParOf" srcId="{203AEE73-6E06-49CC-B93F-C5BC79FE11E0}" destId="{881F0901-22FF-49B8-9AFF-09620F7C9958}" srcOrd="0" destOrd="0" presId="urn:microsoft.com/office/officeart/2005/8/layout/orgChart1"/>
    <dgm:cxn modelId="{78D0715D-C75F-48A3-A98F-A81394726316}" type="presParOf" srcId="{203AEE73-6E06-49CC-B93F-C5BC79FE11E0}" destId="{50DFE1D7-364D-4FF3-B4EC-6A86C8BCBEAA}" srcOrd="1" destOrd="0" presId="urn:microsoft.com/office/officeart/2005/8/layout/orgChart1"/>
    <dgm:cxn modelId="{CF6E8FB1-90E1-4FA2-83C8-22798607A5EE}" type="presParOf" srcId="{50DFE1D7-364D-4FF3-B4EC-6A86C8BCBEAA}" destId="{563BBDFB-3648-4410-9E94-05934220CCD9}" srcOrd="0" destOrd="0" presId="urn:microsoft.com/office/officeart/2005/8/layout/orgChart1"/>
    <dgm:cxn modelId="{CA14105E-B042-41FD-A5BD-F37A2B37E175}" type="presParOf" srcId="{563BBDFB-3648-4410-9E94-05934220CCD9}" destId="{4DD7DCD7-90D4-4D48-A61F-71CB5E89BC40}" srcOrd="0" destOrd="0" presId="urn:microsoft.com/office/officeart/2005/8/layout/orgChart1"/>
    <dgm:cxn modelId="{006C8C6A-888F-40D7-A17D-A4D058015B8C}" type="presParOf" srcId="{563BBDFB-3648-4410-9E94-05934220CCD9}" destId="{7525E00C-1157-49DD-97A1-49874B810676}" srcOrd="1" destOrd="0" presId="urn:microsoft.com/office/officeart/2005/8/layout/orgChart1"/>
    <dgm:cxn modelId="{6A3348E2-2AEB-42A5-9109-B3C56E8EBE66}" type="presParOf" srcId="{50DFE1D7-364D-4FF3-B4EC-6A86C8BCBEAA}" destId="{108B6891-4B1C-4CD3-A22F-C8824665ECCA}" srcOrd="1" destOrd="0" presId="urn:microsoft.com/office/officeart/2005/8/layout/orgChart1"/>
    <dgm:cxn modelId="{EAB48B7C-130A-49FF-AA2C-176981321734}" type="presParOf" srcId="{108B6891-4B1C-4CD3-A22F-C8824665ECCA}" destId="{B0C3C1B5-BAA6-4A23-BBB8-979AE2C95051}" srcOrd="0" destOrd="0" presId="urn:microsoft.com/office/officeart/2005/8/layout/orgChart1"/>
    <dgm:cxn modelId="{45F0783D-69E2-48C8-AB22-281EDDD81840}" type="presParOf" srcId="{108B6891-4B1C-4CD3-A22F-C8824665ECCA}" destId="{DF1C3E3D-6FEE-4616-94EF-3415A23825F6}" srcOrd="1" destOrd="0" presId="urn:microsoft.com/office/officeart/2005/8/layout/orgChart1"/>
    <dgm:cxn modelId="{D60F964E-3F73-466D-A793-579A2ED50126}" type="presParOf" srcId="{DF1C3E3D-6FEE-4616-94EF-3415A23825F6}" destId="{5EAD185A-A8DB-4F35-886C-0DB4A3FF1225}" srcOrd="0" destOrd="0" presId="urn:microsoft.com/office/officeart/2005/8/layout/orgChart1"/>
    <dgm:cxn modelId="{516C7A5D-BCF6-419A-9262-8764E574DE7A}" type="presParOf" srcId="{5EAD185A-A8DB-4F35-886C-0DB4A3FF1225}" destId="{05621E69-E480-4F15-9ADC-EF1E3329911D}" srcOrd="0" destOrd="0" presId="urn:microsoft.com/office/officeart/2005/8/layout/orgChart1"/>
    <dgm:cxn modelId="{8D98C8DA-A329-4028-80BC-47DB446E39CC}" type="presParOf" srcId="{5EAD185A-A8DB-4F35-886C-0DB4A3FF1225}" destId="{7CE29398-E84C-453B-9BED-772165A47CDA}" srcOrd="1" destOrd="0" presId="urn:microsoft.com/office/officeart/2005/8/layout/orgChart1"/>
    <dgm:cxn modelId="{976BFF6F-FD01-4E5F-A673-11A9DC4D20B9}" type="presParOf" srcId="{DF1C3E3D-6FEE-4616-94EF-3415A23825F6}" destId="{584BD12C-D193-40D1-B67C-E38AD30D1EDD}" srcOrd="1" destOrd="0" presId="urn:microsoft.com/office/officeart/2005/8/layout/orgChart1"/>
    <dgm:cxn modelId="{356322F1-D128-4E8F-8DF3-A228D9C24A33}" type="presParOf" srcId="{DF1C3E3D-6FEE-4616-94EF-3415A23825F6}" destId="{296FCFAC-68ED-47C4-9D2E-A3101C71890B}" srcOrd="2" destOrd="0" presId="urn:microsoft.com/office/officeart/2005/8/layout/orgChart1"/>
    <dgm:cxn modelId="{54879469-D68B-46ED-95CE-F74062563D6A}" type="presParOf" srcId="{50DFE1D7-364D-4FF3-B4EC-6A86C8BCBEAA}" destId="{C629EC6C-559E-48B9-812E-3564669F9C04}" srcOrd="2" destOrd="0" presId="urn:microsoft.com/office/officeart/2005/8/layout/orgChart1"/>
    <dgm:cxn modelId="{6F60A1F8-8E6B-4044-9AD1-729917ED6512}" type="presParOf" srcId="{203AEE73-6E06-49CC-B93F-C5BC79FE11E0}" destId="{BBF8EE74-E6C9-4576-B8DF-EB388B24B108}" srcOrd="2" destOrd="0" presId="urn:microsoft.com/office/officeart/2005/8/layout/orgChart1"/>
    <dgm:cxn modelId="{7018FAC9-8394-4D1D-9C85-9FC2475E4C00}" type="presParOf" srcId="{203AEE73-6E06-49CC-B93F-C5BC79FE11E0}" destId="{7698F99C-60D3-4A62-A986-C60287F80B68}" srcOrd="3" destOrd="0" presId="urn:microsoft.com/office/officeart/2005/8/layout/orgChart1"/>
    <dgm:cxn modelId="{323E42CB-95DA-40E1-BFC0-0A7BB93647B1}" type="presParOf" srcId="{7698F99C-60D3-4A62-A986-C60287F80B68}" destId="{7D00F3EE-CCB2-43C1-8E03-FC73F48E96BE}" srcOrd="0" destOrd="0" presId="urn:microsoft.com/office/officeart/2005/8/layout/orgChart1"/>
    <dgm:cxn modelId="{C9FEA10A-960A-4F5A-8FCE-0A33BADDA7E3}" type="presParOf" srcId="{7D00F3EE-CCB2-43C1-8E03-FC73F48E96BE}" destId="{57A70A50-E0F5-4011-BBE5-D289A0BC206D}" srcOrd="0" destOrd="0" presId="urn:microsoft.com/office/officeart/2005/8/layout/orgChart1"/>
    <dgm:cxn modelId="{8D3D30A0-8E5A-431F-AF0C-FABC7B936D3F}" type="presParOf" srcId="{7D00F3EE-CCB2-43C1-8E03-FC73F48E96BE}" destId="{CB583A93-6F0B-473C-9484-2B46BCF483A9}" srcOrd="1" destOrd="0" presId="urn:microsoft.com/office/officeart/2005/8/layout/orgChart1"/>
    <dgm:cxn modelId="{AF14B9C7-AC7A-4364-B98C-B5093B1183B8}" type="presParOf" srcId="{7698F99C-60D3-4A62-A986-C60287F80B68}" destId="{1317EB0B-FD58-4508-AB1D-B488E324BB15}" srcOrd="1" destOrd="0" presId="urn:microsoft.com/office/officeart/2005/8/layout/orgChart1"/>
    <dgm:cxn modelId="{B5D8F89D-9E3F-4AE9-8182-07D14C2E6850}" type="presParOf" srcId="{1317EB0B-FD58-4508-AB1D-B488E324BB15}" destId="{C9CE2CEC-D4E5-4F8E-8FE5-3584B70A032A}" srcOrd="0" destOrd="0" presId="urn:microsoft.com/office/officeart/2005/8/layout/orgChart1"/>
    <dgm:cxn modelId="{7493D061-4BEC-4A2D-B11A-274544E7C505}" type="presParOf" srcId="{1317EB0B-FD58-4508-AB1D-B488E324BB15}" destId="{09BF2C9A-BD6D-4053-8219-9BE69F2D51F3}" srcOrd="1" destOrd="0" presId="urn:microsoft.com/office/officeart/2005/8/layout/orgChart1"/>
    <dgm:cxn modelId="{C25307BB-87C1-4AFF-9368-7109B8DFC0DE}" type="presParOf" srcId="{09BF2C9A-BD6D-4053-8219-9BE69F2D51F3}" destId="{CDDDF3CD-9FAF-4F5A-A2C2-5E2AE6F018B9}" srcOrd="0" destOrd="0" presId="urn:microsoft.com/office/officeart/2005/8/layout/orgChart1"/>
    <dgm:cxn modelId="{95E327E9-AB68-432E-9828-8B0396F7DE26}" type="presParOf" srcId="{CDDDF3CD-9FAF-4F5A-A2C2-5E2AE6F018B9}" destId="{3552872B-76CF-4EC6-A767-8B642B0173C0}" srcOrd="0" destOrd="0" presId="urn:microsoft.com/office/officeart/2005/8/layout/orgChart1"/>
    <dgm:cxn modelId="{E5D923C2-BF9C-4026-845E-7D754493FB6E}" type="presParOf" srcId="{CDDDF3CD-9FAF-4F5A-A2C2-5E2AE6F018B9}" destId="{F708ACA5-6342-4392-85D1-278245B8F35C}" srcOrd="1" destOrd="0" presId="urn:microsoft.com/office/officeart/2005/8/layout/orgChart1"/>
    <dgm:cxn modelId="{E35F23B7-7E99-4F3E-BBE8-C7E96F905EC3}" type="presParOf" srcId="{09BF2C9A-BD6D-4053-8219-9BE69F2D51F3}" destId="{E246B40F-1192-4AD8-880B-C22396B51F5D}" srcOrd="1" destOrd="0" presId="urn:microsoft.com/office/officeart/2005/8/layout/orgChart1"/>
    <dgm:cxn modelId="{6C3D6059-11BB-4F2D-8BC5-2892515AF90C}" type="presParOf" srcId="{09BF2C9A-BD6D-4053-8219-9BE69F2D51F3}" destId="{96D12CFD-4F24-4C28-9B40-1741F63C544F}" srcOrd="2" destOrd="0" presId="urn:microsoft.com/office/officeart/2005/8/layout/orgChart1"/>
    <dgm:cxn modelId="{B758DD16-D511-422D-8154-E60CD03C3A45}" type="presParOf" srcId="{1317EB0B-FD58-4508-AB1D-B488E324BB15}" destId="{C77E7D8B-8A0A-4094-9F8B-6FD3C569F909}" srcOrd="2" destOrd="0" presId="urn:microsoft.com/office/officeart/2005/8/layout/orgChart1"/>
    <dgm:cxn modelId="{11774BAF-E815-4538-BCC9-066A874BE2D4}" type="presParOf" srcId="{1317EB0B-FD58-4508-AB1D-B488E324BB15}" destId="{EB44A4A6-4D4E-4636-86B3-CF9E0ACB249C}" srcOrd="3" destOrd="0" presId="urn:microsoft.com/office/officeart/2005/8/layout/orgChart1"/>
    <dgm:cxn modelId="{7902B2D1-A8E0-4A59-AB90-337400D3ED0C}" type="presParOf" srcId="{EB44A4A6-4D4E-4636-86B3-CF9E0ACB249C}" destId="{BC20E3F8-3EE3-449C-9B4E-B55CDF6513A0}" srcOrd="0" destOrd="0" presId="urn:microsoft.com/office/officeart/2005/8/layout/orgChart1"/>
    <dgm:cxn modelId="{8EDD494D-432A-45FF-B39F-71FD30372D74}" type="presParOf" srcId="{BC20E3F8-3EE3-449C-9B4E-B55CDF6513A0}" destId="{531AE567-1BF4-4E0E-AFC9-8548D8547805}" srcOrd="0" destOrd="0" presId="urn:microsoft.com/office/officeart/2005/8/layout/orgChart1"/>
    <dgm:cxn modelId="{E23666AD-E6AD-4F21-8C7D-521F8A9EBB3F}" type="presParOf" srcId="{BC20E3F8-3EE3-449C-9B4E-B55CDF6513A0}" destId="{952E09ED-30AB-4A7F-BA81-32D02948AD02}" srcOrd="1" destOrd="0" presId="urn:microsoft.com/office/officeart/2005/8/layout/orgChart1"/>
    <dgm:cxn modelId="{41659787-20D4-4468-9043-BBB420DA9CB9}" type="presParOf" srcId="{EB44A4A6-4D4E-4636-86B3-CF9E0ACB249C}" destId="{0E4036A7-4C51-4389-B499-E69EB4CB819F}" srcOrd="1" destOrd="0" presId="urn:microsoft.com/office/officeart/2005/8/layout/orgChart1"/>
    <dgm:cxn modelId="{C58592A4-77D6-4EE1-8535-07E9CF296538}" type="presParOf" srcId="{EB44A4A6-4D4E-4636-86B3-CF9E0ACB249C}" destId="{C9BEAB28-B450-4883-93BA-8AF86A4AAFBE}" srcOrd="2" destOrd="0" presId="urn:microsoft.com/office/officeart/2005/8/layout/orgChart1"/>
    <dgm:cxn modelId="{ED8F112E-9830-4083-B951-02A654505732}" type="presParOf" srcId="{1317EB0B-FD58-4508-AB1D-B488E324BB15}" destId="{DC6777DA-68F5-432D-A0DB-436C47FEA328}" srcOrd="4" destOrd="0" presId="urn:microsoft.com/office/officeart/2005/8/layout/orgChart1"/>
    <dgm:cxn modelId="{2F26E983-1B24-4AF5-83A3-8C412FE091F1}" type="presParOf" srcId="{1317EB0B-FD58-4508-AB1D-B488E324BB15}" destId="{0A8D1465-A3B0-4A3E-AD7B-FC00AD1AB880}" srcOrd="5" destOrd="0" presId="urn:microsoft.com/office/officeart/2005/8/layout/orgChart1"/>
    <dgm:cxn modelId="{B8D3EF3B-A570-4453-A1D7-C7BE34071C06}" type="presParOf" srcId="{0A8D1465-A3B0-4A3E-AD7B-FC00AD1AB880}" destId="{1097D3E0-0FE8-48B5-8CC5-D8733F77CA28}" srcOrd="0" destOrd="0" presId="urn:microsoft.com/office/officeart/2005/8/layout/orgChart1"/>
    <dgm:cxn modelId="{871EA335-CC2B-4A6E-B0F7-40061064BB49}" type="presParOf" srcId="{1097D3E0-0FE8-48B5-8CC5-D8733F77CA28}" destId="{993D0F9A-9289-4F64-A734-40A8AB9D01AC}" srcOrd="0" destOrd="0" presId="urn:microsoft.com/office/officeart/2005/8/layout/orgChart1"/>
    <dgm:cxn modelId="{973C1604-C94D-4B30-82CF-19A13E68A3EE}" type="presParOf" srcId="{1097D3E0-0FE8-48B5-8CC5-D8733F77CA28}" destId="{DB3A3040-D939-4220-8329-0B06180498A6}" srcOrd="1" destOrd="0" presId="urn:microsoft.com/office/officeart/2005/8/layout/orgChart1"/>
    <dgm:cxn modelId="{47450A6D-5B45-437F-8111-7CB2728C5495}" type="presParOf" srcId="{0A8D1465-A3B0-4A3E-AD7B-FC00AD1AB880}" destId="{DD102A8B-F613-427C-AED1-D6305B867AA0}" srcOrd="1" destOrd="0" presId="urn:microsoft.com/office/officeart/2005/8/layout/orgChart1"/>
    <dgm:cxn modelId="{52A27F99-5FA9-4AF3-9BA7-47DE655BBCE1}" type="presParOf" srcId="{0A8D1465-A3B0-4A3E-AD7B-FC00AD1AB880}" destId="{FB9CC208-1069-4729-A98C-FB6A2BC78D5A}" srcOrd="2" destOrd="0" presId="urn:microsoft.com/office/officeart/2005/8/layout/orgChart1"/>
    <dgm:cxn modelId="{DC0D9E9D-104A-47BE-B939-D02974DFBD09}" type="presParOf" srcId="{1317EB0B-FD58-4508-AB1D-B488E324BB15}" destId="{1E0DA0E4-00E5-4F97-9114-63C301B99C74}" srcOrd="6" destOrd="0" presId="urn:microsoft.com/office/officeart/2005/8/layout/orgChart1"/>
    <dgm:cxn modelId="{D495A62C-65D6-4EA1-93CA-7DE52C3E857A}" type="presParOf" srcId="{1317EB0B-FD58-4508-AB1D-B488E324BB15}" destId="{451BC6C0-0E47-4F2A-8D63-CA27474AEF19}" srcOrd="7" destOrd="0" presId="urn:microsoft.com/office/officeart/2005/8/layout/orgChart1"/>
    <dgm:cxn modelId="{C6A9EC1A-5DE1-4915-87FE-750A5D53422C}" type="presParOf" srcId="{451BC6C0-0E47-4F2A-8D63-CA27474AEF19}" destId="{63898D5E-7FB9-4E80-89F2-2833AD2B6900}" srcOrd="0" destOrd="0" presId="urn:microsoft.com/office/officeart/2005/8/layout/orgChart1"/>
    <dgm:cxn modelId="{9552446C-BF9D-4922-AEC6-6C7AC4B60171}" type="presParOf" srcId="{63898D5E-7FB9-4E80-89F2-2833AD2B6900}" destId="{74A05B6F-583F-4552-A8C3-C6010B4A90E6}" srcOrd="0" destOrd="0" presId="urn:microsoft.com/office/officeart/2005/8/layout/orgChart1"/>
    <dgm:cxn modelId="{29B4BB75-237F-44AF-816B-9ADA6E60A936}" type="presParOf" srcId="{63898D5E-7FB9-4E80-89F2-2833AD2B6900}" destId="{E9B62FBF-C84A-4EB8-9767-ED2E936B4B2C}" srcOrd="1" destOrd="0" presId="urn:microsoft.com/office/officeart/2005/8/layout/orgChart1"/>
    <dgm:cxn modelId="{906BD688-EFD6-4F17-B2C6-25AB4C5EA3E0}" type="presParOf" srcId="{451BC6C0-0E47-4F2A-8D63-CA27474AEF19}" destId="{F87ED78F-FF5F-4C36-9E75-F73CCD712ADD}" srcOrd="1" destOrd="0" presId="urn:microsoft.com/office/officeart/2005/8/layout/orgChart1"/>
    <dgm:cxn modelId="{901A3BE9-9D66-4B2D-A7DD-6A491C4E7789}" type="presParOf" srcId="{451BC6C0-0E47-4F2A-8D63-CA27474AEF19}" destId="{59D72CBC-2229-4C09-8585-D727E861F97B}" srcOrd="2" destOrd="0" presId="urn:microsoft.com/office/officeart/2005/8/layout/orgChart1"/>
    <dgm:cxn modelId="{B22FD906-F642-493C-9661-3A2BC9459A87}" type="presParOf" srcId="{7698F99C-60D3-4A62-A986-C60287F80B68}" destId="{A1519A71-A7A1-4112-8C68-5FC52956C033}" srcOrd="2" destOrd="0" presId="urn:microsoft.com/office/officeart/2005/8/layout/orgChart1"/>
    <dgm:cxn modelId="{050553D7-866E-4971-B5A7-C1266C8D7FCE}" type="presParOf" srcId="{A521049C-30B9-4A69-8AF4-C7F6814D1A3B}" destId="{0C6E28D2-8779-4FE3-A034-75187B86CFD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069C3EE-5F90-44C3-B81E-2A4D697D8DFD}" type="doc">
      <dgm:prSet loTypeId="urn:microsoft.com/office/officeart/2008/layout/PictureLineup" loCatId="picture" qsTypeId="urn:microsoft.com/office/officeart/2005/8/quickstyle/simple1" qsCatId="simple" csTypeId="urn:microsoft.com/office/officeart/2005/8/colors/accent0_1" csCatId="mainScheme" phldr="1"/>
      <dgm:spPr/>
    </dgm:pt>
    <dgm:pt modelId="{35FE4CC1-9F44-4F2F-A352-AF813FA47275}">
      <dgm:prSet phldrT="[Text]"/>
      <dgm:spPr/>
      <dgm:t>
        <a:bodyPr/>
        <a:lstStyle/>
        <a:p>
          <a:pPr algn="ctr"/>
          <a:r>
            <a:rPr lang="en-US" dirty="0">
              <a:solidFill>
                <a:schemeClr val="bg1"/>
              </a:solidFill>
            </a:rPr>
            <a:t>1. MMR Origins</a:t>
          </a:r>
        </a:p>
      </dgm:t>
    </dgm:pt>
    <dgm:pt modelId="{A6E1F5E1-E9F8-4D0C-A6AA-C70FD355524C}" type="parTrans" cxnId="{0C3EDABD-EC84-4D2D-B0F7-C1F58B682C8E}">
      <dgm:prSet/>
      <dgm:spPr/>
      <dgm:t>
        <a:bodyPr/>
        <a:lstStyle/>
        <a:p>
          <a:endParaRPr lang="en-US"/>
        </a:p>
      </dgm:t>
    </dgm:pt>
    <dgm:pt modelId="{69054F4E-D403-4FC5-9A57-9DA6BD5AF748}" type="sibTrans" cxnId="{0C3EDABD-EC84-4D2D-B0F7-C1F58B682C8E}">
      <dgm:prSet/>
      <dgm:spPr/>
      <dgm:t>
        <a:bodyPr/>
        <a:lstStyle/>
        <a:p>
          <a:endParaRPr lang="en-US"/>
        </a:p>
      </dgm:t>
    </dgm:pt>
    <dgm:pt modelId="{E3B5EDA4-9A93-4767-8305-BC48F19C6B4D}">
      <dgm:prSet phldrT="[Text]"/>
      <dgm:spPr/>
      <dgm:t>
        <a:bodyPr/>
        <a:lstStyle/>
        <a:p>
          <a:pPr algn="ctr"/>
          <a:r>
            <a:rPr lang="en-US" dirty="0">
              <a:solidFill>
                <a:schemeClr val="bg1"/>
              </a:solidFill>
            </a:rPr>
            <a:t>2. MMR Now</a:t>
          </a:r>
        </a:p>
      </dgm:t>
    </dgm:pt>
    <dgm:pt modelId="{990C9690-5F10-47B2-B8FC-D8F84BFD6A78}" type="parTrans" cxnId="{5960C2A0-857C-4951-B325-ED61838A5356}">
      <dgm:prSet/>
      <dgm:spPr/>
      <dgm:t>
        <a:bodyPr/>
        <a:lstStyle/>
        <a:p>
          <a:endParaRPr lang="en-US"/>
        </a:p>
      </dgm:t>
    </dgm:pt>
    <dgm:pt modelId="{564A18E1-FD01-4AE6-B645-80DE63005645}" type="sibTrans" cxnId="{5960C2A0-857C-4951-B325-ED61838A5356}">
      <dgm:prSet/>
      <dgm:spPr/>
      <dgm:t>
        <a:bodyPr/>
        <a:lstStyle/>
        <a:p>
          <a:endParaRPr lang="en-US"/>
        </a:p>
      </dgm:t>
    </dgm:pt>
    <dgm:pt modelId="{9EBB4E0E-A472-4F30-87EE-43024A3D22AC}">
      <dgm:prSet phldrT="[Text]"/>
      <dgm:spPr/>
      <dgm:t>
        <a:bodyPr/>
        <a:lstStyle/>
        <a:p>
          <a:pPr algn="ctr"/>
          <a:r>
            <a:rPr lang="en-US" dirty="0">
              <a:solidFill>
                <a:schemeClr val="bg1"/>
              </a:solidFill>
            </a:rPr>
            <a:t>5.MMR Risks</a:t>
          </a:r>
        </a:p>
      </dgm:t>
    </dgm:pt>
    <dgm:pt modelId="{635C0D1A-9BE0-4D11-82CC-D012F835BDEF}" type="parTrans" cxnId="{44135371-6B68-4E18-AF40-C67CD9ED88E1}">
      <dgm:prSet/>
      <dgm:spPr/>
      <dgm:t>
        <a:bodyPr/>
        <a:lstStyle/>
        <a:p>
          <a:endParaRPr lang="en-US"/>
        </a:p>
      </dgm:t>
    </dgm:pt>
    <dgm:pt modelId="{D8021779-22ED-488F-977A-DC2A06D8B5A4}" type="sibTrans" cxnId="{44135371-6B68-4E18-AF40-C67CD9ED88E1}">
      <dgm:prSet/>
      <dgm:spPr/>
      <dgm:t>
        <a:bodyPr/>
        <a:lstStyle/>
        <a:p>
          <a:endParaRPr lang="en-US"/>
        </a:p>
      </dgm:t>
    </dgm:pt>
    <dgm:pt modelId="{7CC04156-7CBE-40FD-9DF5-FE905040A401}">
      <dgm:prSet phldrT="[Text]"/>
      <dgm:spPr/>
      <dgm:t>
        <a:bodyPr/>
        <a:lstStyle/>
        <a:p>
          <a:pPr algn="ctr"/>
          <a:r>
            <a:rPr lang="en-US" dirty="0">
              <a:solidFill>
                <a:schemeClr val="bg1"/>
              </a:solidFill>
            </a:rPr>
            <a:t>3. MMR Supply and Customers</a:t>
          </a:r>
        </a:p>
      </dgm:t>
    </dgm:pt>
    <dgm:pt modelId="{6574ABA6-70F0-4561-9DA9-1524E7F42AEB}" type="sibTrans" cxnId="{A580BD5E-1F49-48F4-9115-0A69470658F7}">
      <dgm:prSet/>
      <dgm:spPr/>
      <dgm:t>
        <a:bodyPr/>
        <a:lstStyle/>
        <a:p>
          <a:endParaRPr lang="en-US"/>
        </a:p>
      </dgm:t>
    </dgm:pt>
    <dgm:pt modelId="{B5B31C06-C019-427E-A564-DF048602DF4E}" type="parTrans" cxnId="{A580BD5E-1F49-48F4-9115-0A69470658F7}">
      <dgm:prSet/>
      <dgm:spPr/>
      <dgm:t>
        <a:bodyPr/>
        <a:lstStyle/>
        <a:p>
          <a:endParaRPr lang="en-US"/>
        </a:p>
      </dgm:t>
    </dgm:pt>
    <dgm:pt modelId="{C850F9DB-2019-4839-964C-33D0AAE52FA9}">
      <dgm:prSet phldrT="[Text]"/>
      <dgm:spPr/>
      <dgm:t>
        <a:bodyPr/>
        <a:lstStyle/>
        <a:p>
          <a:pPr algn="ctr"/>
          <a:r>
            <a:rPr lang="en-US" dirty="0">
              <a:solidFill>
                <a:schemeClr val="bg1"/>
              </a:solidFill>
            </a:rPr>
            <a:t>4. MMR Benefits</a:t>
          </a:r>
        </a:p>
      </dgm:t>
    </dgm:pt>
    <dgm:pt modelId="{96FE5F86-CB24-4627-B59F-C9D8C6C88328}" type="sibTrans" cxnId="{E9446378-5323-4A63-8DC9-B72B1250CB43}">
      <dgm:prSet/>
      <dgm:spPr/>
      <dgm:t>
        <a:bodyPr/>
        <a:lstStyle/>
        <a:p>
          <a:endParaRPr lang="en-US"/>
        </a:p>
      </dgm:t>
    </dgm:pt>
    <dgm:pt modelId="{8794D5C1-ECA2-430F-AD89-A31598462A3A}" type="parTrans" cxnId="{E9446378-5323-4A63-8DC9-B72B1250CB43}">
      <dgm:prSet/>
      <dgm:spPr/>
      <dgm:t>
        <a:bodyPr/>
        <a:lstStyle/>
        <a:p>
          <a:endParaRPr lang="en-US"/>
        </a:p>
      </dgm:t>
    </dgm:pt>
    <dgm:pt modelId="{BECBA7B3-493C-4750-89F3-685E296D6850}" type="pres">
      <dgm:prSet presAssocID="{0069C3EE-5F90-44C3-B81E-2A4D697D8DFD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</dgm:pt>
    <dgm:pt modelId="{2249B34D-53ED-4A5A-AC45-E6CAF87EF00C}" type="pres">
      <dgm:prSet presAssocID="{35FE4CC1-9F44-4F2F-A352-AF813FA47275}" presName="composite" presStyleCnt="0"/>
      <dgm:spPr/>
    </dgm:pt>
    <dgm:pt modelId="{E340EF57-F0E8-4C1C-A5EF-EA7477A30471}" type="pres">
      <dgm:prSet presAssocID="{35FE4CC1-9F44-4F2F-A352-AF813FA47275}" presName="Image" presStyleLbl="alignNode1" presStyleIdx="0" presStyleCnt="5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42C244A3-D85F-4F4D-AD07-3BD8FB131F72}" type="pres">
      <dgm:prSet presAssocID="{35FE4CC1-9F44-4F2F-A352-AF813FA47275}" presName="Accent" presStyleLbl="parChTrans1D1" presStyleIdx="0" presStyleCnt="5"/>
      <dgm:spPr/>
    </dgm:pt>
    <dgm:pt modelId="{17996292-ECE4-4AC0-AA57-C7A9FB841CB7}" type="pres">
      <dgm:prSet presAssocID="{35FE4CC1-9F44-4F2F-A352-AF813FA47275}" presName="Paren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F5636-56A6-484D-9A33-8B120B54ECFD}" type="pres">
      <dgm:prSet presAssocID="{69054F4E-D403-4FC5-9A57-9DA6BD5AF748}" presName="sibTrans" presStyleCnt="0"/>
      <dgm:spPr/>
    </dgm:pt>
    <dgm:pt modelId="{C6B552A8-3542-407B-B5CB-EAABB91066D7}" type="pres">
      <dgm:prSet presAssocID="{E3B5EDA4-9A93-4767-8305-BC48F19C6B4D}" presName="composite" presStyleCnt="0"/>
      <dgm:spPr/>
    </dgm:pt>
    <dgm:pt modelId="{3F835F05-FB2F-4B3C-A45B-575FB1C06C97}" type="pres">
      <dgm:prSet presAssocID="{E3B5EDA4-9A93-4767-8305-BC48F19C6B4D}" presName="Image" presStyleLbl="alignNode1" presStyleIdx="1" presStyleCnt="5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D95E67D4-BAEF-47CF-A16B-5893760AE7F1}" type="pres">
      <dgm:prSet presAssocID="{E3B5EDA4-9A93-4767-8305-BC48F19C6B4D}" presName="Accent" presStyleLbl="parChTrans1D1" presStyleIdx="1" presStyleCnt="5"/>
      <dgm:spPr/>
    </dgm:pt>
    <dgm:pt modelId="{58F27CD2-7794-4542-8DFF-BF52565FDD9D}" type="pres">
      <dgm:prSet presAssocID="{E3B5EDA4-9A93-4767-8305-BC48F19C6B4D}" presName="Paren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5E066-ED80-4A24-8953-C0F2DF76AA1E}" type="pres">
      <dgm:prSet presAssocID="{564A18E1-FD01-4AE6-B645-80DE63005645}" presName="sibTrans" presStyleCnt="0"/>
      <dgm:spPr/>
    </dgm:pt>
    <dgm:pt modelId="{6A3DC741-CB7F-4A80-B2C3-9C58548BFEB6}" type="pres">
      <dgm:prSet presAssocID="{7CC04156-7CBE-40FD-9DF5-FE905040A401}" presName="composite" presStyleCnt="0"/>
      <dgm:spPr/>
    </dgm:pt>
    <dgm:pt modelId="{E4BDAA32-8F15-4C7F-AECA-652C87D1B329}" type="pres">
      <dgm:prSet presAssocID="{7CC04156-7CBE-40FD-9DF5-FE905040A401}" presName="Image" presStyleLbl="alignNode1" presStyleIdx="2" presStyleCnt="5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314B3B93-3744-4A0E-8F72-20786A1DBAC5}" type="pres">
      <dgm:prSet presAssocID="{7CC04156-7CBE-40FD-9DF5-FE905040A401}" presName="Accent" presStyleLbl="parChTrans1D1" presStyleIdx="2" presStyleCnt="5"/>
      <dgm:spPr/>
    </dgm:pt>
    <dgm:pt modelId="{EF986FD6-F7F3-43AB-A267-174A21E4CAF8}" type="pres">
      <dgm:prSet presAssocID="{7CC04156-7CBE-40FD-9DF5-FE905040A401}" presName="Paren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10791-8E96-44B0-892A-24CCD0E345E1}" type="pres">
      <dgm:prSet presAssocID="{6574ABA6-70F0-4561-9DA9-1524E7F42AEB}" presName="sibTrans" presStyleCnt="0"/>
      <dgm:spPr/>
    </dgm:pt>
    <dgm:pt modelId="{83925648-3611-49C3-9F7C-71BA6649247D}" type="pres">
      <dgm:prSet presAssocID="{C850F9DB-2019-4839-964C-33D0AAE52FA9}" presName="composite" presStyleCnt="0"/>
      <dgm:spPr/>
    </dgm:pt>
    <dgm:pt modelId="{94D91D14-63CE-44DB-B6E7-AB5ECC270C2A}" type="pres">
      <dgm:prSet presAssocID="{C850F9DB-2019-4839-964C-33D0AAE52FA9}" presName="Image" presStyleLbl="alignNode1" presStyleIdx="3" presStyleCnt="5"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1DD52CFD-33B9-4C34-97C9-90AE485F6845}" type="pres">
      <dgm:prSet presAssocID="{C850F9DB-2019-4839-964C-33D0AAE52FA9}" presName="Accent" presStyleLbl="parChTrans1D1" presStyleIdx="3" presStyleCnt="5"/>
      <dgm:spPr/>
    </dgm:pt>
    <dgm:pt modelId="{0541129D-FD50-4E7B-B70C-01854EB5E9B2}" type="pres">
      <dgm:prSet presAssocID="{C850F9DB-2019-4839-964C-33D0AAE52FA9}" presName="Paren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4E56D1-ED59-4811-A75C-E24E25140B60}" type="pres">
      <dgm:prSet presAssocID="{96FE5F86-CB24-4627-B59F-C9D8C6C88328}" presName="sibTrans" presStyleCnt="0"/>
      <dgm:spPr/>
    </dgm:pt>
    <dgm:pt modelId="{A50717C0-EDF4-442C-AACB-E29D989ED8FA}" type="pres">
      <dgm:prSet presAssocID="{9EBB4E0E-A472-4F30-87EE-43024A3D22AC}" presName="composite" presStyleCnt="0"/>
      <dgm:spPr/>
    </dgm:pt>
    <dgm:pt modelId="{39B32E91-49A7-4A0D-8708-2A6E69C0C167}" type="pres">
      <dgm:prSet presAssocID="{9EBB4E0E-A472-4F30-87EE-43024A3D22AC}" presName="Image" presStyleLbl="alignNode1" presStyleIdx="4" presStyleCnt="5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FC56CA5-65C3-4987-884F-BA3E29AF667C}" type="pres">
      <dgm:prSet presAssocID="{9EBB4E0E-A472-4F30-87EE-43024A3D22AC}" presName="Accent" presStyleLbl="parChTrans1D1" presStyleIdx="4" presStyleCnt="5"/>
      <dgm:spPr/>
    </dgm:pt>
    <dgm:pt modelId="{B8E817C6-E917-4659-AF8D-889714988965}" type="pres">
      <dgm:prSet presAssocID="{9EBB4E0E-A472-4F30-87EE-43024A3D22AC}" presName="Paren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60C2A0-857C-4951-B325-ED61838A5356}" srcId="{0069C3EE-5F90-44C3-B81E-2A4D697D8DFD}" destId="{E3B5EDA4-9A93-4767-8305-BC48F19C6B4D}" srcOrd="1" destOrd="0" parTransId="{990C9690-5F10-47B2-B8FC-D8F84BFD6A78}" sibTransId="{564A18E1-FD01-4AE6-B645-80DE63005645}"/>
    <dgm:cxn modelId="{496D933B-C4A9-4BD6-8F59-0786175BFF64}" type="presOf" srcId="{35FE4CC1-9F44-4F2F-A352-AF813FA47275}" destId="{17996292-ECE4-4AC0-AA57-C7A9FB841CB7}" srcOrd="0" destOrd="0" presId="urn:microsoft.com/office/officeart/2008/layout/PictureLineup"/>
    <dgm:cxn modelId="{E9446378-5323-4A63-8DC9-B72B1250CB43}" srcId="{0069C3EE-5F90-44C3-B81E-2A4D697D8DFD}" destId="{C850F9DB-2019-4839-964C-33D0AAE52FA9}" srcOrd="3" destOrd="0" parTransId="{8794D5C1-ECA2-430F-AD89-A31598462A3A}" sibTransId="{96FE5F86-CB24-4627-B59F-C9D8C6C88328}"/>
    <dgm:cxn modelId="{71256DA5-DC1C-45B1-B1D9-F10FD6455F2D}" type="presOf" srcId="{E3B5EDA4-9A93-4767-8305-BC48F19C6B4D}" destId="{58F27CD2-7794-4542-8DFF-BF52565FDD9D}" srcOrd="0" destOrd="0" presId="urn:microsoft.com/office/officeart/2008/layout/PictureLineup"/>
    <dgm:cxn modelId="{D793A50C-82E7-4640-83A3-EA21073826F4}" type="presOf" srcId="{7CC04156-7CBE-40FD-9DF5-FE905040A401}" destId="{EF986FD6-F7F3-43AB-A267-174A21E4CAF8}" srcOrd="0" destOrd="0" presId="urn:microsoft.com/office/officeart/2008/layout/PictureLineup"/>
    <dgm:cxn modelId="{EAEB0638-CEC2-4959-AAEF-2591FC34F20B}" type="presOf" srcId="{9EBB4E0E-A472-4F30-87EE-43024A3D22AC}" destId="{B8E817C6-E917-4659-AF8D-889714988965}" srcOrd="0" destOrd="0" presId="urn:microsoft.com/office/officeart/2008/layout/PictureLineup"/>
    <dgm:cxn modelId="{A580BD5E-1F49-48F4-9115-0A69470658F7}" srcId="{0069C3EE-5F90-44C3-B81E-2A4D697D8DFD}" destId="{7CC04156-7CBE-40FD-9DF5-FE905040A401}" srcOrd="2" destOrd="0" parTransId="{B5B31C06-C019-427E-A564-DF048602DF4E}" sibTransId="{6574ABA6-70F0-4561-9DA9-1524E7F42AEB}"/>
    <dgm:cxn modelId="{0C3EDABD-EC84-4D2D-B0F7-C1F58B682C8E}" srcId="{0069C3EE-5F90-44C3-B81E-2A4D697D8DFD}" destId="{35FE4CC1-9F44-4F2F-A352-AF813FA47275}" srcOrd="0" destOrd="0" parTransId="{A6E1F5E1-E9F8-4D0C-A6AA-C70FD355524C}" sibTransId="{69054F4E-D403-4FC5-9A57-9DA6BD5AF748}"/>
    <dgm:cxn modelId="{9109E094-0811-4563-9B8F-541FDED21527}" type="presOf" srcId="{0069C3EE-5F90-44C3-B81E-2A4D697D8DFD}" destId="{BECBA7B3-493C-4750-89F3-685E296D6850}" srcOrd="0" destOrd="0" presId="urn:microsoft.com/office/officeart/2008/layout/PictureLineup"/>
    <dgm:cxn modelId="{44135371-6B68-4E18-AF40-C67CD9ED88E1}" srcId="{0069C3EE-5F90-44C3-B81E-2A4D697D8DFD}" destId="{9EBB4E0E-A472-4F30-87EE-43024A3D22AC}" srcOrd="4" destOrd="0" parTransId="{635C0D1A-9BE0-4D11-82CC-D012F835BDEF}" sibTransId="{D8021779-22ED-488F-977A-DC2A06D8B5A4}"/>
    <dgm:cxn modelId="{64226E6D-9B0B-4D90-9B45-11206FCFCFD8}" type="presOf" srcId="{C850F9DB-2019-4839-964C-33D0AAE52FA9}" destId="{0541129D-FD50-4E7B-B70C-01854EB5E9B2}" srcOrd="0" destOrd="0" presId="urn:microsoft.com/office/officeart/2008/layout/PictureLineup"/>
    <dgm:cxn modelId="{CD17B8DE-C1B6-4B01-B00C-00C4F9155882}" type="presParOf" srcId="{BECBA7B3-493C-4750-89F3-685E296D6850}" destId="{2249B34D-53ED-4A5A-AC45-E6CAF87EF00C}" srcOrd="0" destOrd="0" presId="urn:microsoft.com/office/officeart/2008/layout/PictureLineup"/>
    <dgm:cxn modelId="{1F6DEC19-7403-40B3-8FDB-A99F85E7BE94}" type="presParOf" srcId="{2249B34D-53ED-4A5A-AC45-E6CAF87EF00C}" destId="{E340EF57-F0E8-4C1C-A5EF-EA7477A30471}" srcOrd="0" destOrd="0" presId="urn:microsoft.com/office/officeart/2008/layout/PictureLineup"/>
    <dgm:cxn modelId="{59D64AA8-A8A9-4745-8EAD-A80FCF7F3410}" type="presParOf" srcId="{2249B34D-53ED-4A5A-AC45-E6CAF87EF00C}" destId="{42C244A3-D85F-4F4D-AD07-3BD8FB131F72}" srcOrd="1" destOrd="0" presId="urn:microsoft.com/office/officeart/2008/layout/PictureLineup"/>
    <dgm:cxn modelId="{78564051-2CB2-4E0C-A149-6E2996F8BE0E}" type="presParOf" srcId="{2249B34D-53ED-4A5A-AC45-E6CAF87EF00C}" destId="{17996292-ECE4-4AC0-AA57-C7A9FB841CB7}" srcOrd="2" destOrd="0" presId="urn:microsoft.com/office/officeart/2008/layout/PictureLineup"/>
    <dgm:cxn modelId="{1F3E7087-8072-4897-9757-06ED1BC87F42}" type="presParOf" srcId="{BECBA7B3-493C-4750-89F3-685E296D6850}" destId="{D22F5636-56A6-484D-9A33-8B120B54ECFD}" srcOrd="1" destOrd="0" presId="urn:microsoft.com/office/officeart/2008/layout/PictureLineup"/>
    <dgm:cxn modelId="{82638851-2B85-4B40-8274-25346C1B30E5}" type="presParOf" srcId="{BECBA7B3-493C-4750-89F3-685E296D6850}" destId="{C6B552A8-3542-407B-B5CB-EAABB91066D7}" srcOrd="2" destOrd="0" presId="urn:microsoft.com/office/officeart/2008/layout/PictureLineup"/>
    <dgm:cxn modelId="{425024E7-14AF-4DED-BC52-F2702E14C9DF}" type="presParOf" srcId="{C6B552A8-3542-407B-B5CB-EAABB91066D7}" destId="{3F835F05-FB2F-4B3C-A45B-575FB1C06C97}" srcOrd="0" destOrd="0" presId="urn:microsoft.com/office/officeart/2008/layout/PictureLineup"/>
    <dgm:cxn modelId="{52A83096-6082-4C2B-BFA6-CCB8E8E98E27}" type="presParOf" srcId="{C6B552A8-3542-407B-B5CB-EAABB91066D7}" destId="{D95E67D4-BAEF-47CF-A16B-5893760AE7F1}" srcOrd="1" destOrd="0" presId="urn:microsoft.com/office/officeart/2008/layout/PictureLineup"/>
    <dgm:cxn modelId="{AD4B4737-3C54-40F8-B81F-D433F878C434}" type="presParOf" srcId="{C6B552A8-3542-407B-B5CB-EAABB91066D7}" destId="{58F27CD2-7794-4542-8DFF-BF52565FDD9D}" srcOrd="2" destOrd="0" presId="urn:microsoft.com/office/officeart/2008/layout/PictureLineup"/>
    <dgm:cxn modelId="{FE8D23F6-4412-4BDF-91B6-2431F2A5B05D}" type="presParOf" srcId="{BECBA7B3-493C-4750-89F3-685E296D6850}" destId="{5B25E066-ED80-4A24-8953-C0F2DF76AA1E}" srcOrd="3" destOrd="0" presId="urn:microsoft.com/office/officeart/2008/layout/PictureLineup"/>
    <dgm:cxn modelId="{0501B62A-130B-4263-BB7B-A691543B2631}" type="presParOf" srcId="{BECBA7B3-493C-4750-89F3-685E296D6850}" destId="{6A3DC741-CB7F-4A80-B2C3-9C58548BFEB6}" srcOrd="4" destOrd="0" presId="urn:microsoft.com/office/officeart/2008/layout/PictureLineup"/>
    <dgm:cxn modelId="{3733C824-989A-4860-B07B-441BFC7FB76A}" type="presParOf" srcId="{6A3DC741-CB7F-4A80-B2C3-9C58548BFEB6}" destId="{E4BDAA32-8F15-4C7F-AECA-652C87D1B329}" srcOrd="0" destOrd="0" presId="urn:microsoft.com/office/officeart/2008/layout/PictureLineup"/>
    <dgm:cxn modelId="{D312B63C-1182-4C22-A5BA-8BAE93934940}" type="presParOf" srcId="{6A3DC741-CB7F-4A80-B2C3-9C58548BFEB6}" destId="{314B3B93-3744-4A0E-8F72-20786A1DBAC5}" srcOrd="1" destOrd="0" presId="urn:microsoft.com/office/officeart/2008/layout/PictureLineup"/>
    <dgm:cxn modelId="{B03C2F54-686F-41BC-BB51-97ED20C13697}" type="presParOf" srcId="{6A3DC741-CB7F-4A80-B2C3-9C58548BFEB6}" destId="{EF986FD6-F7F3-43AB-A267-174A21E4CAF8}" srcOrd="2" destOrd="0" presId="urn:microsoft.com/office/officeart/2008/layout/PictureLineup"/>
    <dgm:cxn modelId="{70D59523-FA2B-40CA-872B-2515D57A2C9D}" type="presParOf" srcId="{BECBA7B3-493C-4750-89F3-685E296D6850}" destId="{8E210791-8E96-44B0-892A-24CCD0E345E1}" srcOrd="5" destOrd="0" presId="urn:microsoft.com/office/officeart/2008/layout/PictureLineup"/>
    <dgm:cxn modelId="{5E78F472-10B7-4A89-A60C-61A512CDF2DC}" type="presParOf" srcId="{BECBA7B3-493C-4750-89F3-685E296D6850}" destId="{83925648-3611-49C3-9F7C-71BA6649247D}" srcOrd="6" destOrd="0" presId="urn:microsoft.com/office/officeart/2008/layout/PictureLineup"/>
    <dgm:cxn modelId="{92BC3BEF-C0FF-4F65-B212-88E8809F8ED2}" type="presParOf" srcId="{83925648-3611-49C3-9F7C-71BA6649247D}" destId="{94D91D14-63CE-44DB-B6E7-AB5ECC270C2A}" srcOrd="0" destOrd="0" presId="urn:microsoft.com/office/officeart/2008/layout/PictureLineup"/>
    <dgm:cxn modelId="{F65886CD-535C-4653-8038-79458C688ECA}" type="presParOf" srcId="{83925648-3611-49C3-9F7C-71BA6649247D}" destId="{1DD52CFD-33B9-4C34-97C9-90AE485F6845}" srcOrd="1" destOrd="0" presId="urn:microsoft.com/office/officeart/2008/layout/PictureLineup"/>
    <dgm:cxn modelId="{A63A3B83-CC67-448E-9708-EF1E98EB99C1}" type="presParOf" srcId="{83925648-3611-49C3-9F7C-71BA6649247D}" destId="{0541129D-FD50-4E7B-B70C-01854EB5E9B2}" srcOrd="2" destOrd="0" presId="urn:microsoft.com/office/officeart/2008/layout/PictureLineup"/>
    <dgm:cxn modelId="{5847C0AC-D300-42A9-818E-91DDA30FC95B}" type="presParOf" srcId="{BECBA7B3-493C-4750-89F3-685E296D6850}" destId="{A24E56D1-ED59-4811-A75C-E24E25140B60}" srcOrd="7" destOrd="0" presId="urn:microsoft.com/office/officeart/2008/layout/PictureLineup"/>
    <dgm:cxn modelId="{3405E601-E0C1-4904-90D1-17AB7354447D}" type="presParOf" srcId="{BECBA7B3-493C-4750-89F3-685E296D6850}" destId="{A50717C0-EDF4-442C-AACB-E29D989ED8FA}" srcOrd="8" destOrd="0" presId="urn:microsoft.com/office/officeart/2008/layout/PictureLineup"/>
    <dgm:cxn modelId="{B0D977B0-DCBA-49D0-A252-3F687A24723B}" type="presParOf" srcId="{A50717C0-EDF4-442C-AACB-E29D989ED8FA}" destId="{39B32E91-49A7-4A0D-8708-2A6E69C0C167}" srcOrd="0" destOrd="0" presId="urn:microsoft.com/office/officeart/2008/layout/PictureLineup"/>
    <dgm:cxn modelId="{9B19CC05-AA1F-4D9E-9DD7-EF9C333F1635}" type="presParOf" srcId="{A50717C0-EDF4-442C-AACB-E29D989ED8FA}" destId="{2FC56CA5-65C3-4987-884F-BA3E29AF667C}" srcOrd="1" destOrd="0" presId="urn:microsoft.com/office/officeart/2008/layout/PictureLineup"/>
    <dgm:cxn modelId="{7B97A707-72CF-4ECF-8100-C6F8E7D656EB}" type="presParOf" srcId="{A50717C0-EDF4-442C-AACB-E29D989ED8FA}" destId="{B8E817C6-E917-4659-AF8D-889714988965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0EF57-F0E8-4C1C-A5EF-EA7477A30471}">
      <dsp:nvSpPr>
        <dsp:cNvPr id="0" name=""/>
        <dsp:cNvSpPr/>
      </dsp:nvSpPr>
      <dsp:spPr>
        <a:xfrm>
          <a:off x="141" y="1600646"/>
          <a:ext cx="1828353" cy="1828353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244A3-D85F-4F4D-AD07-3BD8FB131F72}">
      <dsp:nvSpPr>
        <dsp:cNvPr id="0" name=""/>
        <dsp:cNvSpPr/>
      </dsp:nvSpPr>
      <dsp:spPr>
        <a:xfrm>
          <a:off x="141" y="1600646"/>
          <a:ext cx="182" cy="3656707"/>
        </a:xfrm>
        <a:prstGeom prst="line">
          <a:avLst/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96292-ECE4-4AC0-AA57-C7A9FB841CB7}">
      <dsp:nvSpPr>
        <dsp:cNvPr id="0" name=""/>
        <dsp:cNvSpPr/>
      </dsp:nvSpPr>
      <dsp:spPr>
        <a:xfrm>
          <a:off x="141" y="3429000"/>
          <a:ext cx="1828353" cy="182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solidFill>
                <a:schemeClr val="bg1"/>
              </a:solidFill>
            </a:rPr>
            <a:t>1. MMR Origins</a:t>
          </a:r>
        </a:p>
      </dsp:txBody>
      <dsp:txXfrm>
        <a:off x="141" y="3429000"/>
        <a:ext cx="1828353" cy="1828353"/>
      </dsp:txXfrm>
    </dsp:sp>
    <dsp:sp modelId="{3F835F05-FB2F-4B3C-A45B-575FB1C06C97}">
      <dsp:nvSpPr>
        <dsp:cNvPr id="0" name=""/>
        <dsp:cNvSpPr/>
      </dsp:nvSpPr>
      <dsp:spPr>
        <a:xfrm>
          <a:off x="1828982" y="1600646"/>
          <a:ext cx="1828353" cy="1828353"/>
        </a:xfrm>
        <a:prstGeom prst="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E67D4-BAEF-47CF-A16B-5893760AE7F1}">
      <dsp:nvSpPr>
        <dsp:cNvPr id="0" name=""/>
        <dsp:cNvSpPr/>
      </dsp:nvSpPr>
      <dsp:spPr>
        <a:xfrm>
          <a:off x="1828982" y="1600646"/>
          <a:ext cx="182" cy="3656707"/>
        </a:xfrm>
        <a:prstGeom prst="line">
          <a:avLst/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27CD2-7794-4542-8DFF-BF52565FDD9D}">
      <dsp:nvSpPr>
        <dsp:cNvPr id="0" name=""/>
        <dsp:cNvSpPr/>
      </dsp:nvSpPr>
      <dsp:spPr>
        <a:xfrm>
          <a:off x="1828982" y="3429000"/>
          <a:ext cx="1828353" cy="182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solidFill>
                <a:schemeClr val="bg1"/>
              </a:solidFill>
            </a:rPr>
            <a:t>2. MMR Now</a:t>
          </a:r>
        </a:p>
      </dsp:txBody>
      <dsp:txXfrm>
        <a:off x="1828982" y="3429000"/>
        <a:ext cx="1828353" cy="1828353"/>
      </dsp:txXfrm>
    </dsp:sp>
    <dsp:sp modelId="{E4BDAA32-8F15-4C7F-AECA-652C87D1B329}">
      <dsp:nvSpPr>
        <dsp:cNvPr id="0" name=""/>
        <dsp:cNvSpPr/>
      </dsp:nvSpPr>
      <dsp:spPr>
        <a:xfrm>
          <a:off x="3657823" y="1600646"/>
          <a:ext cx="1828353" cy="1828353"/>
        </a:xfrm>
        <a:prstGeom prst="rect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B3B93-3744-4A0E-8F72-20786A1DBAC5}">
      <dsp:nvSpPr>
        <dsp:cNvPr id="0" name=""/>
        <dsp:cNvSpPr/>
      </dsp:nvSpPr>
      <dsp:spPr>
        <a:xfrm>
          <a:off x="3657823" y="1600646"/>
          <a:ext cx="182" cy="3656707"/>
        </a:xfrm>
        <a:prstGeom prst="line">
          <a:avLst/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86FD6-F7F3-43AB-A267-174A21E4CAF8}">
      <dsp:nvSpPr>
        <dsp:cNvPr id="0" name=""/>
        <dsp:cNvSpPr/>
      </dsp:nvSpPr>
      <dsp:spPr>
        <a:xfrm>
          <a:off x="3657823" y="3429000"/>
          <a:ext cx="1828353" cy="182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solidFill>
                <a:schemeClr val="bg1"/>
              </a:solidFill>
            </a:rPr>
            <a:t>3. MMR Supply and Customers</a:t>
          </a:r>
        </a:p>
      </dsp:txBody>
      <dsp:txXfrm>
        <a:off x="3657823" y="3429000"/>
        <a:ext cx="1828353" cy="1828353"/>
      </dsp:txXfrm>
    </dsp:sp>
    <dsp:sp modelId="{94D91D14-63CE-44DB-B6E7-AB5ECC270C2A}">
      <dsp:nvSpPr>
        <dsp:cNvPr id="0" name=""/>
        <dsp:cNvSpPr/>
      </dsp:nvSpPr>
      <dsp:spPr>
        <a:xfrm>
          <a:off x="5486664" y="1600646"/>
          <a:ext cx="1828353" cy="1828353"/>
        </a:xfrm>
        <a:prstGeom prst="rect">
          <a:avLst/>
        </a:prstGeom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52CFD-33B9-4C34-97C9-90AE485F6845}">
      <dsp:nvSpPr>
        <dsp:cNvPr id="0" name=""/>
        <dsp:cNvSpPr/>
      </dsp:nvSpPr>
      <dsp:spPr>
        <a:xfrm>
          <a:off x="5486664" y="1600646"/>
          <a:ext cx="182" cy="3656707"/>
        </a:xfrm>
        <a:prstGeom prst="line">
          <a:avLst/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1129D-FD50-4E7B-B70C-01854EB5E9B2}">
      <dsp:nvSpPr>
        <dsp:cNvPr id="0" name=""/>
        <dsp:cNvSpPr/>
      </dsp:nvSpPr>
      <dsp:spPr>
        <a:xfrm>
          <a:off x="5486664" y="3429000"/>
          <a:ext cx="1828353" cy="182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solidFill>
                <a:schemeClr val="bg1"/>
              </a:solidFill>
            </a:rPr>
            <a:t>4. MMR Benefits</a:t>
          </a:r>
        </a:p>
      </dsp:txBody>
      <dsp:txXfrm>
        <a:off x="5486664" y="3429000"/>
        <a:ext cx="1828353" cy="1828353"/>
      </dsp:txXfrm>
    </dsp:sp>
    <dsp:sp modelId="{39B32E91-49A7-4A0D-8708-2A6E69C0C167}">
      <dsp:nvSpPr>
        <dsp:cNvPr id="0" name=""/>
        <dsp:cNvSpPr/>
      </dsp:nvSpPr>
      <dsp:spPr>
        <a:xfrm>
          <a:off x="7315505" y="1600646"/>
          <a:ext cx="1828353" cy="1828353"/>
        </a:xfrm>
        <a:prstGeom prst="rect">
          <a:avLst/>
        </a:prstGeom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56CA5-65C3-4987-884F-BA3E29AF667C}">
      <dsp:nvSpPr>
        <dsp:cNvPr id="0" name=""/>
        <dsp:cNvSpPr/>
      </dsp:nvSpPr>
      <dsp:spPr>
        <a:xfrm>
          <a:off x="7315505" y="1600646"/>
          <a:ext cx="182" cy="3656707"/>
        </a:xfrm>
        <a:prstGeom prst="line">
          <a:avLst/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E817C6-E917-4659-AF8D-889714988965}">
      <dsp:nvSpPr>
        <dsp:cNvPr id="0" name=""/>
        <dsp:cNvSpPr/>
      </dsp:nvSpPr>
      <dsp:spPr>
        <a:xfrm>
          <a:off x="7315505" y="3429000"/>
          <a:ext cx="1828353" cy="182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solidFill>
                <a:schemeClr val="bg1"/>
              </a:solidFill>
            </a:rPr>
            <a:t>5.MMR Risks</a:t>
          </a:r>
        </a:p>
      </dsp:txBody>
      <dsp:txXfrm>
        <a:off x="7315505" y="3429000"/>
        <a:ext cx="1828353" cy="182835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5120F-47F1-40CB-B618-35AB60995A45}">
      <dsp:nvSpPr>
        <dsp:cNvPr id="0" name=""/>
        <dsp:cNvSpPr/>
      </dsp:nvSpPr>
      <dsp:spPr>
        <a:xfrm>
          <a:off x="2445502" y="1454421"/>
          <a:ext cx="5307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078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96861" y="1497334"/>
        <a:ext cx="28069" cy="5613"/>
      </dsp:txXfrm>
    </dsp:sp>
    <dsp:sp modelId="{EC258E6F-0951-484B-94D2-E6BCBEC47B7B}">
      <dsp:nvSpPr>
        <dsp:cNvPr id="0" name=""/>
        <dsp:cNvSpPr/>
      </dsp:nvSpPr>
      <dsp:spPr>
        <a:xfrm>
          <a:off x="6484" y="767896"/>
          <a:ext cx="2440818" cy="1464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2008 Financial Crash</a:t>
          </a:r>
        </a:p>
      </dsp:txBody>
      <dsp:txXfrm>
        <a:off x="6484" y="767896"/>
        <a:ext cx="2440818" cy="1464491"/>
      </dsp:txXfrm>
    </dsp:sp>
    <dsp:sp modelId="{55C459A2-4A92-45F9-92FB-CF0A45ABA4D8}">
      <dsp:nvSpPr>
        <dsp:cNvPr id="0" name=""/>
        <dsp:cNvSpPr/>
      </dsp:nvSpPr>
      <dsp:spPr>
        <a:xfrm>
          <a:off x="5447709" y="1454421"/>
          <a:ext cx="5307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078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99068" y="1497334"/>
        <a:ext cx="28069" cy="5613"/>
      </dsp:txXfrm>
    </dsp:sp>
    <dsp:sp modelId="{8267756D-4073-4FC8-BC62-23B34EA9D024}">
      <dsp:nvSpPr>
        <dsp:cNvPr id="0" name=""/>
        <dsp:cNvSpPr/>
      </dsp:nvSpPr>
      <dsp:spPr>
        <a:xfrm>
          <a:off x="3008690" y="767896"/>
          <a:ext cx="2440818" cy="1464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Private house-building stops</a:t>
          </a:r>
        </a:p>
      </dsp:txBody>
      <dsp:txXfrm>
        <a:off x="3008690" y="767896"/>
        <a:ext cx="2440818" cy="1464491"/>
      </dsp:txXfrm>
    </dsp:sp>
    <dsp:sp modelId="{F72DA0A8-9450-410E-A4FE-C626FDA5B362}">
      <dsp:nvSpPr>
        <dsp:cNvPr id="0" name=""/>
        <dsp:cNvSpPr/>
      </dsp:nvSpPr>
      <dsp:spPr>
        <a:xfrm>
          <a:off x="1226893" y="2230587"/>
          <a:ext cx="6004413" cy="530788"/>
        </a:xfrm>
        <a:custGeom>
          <a:avLst/>
          <a:gdLst/>
          <a:ahLst/>
          <a:cxnLst/>
          <a:rect l="0" t="0" r="0" b="0"/>
          <a:pathLst>
            <a:path>
              <a:moveTo>
                <a:pt x="6004413" y="0"/>
              </a:moveTo>
              <a:lnTo>
                <a:pt x="6004413" y="282494"/>
              </a:lnTo>
              <a:lnTo>
                <a:pt x="0" y="282494"/>
              </a:lnTo>
              <a:lnTo>
                <a:pt x="0" y="530788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78334" y="2493174"/>
        <a:ext cx="301530" cy="5613"/>
      </dsp:txXfrm>
    </dsp:sp>
    <dsp:sp modelId="{65DBAB15-26D4-4A28-BDA1-1F77734E6C9D}">
      <dsp:nvSpPr>
        <dsp:cNvPr id="0" name=""/>
        <dsp:cNvSpPr/>
      </dsp:nvSpPr>
      <dsp:spPr>
        <a:xfrm>
          <a:off x="6010897" y="767896"/>
          <a:ext cx="2440818" cy="1464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2010 – 2012 NHT  Model  </a:t>
          </a:r>
        </a:p>
      </dsp:txBody>
      <dsp:txXfrm>
        <a:off x="6010897" y="767896"/>
        <a:ext cx="2440818" cy="1464491"/>
      </dsp:txXfrm>
    </dsp:sp>
    <dsp:sp modelId="{9184CB39-D48D-4DC5-B36F-47877F8034B9}">
      <dsp:nvSpPr>
        <dsp:cNvPr id="0" name=""/>
        <dsp:cNvSpPr/>
      </dsp:nvSpPr>
      <dsp:spPr>
        <a:xfrm>
          <a:off x="2445502" y="3480301"/>
          <a:ext cx="5307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078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96861" y="3523214"/>
        <a:ext cx="28069" cy="5613"/>
      </dsp:txXfrm>
    </dsp:sp>
    <dsp:sp modelId="{4FA66F1D-0B14-4233-AE46-9851740AA30A}">
      <dsp:nvSpPr>
        <dsp:cNvPr id="0" name=""/>
        <dsp:cNvSpPr/>
      </dsp:nvSpPr>
      <dsp:spPr>
        <a:xfrm>
          <a:off x="6484" y="2793775"/>
          <a:ext cx="2440818" cy="1464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Early Mid-Market Rent</a:t>
          </a:r>
        </a:p>
      </dsp:txBody>
      <dsp:txXfrm>
        <a:off x="6484" y="2793775"/>
        <a:ext cx="2440818" cy="1464491"/>
      </dsp:txXfrm>
    </dsp:sp>
    <dsp:sp modelId="{48A02FFB-0DB6-4BA5-A581-BB3301009B13}">
      <dsp:nvSpPr>
        <dsp:cNvPr id="0" name=""/>
        <dsp:cNvSpPr/>
      </dsp:nvSpPr>
      <dsp:spPr>
        <a:xfrm>
          <a:off x="3008690" y="2793775"/>
          <a:ext cx="2440818" cy="1464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More Homes Scotland</a:t>
          </a:r>
        </a:p>
      </dsp:txBody>
      <dsp:txXfrm>
        <a:off x="3008690" y="2793775"/>
        <a:ext cx="2440818" cy="14644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372B9-5B33-4DD5-98F2-C11223DE0249}">
      <dsp:nvSpPr>
        <dsp:cNvPr id="0" name=""/>
        <dsp:cNvSpPr/>
      </dsp:nvSpPr>
      <dsp:spPr>
        <a:xfrm>
          <a:off x="2462335" y="0"/>
          <a:ext cx="1587147" cy="881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Social Rent</a:t>
          </a:r>
        </a:p>
      </dsp:txBody>
      <dsp:txXfrm>
        <a:off x="2488161" y="25826"/>
        <a:ext cx="1535495" cy="830096"/>
      </dsp:txXfrm>
    </dsp:sp>
    <dsp:sp modelId="{F1378171-9335-4918-9006-A5932E75A79D}">
      <dsp:nvSpPr>
        <dsp:cNvPr id="0" name=""/>
        <dsp:cNvSpPr/>
      </dsp:nvSpPr>
      <dsp:spPr>
        <a:xfrm>
          <a:off x="4754881" y="0"/>
          <a:ext cx="1587147" cy="881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Mid-Market Rent and Low Cost Home Ownership</a:t>
          </a:r>
        </a:p>
      </dsp:txBody>
      <dsp:txXfrm>
        <a:off x="4780707" y="25826"/>
        <a:ext cx="1535495" cy="830096"/>
      </dsp:txXfrm>
    </dsp:sp>
    <dsp:sp modelId="{A67FDB51-0C59-45A8-BBCD-7D5D245F5423}">
      <dsp:nvSpPr>
        <dsp:cNvPr id="0" name=""/>
        <dsp:cNvSpPr/>
      </dsp:nvSpPr>
      <dsp:spPr>
        <a:xfrm>
          <a:off x="4071526" y="3747431"/>
          <a:ext cx="661311" cy="661311"/>
        </a:xfrm>
        <a:prstGeom prst="triangle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F21AA-9D02-4728-804F-BB7764875618}">
      <dsp:nvSpPr>
        <dsp:cNvPr id="0" name=""/>
        <dsp:cNvSpPr/>
      </dsp:nvSpPr>
      <dsp:spPr>
        <a:xfrm>
          <a:off x="2418248" y="3470562"/>
          <a:ext cx="3967868" cy="26805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1E7F2-D426-411F-BB89-81DD97317EEB}">
      <dsp:nvSpPr>
        <dsp:cNvPr id="0" name=""/>
        <dsp:cNvSpPr/>
      </dsp:nvSpPr>
      <dsp:spPr>
        <a:xfrm>
          <a:off x="2462335" y="1075733"/>
          <a:ext cx="1587147" cy="23630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35,000</a:t>
          </a:r>
        </a:p>
      </dsp:txBody>
      <dsp:txXfrm>
        <a:off x="2539813" y="1153211"/>
        <a:ext cx="1432191" cy="2208130"/>
      </dsp:txXfrm>
    </dsp:sp>
    <dsp:sp modelId="{496C8EEA-D654-45A8-BB5A-3126430F3760}">
      <dsp:nvSpPr>
        <dsp:cNvPr id="0" name=""/>
        <dsp:cNvSpPr/>
      </dsp:nvSpPr>
      <dsp:spPr>
        <a:xfrm>
          <a:off x="4754881" y="1075733"/>
          <a:ext cx="1587147" cy="23630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15,000</a:t>
          </a:r>
        </a:p>
      </dsp:txBody>
      <dsp:txXfrm>
        <a:off x="4832359" y="1153211"/>
        <a:ext cx="1432191" cy="22081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F0A65-A204-403D-8E83-39A1F601FFD0}">
      <dsp:nvSpPr>
        <dsp:cNvPr id="0" name=""/>
        <dsp:cNvSpPr/>
      </dsp:nvSpPr>
      <dsp:spPr>
        <a:xfrm>
          <a:off x="495052" y="2190"/>
          <a:ext cx="3518552" cy="2111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NHT Model</a:t>
          </a:r>
        </a:p>
      </dsp:txBody>
      <dsp:txXfrm>
        <a:off x="495052" y="2190"/>
        <a:ext cx="3518552" cy="2111131"/>
      </dsp:txXfrm>
    </dsp:sp>
    <dsp:sp modelId="{5A3114C1-2FA1-469C-A249-C4AA59D4E954}">
      <dsp:nvSpPr>
        <dsp:cNvPr id="0" name=""/>
        <dsp:cNvSpPr/>
      </dsp:nvSpPr>
      <dsp:spPr>
        <a:xfrm>
          <a:off x="4365459" y="2190"/>
          <a:ext cx="3518552" cy="2111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MMR Grant</a:t>
          </a:r>
        </a:p>
      </dsp:txBody>
      <dsp:txXfrm>
        <a:off x="4365459" y="2190"/>
        <a:ext cx="3518552" cy="2111131"/>
      </dsp:txXfrm>
    </dsp:sp>
    <dsp:sp modelId="{744F5129-0740-4BD9-98AF-A4C8EFFF6BB1}">
      <dsp:nvSpPr>
        <dsp:cNvPr id="0" name=""/>
        <dsp:cNvSpPr/>
      </dsp:nvSpPr>
      <dsp:spPr>
        <a:xfrm>
          <a:off x="495052" y="2465176"/>
          <a:ext cx="3518552" cy="2111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LAR Housing Trust</a:t>
          </a:r>
        </a:p>
      </dsp:txBody>
      <dsp:txXfrm>
        <a:off x="495052" y="2465176"/>
        <a:ext cx="3518552" cy="2111131"/>
      </dsp:txXfrm>
    </dsp:sp>
    <dsp:sp modelId="{35373F17-8896-44EA-AC21-6FBA21681CBB}">
      <dsp:nvSpPr>
        <dsp:cNvPr id="0" name=""/>
        <dsp:cNvSpPr/>
      </dsp:nvSpPr>
      <dsp:spPr>
        <a:xfrm>
          <a:off x="4365459" y="2465176"/>
          <a:ext cx="3518552" cy="2111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HRA and General Fund</a:t>
          </a:r>
        </a:p>
      </dsp:txBody>
      <dsp:txXfrm>
        <a:off x="4365459" y="2465176"/>
        <a:ext cx="3518552" cy="21111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B6355-B7F4-450A-8404-F6DB38EF63B1}">
      <dsp:nvSpPr>
        <dsp:cNvPr id="0" name=""/>
        <dsp:cNvSpPr/>
      </dsp:nvSpPr>
      <dsp:spPr>
        <a:xfrm rot="5400000">
          <a:off x="512763" y="1013720"/>
          <a:ext cx="890267" cy="10135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584B8-1AC3-4C11-90B6-4F6E621D4914}">
      <dsp:nvSpPr>
        <dsp:cNvPr id="0" name=""/>
        <dsp:cNvSpPr/>
      </dsp:nvSpPr>
      <dsp:spPr>
        <a:xfrm>
          <a:off x="276896" y="26841"/>
          <a:ext cx="1498685" cy="104903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More Homes Scotland</a:t>
          </a:r>
        </a:p>
      </dsp:txBody>
      <dsp:txXfrm>
        <a:off x="328115" y="78060"/>
        <a:ext cx="1396247" cy="946593"/>
      </dsp:txXfrm>
    </dsp:sp>
    <dsp:sp modelId="{083EA792-FE8E-43CF-805A-D31CDB69300E}">
      <dsp:nvSpPr>
        <dsp:cNvPr id="0" name=""/>
        <dsp:cNvSpPr/>
      </dsp:nvSpPr>
      <dsp:spPr>
        <a:xfrm>
          <a:off x="1899144" y="126890"/>
          <a:ext cx="3024600" cy="847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chemeClr val="bg1"/>
              </a:solidFill>
            </a:rPr>
            <a:t>50,000 new homes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chemeClr val="bg1"/>
              </a:solidFill>
            </a:rPr>
            <a:t>35,000 social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chemeClr val="bg1"/>
              </a:solidFill>
            </a:rPr>
            <a:t>15,000 MMR and LCHO</a:t>
          </a:r>
        </a:p>
      </dsp:txBody>
      <dsp:txXfrm>
        <a:off x="1899144" y="126890"/>
        <a:ext cx="3024600" cy="847873"/>
      </dsp:txXfrm>
    </dsp:sp>
    <dsp:sp modelId="{D96F4730-06F6-44BA-9D50-F7B9F3316450}">
      <dsp:nvSpPr>
        <dsp:cNvPr id="0" name=""/>
        <dsp:cNvSpPr/>
      </dsp:nvSpPr>
      <dsp:spPr>
        <a:xfrm rot="5400000">
          <a:off x="2219636" y="2192129"/>
          <a:ext cx="890267" cy="10135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5FC04-D4B9-4750-AF20-12C916711CE7}">
      <dsp:nvSpPr>
        <dsp:cNvPr id="0" name=""/>
        <dsp:cNvSpPr/>
      </dsp:nvSpPr>
      <dsp:spPr>
        <a:xfrm>
          <a:off x="1983770" y="1205250"/>
          <a:ext cx="1498685" cy="104903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Targeted</a:t>
          </a:r>
        </a:p>
      </dsp:txBody>
      <dsp:txXfrm>
        <a:off x="2034989" y="1256469"/>
        <a:ext cx="1396247" cy="946593"/>
      </dsp:txXfrm>
    </dsp:sp>
    <dsp:sp modelId="{34D55981-928C-4ADE-9A01-37ED3A61E4C9}">
      <dsp:nvSpPr>
        <dsp:cNvPr id="0" name=""/>
        <dsp:cNvSpPr/>
      </dsp:nvSpPr>
      <dsp:spPr>
        <a:xfrm>
          <a:off x="3637868" y="1305299"/>
          <a:ext cx="3955505" cy="847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chemeClr val="bg1"/>
              </a:solidFill>
            </a:rPr>
            <a:t>Income Criteria</a:t>
          </a:r>
        </a:p>
      </dsp:txBody>
      <dsp:txXfrm>
        <a:off x="3637868" y="1305299"/>
        <a:ext cx="3955505" cy="847873"/>
      </dsp:txXfrm>
    </dsp:sp>
    <dsp:sp modelId="{24913730-AB43-487B-9AA9-3406A16EE0F8}">
      <dsp:nvSpPr>
        <dsp:cNvPr id="0" name=""/>
        <dsp:cNvSpPr/>
      </dsp:nvSpPr>
      <dsp:spPr>
        <a:xfrm rot="5400000">
          <a:off x="3926510" y="3370537"/>
          <a:ext cx="890267" cy="10135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46928-7E98-4294-A537-DD34EB7685DE}">
      <dsp:nvSpPr>
        <dsp:cNvPr id="0" name=""/>
        <dsp:cNvSpPr/>
      </dsp:nvSpPr>
      <dsp:spPr>
        <a:xfrm>
          <a:off x="3690643" y="2383658"/>
          <a:ext cx="1498685" cy="104903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Rent Levels</a:t>
          </a:r>
        </a:p>
      </dsp:txBody>
      <dsp:txXfrm>
        <a:off x="3741862" y="2434877"/>
        <a:ext cx="1396247" cy="946593"/>
      </dsp:txXfrm>
    </dsp:sp>
    <dsp:sp modelId="{A356E502-0AE6-4956-8EDC-F8EFF83CD001}">
      <dsp:nvSpPr>
        <dsp:cNvPr id="0" name=""/>
        <dsp:cNvSpPr/>
      </dsp:nvSpPr>
      <dsp:spPr>
        <a:xfrm>
          <a:off x="5268338" y="2515791"/>
          <a:ext cx="2899305" cy="847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chemeClr val="bg1"/>
              </a:solidFill>
            </a:rPr>
            <a:t>No higher than LHA Rate</a:t>
          </a:r>
        </a:p>
      </dsp:txBody>
      <dsp:txXfrm>
        <a:off x="5268338" y="2515791"/>
        <a:ext cx="2899305" cy="847873"/>
      </dsp:txXfrm>
    </dsp:sp>
    <dsp:sp modelId="{06B8E77A-D913-4D6C-93EE-7231D2CB52A8}">
      <dsp:nvSpPr>
        <dsp:cNvPr id="0" name=""/>
        <dsp:cNvSpPr/>
      </dsp:nvSpPr>
      <dsp:spPr>
        <a:xfrm>
          <a:off x="5397517" y="3562066"/>
          <a:ext cx="1498685" cy="104903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Data</a:t>
          </a:r>
        </a:p>
      </dsp:txBody>
      <dsp:txXfrm>
        <a:off x="5448736" y="3613285"/>
        <a:ext cx="1396247" cy="946593"/>
      </dsp:txXfrm>
    </dsp:sp>
    <dsp:sp modelId="{3BDD2999-39EB-45F5-9EA2-BEC9CCADCFED}">
      <dsp:nvSpPr>
        <dsp:cNvPr id="0" name=""/>
        <dsp:cNvSpPr/>
      </dsp:nvSpPr>
      <dsp:spPr>
        <a:xfrm>
          <a:off x="6900682" y="3613990"/>
          <a:ext cx="1480199" cy="847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solidFill>
                <a:schemeClr val="bg1"/>
              </a:solidFill>
            </a:rPr>
            <a:t>MMR Information Log</a:t>
          </a:r>
        </a:p>
      </dsp:txBody>
      <dsp:txXfrm>
        <a:off x="6900682" y="3613990"/>
        <a:ext cx="1480199" cy="8478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E510E-1244-47A3-931F-725C31AA6FC3}">
      <dsp:nvSpPr>
        <dsp:cNvPr id="0" name=""/>
        <dsp:cNvSpPr/>
      </dsp:nvSpPr>
      <dsp:spPr>
        <a:xfrm>
          <a:off x="4394" y="210950"/>
          <a:ext cx="2111776" cy="211177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A11B6-D91F-4624-9694-80ED2C833B98}">
      <dsp:nvSpPr>
        <dsp:cNvPr id="0" name=""/>
        <dsp:cNvSpPr/>
      </dsp:nvSpPr>
      <dsp:spPr>
        <a:xfrm>
          <a:off x="4394" y="210950"/>
          <a:ext cx="211" cy="4223552"/>
        </a:xfrm>
        <a:prstGeom prst="line">
          <a:avLst/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CEE8AA-DE0C-44DB-8DF5-EE24F2FA3431}">
      <dsp:nvSpPr>
        <dsp:cNvPr id="0" name=""/>
        <dsp:cNvSpPr/>
      </dsp:nvSpPr>
      <dsp:spPr>
        <a:xfrm>
          <a:off x="4394" y="2322727"/>
          <a:ext cx="2111776" cy="2111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bg1"/>
              </a:solidFill>
            </a:rPr>
            <a:t>Private Renters</a:t>
          </a:r>
        </a:p>
      </dsp:txBody>
      <dsp:txXfrm>
        <a:off x="4394" y="2322727"/>
        <a:ext cx="2111776" cy="2111776"/>
      </dsp:txXfrm>
    </dsp:sp>
    <dsp:sp modelId="{1B5F7B8C-3C92-4BF8-9A6F-9AA72951F076}">
      <dsp:nvSpPr>
        <dsp:cNvPr id="0" name=""/>
        <dsp:cNvSpPr/>
      </dsp:nvSpPr>
      <dsp:spPr>
        <a:xfrm>
          <a:off x="2116939" y="210950"/>
          <a:ext cx="2111776" cy="2111776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A9376-4A98-4B8E-9564-BED429551363}">
      <dsp:nvSpPr>
        <dsp:cNvPr id="0" name=""/>
        <dsp:cNvSpPr/>
      </dsp:nvSpPr>
      <dsp:spPr>
        <a:xfrm>
          <a:off x="2116939" y="210950"/>
          <a:ext cx="211" cy="4223552"/>
        </a:xfrm>
        <a:prstGeom prst="line">
          <a:avLst/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7E725-5F22-4416-9293-E76A4F2F814B}">
      <dsp:nvSpPr>
        <dsp:cNvPr id="0" name=""/>
        <dsp:cNvSpPr/>
      </dsp:nvSpPr>
      <dsp:spPr>
        <a:xfrm>
          <a:off x="2116939" y="2322727"/>
          <a:ext cx="2111776" cy="2111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bg1"/>
              </a:solidFill>
            </a:rPr>
            <a:t>Right Sizers</a:t>
          </a:r>
        </a:p>
      </dsp:txBody>
      <dsp:txXfrm>
        <a:off x="2116939" y="2322727"/>
        <a:ext cx="2111776" cy="2111776"/>
      </dsp:txXfrm>
    </dsp:sp>
    <dsp:sp modelId="{4E81AC71-B721-44C5-83D0-7DA95CB24C47}">
      <dsp:nvSpPr>
        <dsp:cNvPr id="0" name=""/>
        <dsp:cNvSpPr/>
      </dsp:nvSpPr>
      <dsp:spPr>
        <a:xfrm>
          <a:off x="4229484" y="210950"/>
          <a:ext cx="2111776" cy="211177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67C68-C6B4-410D-B4B4-ACD78A86D707}">
      <dsp:nvSpPr>
        <dsp:cNvPr id="0" name=""/>
        <dsp:cNvSpPr/>
      </dsp:nvSpPr>
      <dsp:spPr>
        <a:xfrm>
          <a:off x="4229484" y="210950"/>
          <a:ext cx="211" cy="4223552"/>
        </a:xfrm>
        <a:prstGeom prst="line">
          <a:avLst/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09EC34-33C7-47CF-9EDC-5CBBBF0EF6C5}">
      <dsp:nvSpPr>
        <dsp:cNvPr id="0" name=""/>
        <dsp:cNvSpPr/>
      </dsp:nvSpPr>
      <dsp:spPr>
        <a:xfrm>
          <a:off x="4229484" y="2322727"/>
          <a:ext cx="2111776" cy="2111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bg1"/>
              </a:solidFill>
            </a:rPr>
            <a:t>Nest Leavers</a:t>
          </a:r>
        </a:p>
      </dsp:txBody>
      <dsp:txXfrm>
        <a:off x="4229484" y="2322727"/>
        <a:ext cx="2111776" cy="2111776"/>
      </dsp:txXfrm>
    </dsp:sp>
    <dsp:sp modelId="{84866ECF-9D77-47A9-BF3C-D8728DF94952}">
      <dsp:nvSpPr>
        <dsp:cNvPr id="0" name=""/>
        <dsp:cNvSpPr/>
      </dsp:nvSpPr>
      <dsp:spPr>
        <a:xfrm>
          <a:off x="6342029" y="210950"/>
          <a:ext cx="2111776" cy="2111776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6FF4C-93EF-469C-8765-F57A37CAD3FC}">
      <dsp:nvSpPr>
        <dsp:cNvPr id="0" name=""/>
        <dsp:cNvSpPr/>
      </dsp:nvSpPr>
      <dsp:spPr>
        <a:xfrm>
          <a:off x="6342029" y="210950"/>
          <a:ext cx="211" cy="4223552"/>
        </a:xfrm>
        <a:prstGeom prst="line">
          <a:avLst/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E41F7A-B4AD-4344-A4F4-DAFAA56076DF}">
      <dsp:nvSpPr>
        <dsp:cNvPr id="0" name=""/>
        <dsp:cNvSpPr/>
      </dsp:nvSpPr>
      <dsp:spPr>
        <a:xfrm>
          <a:off x="6342029" y="2322727"/>
          <a:ext cx="2111776" cy="2111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bg1"/>
              </a:solidFill>
            </a:rPr>
            <a:t>Generation Rent</a:t>
          </a:r>
        </a:p>
      </dsp:txBody>
      <dsp:txXfrm>
        <a:off x="6342029" y="2322727"/>
        <a:ext cx="2111776" cy="21117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55EDF-E50D-4C34-8B41-1A374A9321A8}">
      <dsp:nvSpPr>
        <dsp:cNvPr id="0" name=""/>
        <dsp:cNvSpPr/>
      </dsp:nvSpPr>
      <dsp:spPr>
        <a:xfrm>
          <a:off x="4263638" y="3326288"/>
          <a:ext cx="370707" cy="1504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4688"/>
              </a:lnTo>
              <a:lnTo>
                <a:pt x="370707" y="15046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FBD26-E18B-4E57-B60D-C12F25391643}">
      <dsp:nvSpPr>
        <dsp:cNvPr id="0" name=""/>
        <dsp:cNvSpPr/>
      </dsp:nvSpPr>
      <dsp:spPr>
        <a:xfrm>
          <a:off x="3521878" y="1237279"/>
          <a:ext cx="1730312" cy="518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495"/>
              </a:lnTo>
              <a:lnTo>
                <a:pt x="1730312" y="259495"/>
              </a:lnTo>
              <a:lnTo>
                <a:pt x="1730312" y="5189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16122-15C0-4A71-8664-0CE1DE64676F}">
      <dsp:nvSpPr>
        <dsp:cNvPr id="0" name=""/>
        <dsp:cNvSpPr/>
      </dsp:nvSpPr>
      <dsp:spPr>
        <a:xfrm>
          <a:off x="803012" y="3342747"/>
          <a:ext cx="370707" cy="1441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1760"/>
              </a:lnTo>
              <a:lnTo>
                <a:pt x="370707" y="14417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B18BF1-1449-47E5-92FF-E988508A1837}">
      <dsp:nvSpPr>
        <dsp:cNvPr id="0" name=""/>
        <dsp:cNvSpPr/>
      </dsp:nvSpPr>
      <dsp:spPr>
        <a:xfrm>
          <a:off x="1791565" y="1237279"/>
          <a:ext cx="1730312" cy="518990"/>
        </a:xfrm>
        <a:custGeom>
          <a:avLst/>
          <a:gdLst/>
          <a:ahLst/>
          <a:cxnLst/>
          <a:rect l="0" t="0" r="0" b="0"/>
          <a:pathLst>
            <a:path>
              <a:moveTo>
                <a:pt x="1730312" y="0"/>
              </a:moveTo>
              <a:lnTo>
                <a:pt x="1730312" y="259495"/>
              </a:lnTo>
              <a:lnTo>
                <a:pt x="0" y="259495"/>
              </a:lnTo>
              <a:lnTo>
                <a:pt x="0" y="5189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F389A-2621-486C-8B60-4178BADDA28C}">
      <dsp:nvSpPr>
        <dsp:cNvPr id="0" name=""/>
        <dsp:cNvSpPr/>
      </dsp:nvSpPr>
      <dsp:spPr>
        <a:xfrm>
          <a:off x="2286187" y="1588"/>
          <a:ext cx="2471381" cy="1235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/>
            <a:t>Benefits</a:t>
          </a:r>
        </a:p>
      </dsp:txBody>
      <dsp:txXfrm>
        <a:off x="2286187" y="1588"/>
        <a:ext cx="2471381" cy="1235690"/>
      </dsp:txXfrm>
    </dsp:sp>
    <dsp:sp modelId="{8BB5B8E4-EECC-4A9C-A659-8D53019DCAA7}">
      <dsp:nvSpPr>
        <dsp:cNvPr id="0" name=""/>
        <dsp:cNvSpPr/>
      </dsp:nvSpPr>
      <dsp:spPr>
        <a:xfrm>
          <a:off x="555874" y="1756269"/>
          <a:ext cx="2471381" cy="15864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Tenants</a:t>
          </a:r>
          <a:endParaRPr lang="en-US" sz="2000" kern="1200" dirty="0"/>
        </a:p>
      </dsp:txBody>
      <dsp:txXfrm>
        <a:off x="555874" y="1756269"/>
        <a:ext cx="2471381" cy="1586478"/>
      </dsp:txXfrm>
    </dsp:sp>
    <dsp:sp modelId="{45164F12-069F-4324-909B-1C665C034132}">
      <dsp:nvSpPr>
        <dsp:cNvPr id="0" name=""/>
        <dsp:cNvSpPr/>
      </dsp:nvSpPr>
      <dsp:spPr>
        <a:xfrm>
          <a:off x="1173720" y="3861737"/>
          <a:ext cx="2941635" cy="18455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Good Quality Homes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Reliable Landlords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High energy efficiency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Often more affordable</a:t>
          </a:r>
        </a:p>
      </dsp:txBody>
      <dsp:txXfrm>
        <a:off x="1173720" y="3861737"/>
        <a:ext cx="2941635" cy="1845541"/>
      </dsp:txXfrm>
    </dsp:sp>
    <dsp:sp modelId="{6E7B9105-9FAE-41A0-939D-4E290C470D39}">
      <dsp:nvSpPr>
        <dsp:cNvPr id="0" name=""/>
        <dsp:cNvSpPr/>
      </dsp:nvSpPr>
      <dsp:spPr>
        <a:xfrm>
          <a:off x="4016500" y="1756269"/>
          <a:ext cx="2471381" cy="1570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Landlords</a:t>
          </a:r>
          <a:endParaRPr lang="en-US" sz="2000" b="0" kern="1200" dirty="0"/>
        </a:p>
      </dsp:txBody>
      <dsp:txXfrm>
        <a:off x="4016500" y="1756269"/>
        <a:ext cx="2471381" cy="1570019"/>
      </dsp:txXfrm>
    </dsp:sp>
    <dsp:sp modelId="{8A1EADA4-CF86-438F-8488-E25C833D786F}">
      <dsp:nvSpPr>
        <dsp:cNvPr id="0" name=""/>
        <dsp:cNvSpPr/>
      </dsp:nvSpPr>
      <dsp:spPr>
        <a:xfrm>
          <a:off x="4634346" y="3845278"/>
          <a:ext cx="3014665" cy="19713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Diversify products available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Cross Subsidies social housing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/>
            <a:t>Maximise</a:t>
          </a:r>
          <a:r>
            <a:rPr lang="en-US" sz="1800" b="0" kern="1200" dirty="0"/>
            <a:t> development opportunities </a:t>
          </a:r>
          <a:endParaRPr lang="en-US" sz="2000" b="0" kern="1200" dirty="0"/>
        </a:p>
      </dsp:txBody>
      <dsp:txXfrm>
        <a:off x="4634346" y="3845278"/>
        <a:ext cx="3014665" cy="19713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F802C-64D2-9649-88EB-3D14D95B19F2}" type="datetimeFigureOut">
              <a:rPr lang="en-US" smtClean="0"/>
              <a:t>26/11/2018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7D913-EC36-7345-AFE5-26C36DF96B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994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0C87B-CEE1-4248-AA6F-932A75237DDF}" type="datetimeFigureOut">
              <a:rPr lang="en-US" smtClean="0"/>
              <a:t>26/11/2018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7DE00-FE9D-AF4F-B870-8A456C5AB2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48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7DE00-FE9D-AF4F-B870-8A456C5AB2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10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Allowed a range of homes to be built that are more </a:t>
            </a:r>
            <a:r>
              <a:rPr lang="en-GB" dirty="0" err="1"/>
              <a:t>affor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7DE00-FE9D-AF4F-B870-8A456C5AB2D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98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7DE00-FE9D-AF4F-B870-8A456C5AB2D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51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7DE00-FE9D-AF4F-B870-8A456C5AB2D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39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7DE00-FE9D-AF4F-B870-8A456C5AB2D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012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7DE00-FE9D-AF4F-B870-8A456C5AB2D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845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7DE00-FE9D-AF4F-B870-8A456C5AB2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7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7DE00-FE9D-AF4F-B870-8A456C5AB2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20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7DE00-FE9D-AF4F-B870-8A456C5AB2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754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7DE00-FE9D-AF4F-B870-8A456C5AB2D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70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7DE00-FE9D-AF4F-B870-8A456C5AB2D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111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7DE00-FE9D-AF4F-B870-8A456C5AB2D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8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6"/>
            <a:ext cx="9144000" cy="68563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6166" y="479041"/>
            <a:ext cx="8458200" cy="1280159"/>
          </a:xfrm>
          <a:prstGeom prst="rect">
            <a:avLst/>
          </a:prstGeom>
        </p:spPr>
        <p:txBody>
          <a:bodyPr/>
          <a:lstStyle>
            <a:lvl1pPr algn="l">
              <a:defRPr sz="4000" b="1" i="0" spc="0">
                <a:solidFill>
                  <a:srgbClr val="FFDD00"/>
                </a:solidFill>
                <a:latin typeface="+mj-lt"/>
              </a:defRPr>
            </a:lvl1pPr>
          </a:lstStyle>
          <a:p>
            <a:r>
              <a:rPr lang="en-GB" dirty="0"/>
              <a:t>Title Slide 40pt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166" y="1759200"/>
            <a:ext cx="8458200" cy="44087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51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39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46166" y="477435"/>
            <a:ext cx="8458200" cy="1280159"/>
          </a:xfrm>
          <a:prstGeom prst="rect">
            <a:avLst/>
          </a:prstGeom>
        </p:spPr>
        <p:txBody>
          <a:bodyPr/>
          <a:lstStyle>
            <a:lvl1pPr algn="l">
              <a:defRPr sz="4000" b="1" i="0" spc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Title Slide 40pt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46166" y="1757594"/>
            <a:ext cx="8458200" cy="44087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39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46166" y="477435"/>
            <a:ext cx="8458200" cy="1280159"/>
          </a:xfrm>
          <a:prstGeom prst="rect">
            <a:avLst/>
          </a:prstGeom>
        </p:spPr>
        <p:txBody>
          <a:bodyPr/>
          <a:lstStyle>
            <a:lvl1pPr algn="l">
              <a:defRPr sz="4000" b="1" i="0" spc="0">
                <a:solidFill>
                  <a:srgbClr val="01326A"/>
                </a:solidFill>
                <a:latin typeface="+mj-lt"/>
              </a:defRPr>
            </a:lvl1pPr>
          </a:lstStyle>
          <a:p>
            <a:r>
              <a:rPr lang="en-GB" dirty="0"/>
              <a:t>Title Slide 40pt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46166" y="1757594"/>
            <a:ext cx="8458200" cy="44087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39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46166" y="477435"/>
            <a:ext cx="8458200" cy="1280159"/>
          </a:xfrm>
          <a:prstGeom prst="rect">
            <a:avLst/>
          </a:prstGeom>
        </p:spPr>
        <p:txBody>
          <a:bodyPr/>
          <a:lstStyle>
            <a:lvl1pPr algn="l">
              <a:defRPr sz="4000" b="1" i="0" spc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Title Slide 40pt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46166" y="1757594"/>
            <a:ext cx="8458200" cy="44087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39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46166" y="477435"/>
            <a:ext cx="8458200" cy="1280159"/>
          </a:xfrm>
          <a:prstGeom prst="rect">
            <a:avLst/>
          </a:prstGeom>
        </p:spPr>
        <p:txBody>
          <a:bodyPr/>
          <a:lstStyle>
            <a:lvl1pPr algn="l">
              <a:defRPr sz="4000" b="1" i="0" spc="0">
                <a:solidFill>
                  <a:srgbClr val="01326A"/>
                </a:solidFill>
                <a:latin typeface="+mj-lt"/>
              </a:defRPr>
            </a:lvl1pPr>
          </a:lstStyle>
          <a:p>
            <a:r>
              <a:rPr lang="en-GB" dirty="0"/>
              <a:t>Title Slide 40pt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46166" y="1757594"/>
            <a:ext cx="8458200" cy="44087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39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46166" y="477435"/>
            <a:ext cx="8458200" cy="1280159"/>
          </a:xfrm>
          <a:prstGeom prst="rect">
            <a:avLst/>
          </a:prstGeom>
        </p:spPr>
        <p:txBody>
          <a:bodyPr/>
          <a:lstStyle>
            <a:lvl1pPr algn="l">
              <a:defRPr sz="4000" b="1" i="0" spc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Title Slide 40pt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46166" y="1757594"/>
            <a:ext cx="8458200" cy="44087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39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46166" y="477435"/>
            <a:ext cx="8458200" cy="1280159"/>
          </a:xfrm>
          <a:prstGeom prst="rect">
            <a:avLst/>
          </a:prstGeom>
        </p:spPr>
        <p:txBody>
          <a:bodyPr/>
          <a:lstStyle>
            <a:lvl1pPr algn="l">
              <a:defRPr sz="4000" b="1" i="0" spc="0">
                <a:solidFill>
                  <a:srgbClr val="01326A"/>
                </a:solidFill>
                <a:latin typeface="+mj-lt"/>
              </a:defRPr>
            </a:lvl1pPr>
          </a:lstStyle>
          <a:p>
            <a:r>
              <a:rPr lang="en-GB" dirty="0"/>
              <a:t>Title Slide 40pt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46166" y="1757594"/>
            <a:ext cx="8458200" cy="44087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39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46166" y="477435"/>
            <a:ext cx="8458200" cy="1280159"/>
          </a:xfrm>
          <a:prstGeom prst="rect">
            <a:avLst/>
          </a:prstGeom>
        </p:spPr>
        <p:txBody>
          <a:bodyPr/>
          <a:lstStyle>
            <a:lvl1pPr algn="l">
              <a:defRPr sz="4000" b="1" i="0" spc="0">
                <a:solidFill>
                  <a:srgbClr val="01326A"/>
                </a:solidFill>
                <a:latin typeface="+mj-lt"/>
              </a:defRPr>
            </a:lvl1pPr>
          </a:lstStyle>
          <a:p>
            <a:r>
              <a:rPr lang="en-GB" dirty="0"/>
              <a:t>Title Slide 40pt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46166" y="1757594"/>
            <a:ext cx="8458200" cy="44087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bullet templat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0B90776-3799-0A4A-B076-302F12A78D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46166" y="477437"/>
            <a:ext cx="8458200" cy="1280159"/>
          </a:xfrm>
          <a:prstGeom prst="rect">
            <a:avLst/>
          </a:prstGeom>
        </p:spPr>
        <p:txBody>
          <a:bodyPr/>
          <a:lstStyle>
            <a:lvl1pPr algn="l">
              <a:defRPr sz="3000" b="1" i="0" spc="0">
                <a:solidFill>
                  <a:srgbClr val="01326A"/>
                </a:solidFill>
                <a:latin typeface="+mj-lt"/>
              </a:defRPr>
            </a:lvl1pPr>
          </a:lstStyle>
          <a:p>
            <a:r>
              <a:rPr lang="en-GB" dirty="0"/>
              <a:t>Standard Slide 40pt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6166" y="1757594"/>
            <a:ext cx="8458200" cy="4408743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charset="0"/>
              <a:buChar char="•"/>
              <a:defRPr sz="21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Write your bullet points here</a:t>
            </a:r>
          </a:p>
          <a:p>
            <a:r>
              <a:rPr lang="en-GB" dirty="0"/>
              <a:t>Second bullet here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16D1467-D229-8147-A99C-706A83A654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722" y="362465"/>
            <a:ext cx="1314216" cy="123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6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300">
          <p15:clr>
            <a:srgbClr val="FBAE40"/>
          </p15:clr>
        </p15:guide>
        <p15:guide id="2" pos="7408">
          <p15:clr>
            <a:srgbClr val="FBAE40"/>
          </p15:clr>
        </p15:guide>
        <p15:guide id="3" pos="272">
          <p15:clr>
            <a:srgbClr val="FBAE40"/>
          </p15:clr>
        </p15:guide>
        <p15:guide id="4" orient="horz" pos="38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39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46166" y="477435"/>
            <a:ext cx="8458200" cy="1280159"/>
          </a:xfrm>
          <a:prstGeom prst="rect">
            <a:avLst/>
          </a:prstGeom>
        </p:spPr>
        <p:txBody>
          <a:bodyPr/>
          <a:lstStyle>
            <a:lvl1pPr algn="l">
              <a:defRPr sz="4000" b="1" i="0" spc="0">
                <a:solidFill>
                  <a:srgbClr val="01326A"/>
                </a:solidFill>
                <a:latin typeface="+mj-lt"/>
              </a:defRPr>
            </a:lvl1pPr>
          </a:lstStyle>
          <a:p>
            <a:r>
              <a:rPr lang="en-GB" dirty="0"/>
              <a:t>Title Slide 40pt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46166" y="1757594"/>
            <a:ext cx="8458200" cy="44087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61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300" userDrawn="1">
          <p15:clr>
            <a:srgbClr val="FBAE40"/>
          </p15:clr>
        </p15:guide>
        <p15:guide id="2" pos="5556" userDrawn="1">
          <p15:clr>
            <a:srgbClr val="FBAE40"/>
          </p15:clr>
        </p15:guide>
        <p15:guide id="3" pos="204" userDrawn="1">
          <p15:clr>
            <a:srgbClr val="FBAE40"/>
          </p15:clr>
        </p15:guide>
        <p15:guide id="4" orient="horz" pos="38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39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46166" y="477435"/>
            <a:ext cx="8458200" cy="1280159"/>
          </a:xfrm>
          <a:prstGeom prst="rect">
            <a:avLst/>
          </a:prstGeom>
        </p:spPr>
        <p:txBody>
          <a:bodyPr/>
          <a:lstStyle>
            <a:lvl1pPr algn="l">
              <a:defRPr sz="4000" b="1" i="0" spc="0">
                <a:solidFill>
                  <a:srgbClr val="01326A"/>
                </a:solidFill>
                <a:latin typeface="+mj-lt"/>
              </a:defRPr>
            </a:lvl1pPr>
          </a:lstStyle>
          <a:p>
            <a:r>
              <a:rPr lang="en-GB" dirty="0"/>
              <a:t>Title Slide 40pt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0" hasCustomPrompt="1"/>
          </p:nvPr>
        </p:nvSpPr>
        <p:spPr>
          <a:xfrm>
            <a:off x="346166" y="1757594"/>
            <a:ext cx="8458200" cy="440825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Point one </a:t>
            </a:r>
          </a:p>
          <a:p>
            <a:r>
              <a:rPr lang="en-US" dirty="0"/>
              <a:t>Point two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300">
          <p15:clr>
            <a:srgbClr val="FBAE40"/>
          </p15:clr>
        </p15:guide>
        <p15:guide id="2" pos="5556">
          <p15:clr>
            <a:srgbClr val="FBAE40"/>
          </p15:clr>
        </p15:guide>
        <p15:guide id="3" pos="204">
          <p15:clr>
            <a:srgbClr val="FBAE40"/>
          </p15:clr>
        </p15:guide>
        <p15:guide id="4" orient="horz" pos="388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39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46166" y="477435"/>
            <a:ext cx="8458200" cy="1280159"/>
          </a:xfrm>
          <a:prstGeom prst="rect">
            <a:avLst/>
          </a:prstGeom>
        </p:spPr>
        <p:txBody>
          <a:bodyPr/>
          <a:lstStyle>
            <a:lvl1pPr algn="l">
              <a:defRPr sz="4000" b="1" i="0" spc="0">
                <a:solidFill>
                  <a:srgbClr val="01326A"/>
                </a:solidFill>
                <a:latin typeface="+mj-lt"/>
              </a:defRPr>
            </a:lvl1pPr>
          </a:lstStyle>
          <a:p>
            <a:r>
              <a:rPr lang="en-GB" dirty="0"/>
              <a:t>Title Slide 40pt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46166" y="1757594"/>
            <a:ext cx="8458200" cy="44087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39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46166" y="477435"/>
            <a:ext cx="8458200" cy="1280159"/>
          </a:xfrm>
          <a:prstGeom prst="rect">
            <a:avLst/>
          </a:prstGeom>
        </p:spPr>
        <p:txBody>
          <a:bodyPr/>
          <a:lstStyle>
            <a:lvl1pPr algn="l">
              <a:defRPr sz="4000" b="1" i="0" spc="0">
                <a:solidFill>
                  <a:srgbClr val="01326A"/>
                </a:solidFill>
                <a:latin typeface="+mj-lt"/>
              </a:defRPr>
            </a:lvl1pPr>
          </a:lstStyle>
          <a:p>
            <a:r>
              <a:rPr lang="en-GB" dirty="0"/>
              <a:t>Title Slide 40pt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46166" y="1757594"/>
            <a:ext cx="8458200" cy="44087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6"/>
            <a:ext cx="9144000" cy="685639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46166" y="477435"/>
            <a:ext cx="8458200" cy="1280159"/>
          </a:xfrm>
          <a:prstGeom prst="rect">
            <a:avLst/>
          </a:prstGeom>
        </p:spPr>
        <p:txBody>
          <a:bodyPr/>
          <a:lstStyle>
            <a:lvl1pPr algn="l">
              <a:defRPr sz="4000" b="1" i="0" spc="0">
                <a:solidFill>
                  <a:srgbClr val="FFDD00"/>
                </a:solidFill>
                <a:latin typeface="+mj-lt"/>
              </a:defRPr>
            </a:lvl1pPr>
          </a:lstStyle>
          <a:p>
            <a:r>
              <a:rPr lang="en-GB" dirty="0"/>
              <a:t>Title Slide 40pt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46166" y="1757594"/>
            <a:ext cx="8458200" cy="44087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6"/>
            <a:ext cx="9144000" cy="685639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46166" y="477435"/>
            <a:ext cx="8458200" cy="1280159"/>
          </a:xfrm>
          <a:prstGeom prst="rect">
            <a:avLst/>
          </a:prstGeom>
        </p:spPr>
        <p:txBody>
          <a:bodyPr/>
          <a:lstStyle>
            <a:lvl1pPr algn="l">
              <a:defRPr sz="4000" b="1" i="0" spc="0">
                <a:solidFill>
                  <a:srgbClr val="01326A"/>
                </a:solidFill>
                <a:latin typeface="+mj-lt"/>
              </a:defRPr>
            </a:lvl1pPr>
          </a:lstStyle>
          <a:p>
            <a:r>
              <a:rPr lang="en-GB" dirty="0"/>
              <a:t>Title Slide 40pt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46166" y="1757594"/>
            <a:ext cx="8458200" cy="44087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39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46166" y="477435"/>
            <a:ext cx="8458200" cy="1280159"/>
          </a:xfrm>
          <a:prstGeom prst="rect">
            <a:avLst/>
          </a:prstGeom>
        </p:spPr>
        <p:txBody>
          <a:bodyPr/>
          <a:lstStyle>
            <a:lvl1pPr algn="l">
              <a:defRPr sz="4000" b="1" i="0" spc="0">
                <a:solidFill>
                  <a:srgbClr val="FFDD00"/>
                </a:solidFill>
                <a:latin typeface="+mj-lt"/>
              </a:defRPr>
            </a:lvl1pPr>
          </a:lstStyle>
          <a:p>
            <a:r>
              <a:rPr lang="en-GB" dirty="0"/>
              <a:t>Title Slide 40pt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46166" y="1757594"/>
            <a:ext cx="8458200" cy="44087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39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46166" y="477435"/>
            <a:ext cx="8458200" cy="1280159"/>
          </a:xfrm>
          <a:prstGeom prst="rect">
            <a:avLst/>
          </a:prstGeom>
        </p:spPr>
        <p:txBody>
          <a:bodyPr/>
          <a:lstStyle>
            <a:lvl1pPr algn="l">
              <a:defRPr sz="4000" b="1" i="0" spc="0">
                <a:solidFill>
                  <a:srgbClr val="01326A"/>
                </a:solidFill>
                <a:latin typeface="+mj-lt"/>
              </a:defRPr>
            </a:lvl1pPr>
          </a:lstStyle>
          <a:p>
            <a:r>
              <a:rPr lang="en-GB" dirty="0"/>
              <a:t>Title Slide 40pt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46166" y="1757594"/>
            <a:ext cx="8458200" cy="44087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546" y="6477633"/>
            <a:ext cx="2069187" cy="237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33" y="6528307"/>
            <a:ext cx="1866900" cy="177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346166" y="479041"/>
            <a:ext cx="8458200" cy="128015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spc="0">
                <a:solidFill>
                  <a:srgbClr val="FFDD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79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9" r:id="rId10"/>
    <p:sldLayoutId id="2147483658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04" userDrawn="1">
          <p15:clr>
            <a:srgbClr val="F26B43"/>
          </p15:clr>
        </p15:guide>
        <p15:guide id="2" pos="5556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  <p15:guide id="5" orient="horz" pos="11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glasgow.gov.uk/CHttpHandler.ashx?id=15187" TargetMode="External"/><Relationship Id="rId3" Type="http://schemas.openxmlformats.org/officeDocument/2006/relationships/hyperlink" Target="https://www.larhousingtrust.co.uk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www.gov.scot/binaries/content/documents/govscot/publications/factsheet/2016/06/more-homes-scotland/documents/42fe4d99-55f9-452f-8c87-4fda23877ba9/42fe4d99-55f9-452f-8c87-4fda23877ba9/govscot:document" TargetMode="External"/><Relationship Id="rId3" Type="http://schemas.openxmlformats.org/officeDocument/2006/relationships/hyperlink" Target="https://www.scottishfuturestrust.org.uk/page/national-housing-trust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www.dmo.gov.uk/responsibilities/local-authority-lending-pwlb/" TargetMode="External"/><Relationship Id="rId3" Type="http://schemas.openxmlformats.org/officeDocument/2006/relationships/hyperlink" Target="http://www.cih.org/resources/PDF/Scotland%20Policy%20Pdfs/Mid%20market%20rent/Housing%20need%20and%20aspiration-%20the%20role%20of%20MMR%2010%2003%202017%20FINAL.pdf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0" y="565153"/>
            <a:ext cx="3187700" cy="1149349"/>
          </a:xfrm>
        </p:spPr>
        <p:txBody>
          <a:bodyPr/>
          <a:lstStyle/>
          <a:p>
            <a:r>
              <a:rPr lang="en-US" sz="6000" dirty="0"/>
              <a:t>Mid-Market Rent</a:t>
            </a:r>
            <a:br>
              <a:rPr lang="en-US" sz="6000" dirty="0"/>
            </a:br>
            <a:r>
              <a:rPr lang="en-US" sz="4800" dirty="0"/>
              <a:t>The Scottish Experience</a:t>
            </a:r>
            <a:endParaRPr lang="en-US" sz="4800" dirty="0"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3107" y="2"/>
            <a:ext cx="4590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6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286"/>
    </mc:Choice>
    <mc:Fallback xmlns="">
      <p:transition advTm="828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More Homes Scotland – 50,000 new affordable homes</a:t>
            </a:r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826106"/>
              </p:ext>
            </p:extLst>
          </p:nvPr>
        </p:nvGraphicFramePr>
        <p:xfrm>
          <a:off x="339635" y="1886792"/>
          <a:ext cx="8804365" cy="4408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012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9256">
        <p14:prism isContent="1"/>
      </p:transition>
    </mc:Choice>
    <mc:Fallback xmlns="">
      <p:transition spd="slow" advTm="39256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MMR Models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8553263"/>
              </p:ext>
            </p:extLst>
          </p:nvPr>
        </p:nvGraphicFramePr>
        <p:xfrm>
          <a:off x="425302" y="1397000"/>
          <a:ext cx="8379064" cy="457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489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931">
        <p14:prism isContent="1"/>
      </p:transition>
    </mc:Choice>
    <mc:Fallback xmlns="">
      <p:transition spd="slow" advTm="4931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Mid-Market Rent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166" y="1323265"/>
            <a:ext cx="8458200" cy="4408743"/>
          </a:xfrm>
        </p:spPr>
        <p:txBody>
          <a:bodyPr/>
          <a:lstStyle/>
          <a:p>
            <a:r>
              <a:rPr lang="en-GB" sz="2400" dirty="0"/>
              <a:t>NHT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Scottish Government guarantee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Scottish Futures Trust + LAs or RSLs + developer create Limited Liability Partnership (LLP) to build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Uses LA / RSL prudential borrowing to build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LLP purchases the units from developer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70% of market value, 30% met by developer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On sale repays loan and any calls on SG guarantee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Managing agents (often but not always RSLs)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Let then sold 5 – 10 years later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No guaranteed sale to tenant (first refusal)</a:t>
            </a:r>
          </a:p>
        </p:txBody>
      </p:sp>
    </p:spTree>
    <p:extLst>
      <p:ext uri="{BB962C8B-B14F-4D97-AF65-F5344CB8AC3E}">
        <p14:creationId xmlns:p14="http://schemas.microsoft.com/office/powerpoint/2010/main" val="58525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4741">
        <p14:prism isContent="1"/>
      </p:transition>
    </mc:Choice>
    <mc:Fallback xmlns="">
      <p:transition spd="slow" advTm="44741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Mid-Market Rent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MMR Grant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Short assured tenancy – now Private Residential Tenancy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RSL and subsidiaries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Grant and private finance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Investment level of £46k (green), £44k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Low and moderate incomes in employment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Long term rent option</a:t>
            </a:r>
          </a:p>
        </p:txBody>
      </p:sp>
    </p:spTree>
    <p:extLst>
      <p:ext uri="{BB962C8B-B14F-4D97-AF65-F5344CB8AC3E}">
        <p14:creationId xmlns:p14="http://schemas.microsoft.com/office/powerpoint/2010/main" val="426900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3644">
        <p14:prism isContent="1"/>
      </p:transition>
    </mc:Choice>
    <mc:Fallback xmlns="">
      <p:transition spd="slow" advTm="43644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Mid-Market Rent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LAR Housing Trust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LAR is a charity set up in 2015– 25 year loan of £55M from SG and £65M of private funding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Plans to build 1,000 homes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Rental income pays back loans over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LAR – Local Affordable Rent</a:t>
            </a:r>
          </a:p>
        </p:txBody>
      </p:sp>
    </p:spTree>
    <p:extLst>
      <p:ext uri="{BB962C8B-B14F-4D97-AF65-F5344CB8AC3E}">
        <p14:creationId xmlns:p14="http://schemas.microsoft.com/office/powerpoint/2010/main" val="48187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1684">
        <p14:prism isContent="1"/>
      </p:transition>
    </mc:Choice>
    <mc:Fallback xmlns="">
      <p:transition spd="slow" advTm="61684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Mid-Market Rent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LA HRA and General Accounts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Private Residential Tenancies (PRT)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Often through Section 75 Agreements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Loans are serviced through rent</a:t>
            </a:r>
          </a:p>
        </p:txBody>
      </p:sp>
    </p:spTree>
    <p:extLst>
      <p:ext uri="{BB962C8B-B14F-4D97-AF65-F5344CB8AC3E}">
        <p14:creationId xmlns:p14="http://schemas.microsoft.com/office/powerpoint/2010/main" val="91568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6166">
        <p14:prism isContent="1"/>
      </p:transition>
    </mc:Choice>
    <mc:Fallback xmlns="">
      <p:transition spd="slow" advTm="26166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6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6420">
        <p14:prism isContent="1"/>
      </p:transition>
    </mc:Choice>
    <mc:Fallback xmlns="">
      <p:transition spd="slow" advTm="2642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MMR Now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87041917"/>
              </p:ext>
            </p:extLst>
          </p:nvPr>
        </p:nvGraphicFramePr>
        <p:xfrm>
          <a:off x="346166" y="1474102"/>
          <a:ext cx="8458200" cy="4637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545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6035">
        <p14:prism isContent="1"/>
      </p:transition>
    </mc:Choice>
    <mc:Fallback xmlns="">
      <p:transition spd="slow" advTm="36035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Current Supply and Customer Base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Estimate: 3,000 – 4,000 MMR homes across 21 local authorities</a:t>
            </a:r>
          </a:p>
          <a:p>
            <a:endParaRPr lang="en-GB" dirty="0"/>
          </a:p>
          <a:p>
            <a:r>
              <a:rPr lang="en-GB" dirty="0"/>
              <a:t>Most common property type – 2 bedroom flat</a:t>
            </a:r>
          </a:p>
          <a:p>
            <a:endParaRPr lang="en-GB" dirty="0"/>
          </a:p>
          <a:p>
            <a:r>
              <a:rPr lang="en-GB" dirty="0"/>
              <a:t>Typical MMR Tenants: single people or couples with modest household earnings, between £20,000 and £30,000</a:t>
            </a:r>
          </a:p>
        </p:txBody>
      </p:sp>
    </p:spTree>
    <p:extLst>
      <p:ext uri="{BB962C8B-B14F-4D97-AF65-F5344CB8AC3E}">
        <p14:creationId xmlns:p14="http://schemas.microsoft.com/office/powerpoint/2010/main" val="10316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1411">
        <p14:prism isContent="1"/>
      </p:transition>
    </mc:Choice>
    <mc:Fallback xmlns="">
      <p:transition spd="slow" advTm="51411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Key Demand Groups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69548278"/>
              </p:ext>
            </p:extLst>
          </p:nvPr>
        </p:nvGraphicFramePr>
        <p:xfrm>
          <a:off x="346166" y="1397000"/>
          <a:ext cx="8458200" cy="4645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828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1565">
        <p14:prism isContent="1"/>
      </p:transition>
    </mc:Choice>
    <mc:Fallback xmlns="">
      <p:transition spd="slow" advTm="41565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BC13CD-E292-DE41-A810-772A031B1A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" y="0"/>
            <a:ext cx="9138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0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5791">
        <p14:prism isContent="1"/>
      </p:transition>
    </mc:Choice>
    <mc:Fallback xmlns="">
      <p:transition spd="slow" advTm="25791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Benefits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13538399"/>
              </p:ext>
            </p:extLst>
          </p:nvPr>
        </p:nvGraphicFramePr>
        <p:xfrm>
          <a:off x="346166" y="340710"/>
          <a:ext cx="8204886" cy="581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768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760">
        <p14:prism isContent="1"/>
      </p:transition>
    </mc:Choice>
    <mc:Fallback xmlns="">
      <p:transition spd="slow" advTm="5576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Risks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94146587"/>
              </p:ext>
            </p:extLst>
          </p:nvPr>
        </p:nvGraphicFramePr>
        <p:xfrm>
          <a:off x="346166" y="477435"/>
          <a:ext cx="7422293" cy="5552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972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5273">
        <p14:prism isContent="1"/>
      </p:transition>
    </mc:Choice>
    <mc:Fallback xmlns="">
      <p:transition spd="slow" advTm="35273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8560267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617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36">
        <p14:prism isContent="1"/>
      </p:transition>
    </mc:Choice>
    <mc:Fallback xmlns="">
      <p:transition spd="slow" advTm="2036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64461933"/>
              </p:ext>
            </p:extLst>
          </p:nvPr>
        </p:nvGraphicFramePr>
        <p:xfrm>
          <a:off x="531341" y="479041"/>
          <a:ext cx="8167816" cy="557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639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496">
        <p14:prism isContent="1"/>
      </p:transition>
    </mc:Choice>
    <mc:Fallback xmlns="">
      <p:transition spd="slow" advTm="1496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Useful Links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Anna Evans Consultancy</a:t>
            </a:r>
          </a:p>
          <a:p>
            <a:r>
              <a:rPr lang="en-GB" dirty="0"/>
              <a:t>Research into the Potential Market For Mid-Market Rent in Glasgow</a:t>
            </a:r>
          </a:p>
          <a:p>
            <a:r>
              <a:rPr lang="en-GB" dirty="0">
                <a:hlinkClick r:id="rId2"/>
              </a:rPr>
              <a:t>www.glasgow.gov.uk</a:t>
            </a:r>
            <a:endParaRPr lang="en-GB" dirty="0"/>
          </a:p>
          <a:p>
            <a:endParaRPr lang="en-GB" dirty="0"/>
          </a:p>
          <a:p>
            <a:r>
              <a:rPr lang="en-GB" dirty="0"/>
              <a:t>LAR Housing Trust</a:t>
            </a:r>
          </a:p>
          <a:p>
            <a:r>
              <a:rPr lang="en-GB" dirty="0">
                <a:hlinkClick r:id="rId3"/>
              </a:rPr>
              <a:t>www.larhousingtrust.co.uk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57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5">
        <p14:prism isContent="1"/>
      </p:transition>
    </mc:Choice>
    <mc:Fallback xmlns="">
      <p:transition spd="slow" advTm="4235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Useful Links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166" y="779398"/>
            <a:ext cx="8458200" cy="440874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More Homes Scotland – Scottish Government </a:t>
            </a:r>
          </a:p>
          <a:p>
            <a:r>
              <a:rPr lang="en-GB" dirty="0">
                <a:hlinkClick r:id="rId2"/>
              </a:rPr>
              <a:t>www.gov.scot</a:t>
            </a:r>
            <a:endParaRPr lang="en-GB" dirty="0"/>
          </a:p>
          <a:p>
            <a:r>
              <a:rPr lang="en-GB" dirty="0"/>
              <a:t>National Housing Trust</a:t>
            </a:r>
          </a:p>
          <a:p>
            <a:r>
              <a:rPr lang="en-GB" dirty="0">
                <a:hlinkClick r:id="rId3"/>
              </a:rPr>
              <a:t>www.scottishfuturestrust.org.uk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39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231">
        <p14:prism isContent="1"/>
      </p:transition>
    </mc:Choice>
    <mc:Fallback xmlns="">
      <p:transition spd="slow" advTm="2231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Useful Links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166" y="1158603"/>
            <a:ext cx="8458200" cy="4408743"/>
          </a:xfrm>
        </p:spPr>
        <p:txBody>
          <a:bodyPr/>
          <a:lstStyle/>
          <a:p>
            <a:r>
              <a:rPr lang="en-GB" dirty="0"/>
              <a:t>Public Works Loan Board</a:t>
            </a:r>
          </a:p>
          <a:p>
            <a:r>
              <a:rPr lang="en-GB" dirty="0">
                <a:hlinkClick r:id="rId2"/>
              </a:rPr>
              <a:t>www.dmo.gov.uk</a:t>
            </a:r>
            <a:endParaRPr lang="en-GB" dirty="0"/>
          </a:p>
          <a:p>
            <a:r>
              <a:rPr lang="en-GB" dirty="0"/>
              <a:t>Wheatley Group</a:t>
            </a:r>
          </a:p>
          <a:p>
            <a:r>
              <a:rPr lang="en-GB" dirty="0"/>
              <a:t>Housing Need and Aspiration the Role of Mid-Market Rent</a:t>
            </a:r>
          </a:p>
          <a:p>
            <a:r>
              <a:rPr lang="en-GB" dirty="0">
                <a:hlinkClick r:id="rId3"/>
              </a:rPr>
              <a:t>www.cih.org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435">
        <p14:prism isContent="1"/>
      </p:transition>
    </mc:Choice>
    <mc:Fallback xmlns="">
      <p:transition spd="slow" advTm="1435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3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23">
        <p14:prism isContent="1"/>
      </p:transition>
    </mc:Choice>
    <mc:Fallback xmlns="">
      <p:transition spd="slow" advTm="22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6230C31-9BBF-2C4E-8170-7C9F65054B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we do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194599B5-3F77-7A40-8ECC-5FCBDB1C2B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We work with government and others to achieve the legislation, regulation</a:t>
            </a:r>
            <a:r>
              <a:rPr lang="en-GB" b="1" dirty="0"/>
              <a:t> </a:t>
            </a:r>
            <a:r>
              <a:rPr lang="en-US" b="1" dirty="0"/>
              <a:t>and funding necessary for our members to be strong, resilient and independent social businesses housing Scotland.</a:t>
            </a:r>
          </a:p>
          <a:p>
            <a:endParaRPr lang="en-US" b="1" dirty="0"/>
          </a:p>
          <a:p>
            <a:r>
              <a:rPr lang="en-US" b="1" dirty="0"/>
              <a:t>We develop and deliver modern and innovative services to our members so that they can achieve their ambitions</a:t>
            </a:r>
            <a:endParaRPr lang="en-GB" b="1" dirty="0"/>
          </a:p>
          <a:p>
            <a:endParaRPr lang="en-US" b="1" dirty="0"/>
          </a:p>
          <a:p>
            <a:r>
              <a:rPr lang="en-US" b="1" dirty="0"/>
              <a:t>We represent housing associations and co-operatives across Scotland to broaden and strengthen the sector’s contribution to social justice and inclusive growth</a:t>
            </a:r>
            <a:endParaRPr lang="en-GB" b="1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18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1227">
        <p14:prism isContent="1"/>
      </p:transition>
    </mc:Choice>
    <mc:Fallback xmlns="">
      <p:transition spd="slow" advTm="2122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3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8"/>
            <a:ext cx="9144000" cy="685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0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341">
        <p14:prism isContent="1"/>
      </p:transition>
    </mc:Choice>
    <mc:Fallback xmlns="">
      <p:transition spd="slow" advTm="834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98C3A7-D3B7-044B-8F6D-1413E3028C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8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7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460">
        <p14:prism isContent="1"/>
      </p:transition>
    </mc:Choice>
    <mc:Fallback xmlns="">
      <p:transition spd="slow" advTm="746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5297909" cy="1280159"/>
          </a:xfrm>
        </p:spPr>
        <p:txBody>
          <a:bodyPr/>
          <a:lstStyle/>
          <a:p>
            <a:r>
              <a:rPr lang="en-GB" dirty="0"/>
              <a:t>Overview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7967417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267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1036">
        <p14:prism isContent="1"/>
      </p:transition>
    </mc:Choice>
    <mc:Fallback xmlns="">
      <p:transition spd="slow" advTm="61036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920511"/>
              </p:ext>
            </p:extLst>
          </p:nvPr>
        </p:nvGraphicFramePr>
        <p:xfrm>
          <a:off x="346075" y="1139687"/>
          <a:ext cx="8458200" cy="502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F0046E-DF98-FC45-934A-7203951D0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165" y="255730"/>
            <a:ext cx="8458200" cy="1280159"/>
          </a:xfrm>
        </p:spPr>
        <p:txBody>
          <a:bodyPr/>
          <a:lstStyle/>
          <a:p>
            <a:r>
              <a:rPr lang="en-US" dirty="0"/>
              <a:t>MMR Origins</a:t>
            </a:r>
          </a:p>
        </p:txBody>
      </p:sp>
    </p:spTree>
    <p:extLst>
      <p:ext uri="{BB962C8B-B14F-4D97-AF65-F5344CB8AC3E}">
        <p14:creationId xmlns:p14="http://schemas.microsoft.com/office/powerpoint/2010/main" val="27410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665">
        <p14:prism isContent="1"/>
      </p:transition>
    </mc:Choice>
    <mc:Fallback xmlns="">
      <p:transition spd="slow" advTm="7066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258E6F-0951-484B-94D2-E6BCBEC47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>
                                            <p:graphicEl>
                                              <a:dgm id="{EC258E6F-0951-484B-94D2-E6BCBEC47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>
                                            <p:graphicEl>
                                              <a:dgm id="{EC258E6F-0951-484B-94D2-E6BCBEC47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>
                                            <p:graphicEl>
                                              <a:dgm id="{EC258E6F-0951-484B-94D2-E6BCBEC47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E5120F-47F1-40CB-B618-35AB60995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>
                                            <p:graphicEl>
                                              <a:dgm id="{26E5120F-47F1-40CB-B618-35AB60995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>
                                            <p:graphicEl>
                                              <a:dgm id="{26E5120F-47F1-40CB-B618-35AB60995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>
                                            <p:graphicEl>
                                              <a:dgm id="{26E5120F-47F1-40CB-B618-35AB60995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67756D-4073-4FC8-BC62-23B34EA9D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>
                                            <p:graphicEl>
                                              <a:dgm id="{8267756D-4073-4FC8-BC62-23B34EA9D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>
                                            <p:graphicEl>
                                              <a:dgm id="{8267756D-4073-4FC8-BC62-23B34EA9D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>
                                            <p:graphicEl>
                                              <a:dgm id="{8267756D-4073-4FC8-BC62-23B34EA9D0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C459A2-4A92-45F9-92FB-CF0A45ABA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5">
                                            <p:graphicEl>
                                              <a:dgm id="{55C459A2-4A92-45F9-92FB-CF0A45ABA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>
                                            <p:graphicEl>
                                              <a:dgm id="{55C459A2-4A92-45F9-92FB-CF0A45ABA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">
                                            <p:graphicEl>
                                              <a:dgm id="{55C459A2-4A92-45F9-92FB-CF0A45ABA4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DBAB15-26D4-4A28-BDA1-1F77734E6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">
                                            <p:graphicEl>
                                              <a:dgm id="{65DBAB15-26D4-4A28-BDA1-1F77734E6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">
                                            <p:graphicEl>
                                              <a:dgm id="{65DBAB15-26D4-4A28-BDA1-1F77734E6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">
                                            <p:graphicEl>
                                              <a:dgm id="{65DBAB15-26D4-4A28-BDA1-1F77734E6C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2DA0A8-9450-410E-A4FE-C626FDA5B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">
                                            <p:graphicEl>
                                              <a:dgm id="{F72DA0A8-9450-410E-A4FE-C626FDA5B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">
                                            <p:graphicEl>
                                              <a:dgm id="{F72DA0A8-9450-410E-A4FE-C626FDA5B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>
                                            <p:graphicEl>
                                              <a:dgm id="{F72DA0A8-9450-410E-A4FE-C626FDA5B3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A66F1D-0B14-4233-AE46-9851740AA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">
                                            <p:graphicEl>
                                              <a:dgm id="{4FA66F1D-0B14-4233-AE46-9851740AA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">
                                            <p:graphicEl>
                                              <a:dgm id="{4FA66F1D-0B14-4233-AE46-9851740AA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">
                                            <p:graphicEl>
                                              <a:dgm id="{4FA66F1D-0B14-4233-AE46-9851740AA3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84CB39-D48D-4DC5-B36F-47877F803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">
                                            <p:graphicEl>
                                              <a:dgm id="{9184CB39-D48D-4DC5-B36F-47877F803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">
                                            <p:graphicEl>
                                              <a:dgm id="{9184CB39-D48D-4DC5-B36F-47877F803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">
                                            <p:graphicEl>
                                              <a:dgm id="{9184CB39-D48D-4DC5-B36F-47877F8034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A02FFB-0DB6-4BA5-A581-BB3301009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5">
                                            <p:graphicEl>
                                              <a:dgm id="{48A02FFB-0DB6-4BA5-A581-BB3301009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">
                                            <p:graphicEl>
                                              <a:dgm id="{48A02FFB-0DB6-4BA5-A581-BB3301009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5">
                                            <p:graphicEl>
                                              <a:dgm id="{48A02FFB-0DB6-4BA5-A581-BB3301009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2" y="203503"/>
            <a:ext cx="9144000" cy="5954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1500" y="853927"/>
            <a:ext cx="593427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NHT Original Model </a:t>
            </a:r>
          </a:p>
          <a:p>
            <a:pPr algn="ctr"/>
            <a:endParaRPr lang="en-GB" sz="3600" b="1" dirty="0">
              <a:solidFill>
                <a:schemeClr val="bg1"/>
              </a:solidFill>
            </a:endParaRPr>
          </a:p>
          <a:p>
            <a:pPr algn="ctr"/>
            <a:endParaRPr lang="en-GB" sz="2700" b="1" dirty="0">
              <a:solidFill>
                <a:schemeClr val="bg1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2936521" y="2836424"/>
            <a:ext cx="3024188" cy="9715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/>
              <a:t>NHT</a:t>
            </a:r>
            <a:r>
              <a:rPr lang="en-GB" sz="1350" dirty="0"/>
              <a:t> </a:t>
            </a:r>
            <a:r>
              <a:rPr lang="en-GB" sz="2400" dirty="0"/>
              <a:t>LLP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4087104" y="5048689"/>
            <a:ext cx="809625" cy="702469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/>
              <a:t>M&amp;M Agent</a:t>
            </a:r>
          </a:p>
        </p:txBody>
      </p:sp>
      <p:sp>
        <p:nvSpPr>
          <p:cNvPr id="19" name="Flowchart: Alternate Process 18"/>
          <p:cNvSpPr/>
          <p:nvPr/>
        </p:nvSpPr>
        <p:spPr>
          <a:xfrm>
            <a:off x="3881498" y="1637415"/>
            <a:ext cx="1370986" cy="131450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/>
              <a:t>SFTI</a:t>
            </a:r>
          </a:p>
          <a:p>
            <a:pPr algn="ctr">
              <a:defRPr/>
            </a:pPr>
            <a:r>
              <a:rPr lang="en-GB" sz="2000" dirty="0"/>
              <a:t>Member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96592" y="3854979"/>
            <a:ext cx="10152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cs typeface="Arial" charset="0"/>
              </a:rPr>
              <a:t>MMR</a:t>
            </a:r>
          </a:p>
        </p:txBody>
      </p:sp>
      <p:sp>
        <p:nvSpPr>
          <p:cNvPr id="22" name="Flowchart: Alternate Process 21"/>
          <p:cNvSpPr/>
          <p:nvPr/>
        </p:nvSpPr>
        <p:spPr>
          <a:xfrm>
            <a:off x="5314647" y="1602748"/>
            <a:ext cx="1383948" cy="136821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/>
              <a:t>Developer</a:t>
            </a:r>
          </a:p>
          <a:p>
            <a:pPr algn="ctr">
              <a:defRPr/>
            </a:pPr>
            <a:r>
              <a:rPr lang="en-GB" sz="2000" dirty="0"/>
              <a:t>Member</a:t>
            </a:r>
          </a:p>
        </p:txBody>
      </p:sp>
      <p:sp>
        <p:nvSpPr>
          <p:cNvPr id="23" name="Flowchart: Alternate Process 22"/>
          <p:cNvSpPr/>
          <p:nvPr/>
        </p:nvSpPr>
        <p:spPr>
          <a:xfrm>
            <a:off x="2648309" y="1637416"/>
            <a:ext cx="1233189" cy="131450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/>
              <a:t>LA</a:t>
            </a:r>
          </a:p>
          <a:p>
            <a:pPr algn="ctr">
              <a:defRPr/>
            </a:pPr>
            <a:r>
              <a:rPr lang="en-GB" sz="2000" dirty="0"/>
              <a:t>Member </a:t>
            </a:r>
          </a:p>
        </p:txBody>
      </p:sp>
      <p:sp>
        <p:nvSpPr>
          <p:cNvPr id="25" name="Action Button: Home 24">
            <a:hlinkClick r:id="" action="ppaction://hlinkshowjump?jump=firstslide" highlightClick="1"/>
          </p:cNvPr>
          <p:cNvSpPr/>
          <p:nvPr/>
        </p:nvSpPr>
        <p:spPr>
          <a:xfrm>
            <a:off x="3426400" y="3960864"/>
            <a:ext cx="1960208" cy="834671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 dirty="0"/>
          </a:p>
        </p:txBody>
      </p:sp>
      <p:sp>
        <p:nvSpPr>
          <p:cNvPr id="26" name="Flowchart: Alternate Process 25"/>
          <p:cNvSpPr/>
          <p:nvPr/>
        </p:nvSpPr>
        <p:spPr>
          <a:xfrm>
            <a:off x="415320" y="2970965"/>
            <a:ext cx="2129928" cy="83700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/>
              <a:t>LA</a:t>
            </a:r>
          </a:p>
          <a:p>
            <a:pPr algn="ctr">
              <a:defRPr/>
            </a:pPr>
            <a:r>
              <a:rPr lang="en-GB" sz="2400" dirty="0"/>
              <a:t>Lender </a:t>
            </a:r>
          </a:p>
        </p:txBody>
      </p:sp>
      <p:sp>
        <p:nvSpPr>
          <p:cNvPr id="27" name="Flowchart: Alternate Process 26"/>
          <p:cNvSpPr/>
          <p:nvPr/>
        </p:nvSpPr>
        <p:spPr>
          <a:xfrm>
            <a:off x="5594684" y="4018088"/>
            <a:ext cx="1921085" cy="12343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Developer</a:t>
            </a:r>
          </a:p>
        </p:txBody>
      </p:sp>
      <p:sp>
        <p:nvSpPr>
          <p:cNvPr id="28" name="Flowchart: Alternate Process 27"/>
          <p:cNvSpPr/>
          <p:nvPr/>
        </p:nvSpPr>
        <p:spPr>
          <a:xfrm>
            <a:off x="415319" y="1637415"/>
            <a:ext cx="2119807" cy="10794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/>
              <a:t>SG</a:t>
            </a:r>
          </a:p>
          <a:p>
            <a:pPr algn="ctr">
              <a:defRPr/>
            </a:pPr>
            <a:r>
              <a:rPr lang="en-GB" sz="2000" dirty="0"/>
              <a:t>Guarantor (Revenue &amp; capital)</a:t>
            </a:r>
          </a:p>
        </p:txBody>
      </p:sp>
      <p:sp>
        <p:nvSpPr>
          <p:cNvPr id="2" name="Down Arrow 1"/>
          <p:cNvSpPr/>
          <p:nvPr/>
        </p:nvSpPr>
        <p:spPr>
          <a:xfrm>
            <a:off x="4406504" y="3807975"/>
            <a:ext cx="174458" cy="17426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9" name="Left Arrow 28"/>
          <p:cNvSpPr/>
          <p:nvPr/>
        </p:nvSpPr>
        <p:spPr>
          <a:xfrm>
            <a:off x="2535125" y="3409940"/>
            <a:ext cx="401396" cy="15528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Right Arrow 29"/>
          <p:cNvSpPr/>
          <p:nvPr/>
        </p:nvSpPr>
        <p:spPr>
          <a:xfrm>
            <a:off x="2545247" y="3180620"/>
            <a:ext cx="391274" cy="14912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Bent-Up Arrow 30"/>
          <p:cNvSpPr/>
          <p:nvPr/>
        </p:nvSpPr>
        <p:spPr>
          <a:xfrm rot="10800000" flipH="1">
            <a:off x="5981736" y="3532313"/>
            <a:ext cx="485238" cy="485775"/>
          </a:xfrm>
          <a:prstGeom prst="bentUpArrow">
            <a:avLst>
              <a:gd name="adj1" fmla="val 21285"/>
              <a:gd name="adj2" fmla="val 25000"/>
              <a:gd name="adj3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 dirty="0"/>
          </a:p>
        </p:txBody>
      </p:sp>
      <p:sp>
        <p:nvSpPr>
          <p:cNvPr id="32" name="Down Arrow 31"/>
          <p:cNvSpPr/>
          <p:nvPr/>
        </p:nvSpPr>
        <p:spPr>
          <a:xfrm>
            <a:off x="5760406" y="3807975"/>
            <a:ext cx="174458" cy="21011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Down Arrow 32"/>
          <p:cNvSpPr/>
          <p:nvPr/>
        </p:nvSpPr>
        <p:spPr>
          <a:xfrm>
            <a:off x="2024177" y="2716862"/>
            <a:ext cx="174458" cy="25410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457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22672">
        <p14:prism isContent="1"/>
      </p:transition>
    </mc:Choice>
    <mc:Fallback xmlns="">
      <p:transition spd="slow" advTm="122672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Market Viability – Early Orthodoxy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£ Rent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2133600"/>
            <a:ext cx="7523747" cy="3352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668379" y="2534653"/>
            <a:ext cx="16042" cy="26309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84421" y="5165558"/>
            <a:ext cx="63366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261937" y="2534653"/>
            <a:ext cx="5759116" cy="21015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16200000">
            <a:off x="529391" y="3529262"/>
            <a:ext cx="1556081" cy="5935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£ Rent</a:t>
            </a:r>
          </a:p>
        </p:txBody>
      </p:sp>
      <p:sp>
        <p:nvSpPr>
          <p:cNvPr id="12" name="TextBox 11"/>
          <p:cNvSpPr txBox="1"/>
          <p:nvPr/>
        </p:nvSpPr>
        <p:spPr>
          <a:xfrm rot="20588501">
            <a:off x="4902115" y="2970324"/>
            <a:ext cx="280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Private Rents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09230" y="5168420"/>
            <a:ext cx="389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Housing Market Area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037347" y="3559431"/>
            <a:ext cx="5983706" cy="6729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965019" y="2922506"/>
            <a:ext cx="16042" cy="232005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21163122">
            <a:off x="1998047" y="3751813"/>
            <a:ext cx="1844842" cy="3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Mid-Market Rent</a:t>
            </a:r>
          </a:p>
        </p:txBody>
      </p:sp>
      <p:sp>
        <p:nvSpPr>
          <p:cNvPr id="23" name="Rectangle 22"/>
          <p:cNvSpPr/>
          <p:nvPr/>
        </p:nvSpPr>
        <p:spPr>
          <a:xfrm rot="16200000">
            <a:off x="1562386" y="3781983"/>
            <a:ext cx="4530044" cy="4812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Mid Market Rent Viable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4889286" y="1659874"/>
            <a:ext cx="361350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Edinburgh, Aberdeen, West End of Glasgow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8021053" y="2571183"/>
            <a:ext cx="0" cy="988248"/>
          </a:xfrm>
          <a:prstGeom prst="line">
            <a:avLst/>
          </a:prstGeom>
          <a:ln w="762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1831" y="5281590"/>
            <a:ext cx="274360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East End of Glasgow, Ayrshire</a:t>
            </a:r>
          </a:p>
        </p:txBody>
      </p:sp>
    </p:spTree>
    <p:extLst>
      <p:ext uri="{BB962C8B-B14F-4D97-AF65-F5344CB8AC3E}">
        <p14:creationId xmlns:p14="http://schemas.microsoft.com/office/powerpoint/2010/main" val="32554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6516">
        <p14:prism isContent="1"/>
      </p:transition>
    </mc:Choice>
    <mc:Fallback xmlns="">
      <p:transition spd="slow" advTm="56516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14816</TotalTime>
  <Words>666</Words>
  <Application>Microsoft Macintosh PowerPoint</Application>
  <PresentationFormat>On-screen Show (4:3)</PresentationFormat>
  <Paragraphs>168</Paragraphs>
  <Slides>27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Mid-Market Rent The Scottish Experience</vt:lpstr>
      <vt:lpstr>PowerPoint Presentation</vt:lpstr>
      <vt:lpstr>What we do</vt:lpstr>
      <vt:lpstr>PowerPoint Presentation</vt:lpstr>
      <vt:lpstr>PowerPoint Presentation</vt:lpstr>
      <vt:lpstr>Overview</vt:lpstr>
      <vt:lpstr>MMR Origins</vt:lpstr>
      <vt:lpstr>PowerPoint Presentation</vt:lpstr>
      <vt:lpstr>Market Viability – Early Orthodoxy</vt:lpstr>
      <vt:lpstr>More Homes Scotland – 50,000 new affordable homes</vt:lpstr>
      <vt:lpstr>MMR Models </vt:lpstr>
      <vt:lpstr>Mid-Market Rent Models</vt:lpstr>
      <vt:lpstr>Mid-Market Rent Models</vt:lpstr>
      <vt:lpstr>Mid-Market Rent Models</vt:lpstr>
      <vt:lpstr>Mid-Market Rent Model</vt:lpstr>
      <vt:lpstr>PowerPoint Presentation</vt:lpstr>
      <vt:lpstr>MMR Now</vt:lpstr>
      <vt:lpstr>Current Supply and Customer Base</vt:lpstr>
      <vt:lpstr>Key Demand Groups</vt:lpstr>
      <vt:lpstr>Benefits</vt:lpstr>
      <vt:lpstr>Risks</vt:lpstr>
      <vt:lpstr>PowerPoint Presentation</vt:lpstr>
      <vt:lpstr>PowerPoint Presentation</vt:lpstr>
      <vt:lpstr>Useful Links</vt:lpstr>
      <vt:lpstr>Useful Links</vt:lpstr>
      <vt:lpstr>Useful Links</vt:lpstr>
      <vt:lpstr>PowerPoint Presentation</vt:lpstr>
    </vt:vector>
  </TitlesOfParts>
  <Company>Scottish Federation of Housing Associations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Fitzhenry</dc:creator>
  <cp:lastModifiedBy>housingadviceNI</cp:lastModifiedBy>
  <cp:revision>220</cp:revision>
  <cp:lastPrinted>2017-07-07T15:16:59Z</cp:lastPrinted>
  <dcterms:created xsi:type="dcterms:W3CDTF">2012-04-24T11:17:03Z</dcterms:created>
  <dcterms:modified xsi:type="dcterms:W3CDTF">2018-11-26T10:35:08Z</dcterms:modified>
</cp:coreProperties>
</file>