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763" r:id="rId2"/>
    <p:sldId id="735" r:id="rId3"/>
    <p:sldId id="764" r:id="rId4"/>
    <p:sldId id="782" r:id="rId5"/>
    <p:sldId id="765" r:id="rId6"/>
    <p:sldId id="769" r:id="rId7"/>
    <p:sldId id="770" r:id="rId8"/>
    <p:sldId id="399" r:id="rId9"/>
    <p:sldId id="766" r:id="rId10"/>
    <p:sldId id="791" r:id="rId11"/>
    <p:sldId id="792" r:id="rId12"/>
    <p:sldId id="775" r:id="rId13"/>
    <p:sldId id="789" r:id="rId14"/>
    <p:sldId id="799" r:id="rId15"/>
    <p:sldId id="772" r:id="rId16"/>
    <p:sldId id="750" r:id="rId17"/>
    <p:sldId id="773" r:id="rId18"/>
    <p:sldId id="786" r:id="rId19"/>
    <p:sldId id="774" r:id="rId20"/>
    <p:sldId id="796" r:id="rId21"/>
    <p:sldId id="767" r:id="rId22"/>
    <p:sldId id="785" r:id="rId23"/>
    <p:sldId id="79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36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249" autoAdjust="0"/>
  </p:normalViewPr>
  <p:slideViewPr>
    <p:cSldViewPr snapToGrid="0">
      <p:cViewPr varScale="1">
        <p:scale>
          <a:sx n="100" d="100"/>
          <a:sy n="100" d="100"/>
        </p:scale>
        <p:origin x="11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G\AppData\Local\Packages\Microsoft.MicrosoftEdge_8wekyb3d8bbwe\TempState\Downloads\data-4%20(1).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G\AppData\Local\Packages\Microsoft.MicrosoftEdge_8wekyb3d8bbwe\TempState\Downloads\data-5%20(1).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DC1\Sharedfolders\MarkGraham\Research\Stock%20by%20Year%20and%20typ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NDC1\Sharedfolders\MarkGraham\baserate%20(1).xls"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800" b="0" i="0" u="none" strike="noStrike" kern="1200" spc="0" baseline="0">
                <a:solidFill>
                  <a:srgbClr val="000000">
                    <a:lumMod val="65000"/>
                    <a:lumOff val="35000"/>
                  </a:srgbClr>
                </a:solidFill>
                <a:latin typeface="Arial" panose="020B0604020202020204" pitchFamily="34" charset="0"/>
                <a:ea typeface="+mn-ea"/>
                <a:cs typeface="Arial" panose="020B0604020202020204" pitchFamily="34" charset="0"/>
              </a:defRPr>
            </a:pPr>
            <a:r>
              <a:rPr lang="en-GB" sz="1800" b="0" i="0" baseline="0" dirty="0">
                <a:effectLst/>
                <a:latin typeface="Arial" panose="020B0604020202020204" pitchFamily="34" charset="0"/>
                <a:cs typeface="Arial" panose="020B0604020202020204" pitchFamily="34" charset="0"/>
              </a:rPr>
              <a:t>Source: Resolution Foundation  </a:t>
            </a:r>
            <a:r>
              <a:rPr lang="en-US" sz="1800" dirty="0">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800" b="0" i="0" u="none" strike="noStrike" kern="1200" spc="0" baseline="0">
              <a:solidFill>
                <a:srgbClr val="000000">
                  <a:lumMod val="65000"/>
                  <a:lumOff val="35000"/>
                </a:srgb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'data-4 (1)'!$B$1</c:f>
              <c:strCache>
                <c:ptCount val="1"/>
                <c:pt idx="0">
                  <c:v>Own outright</c:v>
                </c:pt>
              </c:strCache>
            </c:strRef>
          </c:tx>
          <c:spPr>
            <a:ln w="28575" cap="rnd">
              <a:solidFill>
                <a:schemeClr val="accent1"/>
              </a:solidFill>
              <a:round/>
            </a:ln>
            <a:effectLst/>
          </c:spPr>
          <c:marker>
            <c:symbol val="none"/>
          </c:marker>
          <c:cat>
            <c:strRef>
              <c:f>'data-4 (1)'!$A$2:$A$62</c:f>
              <c:strCache>
                <c:ptCount val="61"/>
                <c:pt idx="0">
                  <c:v>4/15/84</c:v>
                </c:pt>
                <c:pt idx="1">
                  <c:v>4/15/85</c:v>
                </c:pt>
                <c:pt idx="2">
                  <c:v>4/15/86</c:v>
                </c:pt>
                <c:pt idx="3">
                  <c:v>4/15/87</c:v>
                </c:pt>
                <c:pt idx="4">
                  <c:v>4/15/88</c:v>
                </c:pt>
                <c:pt idx="5">
                  <c:v>4/15/89</c:v>
                </c:pt>
                <c:pt idx="6">
                  <c:v>4/15/90</c:v>
                </c:pt>
                <c:pt idx="7">
                  <c:v>4/15/91</c:v>
                </c:pt>
                <c:pt idx="8">
                  <c:v>4/15/92</c:v>
                </c:pt>
                <c:pt idx="9">
                  <c:v>4/15/93</c:v>
                </c:pt>
                <c:pt idx="10">
                  <c:v>4/15/94</c:v>
                </c:pt>
                <c:pt idx="11">
                  <c:v>4/15/95</c:v>
                </c:pt>
                <c:pt idx="12">
                  <c:v>10/15/95</c:v>
                </c:pt>
                <c:pt idx="13">
                  <c:v>5/15/96</c:v>
                </c:pt>
                <c:pt idx="14">
                  <c:v>10/15/96</c:v>
                </c:pt>
                <c:pt idx="15">
                  <c:v>5/15/97</c:v>
                </c:pt>
                <c:pt idx="16">
                  <c:v>10/15/97</c:v>
                </c:pt>
                <c:pt idx="17">
                  <c:v>5/15/98</c:v>
                </c:pt>
                <c:pt idx="18">
                  <c:v>10/15/98</c:v>
                </c:pt>
                <c:pt idx="19">
                  <c:v>5/15/99</c:v>
                </c:pt>
                <c:pt idx="20">
                  <c:v>10/15/99</c:v>
                </c:pt>
                <c:pt idx="21">
                  <c:v>5/15/00</c:v>
                </c:pt>
                <c:pt idx="22">
                  <c:v>10/15/00</c:v>
                </c:pt>
                <c:pt idx="23">
                  <c:v>5/15/01</c:v>
                </c:pt>
                <c:pt idx="24">
                  <c:v>10/15/01</c:v>
                </c:pt>
                <c:pt idx="25">
                  <c:v>5/15/02</c:v>
                </c:pt>
                <c:pt idx="26">
                  <c:v>10/15/02</c:v>
                </c:pt>
                <c:pt idx="27">
                  <c:v>5/15/03</c:v>
                </c:pt>
                <c:pt idx="28">
                  <c:v>10/15/03</c:v>
                </c:pt>
                <c:pt idx="29">
                  <c:v>5/15/04</c:v>
                </c:pt>
                <c:pt idx="30">
                  <c:v>11/15/04</c:v>
                </c:pt>
                <c:pt idx="31">
                  <c:v>5/15/05</c:v>
                </c:pt>
                <c:pt idx="32">
                  <c:v>11/15/05</c:v>
                </c:pt>
                <c:pt idx="33">
                  <c:v>5/15/06</c:v>
                </c:pt>
                <c:pt idx="34">
                  <c:v>11/15/06</c:v>
                </c:pt>
                <c:pt idx="35">
                  <c:v>5/15/07</c:v>
                </c:pt>
                <c:pt idx="36">
                  <c:v>11/15/07</c:v>
                </c:pt>
                <c:pt idx="37">
                  <c:v>5/15/08</c:v>
                </c:pt>
                <c:pt idx="38">
                  <c:v>11/15/08</c:v>
                </c:pt>
                <c:pt idx="39">
                  <c:v>5/15/09</c:v>
                </c:pt>
                <c:pt idx="40">
                  <c:v>11/15/09</c:v>
                </c:pt>
                <c:pt idx="41">
                  <c:v>5/15/10</c:v>
                </c:pt>
                <c:pt idx="42">
                  <c:v>11/15/10</c:v>
                </c:pt>
                <c:pt idx="43">
                  <c:v>5/15/11</c:v>
                </c:pt>
                <c:pt idx="44">
                  <c:v>11/15/11</c:v>
                </c:pt>
                <c:pt idx="45">
                  <c:v>5/15/12</c:v>
                </c:pt>
                <c:pt idx="46">
                  <c:v>11/15/12</c:v>
                </c:pt>
                <c:pt idx="47">
                  <c:v>5/15/13</c:v>
                </c:pt>
                <c:pt idx="48">
                  <c:v>11/15/13</c:v>
                </c:pt>
                <c:pt idx="49">
                  <c:v>5/15/14</c:v>
                </c:pt>
                <c:pt idx="50">
                  <c:v>11/15/14</c:v>
                </c:pt>
                <c:pt idx="51">
                  <c:v>2/15/15</c:v>
                </c:pt>
                <c:pt idx="52">
                  <c:v>5/15/15</c:v>
                </c:pt>
                <c:pt idx="53">
                  <c:v>8/15/15</c:v>
                </c:pt>
                <c:pt idx="54">
                  <c:v>11/15/15</c:v>
                </c:pt>
                <c:pt idx="55">
                  <c:v>2/15/16</c:v>
                </c:pt>
                <c:pt idx="56">
                  <c:v>5/15/16</c:v>
                </c:pt>
                <c:pt idx="57">
                  <c:v>8/15/16</c:v>
                </c:pt>
                <c:pt idx="58">
                  <c:v>11/15/16</c:v>
                </c:pt>
                <c:pt idx="59">
                  <c:v>2/15/17</c:v>
                </c:pt>
                <c:pt idx="60">
                  <c:v>5/15/17</c:v>
                </c:pt>
              </c:strCache>
            </c:strRef>
          </c:cat>
          <c:val>
            <c:numRef>
              <c:f>'data-4 (1)'!$B$2:$B$62</c:f>
              <c:numCache>
                <c:formatCode>General</c:formatCode>
                <c:ptCount val="61"/>
                <c:pt idx="0">
                  <c:v>20.7</c:v>
                </c:pt>
                <c:pt idx="1">
                  <c:v>21</c:v>
                </c:pt>
                <c:pt idx="2">
                  <c:v>21.6</c:v>
                </c:pt>
                <c:pt idx="3">
                  <c:v>20.9</c:v>
                </c:pt>
                <c:pt idx="4">
                  <c:v>20.6</c:v>
                </c:pt>
                <c:pt idx="5">
                  <c:v>20.3</c:v>
                </c:pt>
                <c:pt idx="6">
                  <c:v>19.3</c:v>
                </c:pt>
                <c:pt idx="7">
                  <c:v>20.7</c:v>
                </c:pt>
                <c:pt idx="8">
                  <c:v>20.100000000000001</c:v>
                </c:pt>
                <c:pt idx="9">
                  <c:v>20.7</c:v>
                </c:pt>
                <c:pt idx="10">
                  <c:v>21.6</c:v>
                </c:pt>
                <c:pt idx="11">
                  <c:v>21.6</c:v>
                </c:pt>
                <c:pt idx="12">
                  <c:v>22.3</c:v>
                </c:pt>
                <c:pt idx="13">
                  <c:v>22.6</c:v>
                </c:pt>
                <c:pt idx="14">
                  <c:v>21.6</c:v>
                </c:pt>
                <c:pt idx="15">
                  <c:v>21.1</c:v>
                </c:pt>
                <c:pt idx="16">
                  <c:v>21.3</c:v>
                </c:pt>
                <c:pt idx="17">
                  <c:v>23.8</c:v>
                </c:pt>
                <c:pt idx="18">
                  <c:v>23.3</c:v>
                </c:pt>
                <c:pt idx="19">
                  <c:v>23.2</c:v>
                </c:pt>
                <c:pt idx="20">
                  <c:v>24.3</c:v>
                </c:pt>
                <c:pt idx="21">
                  <c:v>24.2</c:v>
                </c:pt>
                <c:pt idx="22">
                  <c:v>24</c:v>
                </c:pt>
                <c:pt idx="23">
                  <c:v>24.4</c:v>
                </c:pt>
                <c:pt idx="24">
                  <c:v>23.4</c:v>
                </c:pt>
                <c:pt idx="25">
                  <c:v>24.4</c:v>
                </c:pt>
                <c:pt idx="26">
                  <c:v>25.3</c:v>
                </c:pt>
                <c:pt idx="27">
                  <c:v>24.3</c:v>
                </c:pt>
                <c:pt idx="28">
                  <c:v>25.6</c:v>
                </c:pt>
                <c:pt idx="29">
                  <c:v>25.3</c:v>
                </c:pt>
                <c:pt idx="30">
                  <c:v>26.1</c:v>
                </c:pt>
                <c:pt idx="31">
                  <c:v>25.5</c:v>
                </c:pt>
                <c:pt idx="32">
                  <c:v>25.6</c:v>
                </c:pt>
                <c:pt idx="33">
                  <c:v>25.6</c:v>
                </c:pt>
                <c:pt idx="34">
                  <c:v>26.6</c:v>
                </c:pt>
                <c:pt idx="35">
                  <c:v>26.3</c:v>
                </c:pt>
                <c:pt idx="36">
                  <c:v>26.5</c:v>
                </c:pt>
                <c:pt idx="37">
                  <c:v>27.3</c:v>
                </c:pt>
                <c:pt idx="38">
                  <c:v>26.3</c:v>
                </c:pt>
                <c:pt idx="39">
                  <c:v>26.8</c:v>
                </c:pt>
                <c:pt idx="40">
                  <c:v>27.6</c:v>
                </c:pt>
                <c:pt idx="41">
                  <c:v>27.8</c:v>
                </c:pt>
                <c:pt idx="42">
                  <c:v>25.9</c:v>
                </c:pt>
                <c:pt idx="43">
                  <c:v>24.8</c:v>
                </c:pt>
                <c:pt idx="44">
                  <c:v>27.3</c:v>
                </c:pt>
                <c:pt idx="45">
                  <c:v>27.6</c:v>
                </c:pt>
                <c:pt idx="46">
                  <c:v>27.5</c:v>
                </c:pt>
                <c:pt idx="47">
                  <c:v>27.5</c:v>
                </c:pt>
                <c:pt idx="48">
                  <c:v>28.7</c:v>
                </c:pt>
                <c:pt idx="49">
                  <c:v>28.4</c:v>
                </c:pt>
                <c:pt idx="50">
                  <c:v>28.1</c:v>
                </c:pt>
                <c:pt idx="51">
                  <c:v>28.2</c:v>
                </c:pt>
                <c:pt idx="52">
                  <c:v>27.7</c:v>
                </c:pt>
                <c:pt idx="53">
                  <c:v>29.1</c:v>
                </c:pt>
                <c:pt idx="54">
                  <c:v>27.2</c:v>
                </c:pt>
                <c:pt idx="55">
                  <c:v>27.4</c:v>
                </c:pt>
                <c:pt idx="56">
                  <c:v>26.3</c:v>
                </c:pt>
                <c:pt idx="57">
                  <c:v>26.5</c:v>
                </c:pt>
                <c:pt idx="58">
                  <c:v>28.3</c:v>
                </c:pt>
                <c:pt idx="59">
                  <c:v>28.5</c:v>
                </c:pt>
                <c:pt idx="60">
                  <c:v>29.4</c:v>
                </c:pt>
              </c:numCache>
            </c:numRef>
          </c:val>
          <c:smooth val="0"/>
          <c:extLst>
            <c:ext xmlns:c16="http://schemas.microsoft.com/office/drawing/2014/chart" uri="{C3380CC4-5D6E-409C-BE32-E72D297353CC}">
              <c16:uniqueId val="{00000000-82A6-429F-85D6-E1E5E586667E}"/>
            </c:ext>
          </c:extLst>
        </c:ser>
        <c:ser>
          <c:idx val="1"/>
          <c:order val="1"/>
          <c:tx>
            <c:strRef>
              <c:f>'data-4 (1)'!$C$1</c:f>
              <c:strCache>
                <c:ptCount val="1"/>
                <c:pt idx="0">
                  <c:v>Own with mortgage</c:v>
                </c:pt>
              </c:strCache>
            </c:strRef>
          </c:tx>
          <c:spPr>
            <a:ln w="28575" cap="rnd">
              <a:solidFill>
                <a:schemeClr val="accent2"/>
              </a:solidFill>
              <a:round/>
            </a:ln>
            <a:effectLst/>
          </c:spPr>
          <c:marker>
            <c:symbol val="none"/>
          </c:marker>
          <c:cat>
            <c:strRef>
              <c:f>'data-4 (1)'!$A$2:$A$62</c:f>
              <c:strCache>
                <c:ptCount val="61"/>
                <c:pt idx="0">
                  <c:v>4/15/84</c:v>
                </c:pt>
                <c:pt idx="1">
                  <c:v>4/15/85</c:v>
                </c:pt>
                <c:pt idx="2">
                  <c:v>4/15/86</c:v>
                </c:pt>
                <c:pt idx="3">
                  <c:v>4/15/87</c:v>
                </c:pt>
                <c:pt idx="4">
                  <c:v>4/15/88</c:v>
                </c:pt>
                <c:pt idx="5">
                  <c:v>4/15/89</c:v>
                </c:pt>
                <c:pt idx="6">
                  <c:v>4/15/90</c:v>
                </c:pt>
                <c:pt idx="7">
                  <c:v>4/15/91</c:v>
                </c:pt>
                <c:pt idx="8">
                  <c:v>4/15/92</c:v>
                </c:pt>
                <c:pt idx="9">
                  <c:v>4/15/93</c:v>
                </c:pt>
                <c:pt idx="10">
                  <c:v>4/15/94</c:v>
                </c:pt>
                <c:pt idx="11">
                  <c:v>4/15/95</c:v>
                </c:pt>
                <c:pt idx="12">
                  <c:v>10/15/95</c:v>
                </c:pt>
                <c:pt idx="13">
                  <c:v>5/15/96</c:v>
                </c:pt>
                <c:pt idx="14">
                  <c:v>10/15/96</c:v>
                </c:pt>
                <c:pt idx="15">
                  <c:v>5/15/97</c:v>
                </c:pt>
                <c:pt idx="16">
                  <c:v>10/15/97</c:v>
                </c:pt>
                <c:pt idx="17">
                  <c:v>5/15/98</c:v>
                </c:pt>
                <c:pt idx="18">
                  <c:v>10/15/98</c:v>
                </c:pt>
                <c:pt idx="19">
                  <c:v>5/15/99</c:v>
                </c:pt>
                <c:pt idx="20">
                  <c:v>10/15/99</c:v>
                </c:pt>
                <c:pt idx="21">
                  <c:v>5/15/00</c:v>
                </c:pt>
                <c:pt idx="22">
                  <c:v>10/15/00</c:v>
                </c:pt>
                <c:pt idx="23">
                  <c:v>5/15/01</c:v>
                </c:pt>
                <c:pt idx="24">
                  <c:v>10/15/01</c:v>
                </c:pt>
                <c:pt idx="25">
                  <c:v>5/15/02</c:v>
                </c:pt>
                <c:pt idx="26">
                  <c:v>10/15/02</c:v>
                </c:pt>
                <c:pt idx="27">
                  <c:v>5/15/03</c:v>
                </c:pt>
                <c:pt idx="28">
                  <c:v>10/15/03</c:v>
                </c:pt>
                <c:pt idx="29">
                  <c:v>5/15/04</c:v>
                </c:pt>
                <c:pt idx="30">
                  <c:v>11/15/04</c:v>
                </c:pt>
                <c:pt idx="31">
                  <c:v>5/15/05</c:v>
                </c:pt>
                <c:pt idx="32">
                  <c:v>11/15/05</c:v>
                </c:pt>
                <c:pt idx="33">
                  <c:v>5/15/06</c:v>
                </c:pt>
                <c:pt idx="34">
                  <c:v>11/15/06</c:v>
                </c:pt>
                <c:pt idx="35">
                  <c:v>5/15/07</c:v>
                </c:pt>
                <c:pt idx="36">
                  <c:v>11/15/07</c:v>
                </c:pt>
                <c:pt idx="37">
                  <c:v>5/15/08</c:v>
                </c:pt>
                <c:pt idx="38">
                  <c:v>11/15/08</c:v>
                </c:pt>
                <c:pt idx="39">
                  <c:v>5/15/09</c:v>
                </c:pt>
                <c:pt idx="40">
                  <c:v>11/15/09</c:v>
                </c:pt>
                <c:pt idx="41">
                  <c:v>5/15/10</c:v>
                </c:pt>
                <c:pt idx="42">
                  <c:v>11/15/10</c:v>
                </c:pt>
                <c:pt idx="43">
                  <c:v>5/15/11</c:v>
                </c:pt>
                <c:pt idx="44">
                  <c:v>11/15/11</c:v>
                </c:pt>
                <c:pt idx="45">
                  <c:v>5/15/12</c:v>
                </c:pt>
                <c:pt idx="46">
                  <c:v>11/15/12</c:v>
                </c:pt>
                <c:pt idx="47">
                  <c:v>5/15/13</c:v>
                </c:pt>
                <c:pt idx="48">
                  <c:v>11/15/13</c:v>
                </c:pt>
                <c:pt idx="49">
                  <c:v>5/15/14</c:v>
                </c:pt>
                <c:pt idx="50">
                  <c:v>11/15/14</c:v>
                </c:pt>
                <c:pt idx="51">
                  <c:v>2/15/15</c:v>
                </c:pt>
                <c:pt idx="52">
                  <c:v>5/15/15</c:v>
                </c:pt>
                <c:pt idx="53">
                  <c:v>8/15/15</c:v>
                </c:pt>
                <c:pt idx="54">
                  <c:v>11/15/15</c:v>
                </c:pt>
                <c:pt idx="55">
                  <c:v>2/15/16</c:v>
                </c:pt>
                <c:pt idx="56">
                  <c:v>5/15/16</c:v>
                </c:pt>
                <c:pt idx="57">
                  <c:v>8/15/16</c:v>
                </c:pt>
                <c:pt idx="58">
                  <c:v>11/15/16</c:v>
                </c:pt>
                <c:pt idx="59">
                  <c:v>2/15/17</c:v>
                </c:pt>
                <c:pt idx="60">
                  <c:v>5/15/17</c:v>
                </c:pt>
              </c:strCache>
            </c:strRef>
          </c:cat>
          <c:val>
            <c:numRef>
              <c:f>'data-4 (1)'!$C$2:$C$62</c:f>
              <c:numCache>
                <c:formatCode>General</c:formatCode>
                <c:ptCount val="61"/>
                <c:pt idx="0">
                  <c:v>15.6</c:v>
                </c:pt>
                <c:pt idx="1">
                  <c:v>19.5</c:v>
                </c:pt>
                <c:pt idx="2">
                  <c:v>21.1</c:v>
                </c:pt>
                <c:pt idx="3">
                  <c:v>20.7</c:v>
                </c:pt>
                <c:pt idx="4">
                  <c:v>21.7</c:v>
                </c:pt>
                <c:pt idx="5">
                  <c:v>23.7</c:v>
                </c:pt>
                <c:pt idx="6">
                  <c:v>24.8</c:v>
                </c:pt>
                <c:pt idx="7">
                  <c:v>24.7</c:v>
                </c:pt>
                <c:pt idx="8">
                  <c:v>24.7</c:v>
                </c:pt>
                <c:pt idx="9">
                  <c:v>25.3</c:v>
                </c:pt>
                <c:pt idx="10">
                  <c:v>25.1</c:v>
                </c:pt>
                <c:pt idx="11">
                  <c:v>26.5</c:v>
                </c:pt>
                <c:pt idx="12">
                  <c:v>26.7</c:v>
                </c:pt>
                <c:pt idx="13">
                  <c:v>27.9</c:v>
                </c:pt>
                <c:pt idx="14">
                  <c:v>29.7</c:v>
                </c:pt>
                <c:pt idx="15">
                  <c:v>30.7</c:v>
                </c:pt>
                <c:pt idx="16">
                  <c:v>30.5</c:v>
                </c:pt>
                <c:pt idx="17">
                  <c:v>29.5</c:v>
                </c:pt>
                <c:pt idx="18">
                  <c:v>28.7</c:v>
                </c:pt>
                <c:pt idx="19">
                  <c:v>29.4</c:v>
                </c:pt>
                <c:pt idx="20">
                  <c:v>29.9</c:v>
                </c:pt>
                <c:pt idx="21">
                  <c:v>28.5</c:v>
                </c:pt>
                <c:pt idx="22">
                  <c:v>28.5</c:v>
                </c:pt>
                <c:pt idx="23">
                  <c:v>31</c:v>
                </c:pt>
                <c:pt idx="24">
                  <c:v>32.1</c:v>
                </c:pt>
                <c:pt idx="25">
                  <c:v>30.8</c:v>
                </c:pt>
                <c:pt idx="26">
                  <c:v>30.5</c:v>
                </c:pt>
                <c:pt idx="27">
                  <c:v>31.6</c:v>
                </c:pt>
                <c:pt idx="28">
                  <c:v>29.7</c:v>
                </c:pt>
                <c:pt idx="29">
                  <c:v>30</c:v>
                </c:pt>
                <c:pt idx="30">
                  <c:v>31.2</c:v>
                </c:pt>
                <c:pt idx="31">
                  <c:v>31.1</c:v>
                </c:pt>
                <c:pt idx="32">
                  <c:v>29.8</c:v>
                </c:pt>
                <c:pt idx="33">
                  <c:v>30.2</c:v>
                </c:pt>
                <c:pt idx="34">
                  <c:v>30.6</c:v>
                </c:pt>
                <c:pt idx="35">
                  <c:v>29.5</c:v>
                </c:pt>
                <c:pt idx="36">
                  <c:v>28</c:v>
                </c:pt>
                <c:pt idx="37">
                  <c:v>28.5</c:v>
                </c:pt>
                <c:pt idx="38">
                  <c:v>28</c:v>
                </c:pt>
                <c:pt idx="39">
                  <c:v>26.3</c:v>
                </c:pt>
                <c:pt idx="40">
                  <c:v>26.6</c:v>
                </c:pt>
                <c:pt idx="41">
                  <c:v>26.5</c:v>
                </c:pt>
                <c:pt idx="42">
                  <c:v>26</c:v>
                </c:pt>
                <c:pt idx="43">
                  <c:v>26.4</c:v>
                </c:pt>
                <c:pt idx="44">
                  <c:v>26.7</c:v>
                </c:pt>
                <c:pt idx="45">
                  <c:v>25.7</c:v>
                </c:pt>
                <c:pt idx="46">
                  <c:v>23.5</c:v>
                </c:pt>
                <c:pt idx="47">
                  <c:v>23.4</c:v>
                </c:pt>
                <c:pt idx="48">
                  <c:v>23.2</c:v>
                </c:pt>
                <c:pt idx="49">
                  <c:v>23.8</c:v>
                </c:pt>
                <c:pt idx="50">
                  <c:v>22.6</c:v>
                </c:pt>
                <c:pt idx="51">
                  <c:v>24.2</c:v>
                </c:pt>
                <c:pt idx="52">
                  <c:v>23.1</c:v>
                </c:pt>
                <c:pt idx="53">
                  <c:v>22.9</c:v>
                </c:pt>
                <c:pt idx="54">
                  <c:v>23.3</c:v>
                </c:pt>
                <c:pt idx="55">
                  <c:v>22.4</c:v>
                </c:pt>
                <c:pt idx="56">
                  <c:v>22.2</c:v>
                </c:pt>
                <c:pt idx="57">
                  <c:v>22.8</c:v>
                </c:pt>
                <c:pt idx="58">
                  <c:v>21.9</c:v>
                </c:pt>
                <c:pt idx="59">
                  <c:v>22.4</c:v>
                </c:pt>
                <c:pt idx="60">
                  <c:v>21.5</c:v>
                </c:pt>
              </c:numCache>
            </c:numRef>
          </c:val>
          <c:smooth val="0"/>
          <c:extLst>
            <c:ext xmlns:c16="http://schemas.microsoft.com/office/drawing/2014/chart" uri="{C3380CC4-5D6E-409C-BE32-E72D297353CC}">
              <c16:uniqueId val="{00000001-82A6-429F-85D6-E1E5E586667E}"/>
            </c:ext>
          </c:extLst>
        </c:ser>
        <c:ser>
          <c:idx val="2"/>
          <c:order val="2"/>
          <c:tx>
            <c:strRef>
              <c:f>'data-4 (1)'!$D$1</c:f>
              <c:strCache>
                <c:ptCount val="1"/>
                <c:pt idx="0">
                  <c:v>Council rent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'data-4 (1)'!$A$2:$A$62</c:f>
              <c:strCache>
                <c:ptCount val="61"/>
                <c:pt idx="0">
                  <c:v>4/15/84</c:v>
                </c:pt>
                <c:pt idx="1">
                  <c:v>4/15/85</c:v>
                </c:pt>
                <c:pt idx="2">
                  <c:v>4/15/86</c:v>
                </c:pt>
                <c:pt idx="3">
                  <c:v>4/15/87</c:v>
                </c:pt>
                <c:pt idx="4">
                  <c:v>4/15/88</c:v>
                </c:pt>
                <c:pt idx="5">
                  <c:v>4/15/89</c:v>
                </c:pt>
                <c:pt idx="6">
                  <c:v>4/15/90</c:v>
                </c:pt>
                <c:pt idx="7">
                  <c:v>4/15/91</c:v>
                </c:pt>
                <c:pt idx="8">
                  <c:v>4/15/92</c:v>
                </c:pt>
                <c:pt idx="9">
                  <c:v>4/15/93</c:v>
                </c:pt>
                <c:pt idx="10">
                  <c:v>4/15/94</c:v>
                </c:pt>
                <c:pt idx="11">
                  <c:v>4/15/95</c:v>
                </c:pt>
                <c:pt idx="12">
                  <c:v>10/15/95</c:v>
                </c:pt>
                <c:pt idx="13">
                  <c:v>5/15/96</c:v>
                </c:pt>
                <c:pt idx="14">
                  <c:v>10/15/96</c:v>
                </c:pt>
                <c:pt idx="15">
                  <c:v>5/15/97</c:v>
                </c:pt>
                <c:pt idx="16">
                  <c:v>10/15/97</c:v>
                </c:pt>
                <c:pt idx="17">
                  <c:v>5/15/98</c:v>
                </c:pt>
                <c:pt idx="18">
                  <c:v>10/15/98</c:v>
                </c:pt>
                <c:pt idx="19">
                  <c:v>5/15/99</c:v>
                </c:pt>
                <c:pt idx="20">
                  <c:v>10/15/99</c:v>
                </c:pt>
                <c:pt idx="21">
                  <c:v>5/15/00</c:v>
                </c:pt>
                <c:pt idx="22">
                  <c:v>10/15/00</c:v>
                </c:pt>
                <c:pt idx="23">
                  <c:v>5/15/01</c:v>
                </c:pt>
                <c:pt idx="24">
                  <c:v>10/15/01</c:v>
                </c:pt>
                <c:pt idx="25">
                  <c:v>5/15/02</c:v>
                </c:pt>
                <c:pt idx="26">
                  <c:v>10/15/02</c:v>
                </c:pt>
                <c:pt idx="27">
                  <c:v>5/15/03</c:v>
                </c:pt>
                <c:pt idx="28">
                  <c:v>10/15/03</c:v>
                </c:pt>
                <c:pt idx="29">
                  <c:v>5/15/04</c:v>
                </c:pt>
                <c:pt idx="30">
                  <c:v>11/15/04</c:v>
                </c:pt>
                <c:pt idx="31">
                  <c:v>5/15/05</c:v>
                </c:pt>
                <c:pt idx="32">
                  <c:v>11/15/05</c:v>
                </c:pt>
                <c:pt idx="33">
                  <c:v>5/15/06</c:v>
                </c:pt>
                <c:pt idx="34">
                  <c:v>11/15/06</c:v>
                </c:pt>
                <c:pt idx="35">
                  <c:v>5/15/07</c:v>
                </c:pt>
                <c:pt idx="36">
                  <c:v>11/15/07</c:v>
                </c:pt>
                <c:pt idx="37">
                  <c:v>5/15/08</c:v>
                </c:pt>
                <c:pt idx="38">
                  <c:v>11/15/08</c:v>
                </c:pt>
                <c:pt idx="39">
                  <c:v>5/15/09</c:v>
                </c:pt>
                <c:pt idx="40">
                  <c:v>11/15/09</c:v>
                </c:pt>
                <c:pt idx="41">
                  <c:v>5/15/10</c:v>
                </c:pt>
                <c:pt idx="42">
                  <c:v>11/15/10</c:v>
                </c:pt>
                <c:pt idx="43">
                  <c:v>5/15/11</c:v>
                </c:pt>
                <c:pt idx="44">
                  <c:v>11/15/11</c:v>
                </c:pt>
                <c:pt idx="45">
                  <c:v>5/15/12</c:v>
                </c:pt>
                <c:pt idx="46">
                  <c:v>11/15/12</c:v>
                </c:pt>
                <c:pt idx="47">
                  <c:v>5/15/13</c:v>
                </c:pt>
                <c:pt idx="48">
                  <c:v>11/15/13</c:v>
                </c:pt>
                <c:pt idx="49">
                  <c:v>5/15/14</c:v>
                </c:pt>
                <c:pt idx="50">
                  <c:v>11/15/14</c:v>
                </c:pt>
                <c:pt idx="51">
                  <c:v>2/15/15</c:v>
                </c:pt>
                <c:pt idx="52">
                  <c:v>5/15/15</c:v>
                </c:pt>
                <c:pt idx="53">
                  <c:v>8/15/15</c:v>
                </c:pt>
                <c:pt idx="54">
                  <c:v>11/15/15</c:v>
                </c:pt>
                <c:pt idx="55">
                  <c:v>2/15/16</c:v>
                </c:pt>
                <c:pt idx="56">
                  <c:v>5/15/16</c:v>
                </c:pt>
                <c:pt idx="57">
                  <c:v>8/15/16</c:v>
                </c:pt>
                <c:pt idx="58">
                  <c:v>11/15/16</c:v>
                </c:pt>
                <c:pt idx="59">
                  <c:v>2/15/17</c:v>
                </c:pt>
                <c:pt idx="60">
                  <c:v>5/15/17</c:v>
                </c:pt>
              </c:strCache>
            </c:strRef>
          </c:cat>
          <c:val>
            <c:numRef>
              <c:f>'data-4 (1)'!$D$2:$D$62</c:f>
            </c:numRef>
          </c:val>
          <c:smooth val="0"/>
          <c:extLst>
            <c:ext xmlns:c16="http://schemas.microsoft.com/office/drawing/2014/chart" uri="{C3380CC4-5D6E-409C-BE32-E72D297353CC}">
              <c16:uniqueId val="{00000002-82A6-429F-85D6-E1E5E586667E}"/>
            </c:ext>
          </c:extLst>
        </c:ser>
        <c:ser>
          <c:idx val="3"/>
          <c:order val="3"/>
          <c:tx>
            <c:strRef>
              <c:f>'data-4 (1)'!$E$1</c:f>
              <c:strCache>
                <c:ptCount val="1"/>
                <c:pt idx="0">
                  <c:v>Housing association rent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'data-4 (1)'!$A$2:$A$62</c:f>
              <c:strCache>
                <c:ptCount val="61"/>
                <c:pt idx="0">
                  <c:v>4/15/84</c:v>
                </c:pt>
                <c:pt idx="1">
                  <c:v>4/15/85</c:v>
                </c:pt>
                <c:pt idx="2">
                  <c:v>4/15/86</c:v>
                </c:pt>
                <c:pt idx="3">
                  <c:v>4/15/87</c:v>
                </c:pt>
                <c:pt idx="4">
                  <c:v>4/15/88</c:v>
                </c:pt>
                <c:pt idx="5">
                  <c:v>4/15/89</c:v>
                </c:pt>
                <c:pt idx="6">
                  <c:v>4/15/90</c:v>
                </c:pt>
                <c:pt idx="7">
                  <c:v>4/15/91</c:v>
                </c:pt>
                <c:pt idx="8">
                  <c:v>4/15/92</c:v>
                </c:pt>
                <c:pt idx="9">
                  <c:v>4/15/93</c:v>
                </c:pt>
                <c:pt idx="10">
                  <c:v>4/15/94</c:v>
                </c:pt>
                <c:pt idx="11">
                  <c:v>4/15/95</c:v>
                </c:pt>
                <c:pt idx="12">
                  <c:v>10/15/95</c:v>
                </c:pt>
                <c:pt idx="13">
                  <c:v>5/15/96</c:v>
                </c:pt>
                <c:pt idx="14">
                  <c:v>10/15/96</c:v>
                </c:pt>
                <c:pt idx="15">
                  <c:v>5/15/97</c:v>
                </c:pt>
                <c:pt idx="16">
                  <c:v>10/15/97</c:v>
                </c:pt>
                <c:pt idx="17">
                  <c:v>5/15/98</c:v>
                </c:pt>
                <c:pt idx="18">
                  <c:v>10/15/98</c:v>
                </c:pt>
                <c:pt idx="19">
                  <c:v>5/15/99</c:v>
                </c:pt>
                <c:pt idx="20">
                  <c:v>10/15/99</c:v>
                </c:pt>
                <c:pt idx="21">
                  <c:v>5/15/00</c:v>
                </c:pt>
                <c:pt idx="22">
                  <c:v>10/15/00</c:v>
                </c:pt>
                <c:pt idx="23">
                  <c:v>5/15/01</c:v>
                </c:pt>
                <c:pt idx="24">
                  <c:v>10/15/01</c:v>
                </c:pt>
                <c:pt idx="25">
                  <c:v>5/15/02</c:v>
                </c:pt>
                <c:pt idx="26">
                  <c:v>10/15/02</c:v>
                </c:pt>
                <c:pt idx="27">
                  <c:v>5/15/03</c:v>
                </c:pt>
                <c:pt idx="28">
                  <c:v>10/15/03</c:v>
                </c:pt>
                <c:pt idx="29">
                  <c:v>5/15/04</c:v>
                </c:pt>
                <c:pt idx="30">
                  <c:v>11/15/04</c:v>
                </c:pt>
                <c:pt idx="31">
                  <c:v>5/15/05</c:v>
                </c:pt>
                <c:pt idx="32">
                  <c:v>11/15/05</c:v>
                </c:pt>
                <c:pt idx="33">
                  <c:v>5/15/06</c:v>
                </c:pt>
                <c:pt idx="34">
                  <c:v>11/15/06</c:v>
                </c:pt>
                <c:pt idx="35">
                  <c:v>5/15/07</c:v>
                </c:pt>
                <c:pt idx="36">
                  <c:v>11/15/07</c:v>
                </c:pt>
                <c:pt idx="37">
                  <c:v>5/15/08</c:v>
                </c:pt>
                <c:pt idx="38">
                  <c:v>11/15/08</c:v>
                </c:pt>
                <c:pt idx="39">
                  <c:v>5/15/09</c:v>
                </c:pt>
                <c:pt idx="40">
                  <c:v>11/15/09</c:v>
                </c:pt>
                <c:pt idx="41">
                  <c:v>5/15/10</c:v>
                </c:pt>
                <c:pt idx="42">
                  <c:v>11/15/10</c:v>
                </c:pt>
                <c:pt idx="43">
                  <c:v>5/15/11</c:v>
                </c:pt>
                <c:pt idx="44">
                  <c:v>11/15/11</c:v>
                </c:pt>
                <c:pt idx="45">
                  <c:v>5/15/12</c:v>
                </c:pt>
                <c:pt idx="46">
                  <c:v>11/15/12</c:v>
                </c:pt>
                <c:pt idx="47">
                  <c:v>5/15/13</c:v>
                </c:pt>
                <c:pt idx="48">
                  <c:v>11/15/13</c:v>
                </c:pt>
                <c:pt idx="49">
                  <c:v>5/15/14</c:v>
                </c:pt>
                <c:pt idx="50">
                  <c:v>11/15/14</c:v>
                </c:pt>
                <c:pt idx="51">
                  <c:v>2/15/15</c:v>
                </c:pt>
                <c:pt idx="52">
                  <c:v>5/15/15</c:v>
                </c:pt>
                <c:pt idx="53">
                  <c:v>8/15/15</c:v>
                </c:pt>
                <c:pt idx="54">
                  <c:v>11/15/15</c:v>
                </c:pt>
                <c:pt idx="55">
                  <c:v>2/15/16</c:v>
                </c:pt>
                <c:pt idx="56">
                  <c:v>5/15/16</c:v>
                </c:pt>
                <c:pt idx="57">
                  <c:v>8/15/16</c:v>
                </c:pt>
                <c:pt idx="58">
                  <c:v>11/15/16</c:v>
                </c:pt>
                <c:pt idx="59">
                  <c:v>2/15/17</c:v>
                </c:pt>
                <c:pt idx="60">
                  <c:v>5/15/17</c:v>
                </c:pt>
              </c:strCache>
            </c:strRef>
          </c:cat>
          <c:val>
            <c:numRef>
              <c:f>'data-4 (1)'!$E$2:$E$62</c:f>
            </c:numRef>
          </c:val>
          <c:smooth val="0"/>
          <c:extLst>
            <c:ext xmlns:c16="http://schemas.microsoft.com/office/drawing/2014/chart" uri="{C3380CC4-5D6E-409C-BE32-E72D297353CC}">
              <c16:uniqueId val="{00000003-82A6-429F-85D6-E1E5E586667E}"/>
            </c:ext>
          </c:extLst>
        </c:ser>
        <c:ser>
          <c:idx val="4"/>
          <c:order val="4"/>
          <c:tx>
            <c:strRef>
              <c:f>'data-4 (1)'!$F$1</c:f>
              <c:strCache>
                <c:ptCount val="1"/>
                <c:pt idx="0">
                  <c:v>Social Rent</c:v>
                </c:pt>
              </c:strCache>
            </c:strRef>
          </c:tx>
          <c:spPr>
            <a:ln w="28575" cap="rnd">
              <a:solidFill>
                <a:srgbClr val="84329B"/>
              </a:solidFill>
              <a:round/>
            </a:ln>
            <a:effectLst/>
          </c:spPr>
          <c:marker>
            <c:symbol val="none"/>
          </c:marker>
          <c:cat>
            <c:strRef>
              <c:f>'data-4 (1)'!$A$2:$A$62</c:f>
              <c:strCache>
                <c:ptCount val="61"/>
                <c:pt idx="0">
                  <c:v>4/15/84</c:v>
                </c:pt>
                <c:pt idx="1">
                  <c:v>4/15/85</c:v>
                </c:pt>
                <c:pt idx="2">
                  <c:v>4/15/86</c:v>
                </c:pt>
                <c:pt idx="3">
                  <c:v>4/15/87</c:v>
                </c:pt>
                <c:pt idx="4">
                  <c:v>4/15/88</c:v>
                </c:pt>
                <c:pt idx="5">
                  <c:v>4/15/89</c:v>
                </c:pt>
                <c:pt idx="6">
                  <c:v>4/15/90</c:v>
                </c:pt>
                <c:pt idx="7">
                  <c:v>4/15/91</c:v>
                </c:pt>
                <c:pt idx="8">
                  <c:v>4/15/92</c:v>
                </c:pt>
                <c:pt idx="9">
                  <c:v>4/15/93</c:v>
                </c:pt>
                <c:pt idx="10">
                  <c:v>4/15/94</c:v>
                </c:pt>
                <c:pt idx="11">
                  <c:v>4/15/95</c:v>
                </c:pt>
                <c:pt idx="12">
                  <c:v>10/15/95</c:v>
                </c:pt>
                <c:pt idx="13">
                  <c:v>5/15/96</c:v>
                </c:pt>
                <c:pt idx="14">
                  <c:v>10/15/96</c:v>
                </c:pt>
                <c:pt idx="15">
                  <c:v>5/15/97</c:v>
                </c:pt>
                <c:pt idx="16">
                  <c:v>10/15/97</c:v>
                </c:pt>
                <c:pt idx="17">
                  <c:v>5/15/98</c:v>
                </c:pt>
                <c:pt idx="18">
                  <c:v>10/15/98</c:v>
                </c:pt>
                <c:pt idx="19">
                  <c:v>5/15/99</c:v>
                </c:pt>
                <c:pt idx="20">
                  <c:v>10/15/99</c:v>
                </c:pt>
                <c:pt idx="21">
                  <c:v>5/15/00</c:v>
                </c:pt>
                <c:pt idx="22">
                  <c:v>10/15/00</c:v>
                </c:pt>
                <c:pt idx="23">
                  <c:v>5/15/01</c:v>
                </c:pt>
                <c:pt idx="24">
                  <c:v>10/15/01</c:v>
                </c:pt>
                <c:pt idx="25">
                  <c:v>5/15/02</c:v>
                </c:pt>
                <c:pt idx="26">
                  <c:v>10/15/02</c:v>
                </c:pt>
                <c:pt idx="27">
                  <c:v>5/15/03</c:v>
                </c:pt>
                <c:pt idx="28">
                  <c:v>10/15/03</c:v>
                </c:pt>
                <c:pt idx="29">
                  <c:v>5/15/04</c:v>
                </c:pt>
                <c:pt idx="30">
                  <c:v>11/15/04</c:v>
                </c:pt>
                <c:pt idx="31">
                  <c:v>5/15/05</c:v>
                </c:pt>
                <c:pt idx="32">
                  <c:v>11/15/05</c:v>
                </c:pt>
                <c:pt idx="33">
                  <c:v>5/15/06</c:v>
                </c:pt>
                <c:pt idx="34">
                  <c:v>11/15/06</c:v>
                </c:pt>
                <c:pt idx="35">
                  <c:v>5/15/07</c:v>
                </c:pt>
                <c:pt idx="36">
                  <c:v>11/15/07</c:v>
                </c:pt>
                <c:pt idx="37">
                  <c:v>5/15/08</c:v>
                </c:pt>
                <c:pt idx="38">
                  <c:v>11/15/08</c:v>
                </c:pt>
                <c:pt idx="39">
                  <c:v>5/15/09</c:v>
                </c:pt>
                <c:pt idx="40">
                  <c:v>11/15/09</c:v>
                </c:pt>
                <c:pt idx="41">
                  <c:v>5/15/10</c:v>
                </c:pt>
                <c:pt idx="42">
                  <c:v>11/15/10</c:v>
                </c:pt>
                <c:pt idx="43">
                  <c:v>5/15/11</c:v>
                </c:pt>
                <c:pt idx="44">
                  <c:v>11/15/11</c:v>
                </c:pt>
                <c:pt idx="45">
                  <c:v>5/15/12</c:v>
                </c:pt>
                <c:pt idx="46">
                  <c:v>11/15/12</c:v>
                </c:pt>
                <c:pt idx="47">
                  <c:v>5/15/13</c:v>
                </c:pt>
                <c:pt idx="48">
                  <c:v>11/15/13</c:v>
                </c:pt>
                <c:pt idx="49">
                  <c:v>5/15/14</c:v>
                </c:pt>
                <c:pt idx="50">
                  <c:v>11/15/14</c:v>
                </c:pt>
                <c:pt idx="51">
                  <c:v>2/15/15</c:v>
                </c:pt>
                <c:pt idx="52">
                  <c:v>5/15/15</c:v>
                </c:pt>
                <c:pt idx="53">
                  <c:v>8/15/15</c:v>
                </c:pt>
                <c:pt idx="54">
                  <c:v>11/15/15</c:v>
                </c:pt>
                <c:pt idx="55">
                  <c:v>2/15/16</c:v>
                </c:pt>
                <c:pt idx="56">
                  <c:v>5/15/16</c:v>
                </c:pt>
                <c:pt idx="57">
                  <c:v>8/15/16</c:v>
                </c:pt>
                <c:pt idx="58">
                  <c:v>11/15/16</c:v>
                </c:pt>
                <c:pt idx="59">
                  <c:v>2/15/17</c:v>
                </c:pt>
                <c:pt idx="60">
                  <c:v>5/15/17</c:v>
                </c:pt>
              </c:strCache>
            </c:strRef>
          </c:cat>
          <c:val>
            <c:numRef>
              <c:f>'data-4 (1)'!$F$2:$F$62</c:f>
              <c:numCache>
                <c:formatCode>General</c:formatCode>
                <c:ptCount val="61"/>
                <c:pt idx="0">
                  <c:v>28.299999999999997</c:v>
                </c:pt>
                <c:pt idx="1">
                  <c:v>27.3</c:v>
                </c:pt>
                <c:pt idx="2">
                  <c:v>25.9</c:v>
                </c:pt>
                <c:pt idx="3">
                  <c:v>25</c:v>
                </c:pt>
                <c:pt idx="4">
                  <c:v>24.1</c:v>
                </c:pt>
                <c:pt idx="5">
                  <c:v>23.7</c:v>
                </c:pt>
                <c:pt idx="6">
                  <c:v>23.400000000000002</c:v>
                </c:pt>
                <c:pt idx="7">
                  <c:v>22</c:v>
                </c:pt>
                <c:pt idx="8">
                  <c:v>22</c:v>
                </c:pt>
                <c:pt idx="9">
                  <c:v>23.099999999999998</c:v>
                </c:pt>
                <c:pt idx="10">
                  <c:v>21.9</c:v>
                </c:pt>
                <c:pt idx="11">
                  <c:v>20.5</c:v>
                </c:pt>
                <c:pt idx="12">
                  <c:v>19.2</c:v>
                </c:pt>
                <c:pt idx="13">
                  <c:v>18.5</c:v>
                </c:pt>
                <c:pt idx="14">
                  <c:v>18.7</c:v>
                </c:pt>
                <c:pt idx="15">
                  <c:v>19.2</c:v>
                </c:pt>
                <c:pt idx="16">
                  <c:v>17.900000000000002</c:v>
                </c:pt>
                <c:pt idx="17">
                  <c:v>17.7</c:v>
                </c:pt>
                <c:pt idx="18">
                  <c:v>17.5</c:v>
                </c:pt>
                <c:pt idx="19">
                  <c:v>16.899999999999999</c:v>
                </c:pt>
                <c:pt idx="20">
                  <c:v>16.600000000000001</c:v>
                </c:pt>
                <c:pt idx="21">
                  <c:v>16.100000000000001</c:v>
                </c:pt>
                <c:pt idx="22">
                  <c:v>15.9</c:v>
                </c:pt>
                <c:pt idx="23">
                  <c:v>16.7</c:v>
                </c:pt>
                <c:pt idx="24">
                  <c:v>15.7</c:v>
                </c:pt>
                <c:pt idx="25">
                  <c:v>15.7</c:v>
                </c:pt>
                <c:pt idx="26">
                  <c:v>14.3</c:v>
                </c:pt>
                <c:pt idx="27">
                  <c:v>14.9</c:v>
                </c:pt>
                <c:pt idx="28">
                  <c:v>14.3</c:v>
                </c:pt>
                <c:pt idx="29">
                  <c:v>13.5</c:v>
                </c:pt>
                <c:pt idx="30">
                  <c:v>12.8</c:v>
                </c:pt>
                <c:pt idx="31">
                  <c:v>12.600000000000001</c:v>
                </c:pt>
                <c:pt idx="32">
                  <c:v>13.1</c:v>
                </c:pt>
                <c:pt idx="33">
                  <c:v>12.3</c:v>
                </c:pt>
                <c:pt idx="34">
                  <c:v>12.600000000000001</c:v>
                </c:pt>
                <c:pt idx="35">
                  <c:v>12.6</c:v>
                </c:pt>
                <c:pt idx="36">
                  <c:v>12.9</c:v>
                </c:pt>
                <c:pt idx="37">
                  <c:v>11.6</c:v>
                </c:pt>
                <c:pt idx="38">
                  <c:v>12.5</c:v>
                </c:pt>
                <c:pt idx="39">
                  <c:v>13.100000000000001</c:v>
                </c:pt>
                <c:pt idx="40">
                  <c:v>12.399999999999999</c:v>
                </c:pt>
                <c:pt idx="41">
                  <c:v>12.3</c:v>
                </c:pt>
                <c:pt idx="42">
                  <c:v>14.899999999999999</c:v>
                </c:pt>
                <c:pt idx="43">
                  <c:v>13.5</c:v>
                </c:pt>
                <c:pt idx="44">
                  <c:v>12.3</c:v>
                </c:pt>
                <c:pt idx="45">
                  <c:v>13.4</c:v>
                </c:pt>
                <c:pt idx="46">
                  <c:v>13.600000000000001</c:v>
                </c:pt>
                <c:pt idx="47">
                  <c:v>12.8</c:v>
                </c:pt>
                <c:pt idx="48">
                  <c:v>10.9</c:v>
                </c:pt>
                <c:pt idx="49">
                  <c:v>11.2</c:v>
                </c:pt>
                <c:pt idx="50">
                  <c:v>14.8</c:v>
                </c:pt>
                <c:pt idx="51">
                  <c:v>13.8</c:v>
                </c:pt>
                <c:pt idx="52">
                  <c:v>14.899999999999999</c:v>
                </c:pt>
                <c:pt idx="53">
                  <c:v>13.299999999999999</c:v>
                </c:pt>
                <c:pt idx="54">
                  <c:v>15</c:v>
                </c:pt>
                <c:pt idx="55">
                  <c:v>14.7</c:v>
                </c:pt>
                <c:pt idx="56">
                  <c:v>14.7</c:v>
                </c:pt>
                <c:pt idx="57">
                  <c:v>13.6</c:v>
                </c:pt>
                <c:pt idx="58">
                  <c:v>14</c:v>
                </c:pt>
                <c:pt idx="59">
                  <c:v>12.9</c:v>
                </c:pt>
                <c:pt idx="60">
                  <c:v>14.3</c:v>
                </c:pt>
              </c:numCache>
            </c:numRef>
          </c:val>
          <c:smooth val="0"/>
          <c:extLst>
            <c:ext xmlns:c16="http://schemas.microsoft.com/office/drawing/2014/chart" uri="{C3380CC4-5D6E-409C-BE32-E72D297353CC}">
              <c16:uniqueId val="{00000004-82A6-429F-85D6-E1E5E586667E}"/>
            </c:ext>
          </c:extLst>
        </c:ser>
        <c:ser>
          <c:idx val="5"/>
          <c:order val="5"/>
          <c:tx>
            <c:strRef>
              <c:f>'data-4 (1)'!$G$1</c:f>
              <c:strCache>
                <c:ptCount val="1"/>
                <c:pt idx="0">
                  <c:v>Private rent alone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'data-4 (1)'!$A$2:$A$62</c:f>
              <c:strCache>
                <c:ptCount val="61"/>
                <c:pt idx="0">
                  <c:v>4/15/84</c:v>
                </c:pt>
                <c:pt idx="1">
                  <c:v>4/15/85</c:v>
                </c:pt>
                <c:pt idx="2">
                  <c:v>4/15/86</c:v>
                </c:pt>
                <c:pt idx="3">
                  <c:v>4/15/87</c:v>
                </c:pt>
                <c:pt idx="4">
                  <c:v>4/15/88</c:v>
                </c:pt>
                <c:pt idx="5">
                  <c:v>4/15/89</c:v>
                </c:pt>
                <c:pt idx="6">
                  <c:v>4/15/90</c:v>
                </c:pt>
                <c:pt idx="7">
                  <c:v>4/15/91</c:v>
                </c:pt>
                <c:pt idx="8">
                  <c:v>4/15/92</c:v>
                </c:pt>
                <c:pt idx="9">
                  <c:v>4/15/93</c:v>
                </c:pt>
                <c:pt idx="10">
                  <c:v>4/15/94</c:v>
                </c:pt>
                <c:pt idx="11">
                  <c:v>4/15/95</c:v>
                </c:pt>
                <c:pt idx="12">
                  <c:v>10/15/95</c:v>
                </c:pt>
                <c:pt idx="13">
                  <c:v>5/15/96</c:v>
                </c:pt>
                <c:pt idx="14">
                  <c:v>10/15/96</c:v>
                </c:pt>
                <c:pt idx="15">
                  <c:v>5/15/97</c:v>
                </c:pt>
                <c:pt idx="16">
                  <c:v>10/15/97</c:v>
                </c:pt>
                <c:pt idx="17">
                  <c:v>5/15/98</c:v>
                </c:pt>
                <c:pt idx="18">
                  <c:v>10/15/98</c:v>
                </c:pt>
                <c:pt idx="19">
                  <c:v>5/15/99</c:v>
                </c:pt>
                <c:pt idx="20">
                  <c:v>10/15/99</c:v>
                </c:pt>
                <c:pt idx="21">
                  <c:v>5/15/00</c:v>
                </c:pt>
                <c:pt idx="22">
                  <c:v>10/15/00</c:v>
                </c:pt>
                <c:pt idx="23">
                  <c:v>5/15/01</c:v>
                </c:pt>
                <c:pt idx="24">
                  <c:v>10/15/01</c:v>
                </c:pt>
                <c:pt idx="25">
                  <c:v>5/15/02</c:v>
                </c:pt>
                <c:pt idx="26">
                  <c:v>10/15/02</c:v>
                </c:pt>
                <c:pt idx="27">
                  <c:v>5/15/03</c:v>
                </c:pt>
                <c:pt idx="28">
                  <c:v>10/15/03</c:v>
                </c:pt>
                <c:pt idx="29">
                  <c:v>5/15/04</c:v>
                </c:pt>
                <c:pt idx="30">
                  <c:v>11/15/04</c:v>
                </c:pt>
                <c:pt idx="31">
                  <c:v>5/15/05</c:v>
                </c:pt>
                <c:pt idx="32">
                  <c:v>11/15/05</c:v>
                </c:pt>
                <c:pt idx="33">
                  <c:v>5/15/06</c:v>
                </c:pt>
                <c:pt idx="34">
                  <c:v>11/15/06</c:v>
                </c:pt>
                <c:pt idx="35">
                  <c:v>5/15/07</c:v>
                </c:pt>
                <c:pt idx="36">
                  <c:v>11/15/07</c:v>
                </c:pt>
                <c:pt idx="37">
                  <c:v>5/15/08</c:v>
                </c:pt>
                <c:pt idx="38">
                  <c:v>11/15/08</c:v>
                </c:pt>
                <c:pt idx="39">
                  <c:v>5/15/09</c:v>
                </c:pt>
                <c:pt idx="40">
                  <c:v>11/15/09</c:v>
                </c:pt>
                <c:pt idx="41">
                  <c:v>5/15/10</c:v>
                </c:pt>
                <c:pt idx="42">
                  <c:v>11/15/10</c:v>
                </c:pt>
                <c:pt idx="43">
                  <c:v>5/15/11</c:v>
                </c:pt>
                <c:pt idx="44">
                  <c:v>11/15/11</c:v>
                </c:pt>
                <c:pt idx="45">
                  <c:v>5/15/12</c:v>
                </c:pt>
                <c:pt idx="46">
                  <c:v>11/15/12</c:v>
                </c:pt>
                <c:pt idx="47">
                  <c:v>5/15/13</c:v>
                </c:pt>
                <c:pt idx="48">
                  <c:v>11/15/13</c:v>
                </c:pt>
                <c:pt idx="49">
                  <c:v>5/15/14</c:v>
                </c:pt>
                <c:pt idx="50">
                  <c:v>11/15/14</c:v>
                </c:pt>
                <c:pt idx="51">
                  <c:v>2/15/15</c:v>
                </c:pt>
                <c:pt idx="52">
                  <c:v>5/15/15</c:v>
                </c:pt>
                <c:pt idx="53">
                  <c:v>8/15/15</c:v>
                </c:pt>
                <c:pt idx="54">
                  <c:v>11/15/15</c:v>
                </c:pt>
                <c:pt idx="55">
                  <c:v>2/15/16</c:v>
                </c:pt>
                <c:pt idx="56">
                  <c:v>5/15/16</c:v>
                </c:pt>
                <c:pt idx="57">
                  <c:v>8/15/16</c:v>
                </c:pt>
                <c:pt idx="58">
                  <c:v>11/15/16</c:v>
                </c:pt>
                <c:pt idx="59">
                  <c:v>2/15/17</c:v>
                </c:pt>
                <c:pt idx="60">
                  <c:v>5/15/17</c:v>
                </c:pt>
              </c:strCache>
            </c:strRef>
          </c:cat>
          <c:val>
            <c:numRef>
              <c:f>'data-4 (1)'!$G$2:$G$62</c:f>
            </c:numRef>
          </c:val>
          <c:smooth val="0"/>
          <c:extLst>
            <c:ext xmlns:c16="http://schemas.microsoft.com/office/drawing/2014/chart" uri="{C3380CC4-5D6E-409C-BE32-E72D297353CC}">
              <c16:uniqueId val="{00000005-82A6-429F-85D6-E1E5E586667E}"/>
            </c:ext>
          </c:extLst>
        </c:ser>
        <c:ser>
          <c:idx val="6"/>
          <c:order val="6"/>
          <c:tx>
            <c:strRef>
              <c:f>'data-4 (1)'!$H$1</c:f>
              <c:strCache>
                <c:ptCount val="1"/>
                <c:pt idx="0">
                  <c:v>Sharing private rent</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'data-4 (1)'!$A$2:$A$62</c:f>
              <c:strCache>
                <c:ptCount val="61"/>
                <c:pt idx="0">
                  <c:v>4/15/84</c:v>
                </c:pt>
                <c:pt idx="1">
                  <c:v>4/15/85</c:v>
                </c:pt>
                <c:pt idx="2">
                  <c:v>4/15/86</c:v>
                </c:pt>
                <c:pt idx="3">
                  <c:v>4/15/87</c:v>
                </c:pt>
                <c:pt idx="4">
                  <c:v>4/15/88</c:v>
                </c:pt>
                <c:pt idx="5">
                  <c:v>4/15/89</c:v>
                </c:pt>
                <c:pt idx="6">
                  <c:v>4/15/90</c:v>
                </c:pt>
                <c:pt idx="7">
                  <c:v>4/15/91</c:v>
                </c:pt>
                <c:pt idx="8">
                  <c:v>4/15/92</c:v>
                </c:pt>
                <c:pt idx="9">
                  <c:v>4/15/93</c:v>
                </c:pt>
                <c:pt idx="10">
                  <c:v>4/15/94</c:v>
                </c:pt>
                <c:pt idx="11">
                  <c:v>4/15/95</c:v>
                </c:pt>
                <c:pt idx="12">
                  <c:v>10/15/95</c:v>
                </c:pt>
                <c:pt idx="13">
                  <c:v>5/15/96</c:v>
                </c:pt>
                <c:pt idx="14">
                  <c:v>10/15/96</c:v>
                </c:pt>
                <c:pt idx="15">
                  <c:v>5/15/97</c:v>
                </c:pt>
                <c:pt idx="16">
                  <c:v>10/15/97</c:v>
                </c:pt>
                <c:pt idx="17">
                  <c:v>5/15/98</c:v>
                </c:pt>
                <c:pt idx="18">
                  <c:v>10/15/98</c:v>
                </c:pt>
                <c:pt idx="19">
                  <c:v>5/15/99</c:v>
                </c:pt>
                <c:pt idx="20">
                  <c:v>10/15/99</c:v>
                </c:pt>
                <c:pt idx="21">
                  <c:v>5/15/00</c:v>
                </c:pt>
                <c:pt idx="22">
                  <c:v>10/15/00</c:v>
                </c:pt>
                <c:pt idx="23">
                  <c:v>5/15/01</c:v>
                </c:pt>
                <c:pt idx="24">
                  <c:v>10/15/01</c:v>
                </c:pt>
                <c:pt idx="25">
                  <c:v>5/15/02</c:v>
                </c:pt>
                <c:pt idx="26">
                  <c:v>10/15/02</c:v>
                </c:pt>
                <c:pt idx="27">
                  <c:v>5/15/03</c:v>
                </c:pt>
                <c:pt idx="28">
                  <c:v>10/15/03</c:v>
                </c:pt>
                <c:pt idx="29">
                  <c:v>5/15/04</c:v>
                </c:pt>
                <c:pt idx="30">
                  <c:v>11/15/04</c:v>
                </c:pt>
                <c:pt idx="31">
                  <c:v>5/15/05</c:v>
                </c:pt>
                <c:pt idx="32">
                  <c:v>11/15/05</c:v>
                </c:pt>
                <c:pt idx="33">
                  <c:v>5/15/06</c:v>
                </c:pt>
                <c:pt idx="34">
                  <c:v>11/15/06</c:v>
                </c:pt>
                <c:pt idx="35">
                  <c:v>5/15/07</c:v>
                </c:pt>
                <c:pt idx="36">
                  <c:v>11/15/07</c:v>
                </c:pt>
                <c:pt idx="37">
                  <c:v>5/15/08</c:v>
                </c:pt>
                <c:pt idx="38">
                  <c:v>11/15/08</c:v>
                </c:pt>
                <c:pt idx="39">
                  <c:v>5/15/09</c:v>
                </c:pt>
                <c:pt idx="40">
                  <c:v>11/15/09</c:v>
                </c:pt>
                <c:pt idx="41">
                  <c:v>5/15/10</c:v>
                </c:pt>
                <c:pt idx="42">
                  <c:v>11/15/10</c:v>
                </c:pt>
                <c:pt idx="43">
                  <c:v>5/15/11</c:v>
                </c:pt>
                <c:pt idx="44">
                  <c:v>11/15/11</c:v>
                </c:pt>
                <c:pt idx="45">
                  <c:v>5/15/12</c:v>
                </c:pt>
                <c:pt idx="46">
                  <c:v>11/15/12</c:v>
                </c:pt>
                <c:pt idx="47">
                  <c:v>5/15/13</c:v>
                </c:pt>
                <c:pt idx="48">
                  <c:v>11/15/13</c:v>
                </c:pt>
                <c:pt idx="49">
                  <c:v>5/15/14</c:v>
                </c:pt>
                <c:pt idx="50">
                  <c:v>11/15/14</c:v>
                </c:pt>
                <c:pt idx="51">
                  <c:v>2/15/15</c:v>
                </c:pt>
                <c:pt idx="52">
                  <c:v>5/15/15</c:v>
                </c:pt>
                <c:pt idx="53">
                  <c:v>8/15/15</c:v>
                </c:pt>
                <c:pt idx="54">
                  <c:v>11/15/15</c:v>
                </c:pt>
                <c:pt idx="55">
                  <c:v>2/15/16</c:v>
                </c:pt>
                <c:pt idx="56">
                  <c:v>5/15/16</c:v>
                </c:pt>
                <c:pt idx="57">
                  <c:v>8/15/16</c:v>
                </c:pt>
                <c:pt idx="58">
                  <c:v>11/15/16</c:v>
                </c:pt>
                <c:pt idx="59">
                  <c:v>2/15/17</c:v>
                </c:pt>
                <c:pt idx="60">
                  <c:v>5/15/17</c:v>
                </c:pt>
              </c:strCache>
            </c:strRef>
          </c:cat>
          <c:val>
            <c:numRef>
              <c:f>'data-4 (1)'!$H$2:$H$62</c:f>
            </c:numRef>
          </c:val>
          <c:smooth val="0"/>
          <c:extLst>
            <c:ext xmlns:c16="http://schemas.microsoft.com/office/drawing/2014/chart" uri="{C3380CC4-5D6E-409C-BE32-E72D297353CC}">
              <c16:uniqueId val="{00000006-82A6-429F-85D6-E1E5E586667E}"/>
            </c:ext>
          </c:extLst>
        </c:ser>
        <c:ser>
          <c:idx val="7"/>
          <c:order val="7"/>
          <c:tx>
            <c:strRef>
              <c:f>'data-4 (1)'!$I$1</c:f>
              <c:strCache>
                <c:ptCount val="1"/>
                <c:pt idx="0">
                  <c:v>Private Rent </c:v>
                </c:pt>
              </c:strCache>
            </c:strRef>
          </c:tx>
          <c:spPr>
            <a:ln w="28575" cap="rnd">
              <a:solidFill>
                <a:srgbClr val="5BC2E7"/>
              </a:solidFill>
              <a:round/>
            </a:ln>
            <a:effectLst/>
          </c:spPr>
          <c:marker>
            <c:symbol val="none"/>
          </c:marker>
          <c:cat>
            <c:strRef>
              <c:f>'data-4 (1)'!$A$2:$A$62</c:f>
              <c:strCache>
                <c:ptCount val="61"/>
                <c:pt idx="0">
                  <c:v>4/15/84</c:v>
                </c:pt>
                <c:pt idx="1">
                  <c:v>4/15/85</c:v>
                </c:pt>
                <c:pt idx="2">
                  <c:v>4/15/86</c:v>
                </c:pt>
                <c:pt idx="3">
                  <c:v>4/15/87</c:v>
                </c:pt>
                <c:pt idx="4">
                  <c:v>4/15/88</c:v>
                </c:pt>
                <c:pt idx="5">
                  <c:v>4/15/89</c:v>
                </c:pt>
                <c:pt idx="6">
                  <c:v>4/15/90</c:v>
                </c:pt>
                <c:pt idx="7">
                  <c:v>4/15/91</c:v>
                </c:pt>
                <c:pt idx="8">
                  <c:v>4/15/92</c:v>
                </c:pt>
                <c:pt idx="9">
                  <c:v>4/15/93</c:v>
                </c:pt>
                <c:pt idx="10">
                  <c:v>4/15/94</c:v>
                </c:pt>
                <c:pt idx="11">
                  <c:v>4/15/95</c:v>
                </c:pt>
                <c:pt idx="12">
                  <c:v>10/15/95</c:v>
                </c:pt>
                <c:pt idx="13">
                  <c:v>5/15/96</c:v>
                </c:pt>
                <c:pt idx="14">
                  <c:v>10/15/96</c:v>
                </c:pt>
                <c:pt idx="15">
                  <c:v>5/15/97</c:v>
                </c:pt>
                <c:pt idx="16">
                  <c:v>10/15/97</c:v>
                </c:pt>
                <c:pt idx="17">
                  <c:v>5/15/98</c:v>
                </c:pt>
                <c:pt idx="18">
                  <c:v>10/15/98</c:v>
                </c:pt>
                <c:pt idx="19">
                  <c:v>5/15/99</c:v>
                </c:pt>
                <c:pt idx="20">
                  <c:v>10/15/99</c:v>
                </c:pt>
                <c:pt idx="21">
                  <c:v>5/15/00</c:v>
                </c:pt>
                <c:pt idx="22">
                  <c:v>10/15/00</c:v>
                </c:pt>
                <c:pt idx="23">
                  <c:v>5/15/01</c:v>
                </c:pt>
                <c:pt idx="24">
                  <c:v>10/15/01</c:v>
                </c:pt>
                <c:pt idx="25">
                  <c:v>5/15/02</c:v>
                </c:pt>
                <c:pt idx="26">
                  <c:v>10/15/02</c:v>
                </c:pt>
                <c:pt idx="27">
                  <c:v>5/15/03</c:v>
                </c:pt>
                <c:pt idx="28">
                  <c:v>10/15/03</c:v>
                </c:pt>
                <c:pt idx="29">
                  <c:v>5/15/04</c:v>
                </c:pt>
                <c:pt idx="30">
                  <c:v>11/15/04</c:v>
                </c:pt>
                <c:pt idx="31">
                  <c:v>5/15/05</c:v>
                </c:pt>
                <c:pt idx="32">
                  <c:v>11/15/05</c:v>
                </c:pt>
                <c:pt idx="33">
                  <c:v>5/15/06</c:v>
                </c:pt>
                <c:pt idx="34">
                  <c:v>11/15/06</c:v>
                </c:pt>
                <c:pt idx="35">
                  <c:v>5/15/07</c:v>
                </c:pt>
                <c:pt idx="36">
                  <c:v>11/15/07</c:v>
                </c:pt>
                <c:pt idx="37">
                  <c:v>5/15/08</c:v>
                </c:pt>
                <c:pt idx="38">
                  <c:v>11/15/08</c:v>
                </c:pt>
                <c:pt idx="39">
                  <c:v>5/15/09</c:v>
                </c:pt>
                <c:pt idx="40">
                  <c:v>11/15/09</c:v>
                </c:pt>
                <c:pt idx="41">
                  <c:v>5/15/10</c:v>
                </c:pt>
                <c:pt idx="42">
                  <c:v>11/15/10</c:v>
                </c:pt>
                <c:pt idx="43">
                  <c:v>5/15/11</c:v>
                </c:pt>
                <c:pt idx="44">
                  <c:v>11/15/11</c:v>
                </c:pt>
                <c:pt idx="45">
                  <c:v>5/15/12</c:v>
                </c:pt>
                <c:pt idx="46">
                  <c:v>11/15/12</c:v>
                </c:pt>
                <c:pt idx="47">
                  <c:v>5/15/13</c:v>
                </c:pt>
                <c:pt idx="48">
                  <c:v>11/15/13</c:v>
                </c:pt>
                <c:pt idx="49">
                  <c:v>5/15/14</c:v>
                </c:pt>
                <c:pt idx="50">
                  <c:v>11/15/14</c:v>
                </c:pt>
                <c:pt idx="51">
                  <c:v>2/15/15</c:v>
                </c:pt>
                <c:pt idx="52">
                  <c:v>5/15/15</c:v>
                </c:pt>
                <c:pt idx="53">
                  <c:v>8/15/15</c:v>
                </c:pt>
                <c:pt idx="54">
                  <c:v>11/15/15</c:v>
                </c:pt>
                <c:pt idx="55">
                  <c:v>2/15/16</c:v>
                </c:pt>
                <c:pt idx="56">
                  <c:v>5/15/16</c:v>
                </c:pt>
                <c:pt idx="57">
                  <c:v>8/15/16</c:v>
                </c:pt>
                <c:pt idx="58">
                  <c:v>11/15/16</c:v>
                </c:pt>
                <c:pt idx="59">
                  <c:v>2/15/17</c:v>
                </c:pt>
                <c:pt idx="60">
                  <c:v>5/15/17</c:v>
                </c:pt>
              </c:strCache>
            </c:strRef>
          </c:cat>
          <c:val>
            <c:numRef>
              <c:f>'data-4 (1)'!$I$2:$I$62</c:f>
              <c:numCache>
                <c:formatCode>General</c:formatCode>
                <c:ptCount val="61"/>
                <c:pt idx="0">
                  <c:v>5.7</c:v>
                </c:pt>
                <c:pt idx="1">
                  <c:v>5.6000000000000005</c:v>
                </c:pt>
                <c:pt idx="2">
                  <c:v>5.5</c:v>
                </c:pt>
                <c:pt idx="3">
                  <c:v>5.4</c:v>
                </c:pt>
                <c:pt idx="4">
                  <c:v>5.3</c:v>
                </c:pt>
                <c:pt idx="5">
                  <c:v>5.4</c:v>
                </c:pt>
                <c:pt idx="6">
                  <c:v>5.2</c:v>
                </c:pt>
                <c:pt idx="7">
                  <c:v>5.8</c:v>
                </c:pt>
                <c:pt idx="8">
                  <c:v>6</c:v>
                </c:pt>
                <c:pt idx="9">
                  <c:v>6</c:v>
                </c:pt>
                <c:pt idx="10">
                  <c:v>7.3</c:v>
                </c:pt>
                <c:pt idx="11">
                  <c:v>7.3</c:v>
                </c:pt>
                <c:pt idx="12">
                  <c:v>5.8</c:v>
                </c:pt>
                <c:pt idx="13">
                  <c:v>6.3</c:v>
                </c:pt>
                <c:pt idx="14">
                  <c:v>6.1</c:v>
                </c:pt>
                <c:pt idx="15">
                  <c:v>6.1</c:v>
                </c:pt>
                <c:pt idx="16">
                  <c:v>6.5</c:v>
                </c:pt>
                <c:pt idx="17">
                  <c:v>6.4</c:v>
                </c:pt>
                <c:pt idx="18">
                  <c:v>7.1</c:v>
                </c:pt>
                <c:pt idx="19">
                  <c:v>7.4</c:v>
                </c:pt>
                <c:pt idx="20">
                  <c:v>7.3</c:v>
                </c:pt>
                <c:pt idx="21">
                  <c:v>8.4</c:v>
                </c:pt>
                <c:pt idx="22">
                  <c:v>8.3000000000000007</c:v>
                </c:pt>
                <c:pt idx="23">
                  <c:v>9.1999999999999993</c:v>
                </c:pt>
                <c:pt idx="24">
                  <c:v>8.5</c:v>
                </c:pt>
                <c:pt idx="25">
                  <c:v>8.9</c:v>
                </c:pt>
                <c:pt idx="26">
                  <c:v>8.8000000000000007</c:v>
                </c:pt>
                <c:pt idx="27">
                  <c:v>8.3999999999999986</c:v>
                </c:pt>
                <c:pt idx="28">
                  <c:v>9.8000000000000007</c:v>
                </c:pt>
                <c:pt idx="29">
                  <c:v>9.9</c:v>
                </c:pt>
                <c:pt idx="30">
                  <c:v>9.1999999999999993</c:v>
                </c:pt>
                <c:pt idx="31">
                  <c:v>10</c:v>
                </c:pt>
                <c:pt idx="32">
                  <c:v>9.3000000000000007</c:v>
                </c:pt>
                <c:pt idx="33">
                  <c:v>10.8</c:v>
                </c:pt>
                <c:pt idx="34">
                  <c:v>9.8000000000000007</c:v>
                </c:pt>
                <c:pt idx="35">
                  <c:v>10.199999999999999</c:v>
                </c:pt>
                <c:pt idx="36">
                  <c:v>12.100000000000001</c:v>
                </c:pt>
                <c:pt idx="37">
                  <c:v>12.8</c:v>
                </c:pt>
                <c:pt idx="38">
                  <c:v>11.899999999999999</c:v>
                </c:pt>
                <c:pt idx="39">
                  <c:v>11.600000000000001</c:v>
                </c:pt>
                <c:pt idx="40">
                  <c:v>11.7</c:v>
                </c:pt>
                <c:pt idx="41">
                  <c:v>11.6</c:v>
                </c:pt>
                <c:pt idx="42">
                  <c:v>11.8</c:v>
                </c:pt>
                <c:pt idx="43">
                  <c:v>14.8</c:v>
                </c:pt>
                <c:pt idx="44">
                  <c:v>14.5</c:v>
                </c:pt>
                <c:pt idx="45">
                  <c:v>13.4</c:v>
                </c:pt>
                <c:pt idx="46">
                  <c:v>14</c:v>
                </c:pt>
                <c:pt idx="47">
                  <c:v>13</c:v>
                </c:pt>
                <c:pt idx="48">
                  <c:v>14.899999999999999</c:v>
                </c:pt>
                <c:pt idx="49">
                  <c:v>14.8</c:v>
                </c:pt>
                <c:pt idx="50">
                  <c:v>14.700000000000001</c:v>
                </c:pt>
                <c:pt idx="51">
                  <c:v>16.100000000000001</c:v>
                </c:pt>
                <c:pt idx="52">
                  <c:v>14.8</c:v>
                </c:pt>
                <c:pt idx="53">
                  <c:v>15.2</c:v>
                </c:pt>
                <c:pt idx="54">
                  <c:v>16.3</c:v>
                </c:pt>
                <c:pt idx="55">
                  <c:v>17</c:v>
                </c:pt>
                <c:pt idx="56">
                  <c:v>17.100000000000001</c:v>
                </c:pt>
                <c:pt idx="57">
                  <c:v>18</c:v>
                </c:pt>
                <c:pt idx="58">
                  <c:v>17.7</c:v>
                </c:pt>
                <c:pt idx="59">
                  <c:v>17</c:v>
                </c:pt>
                <c:pt idx="60">
                  <c:v>16.2</c:v>
                </c:pt>
              </c:numCache>
            </c:numRef>
          </c:val>
          <c:smooth val="0"/>
          <c:extLst>
            <c:ext xmlns:c16="http://schemas.microsoft.com/office/drawing/2014/chart" uri="{C3380CC4-5D6E-409C-BE32-E72D297353CC}">
              <c16:uniqueId val="{00000007-82A6-429F-85D6-E1E5E586667E}"/>
            </c:ext>
          </c:extLst>
        </c:ser>
        <c:dLbls>
          <c:showLegendKey val="0"/>
          <c:showVal val="0"/>
          <c:showCatName val="0"/>
          <c:showSerName val="0"/>
          <c:showPercent val="0"/>
          <c:showBubbleSize val="0"/>
        </c:dLbls>
        <c:smooth val="0"/>
        <c:axId val="171270160"/>
        <c:axId val="171263600"/>
      </c:lineChart>
      <c:catAx>
        <c:axId val="17127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263600"/>
        <c:crosses val="autoZero"/>
        <c:auto val="1"/>
        <c:lblAlgn val="ctr"/>
        <c:lblOffset val="100"/>
        <c:noMultiLvlLbl val="0"/>
      </c:catAx>
      <c:valAx>
        <c:axId val="171263600"/>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1270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b="0" i="0" u="none" strike="noStrike" baseline="0" dirty="0">
                <a:effectLst/>
                <a:latin typeface="Arial" panose="020B0604020202020204" pitchFamily="34" charset="0"/>
                <a:cs typeface="Arial" panose="020B0604020202020204" pitchFamily="34" charset="0"/>
              </a:rPr>
              <a:t>% of families owning their own home in Northern Ireland since 1984</a:t>
            </a:r>
          </a:p>
          <a:p>
            <a:pPr>
              <a:defRPr sz="1800"/>
            </a:pPr>
            <a:r>
              <a:rPr lang="en-GB" sz="1800" b="0" i="0" u="none" strike="noStrike" baseline="0" dirty="0">
                <a:effectLst/>
                <a:latin typeface="Arial" panose="020B0604020202020204" pitchFamily="34" charset="0"/>
                <a:cs typeface="Arial" panose="020B0604020202020204" pitchFamily="34" charset="0"/>
              </a:rPr>
              <a:t>Source: Resolution Foundation  </a:t>
            </a:r>
            <a:endParaRPr lang="en-GB" sz="18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'data-5 (1)'!$C$1</c:f>
              <c:strCache>
                <c:ptCount val="1"/>
                <c:pt idx="0">
                  <c:v>25-34</c:v>
                </c:pt>
              </c:strCache>
            </c:strRef>
          </c:tx>
          <c:spPr>
            <a:ln w="63500" cap="rnd" cmpd="sng">
              <a:solidFill>
                <a:schemeClr val="accent1"/>
              </a:solidFill>
              <a:round/>
            </a:ln>
            <a:effectLst/>
          </c:spPr>
          <c:marker>
            <c:symbol val="none"/>
          </c:marker>
          <c:cat>
            <c:strRef>
              <c:f>'data-5 (1)'!$A$2:$A$84</c:f>
              <c:strCache>
                <c:ptCount val="61"/>
                <c:pt idx="0">
                  <c:v>4/15/84</c:v>
                </c:pt>
                <c:pt idx="1">
                  <c:v>4/15/85</c:v>
                </c:pt>
                <c:pt idx="2">
                  <c:v>4/15/86</c:v>
                </c:pt>
                <c:pt idx="3">
                  <c:v>4/15/87</c:v>
                </c:pt>
                <c:pt idx="4">
                  <c:v>4/15/88</c:v>
                </c:pt>
                <c:pt idx="5">
                  <c:v>4/15/89</c:v>
                </c:pt>
                <c:pt idx="6">
                  <c:v>4/15/90</c:v>
                </c:pt>
                <c:pt idx="7">
                  <c:v>4/15/91</c:v>
                </c:pt>
                <c:pt idx="8">
                  <c:v>4/15/92</c:v>
                </c:pt>
                <c:pt idx="9">
                  <c:v>4/15/93</c:v>
                </c:pt>
                <c:pt idx="10">
                  <c:v>4/15/94</c:v>
                </c:pt>
                <c:pt idx="11">
                  <c:v>4/15/95</c:v>
                </c:pt>
                <c:pt idx="12">
                  <c:v>10/15/95</c:v>
                </c:pt>
                <c:pt idx="13">
                  <c:v>5/15/96</c:v>
                </c:pt>
                <c:pt idx="14">
                  <c:v>10/15/96</c:v>
                </c:pt>
                <c:pt idx="15">
                  <c:v>5/15/97</c:v>
                </c:pt>
                <c:pt idx="16">
                  <c:v>10/15/97</c:v>
                </c:pt>
                <c:pt idx="17">
                  <c:v>5/15/98</c:v>
                </c:pt>
                <c:pt idx="18">
                  <c:v>10/15/98</c:v>
                </c:pt>
                <c:pt idx="19">
                  <c:v>5/15/99</c:v>
                </c:pt>
                <c:pt idx="20">
                  <c:v>10/15/99</c:v>
                </c:pt>
                <c:pt idx="21">
                  <c:v>5/15/00</c:v>
                </c:pt>
                <c:pt idx="22">
                  <c:v>10/15/00</c:v>
                </c:pt>
                <c:pt idx="23">
                  <c:v>5/15/01</c:v>
                </c:pt>
                <c:pt idx="24">
                  <c:v>10/15/01</c:v>
                </c:pt>
                <c:pt idx="25">
                  <c:v>5/15/02</c:v>
                </c:pt>
                <c:pt idx="26">
                  <c:v>10/15/02</c:v>
                </c:pt>
                <c:pt idx="27">
                  <c:v>5/15/03</c:v>
                </c:pt>
                <c:pt idx="28">
                  <c:v>10/15/03</c:v>
                </c:pt>
                <c:pt idx="29">
                  <c:v>5/15/04</c:v>
                </c:pt>
                <c:pt idx="30">
                  <c:v>11/15/04</c:v>
                </c:pt>
                <c:pt idx="31">
                  <c:v>5/15/05</c:v>
                </c:pt>
                <c:pt idx="32">
                  <c:v>11/15/05</c:v>
                </c:pt>
                <c:pt idx="33">
                  <c:v>5/15/06</c:v>
                </c:pt>
                <c:pt idx="34">
                  <c:v>11/15/06</c:v>
                </c:pt>
                <c:pt idx="35">
                  <c:v>5/15/07</c:v>
                </c:pt>
                <c:pt idx="36">
                  <c:v>11/15/07</c:v>
                </c:pt>
                <c:pt idx="37">
                  <c:v>5/15/08</c:v>
                </c:pt>
                <c:pt idx="38">
                  <c:v>11/15/08</c:v>
                </c:pt>
                <c:pt idx="39">
                  <c:v>5/15/09</c:v>
                </c:pt>
                <c:pt idx="40">
                  <c:v>11/15/09</c:v>
                </c:pt>
                <c:pt idx="41">
                  <c:v>5/15/10</c:v>
                </c:pt>
                <c:pt idx="42">
                  <c:v>11/15/10</c:v>
                </c:pt>
                <c:pt idx="43">
                  <c:v>5/15/11</c:v>
                </c:pt>
                <c:pt idx="44">
                  <c:v>11/15/11</c:v>
                </c:pt>
                <c:pt idx="45">
                  <c:v>5/15/12</c:v>
                </c:pt>
                <c:pt idx="46">
                  <c:v>11/15/12</c:v>
                </c:pt>
                <c:pt idx="47">
                  <c:v>5/15/13</c:v>
                </c:pt>
                <c:pt idx="48">
                  <c:v>11/15/13</c:v>
                </c:pt>
                <c:pt idx="49">
                  <c:v>5/15/14</c:v>
                </c:pt>
                <c:pt idx="50">
                  <c:v>11/15/14</c:v>
                </c:pt>
                <c:pt idx="51">
                  <c:v>2/15/15</c:v>
                </c:pt>
                <c:pt idx="52">
                  <c:v>5/15/15</c:v>
                </c:pt>
                <c:pt idx="53">
                  <c:v>8/15/15</c:v>
                </c:pt>
                <c:pt idx="54">
                  <c:v>11/15/15</c:v>
                </c:pt>
                <c:pt idx="55">
                  <c:v>2/15/16</c:v>
                </c:pt>
                <c:pt idx="56">
                  <c:v>5/15/16</c:v>
                </c:pt>
                <c:pt idx="57">
                  <c:v>8/15/16</c:v>
                </c:pt>
                <c:pt idx="58">
                  <c:v>11/15/16</c:v>
                </c:pt>
                <c:pt idx="59">
                  <c:v>2/15/17</c:v>
                </c:pt>
                <c:pt idx="60">
                  <c:v>5/15/17</c:v>
                </c:pt>
              </c:strCache>
            </c:strRef>
          </c:cat>
          <c:val>
            <c:numRef>
              <c:f>'data-5 (1)'!$C$2:$C$84</c:f>
              <c:numCache>
                <c:formatCode>General</c:formatCode>
                <c:ptCount val="61"/>
                <c:pt idx="0">
                  <c:v>31.9</c:v>
                </c:pt>
                <c:pt idx="1">
                  <c:v>39.6</c:v>
                </c:pt>
                <c:pt idx="2">
                  <c:v>43.4</c:v>
                </c:pt>
                <c:pt idx="3">
                  <c:v>41.9</c:v>
                </c:pt>
                <c:pt idx="4">
                  <c:v>37.700000000000003</c:v>
                </c:pt>
                <c:pt idx="5">
                  <c:v>42.7</c:v>
                </c:pt>
                <c:pt idx="6">
                  <c:v>42.7</c:v>
                </c:pt>
                <c:pt idx="7">
                  <c:v>40.299999999999997</c:v>
                </c:pt>
                <c:pt idx="8">
                  <c:v>38.6</c:v>
                </c:pt>
                <c:pt idx="9">
                  <c:v>39.700000000000003</c:v>
                </c:pt>
                <c:pt idx="10">
                  <c:v>39.9</c:v>
                </c:pt>
                <c:pt idx="11">
                  <c:v>35.4</c:v>
                </c:pt>
                <c:pt idx="12">
                  <c:v>36.1</c:v>
                </c:pt>
                <c:pt idx="13">
                  <c:v>38.5</c:v>
                </c:pt>
                <c:pt idx="14">
                  <c:v>39.200000000000003</c:v>
                </c:pt>
                <c:pt idx="15">
                  <c:v>44.2</c:v>
                </c:pt>
                <c:pt idx="16">
                  <c:v>43.3</c:v>
                </c:pt>
                <c:pt idx="17">
                  <c:v>40</c:v>
                </c:pt>
                <c:pt idx="18">
                  <c:v>37.200000000000003</c:v>
                </c:pt>
                <c:pt idx="19">
                  <c:v>34.700000000000003</c:v>
                </c:pt>
                <c:pt idx="20">
                  <c:v>38.5</c:v>
                </c:pt>
                <c:pt idx="21">
                  <c:v>36.6</c:v>
                </c:pt>
                <c:pt idx="22">
                  <c:v>34.1</c:v>
                </c:pt>
                <c:pt idx="23">
                  <c:v>41</c:v>
                </c:pt>
                <c:pt idx="24">
                  <c:v>45</c:v>
                </c:pt>
                <c:pt idx="25">
                  <c:v>44.3</c:v>
                </c:pt>
                <c:pt idx="26">
                  <c:v>43.9</c:v>
                </c:pt>
                <c:pt idx="27">
                  <c:v>43.4</c:v>
                </c:pt>
                <c:pt idx="28">
                  <c:v>40.5</c:v>
                </c:pt>
                <c:pt idx="29">
                  <c:v>42.7</c:v>
                </c:pt>
                <c:pt idx="30">
                  <c:v>44.1</c:v>
                </c:pt>
                <c:pt idx="31">
                  <c:v>44.9</c:v>
                </c:pt>
                <c:pt idx="32">
                  <c:v>40.4</c:v>
                </c:pt>
                <c:pt idx="33">
                  <c:v>39.700000000000003</c:v>
                </c:pt>
                <c:pt idx="34">
                  <c:v>42.9</c:v>
                </c:pt>
                <c:pt idx="35">
                  <c:v>37.9</c:v>
                </c:pt>
                <c:pt idx="36">
                  <c:v>36.6</c:v>
                </c:pt>
                <c:pt idx="37">
                  <c:v>39.5</c:v>
                </c:pt>
                <c:pt idx="38">
                  <c:v>34.299999999999997</c:v>
                </c:pt>
                <c:pt idx="39">
                  <c:v>30.2</c:v>
                </c:pt>
                <c:pt idx="40">
                  <c:v>31.7</c:v>
                </c:pt>
                <c:pt idx="41">
                  <c:v>31.4</c:v>
                </c:pt>
                <c:pt idx="42">
                  <c:v>28.9</c:v>
                </c:pt>
                <c:pt idx="43">
                  <c:v>29.3</c:v>
                </c:pt>
                <c:pt idx="44">
                  <c:v>34.4</c:v>
                </c:pt>
                <c:pt idx="45">
                  <c:v>32.799999999999997</c:v>
                </c:pt>
                <c:pt idx="46">
                  <c:v>24.5</c:v>
                </c:pt>
                <c:pt idx="47">
                  <c:v>24.1</c:v>
                </c:pt>
                <c:pt idx="48">
                  <c:v>23.6</c:v>
                </c:pt>
                <c:pt idx="49">
                  <c:v>23.1</c:v>
                </c:pt>
                <c:pt idx="50">
                  <c:v>22.2</c:v>
                </c:pt>
                <c:pt idx="51">
                  <c:v>27</c:v>
                </c:pt>
                <c:pt idx="52">
                  <c:v>25.3</c:v>
                </c:pt>
                <c:pt idx="53">
                  <c:v>24.3</c:v>
                </c:pt>
                <c:pt idx="54">
                  <c:v>24.2</c:v>
                </c:pt>
                <c:pt idx="55">
                  <c:v>27.1</c:v>
                </c:pt>
                <c:pt idx="56">
                  <c:v>22.3</c:v>
                </c:pt>
                <c:pt idx="57">
                  <c:v>25.6</c:v>
                </c:pt>
                <c:pt idx="58">
                  <c:v>21.6</c:v>
                </c:pt>
                <c:pt idx="59">
                  <c:v>23.5</c:v>
                </c:pt>
                <c:pt idx="60">
                  <c:v>23.9</c:v>
                </c:pt>
              </c:numCache>
            </c:numRef>
          </c:val>
          <c:smooth val="0"/>
          <c:extLst>
            <c:ext xmlns:c16="http://schemas.microsoft.com/office/drawing/2014/chart" uri="{C3380CC4-5D6E-409C-BE32-E72D297353CC}">
              <c16:uniqueId val="{00000001-A13B-4A47-BB10-C72917D6998D}"/>
            </c:ext>
          </c:extLst>
        </c:ser>
        <c:ser>
          <c:idx val="2"/>
          <c:order val="1"/>
          <c:tx>
            <c:strRef>
              <c:f>'data-5 (1)'!$D$1</c:f>
              <c:strCache>
                <c:ptCount val="1"/>
                <c:pt idx="0">
                  <c:v>35-44</c:v>
                </c:pt>
              </c:strCache>
            </c:strRef>
          </c:tx>
          <c:spPr>
            <a:ln w="28575" cap="rnd">
              <a:solidFill>
                <a:schemeClr val="accent4"/>
              </a:solidFill>
              <a:round/>
            </a:ln>
            <a:effectLst/>
          </c:spPr>
          <c:marker>
            <c:symbol val="none"/>
          </c:marker>
          <c:cat>
            <c:strRef>
              <c:f>'data-5 (1)'!$A$2:$A$84</c:f>
              <c:strCache>
                <c:ptCount val="61"/>
                <c:pt idx="0">
                  <c:v>4/15/84</c:v>
                </c:pt>
                <c:pt idx="1">
                  <c:v>4/15/85</c:v>
                </c:pt>
                <c:pt idx="2">
                  <c:v>4/15/86</c:v>
                </c:pt>
                <c:pt idx="3">
                  <c:v>4/15/87</c:v>
                </c:pt>
                <c:pt idx="4">
                  <c:v>4/15/88</c:v>
                </c:pt>
                <c:pt idx="5">
                  <c:v>4/15/89</c:v>
                </c:pt>
                <c:pt idx="6">
                  <c:v>4/15/90</c:v>
                </c:pt>
                <c:pt idx="7">
                  <c:v>4/15/91</c:v>
                </c:pt>
                <c:pt idx="8">
                  <c:v>4/15/92</c:v>
                </c:pt>
                <c:pt idx="9">
                  <c:v>4/15/93</c:v>
                </c:pt>
                <c:pt idx="10">
                  <c:v>4/15/94</c:v>
                </c:pt>
                <c:pt idx="11">
                  <c:v>4/15/95</c:v>
                </c:pt>
                <c:pt idx="12">
                  <c:v>10/15/95</c:v>
                </c:pt>
                <c:pt idx="13">
                  <c:v>5/15/96</c:v>
                </c:pt>
                <c:pt idx="14">
                  <c:v>10/15/96</c:v>
                </c:pt>
                <c:pt idx="15">
                  <c:v>5/15/97</c:v>
                </c:pt>
                <c:pt idx="16">
                  <c:v>10/15/97</c:v>
                </c:pt>
                <c:pt idx="17">
                  <c:v>5/15/98</c:v>
                </c:pt>
                <c:pt idx="18">
                  <c:v>10/15/98</c:v>
                </c:pt>
                <c:pt idx="19">
                  <c:v>5/15/99</c:v>
                </c:pt>
                <c:pt idx="20">
                  <c:v>10/15/99</c:v>
                </c:pt>
                <c:pt idx="21">
                  <c:v>5/15/00</c:v>
                </c:pt>
                <c:pt idx="22">
                  <c:v>10/15/00</c:v>
                </c:pt>
                <c:pt idx="23">
                  <c:v>5/15/01</c:v>
                </c:pt>
                <c:pt idx="24">
                  <c:v>10/15/01</c:v>
                </c:pt>
                <c:pt idx="25">
                  <c:v>5/15/02</c:v>
                </c:pt>
                <c:pt idx="26">
                  <c:v>10/15/02</c:v>
                </c:pt>
                <c:pt idx="27">
                  <c:v>5/15/03</c:v>
                </c:pt>
                <c:pt idx="28">
                  <c:v>10/15/03</c:v>
                </c:pt>
                <c:pt idx="29">
                  <c:v>5/15/04</c:v>
                </c:pt>
                <c:pt idx="30">
                  <c:v>11/15/04</c:v>
                </c:pt>
                <c:pt idx="31">
                  <c:v>5/15/05</c:v>
                </c:pt>
                <c:pt idx="32">
                  <c:v>11/15/05</c:v>
                </c:pt>
                <c:pt idx="33">
                  <c:v>5/15/06</c:v>
                </c:pt>
                <c:pt idx="34">
                  <c:v>11/15/06</c:v>
                </c:pt>
                <c:pt idx="35">
                  <c:v>5/15/07</c:v>
                </c:pt>
                <c:pt idx="36">
                  <c:v>11/15/07</c:v>
                </c:pt>
                <c:pt idx="37">
                  <c:v>5/15/08</c:v>
                </c:pt>
                <c:pt idx="38">
                  <c:v>11/15/08</c:v>
                </c:pt>
                <c:pt idx="39">
                  <c:v>5/15/09</c:v>
                </c:pt>
                <c:pt idx="40">
                  <c:v>11/15/09</c:v>
                </c:pt>
                <c:pt idx="41">
                  <c:v>5/15/10</c:v>
                </c:pt>
                <c:pt idx="42">
                  <c:v>11/15/10</c:v>
                </c:pt>
                <c:pt idx="43">
                  <c:v>5/15/11</c:v>
                </c:pt>
                <c:pt idx="44">
                  <c:v>11/15/11</c:v>
                </c:pt>
                <c:pt idx="45">
                  <c:v>5/15/12</c:v>
                </c:pt>
                <c:pt idx="46">
                  <c:v>11/15/12</c:v>
                </c:pt>
                <c:pt idx="47">
                  <c:v>5/15/13</c:v>
                </c:pt>
                <c:pt idx="48">
                  <c:v>11/15/13</c:v>
                </c:pt>
                <c:pt idx="49">
                  <c:v>5/15/14</c:v>
                </c:pt>
                <c:pt idx="50">
                  <c:v>11/15/14</c:v>
                </c:pt>
                <c:pt idx="51">
                  <c:v>2/15/15</c:v>
                </c:pt>
                <c:pt idx="52">
                  <c:v>5/15/15</c:v>
                </c:pt>
                <c:pt idx="53">
                  <c:v>8/15/15</c:v>
                </c:pt>
                <c:pt idx="54">
                  <c:v>11/15/15</c:v>
                </c:pt>
                <c:pt idx="55">
                  <c:v>2/15/16</c:v>
                </c:pt>
                <c:pt idx="56">
                  <c:v>5/15/16</c:v>
                </c:pt>
                <c:pt idx="57">
                  <c:v>8/15/16</c:v>
                </c:pt>
                <c:pt idx="58">
                  <c:v>11/15/16</c:v>
                </c:pt>
                <c:pt idx="59">
                  <c:v>2/15/17</c:v>
                </c:pt>
                <c:pt idx="60">
                  <c:v>5/15/17</c:v>
                </c:pt>
              </c:strCache>
            </c:strRef>
          </c:cat>
          <c:val>
            <c:numRef>
              <c:f>'data-5 (1)'!$D$2:$D$84</c:f>
              <c:numCache>
                <c:formatCode>General</c:formatCode>
                <c:ptCount val="61"/>
                <c:pt idx="0">
                  <c:v>48.1</c:v>
                </c:pt>
                <c:pt idx="1">
                  <c:v>56.7</c:v>
                </c:pt>
                <c:pt idx="2">
                  <c:v>58.6</c:v>
                </c:pt>
                <c:pt idx="3">
                  <c:v>57.6</c:v>
                </c:pt>
                <c:pt idx="4">
                  <c:v>60.2</c:v>
                </c:pt>
                <c:pt idx="5">
                  <c:v>60.7</c:v>
                </c:pt>
                <c:pt idx="6">
                  <c:v>57.6</c:v>
                </c:pt>
                <c:pt idx="7">
                  <c:v>63.5</c:v>
                </c:pt>
                <c:pt idx="8">
                  <c:v>60.3</c:v>
                </c:pt>
                <c:pt idx="9">
                  <c:v>61.9</c:v>
                </c:pt>
                <c:pt idx="10">
                  <c:v>63.4</c:v>
                </c:pt>
                <c:pt idx="11">
                  <c:v>61.8</c:v>
                </c:pt>
                <c:pt idx="12">
                  <c:v>63</c:v>
                </c:pt>
                <c:pt idx="13">
                  <c:v>61.7</c:v>
                </c:pt>
                <c:pt idx="14">
                  <c:v>65.3</c:v>
                </c:pt>
                <c:pt idx="15">
                  <c:v>64.8</c:v>
                </c:pt>
                <c:pt idx="16">
                  <c:v>64.7</c:v>
                </c:pt>
                <c:pt idx="17">
                  <c:v>66.3</c:v>
                </c:pt>
                <c:pt idx="18">
                  <c:v>65</c:v>
                </c:pt>
                <c:pt idx="19">
                  <c:v>65.599999999999994</c:v>
                </c:pt>
                <c:pt idx="20">
                  <c:v>66.7</c:v>
                </c:pt>
                <c:pt idx="21">
                  <c:v>65.400000000000006</c:v>
                </c:pt>
                <c:pt idx="22">
                  <c:v>63.2</c:v>
                </c:pt>
                <c:pt idx="23">
                  <c:v>69.099999999999994</c:v>
                </c:pt>
                <c:pt idx="24">
                  <c:v>66.099999999999994</c:v>
                </c:pt>
                <c:pt idx="25">
                  <c:v>68.7</c:v>
                </c:pt>
                <c:pt idx="26">
                  <c:v>70.3</c:v>
                </c:pt>
                <c:pt idx="27">
                  <c:v>69.8</c:v>
                </c:pt>
                <c:pt idx="28">
                  <c:v>68.5</c:v>
                </c:pt>
                <c:pt idx="29">
                  <c:v>66.900000000000006</c:v>
                </c:pt>
                <c:pt idx="30">
                  <c:v>69</c:v>
                </c:pt>
                <c:pt idx="31">
                  <c:v>66.2</c:v>
                </c:pt>
                <c:pt idx="32">
                  <c:v>66.099999999999994</c:v>
                </c:pt>
                <c:pt idx="33">
                  <c:v>69.400000000000006</c:v>
                </c:pt>
                <c:pt idx="34">
                  <c:v>74.8</c:v>
                </c:pt>
                <c:pt idx="35">
                  <c:v>72.7</c:v>
                </c:pt>
                <c:pt idx="36">
                  <c:v>69.400000000000006</c:v>
                </c:pt>
                <c:pt idx="37">
                  <c:v>69.400000000000006</c:v>
                </c:pt>
                <c:pt idx="38">
                  <c:v>67</c:v>
                </c:pt>
                <c:pt idx="39">
                  <c:v>63.6</c:v>
                </c:pt>
                <c:pt idx="40">
                  <c:v>66.7</c:v>
                </c:pt>
                <c:pt idx="41">
                  <c:v>62.8</c:v>
                </c:pt>
                <c:pt idx="42">
                  <c:v>63.3</c:v>
                </c:pt>
                <c:pt idx="43">
                  <c:v>62.3</c:v>
                </c:pt>
                <c:pt idx="44">
                  <c:v>63.3</c:v>
                </c:pt>
                <c:pt idx="45">
                  <c:v>62.1</c:v>
                </c:pt>
                <c:pt idx="46">
                  <c:v>56.6</c:v>
                </c:pt>
                <c:pt idx="47">
                  <c:v>56.5</c:v>
                </c:pt>
                <c:pt idx="48">
                  <c:v>53.6</c:v>
                </c:pt>
                <c:pt idx="49">
                  <c:v>56.5</c:v>
                </c:pt>
                <c:pt idx="50">
                  <c:v>59</c:v>
                </c:pt>
                <c:pt idx="51">
                  <c:v>57.2</c:v>
                </c:pt>
                <c:pt idx="52">
                  <c:v>56.3</c:v>
                </c:pt>
                <c:pt idx="53">
                  <c:v>55.6</c:v>
                </c:pt>
                <c:pt idx="54">
                  <c:v>53.9</c:v>
                </c:pt>
                <c:pt idx="55">
                  <c:v>54.1</c:v>
                </c:pt>
                <c:pt idx="56">
                  <c:v>54.8</c:v>
                </c:pt>
                <c:pt idx="57">
                  <c:v>57.5</c:v>
                </c:pt>
                <c:pt idx="58">
                  <c:v>61.2</c:v>
                </c:pt>
                <c:pt idx="59">
                  <c:v>57.3</c:v>
                </c:pt>
                <c:pt idx="60">
                  <c:v>54.3</c:v>
                </c:pt>
              </c:numCache>
            </c:numRef>
          </c:val>
          <c:smooth val="0"/>
          <c:extLst>
            <c:ext xmlns:c16="http://schemas.microsoft.com/office/drawing/2014/chart" uri="{C3380CC4-5D6E-409C-BE32-E72D297353CC}">
              <c16:uniqueId val="{00000002-A13B-4A47-BB10-C72917D6998D}"/>
            </c:ext>
          </c:extLst>
        </c:ser>
        <c:ser>
          <c:idx val="3"/>
          <c:order val="2"/>
          <c:tx>
            <c:strRef>
              <c:f>'data-5 (1)'!$E$1</c:f>
              <c:strCache>
                <c:ptCount val="1"/>
                <c:pt idx="0">
                  <c:v>45-54</c:v>
                </c:pt>
              </c:strCache>
            </c:strRef>
          </c:tx>
          <c:spPr>
            <a:ln w="28575" cap="rnd">
              <a:solidFill>
                <a:schemeClr val="accent6">
                  <a:lumMod val="60000"/>
                </a:schemeClr>
              </a:solidFill>
              <a:round/>
            </a:ln>
            <a:effectLst/>
          </c:spPr>
          <c:marker>
            <c:symbol val="none"/>
          </c:marker>
          <c:cat>
            <c:strRef>
              <c:f>'data-5 (1)'!$A$2:$A$84</c:f>
              <c:strCache>
                <c:ptCount val="61"/>
                <c:pt idx="0">
                  <c:v>4/15/84</c:v>
                </c:pt>
                <c:pt idx="1">
                  <c:v>4/15/85</c:v>
                </c:pt>
                <c:pt idx="2">
                  <c:v>4/15/86</c:v>
                </c:pt>
                <c:pt idx="3">
                  <c:v>4/15/87</c:v>
                </c:pt>
                <c:pt idx="4">
                  <c:v>4/15/88</c:v>
                </c:pt>
                <c:pt idx="5">
                  <c:v>4/15/89</c:v>
                </c:pt>
                <c:pt idx="6">
                  <c:v>4/15/90</c:v>
                </c:pt>
                <c:pt idx="7">
                  <c:v>4/15/91</c:v>
                </c:pt>
                <c:pt idx="8">
                  <c:v>4/15/92</c:v>
                </c:pt>
                <c:pt idx="9">
                  <c:v>4/15/93</c:v>
                </c:pt>
                <c:pt idx="10">
                  <c:v>4/15/94</c:v>
                </c:pt>
                <c:pt idx="11">
                  <c:v>4/15/95</c:v>
                </c:pt>
                <c:pt idx="12">
                  <c:v>10/15/95</c:v>
                </c:pt>
                <c:pt idx="13">
                  <c:v>5/15/96</c:v>
                </c:pt>
                <c:pt idx="14">
                  <c:v>10/15/96</c:v>
                </c:pt>
                <c:pt idx="15">
                  <c:v>5/15/97</c:v>
                </c:pt>
                <c:pt idx="16">
                  <c:v>10/15/97</c:v>
                </c:pt>
                <c:pt idx="17">
                  <c:v>5/15/98</c:v>
                </c:pt>
                <c:pt idx="18">
                  <c:v>10/15/98</c:v>
                </c:pt>
                <c:pt idx="19">
                  <c:v>5/15/99</c:v>
                </c:pt>
                <c:pt idx="20">
                  <c:v>10/15/99</c:v>
                </c:pt>
                <c:pt idx="21">
                  <c:v>5/15/00</c:v>
                </c:pt>
                <c:pt idx="22">
                  <c:v>10/15/00</c:v>
                </c:pt>
                <c:pt idx="23">
                  <c:v>5/15/01</c:v>
                </c:pt>
                <c:pt idx="24">
                  <c:v>10/15/01</c:v>
                </c:pt>
                <c:pt idx="25">
                  <c:v>5/15/02</c:v>
                </c:pt>
                <c:pt idx="26">
                  <c:v>10/15/02</c:v>
                </c:pt>
                <c:pt idx="27">
                  <c:v>5/15/03</c:v>
                </c:pt>
                <c:pt idx="28">
                  <c:v>10/15/03</c:v>
                </c:pt>
                <c:pt idx="29">
                  <c:v>5/15/04</c:v>
                </c:pt>
                <c:pt idx="30">
                  <c:v>11/15/04</c:v>
                </c:pt>
                <c:pt idx="31">
                  <c:v>5/15/05</c:v>
                </c:pt>
                <c:pt idx="32">
                  <c:v>11/15/05</c:v>
                </c:pt>
                <c:pt idx="33">
                  <c:v>5/15/06</c:v>
                </c:pt>
                <c:pt idx="34">
                  <c:v>11/15/06</c:v>
                </c:pt>
                <c:pt idx="35">
                  <c:v>5/15/07</c:v>
                </c:pt>
                <c:pt idx="36">
                  <c:v>11/15/07</c:v>
                </c:pt>
                <c:pt idx="37">
                  <c:v>5/15/08</c:v>
                </c:pt>
                <c:pt idx="38">
                  <c:v>11/15/08</c:v>
                </c:pt>
                <c:pt idx="39">
                  <c:v>5/15/09</c:v>
                </c:pt>
                <c:pt idx="40">
                  <c:v>11/15/09</c:v>
                </c:pt>
                <c:pt idx="41">
                  <c:v>5/15/10</c:v>
                </c:pt>
                <c:pt idx="42">
                  <c:v>11/15/10</c:v>
                </c:pt>
                <c:pt idx="43">
                  <c:v>5/15/11</c:v>
                </c:pt>
                <c:pt idx="44">
                  <c:v>11/15/11</c:v>
                </c:pt>
                <c:pt idx="45">
                  <c:v>5/15/12</c:v>
                </c:pt>
                <c:pt idx="46">
                  <c:v>11/15/12</c:v>
                </c:pt>
                <c:pt idx="47">
                  <c:v>5/15/13</c:v>
                </c:pt>
                <c:pt idx="48">
                  <c:v>11/15/13</c:v>
                </c:pt>
                <c:pt idx="49">
                  <c:v>5/15/14</c:v>
                </c:pt>
                <c:pt idx="50">
                  <c:v>11/15/14</c:v>
                </c:pt>
                <c:pt idx="51">
                  <c:v>2/15/15</c:v>
                </c:pt>
                <c:pt idx="52">
                  <c:v>5/15/15</c:v>
                </c:pt>
                <c:pt idx="53">
                  <c:v>8/15/15</c:v>
                </c:pt>
                <c:pt idx="54">
                  <c:v>11/15/15</c:v>
                </c:pt>
                <c:pt idx="55">
                  <c:v>2/15/16</c:v>
                </c:pt>
                <c:pt idx="56">
                  <c:v>5/15/16</c:v>
                </c:pt>
                <c:pt idx="57">
                  <c:v>8/15/16</c:v>
                </c:pt>
                <c:pt idx="58">
                  <c:v>11/15/16</c:v>
                </c:pt>
                <c:pt idx="59">
                  <c:v>2/15/17</c:v>
                </c:pt>
                <c:pt idx="60">
                  <c:v>5/15/17</c:v>
                </c:pt>
              </c:strCache>
            </c:strRef>
          </c:cat>
          <c:val>
            <c:numRef>
              <c:f>'data-5 (1)'!$E$2:$E$84</c:f>
              <c:numCache>
                <c:formatCode>General</c:formatCode>
                <c:ptCount val="61"/>
                <c:pt idx="0">
                  <c:v>54.1</c:v>
                </c:pt>
                <c:pt idx="1">
                  <c:v>56.1</c:v>
                </c:pt>
                <c:pt idx="2">
                  <c:v>56.6</c:v>
                </c:pt>
                <c:pt idx="3">
                  <c:v>60.2</c:v>
                </c:pt>
                <c:pt idx="4">
                  <c:v>60.6</c:v>
                </c:pt>
                <c:pt idx="5">
                  <c:v>62.7</c:v>
                </c:pt>
                <c:pt idx="6">
                  <c:v>63.5</c:v>
                </c:pt>
                <c:pt idx="7">
                  <c:v>67</c:v>
                </c:pt>
                <c:pt idx="8">
                  <c:v>64.599999999999994</c:v>
                </c:pt>
                <c:pt idx="9">
                  <c:v>61.5</c:v>
                </c:pt>
                <c:pt idx="10">
                  <c:v>64.2</c:v>
                </c:pt>
                <c:pt idx="11">
                  <c:v>69</c:v>
                </c:pt>
                <c:pt idx="12">
                  <c:v>67.2</c:v>
                </c:pt>
                <c:pt idx="13">
                  <c:v>70.400000000000006</c:v>
                </c:pt>
                <c:pt idx="14">
                  <c:v>71</c:v>
                </c:pt>
                <c:pt idx="15">
                  <c:v>72.5</c:v>
                </c:pt>
                <c:pt idx="16">
                  <c:v>73.400000000000006</c:v>
                </c:pt>
                <c:pt idx="17">
                  <c:v>72.400000000000006</c:v>
                </c:pt>
                <c:pt idx="18">
                  <c:v>72.099999999999994</c:v>
                </c:pt>
                <c:pt idx="19">
                  <c:v>73.8</c:v>
                </c:pt>
                <c:pt idx="20">
                  <c:v>74.400000000000006</c:v>
                </c:pt>
                <c:pt idx="21">
                  <c:v>74</c:v>
                </c:pt>
                <c:pt idx="22">
                  <c:v>74.099999999999994</c:v>
                </c:pt>
                <c:pt idx="23">
                  <c:v>74.400000000000006</c:v>
                </c:pt>
                <c:pt idx="24">
                  <c:v>74.099999999999994</c:v>
                </c:pt>
                <c:pt idx="25">
                  <c:v>70.7</c:v>
                </c:pt>
                <c:pt idx="26">
                  <c:v>73.400000000000006</c:v>
                </c:pt>
                <c:pt idx="27">
                  <c:v>74.3</c:v>
                </c:pt>
                <c:pt idx="28">
                  <c:v>74.099999999999994</c:v>
                </c:pt>
                <c:pt idx="29">
                  <c:v>71.900000000000006</c:v>
                </c:pt>
                <c:pt idx="30">
                  <c:v>73.599999999999994</c:v>
                </c:pt>
                <c:pt idx="31">
                  <c:v>77.2</c:v>
                </c:pt>
                <c:pt idx="32">
                  <c:v>78.3</c:v>
                </c:pt>
                <c:pt idx="33">
                  <c:v>75.400000000000006</c:v>
                </c:pt>
                <c:pt idx="34">
                  <c:v>73.400000000000006</c:v>
                </c:pt>
                <c:pt idx="35">
                  <c:v>73.7</c:v>
                </c:pt>
                <c:pt idx="36">
                  <c:v>71.3</c:v>
                </c:pt>
                <c:pt idx="37">
                  <c:v>70</c:v>
                </c:pt>
                <c:pt idx="38">
                  <c:v>70.099999999999994</c:v>
                </c:pt>
                <c:pt idx="39">
                  <c:v>72.599999999999994</c:v>
                </c:pt>
                <c:pt idx="40">
                  <c:v>73.900000000000006</c:v>
                </c:pt>
                <c:pt idx="41">
                  <c:v>71.7</c:v>
                </c:pt>
                <c:pt idx="42">
                  <c:v>72.900000000000006</c:v>
                </c:pt>
                <c:pt idx="43">
                  <c:v>71.599999999999994</c:v>
                </c:pt>
                <c:pt idx="44">
                  <c:v>68.599999999999994</c:v>
                </c:pt>
                <c:pt idx="45">
                  <c:v>67.8</c:v>
                </c:pt>
                <c:pt idx="46">
                  <c:v>66.099999999999994</c:v>
                </c:pt>
                <c:pt idx="47">
                  <c:v>64.8</c:v>
                </c:pt>
                <c:pt idx="48">
                  <c:v>67.5</c:v>
                </c:pt>
                <c:pt idx="49">
                  <c:v>68.900000000000006</c:v>
                </c:pt>
                <c:pt idx="50">
                  <c:v>67</c:v>
                </c:pt>
                <c:pt idx="51">
                  <c:v>67.400000000000006</c:v>
                </c:pt>
                <c:pt idx="52">
                  <c:v>67.599999999999994</c:v>
                </c:pt>
                <c:pt idx="53">
                  <c:v>66.7</c:v>
                </c:pt>
                <c:pt idx="54">
                  <c:v>67.8</c:v>
                </c:pt>
                <c:pt idx="55">
                  <c:v>65.400000000000006</c:v>
                </c:pt>
                <c:pt idx="56">
                  <c:v>65.400000000000006</c:v>
                </c:pt>
                <c:pt idx="57">
                  <c:v>64.2</c:v>
                </c:pt>
                <c:pt idx="58">
                  <c:v>65.400000000000006</c:v>
                </c:pt>
                <c:pt idx="59">
                  <c:v>61.7</c:v>
                </c:pt>
                <c:pt idx="60">
                  <c:v>64</c:v>
                </c:pt>
              </c:numCache>
            </c:numRef>
          </c:val>
          <c:smooth val="0"/>
          <c:extLst>
            <c:ext xmlns:c16="http://schemas.microsoft.com/office/drawing/2014/chart" uri="{C3380CC4-5D6E-409C-BE32-E72D297353CC}">
              <c16:uniqueId val="{00000003-A13B-4A47-BB10-C72917D6998D}"/>
            </c:ext>
          </c:extLst>
        </c:ser>
        <c:ser>
          <c:idx val="4"/>
          <c:order val="3"/>
          <c:tx>
            <c:strRef>
              <c:f>'data-5 (1)'!$F$1</c:f>
              <c:strCache>
                <c:ptCount val="1"/>
                <c:pt idx="0">
                  <c:v>55-64</c:v>
                </c:pt>
              </c:strCache>
            </c:strRef>
          </c:tx>
          <c:spPr>
            <a:ln w="28575" cap="rnd">
              <a:solidFill>
                <a:schemeClr val="accent5">
                  <a:lumMod val="60000"/>
                </a:schemeClr>
              </a:solidFill>
              <a:round/>
            </a:ln>
            <a:effectLst/>
          </c:spPr>
          <c:marker>
            <c:symbol val="none"/>
          </c:marker>
          <c:cat>
            <c:strRef>
              <c:f>'data-5 (1)'!$A$2:$A$84</c:f>
              <c:strCache>
                <c:ptCount val="61"/>
                <c:pt idx="0">
                  <c:v>4/15/84</c:v>
                </c:pt>
                <c:pt idx="1">
                  <c:v>4/15/85</c:v>
                </c:pt>
                <c:pt idx="2">
                  <c:v>4/15/86</c:v>
                </c:pt>
                <c:pt idx="3">
                  <c:v>4/15/87</c:v>
                </c:pt>
                <c:pt idx="4">
                  <c:v>4/15/88</c:v>
                </c:pt>
                <c:pt idx="5">
                  <c:v>4/15/89</c:v>
                </c:pt>
                <c:pt idx="6">
                  <c:v>4/15/90</c:v>
                </c:pt>
                <c:pt idx="7">
                  <c:v>4/15/91</c:v>
                </c:pt>
                <c:pt idx="8">
                  <c:v>4/15/92</c:v>
                </c:pt>
                <c:pt idx="9">
                  <c:v>4/15/93</c:v>
                </c:pt>
                <c:pt idx="10">
                  <c:v>4/15/94</c:v>
                </c:pt>
                <c:pt idx="11">
                  <c:v>4/15/95</c:v>
                </c:pt>
                <c:pt idx="12">
                  <c:v>10/15/95</c:v>
                </c:pt>
                <c:pt idx="13">
                  <c:v>5/15/96</c:v>
                </c:pt>
                <c:pt idx="14">
                  <c:v>10/15/96</c:v>
                </c:pt>
                <c:pt idx="15">
                  <c:v>5/15/97</c:v>
                </c:pt>
                <c:pt idx="16">
                  <c:v>10/15/97</c:v>
                </c:pt>
                <c:pt idx="17">
                  <c:v>5/15/98</c:v>
                </c:pt>
                <c:pt idx="18">
                  <c:v>10/15/98</c:v>
                </c:pt>
                <c:pt idx="19">
                  <c:v>5/15/99</c:v>
                </c:pt>
                <c:pt idx="20">
                  <c:v>10/15/99</c:v>
                </c:pt>
                <c:pt idx="21">
                  <c:v>5/15/00</c:v>
                </c:pt>
                <c:pt idx="22">
                  <c:v>10/15/00</c:v>
                </c:pt>
                <c:pt idx="23">
                  <c:v>5/15/01</c:v>
                </c:pt>
                <c:pt idx="24">
                  <c:v>10/15/01</c:v>
                </c:pt>
                <c:pt idx="25">
                  <c:v>5/15/02</c:v>
                </c:pt>
                <c:pt idx="26">
                  <c:v>10/15/02</c:v>
                </c:pt>
                <c:pt idx="27">
                  <c:v>5/15/03</c:v>
                </c:pt>
                <c:pt idx="28">
                  <c:v>10/15/03</c:v>
                </c:pt>
                <c:pt idx="29">
                  <c:v>5/15/04</c:v>
                </c:pt>
                <c:pt idx="30">
                  <c:v>11/15/04</c:v>
                </c:pt>
                <c:pt idx="31">
                  <c:v>5/15/05</c:v>
                </c:pt>
                <c:pt idx="32">
                  <c:v>11/15/05</c:v>
                </c:pt>
                <c:pt idx="33">
                  <c:v>5/15/06</c:v>
                </c:pt>
                <c:pt idx="34">
                  <c:v>11/15/06</c:v>
                </c:pt>
                <c:pt idx="35">
                  <c:v>5/15/07</c:v>
                </c:pt>
                <c:pt idx="36">
                  <c:v>11/15/07</c:v>
                </c:pt>
                <c:pt idx="37">
                  <c:v>5/15/08</c:v>
                </c:pt>
                <c:pt idx="38">
                  <c:v>11/15/08</c:v>
                </c:pt>
                <c:pt idx="39">
                  <c:v>5/15/09</c:v>
                </c:pt>
                <c:pt idx="40">
                  <c:v>11/15/09</c:v>
                </c:pt>
                <c:pt idx="41">
                  <c:v>5/15/10</c:v>
                </c:pt>
                <c:pt idx="42">
                  <c:v>11/15/10</c:v>
                </c:pt>
                <c:pt idx="43">
                  <c:v>5/15/11</c:v>
                </c:pt>
                <c:pt idx="44">
                  <c:v>11/15/11</c:v>
                </c:pt>
                <c:pt idx="45">
                  <c:v>5/15/12</c:v>
                </c:pt>
                <c:pt idx="46">
                  <c:v>11/15/12</c:v>
                </c:pt>
                <c:pt idx="47">
                  <c:v>5/15/13</c:v>
                </c:pt>
                <c:pt idx="48">
                  <c:v>11/15/13</c:v>
                </c:pt>
                <c:pt idx="49">
                  <c:v>5/15/14</c:v>
                </c:pt>
                <c:pt idx="50">
                  <c:v>11/15/14</c:v>
                </c:pt>
                <c:pt idx="51">
                  <c:v>2/15/15</c:v>
                </c:pt>
                <c:pt idx="52">
                  <c:v>5/15/15</c:v>
                </c:pt>
                <c:pt idx="53">
                  <c:v>8/15/15</c:v>
                </c:pt>
                <c:pt idx="54">
                  <c:v>11/15/15</c:v>
                </c:pt>
                <c:pt idx="55">
                  <c:v>2/15/16</c:v>
                </c:pt>
                <c:pt idx="56">
                  <c:v>5/15/16</c:v>
                </c:pt>
                <c:pt idx="57">
                  <c:v>8/15/16</c:v>
                </c:pt>
                <c:pt idx="58">
                  <c:v>11/15/16</c:v>
                </c:pt>
                <c:pt idx="59">
                  <c:v>2/15/17</c:v>
                </c:pt>
                <c:pt idx="60">
                  <c:v>5/15/17</c:v>
                </c:pt>
              </c:strCache>
            </c:strRef>
          </c:cat>
          <c:val>
            <c:numRef>
              <c:f>'data-5 (1)'!$F$2:$F$84</c:f>
              <c:numCache>
                <c:formatCode>General</c:formatCode>
                <c:ptCount val="61"/>
                <c:pt idx="0">
                  <c:v>49.7</c:v>
                </c:pt>
                <c:pt idx="1">
                  <c:v>52.8</c:v>
                </c:pt>
                <c:pt idx="2">
                  <c:v>55</c:v>
                </c:pt>
                <c:pt idx="3">
                  <c:v>57</c:v>
                </c:pt>
                <c:pt idx="4">
                  <c:v>58.4</c:v>
                </c:pt>
                <c:pt idx="5">
                  <c:v>60.2</c:v>
                </c:pt>
                <c:pt idx="6">
                  <c:v>60.4</c:v>
                </c:pt>
                <c:pt idx="7">
                  <c:v>59.2</c:v>
                </c:pt>
                <c:pt idx="8">
                  <c:v>61.7</c:v>
                </c:pt>
                <c:pt idx="9">
                  <c:v>62.8</c:v>
                </c:pt>
                <c:pt idx="10">
                  <c:v>66.900000000000006</c:v>
                </c:pt>
                <c:pt idx="11">
                  <c:v>67</c:v>
                </c:pt>
                <c:pt idx="12">
                  <c:v>69.2</c:v>
                </c:pt>
                <c:pt idx="13">
                  <c:v>71.2</c:v>
                </c:pt>
                <c:pt idx="14">
                  <c:v>70.599999999999994</c:v>
                </c:pt>
                <c:pt idx="15">
                  <c:v>70.599999999999994</c:v>
                </c:pt>
                <c:pt idx="16">
                  <c:v>69</c:v>
                </c:pt>
                <c:pt idx="17">
                  <c:v>69.2</c:v>
                </c:pt>
                <c:pt idx="18">
                  <c:v>71</c:v>
                </c:pt>
                <c:pt idx="19">
                  <c:v>72.900000000000006</c:v>
                </c:pt>
                <c:pt idx="20">
                  <c:v>71.2</c:v>
                </c:pt>
                <c:pt idx="21">
                  <c:v>73.599999999999994</c:v>
                </c:pt>
                <c:pt idx="22">
                  <c:v>74.599999999999994</c:v>
                </c:pt>
                <c:pt idx="23">
                  <c:v>73.099999999999994</c:v>
                </c:pt>
                <c:pt idx="24">
                  <c:v>75.900000000000006</c:v>
                </c:pt>
                <c:pt idx="25">
                  <c:v>76</c:v>
                </c:pt>
                <c:pt idx="26">
                  <c:v>74.8</c:v>
                </c:pt>
                <c:pt idx="27">
                  <c:v>74.2</c:v>
                </c:pt>
                <c:pt idx="28">
                  <c:v>76.599999999999994</c:v>
                </c:pt>
                <c:pt idx="29">
                  <c:v>77.3</c:v>
                </c:pt>
                <c:pt idx="30">
                  <c:v>75.099999999999994</c:v>
                </c:pt>
                <c:pt idx="31">
                  <c:v>75.900000000000006</c:v>
                </c:pt>
                <c:pt idx="32">
                  <c:v>77.8</c:v>
                </c:pt>
                <c:pt idx="33">
                  <c:v>77.3</c:v>
                </c:pt>
                <c:pt idx="34">
                  <c:v>77.8</c:v>
                </c:pt>
                <c:pt idx="35">
                  <c:v>73.599999999999994</c:v>
                </c:pt>
                <c:pt idx="36">
                  <c:v>71</c:v>
                </c:pt>
                <c:pt idx="37">
                  <c:v>73.3</c:v>
                </c:pt>
                <c:pt idx="38">
                  <c:v>75.3</c:v>
                </c:pt>
                <c:pt idx="39">
                  <c:v>76</c:v>
                </c:pt>
                <c:pt idx="40">
                  <c:v>73.900000000000006</c:v>
                </c:pt>
                <c:pt idx="41">
                  <c:v>76.3</c:v>
                </c:pt>
                <c:pt idx="42">
                  <c:v>69.599999999999994</c:v>
                </c:pt>
                <c:pt idx="43">
                  <c:v>73.7</c:v>
                </c:pt>
                <c:pt idx="44">
                  <c:v>74.7</c:v>
                </c:pt>
                <c:pt idx="45">
                  <c:v>76</c:v>
                </c:pt>
                <c:pt idx="46">
                  <c:v>76.900000000000006</c:v>
                </c:pt>
                <c:pt idx="47">
                  <c:v>74.400000000000006</c:v>
                </c:pt>
                <c:pt idx="48">
                  <c:v>76.7</c:v>
                </c:pt>
                <c:pt idx="49">
                  <c:v>75.900000000000006</c:v>
                </c:pt>
                <c:pt idx="50">
                  <c:v>72.8</c:v>
                </c:pt>
                <c:pt idx="51">
                  <c:v>72.7</c:v>
                </c:pt>
                <c:pt idx="52">
                  <c:v>72.7</c:v>
                </c:pt>
                <c:pt idx="53">
                  <c:v>73</c:v>
                </c:pt>
                <c:pt idx="54">
                  <c:v>72.7</c:v>
                </c:pt>
                <c:pt idx="55">
                  <c:v>74.7</c:v>
                </c:pt>
                <c:pt idx="56">
                  <c:v>71.400000000000006</c:v>
                </c:pt>
                <c:pt idx="57">
                  <c:v>70.8</c:v>
                </c:pt>
                <c:pt idx="58">
                  <c:v>70.3</c:v>
                </c:pt>
                <c:pt idx="59">
                  <c:v>69.3</c:v>
                </c:pt>
                <c:pt idx="60">
                  <c:v>67.099999999999994</c:v>
                </c:pt>
              </c:numCache>
            </c:numRef>
          </c:val>
          <c:smooth val="0"/>
          <c:extLst>
            <c:ext xmlns:c16="http://schemas.microsoft.com/office/drawing/2014/chart" uri="{C3380CC4-5D6E-409C-BE32-E72D297353CC}">
              <c16:uniqueId val="{00000004-A13B-4A47-BB10-C72917D6998D}"/>
            </c:ext>
          </c:extLst>
        </c:ser>
        <c:ser>
          <c:idx val="5"/>
          <c:order val="4"/>
          <c:tx>
            <c:strRef>
              <c:f>'data-5 (1)'!$G$1</c:f>
              <c:strCache>
                <c:ptCount val="1"/>
                <c:pt idx="0">
                  <c:v>65+</c:v>
                </c:pt>
              </c:strCache>
            </c:strRef>
          </c:tx>
          <c:spPr>
            <a:ln w="28575" cap="rnd">
              <a:solidFill>
                <a:schemeClr val="accent4">
                  <a:lumMod val="60000"/>
                </a:schemeClr>
              </a:solidFill>
              <a:round/>
            </a:ln>
            <a:effectLst/>
          </c:spPr>
          <c:marker>
            <c:symbol val="none"/>
          </c:marker>
          <c:cat>
            <c:strRef>
              <c:f>'data-5 (1)'!$A$2:$A$84</c:f>
              <c:strCache>
                <c:ptCount val="61"/>
                <c:pt idx="0">
                  <c:v>4/15/84</c:v>
                </c:pt>
                <c:pt idx="1">
                  <c:v>4/15/85</c:v>
                </c:pt>
                <c:pt idx="2">
                  <c:v>4/15/86</c:v>
                </c:pt>
                <c:pt idx="3">
                  <c:v>4/15/87</c:v>
                </c:pt>
                <c:pt idx="4">
                  <c:v>4/15/88</c:v>
                </c:pt>
                <c:pt idx="5">
                  <c:v>4/15/89</c:v>
                </c:pt>
                <c:pt idx="6">
                  <c:v>4/15/90</c:v>
                </c:pt>
                <c:pt idx="7">
                  <c:v>4/15/91</c:v>
                </c:pt>
                <c:pt idx="8">
                  <c:v>4/15/92</c:v>
                </c:pt>
                <c:pt idx="9">
                  <c:v>4/15/93</c:v>
                </c:pt>
                <c:pt idx="10">
                  <c:v>4/15/94</c:v>
                </c:pt>
                <c:pt idx="11">
                  <c:v>4/15/95</c:v>
                </c:pt>
                <c:pt idx="12">
                  <c:v>10/15/95</c:v>
                </c:pt>
                <c:pt idx="13">
                  <c:v>5/15/96</c:v>
                </c:pt>
                <c:pt idx="14">
                  <c:v>10/15/96</c:v>
                </c:pt>
                <c:pt idx="15">
                  <c:v>5/15/97</c:v>
                </c:pt>
                <c:pt idx="16">
                  <c:v>10/15/97</c:v>
                </c:pt>
                <c:pt idx="17">
                  <c:v>5/15/98</c:v>
                </c:pt>
                <c:pt idx="18">
                  <c:v>10/15/98</c:v>
                </c:pt>
                <c:pt idx="19">
                  <c:v>5/15/99</c:v>
                </c:pt>
                <c:pt idx="20">
                  <c:v>10/15/99</c:v>
                </c:pt>
                <c:pt idx="21">
                  <c:v>5/15/00</c:v>
                </c:pt>
                <c:pt idx="22">
                  <c:v>10/15/00</c:v>
                </c:pt>
                <c:pt idx="23">
                  <c:v>5/15/01</c:v>
                </c:pt>
                <c:pt idx="24">
                  <c:v>10/15/01</c:v>
                </c:pt>
                <c:pt idx="25">
                  <c:v>5/15/02</c:v>
                </c:pt>
                <c:pt idx="26">
                  <c:v>10/15/02</c:v>
                </c:pt>
                <c:pt idx="27">
                  <c:v>5/15/03</c:v>
                </c:pt>
                <c:pt idx="28">
                  <c:v>10/15/03</c:v>
                </c:pt>
                <c:pt idx="29">
                  <c:v>5/15/04</c:v>
                </c:pt>
                <c:pt idx="30">
                  <c:v>11/15/04</c:v>
                </c:pt>
                <c:pt idx="31">
                  <c:v>5/15/05</c:v>
                </c:pt>
                <c:pt idx="32">
                  <c:v>11/15/05</c:v>
                </c:pt>
                <c:pt idx="33">
                  <c:v>5/15/06</c:v>
                </c:pt>
                <c:pt idx="34">
                  <c:v>11/15/06</c:v>
                </c:pt>
                <c:pt idx="35">
                  <c:v>5/15/07</c:v>
                </c:pt>
                <c:pt idx="36">
                  <c:v>11/15/07</c:v>
                </c:pt>
                <c:pt idx="37">
                  <c:v>5/15/08</c:v>
                </c:pt>
                <c:pt idx="38">
                  <c:v>11/15/08</c:v>
                </c:pt>
                <c:pt idx="39">
                  <c:v>5/15/09</c:v>
                </c:pt>
                <c:pt idx="40">
                  <c:v>11/15/09</c:v>
                </c:pt>
                <c:pt idx="41">
                  <c:v>5/15/10</c:v>
                </c:pt>
                <c:pt idx="42">
                  <c:v>11/15/10</c:v>
                </c:pt>
                <c:pt idx="43">
                  <c:v>5/15/11</c:v>
                </c:pt>
                <c:pt idx="44">
                  <c:v>11/15/11</c:v>
                </c:pt>
                <c:pt idx="45">
                  <c:v>5/15/12</c:v>
                </c:pt>
                <c:pt idx="46">
                  <c:v>11/15/12</c:v>
                </c:pt>
                <c:pt idx="47">
                  <c:v>5/15/13</c:v>
                </c:pt>
                <c:pt idx="48">
                  <c:v>11/15/13</c:v>
                </c:pt>
                <c:pt idx="49">
                  <c:v>5/15/14</c:v>
                </c:pt>
                <c:pt idx="50">
                  <c:v>11/15/14</c:v>
                </c:pt>
                <c:pt idx="51">
                  <c:v>2/15/15</c:v>
                </c:pt>
                <c:pt idx="52">
                  <c:v>5/15/15</c:v>
                </c:pt>
                <c:pt idx="53">
                  <c:v>8/15/15</c:v>
                </c:pt>
                <c:pt idx="54">
                  <c:v>11/15/15</c:v>
                </c:pt>
                <c:pt idx="55">
                  <c:v>2/15/16</c:v>
                </c:pt>
                <c:pt idx="56">
                  <c:v>5/15/16</c:v>
                </c:pt>
                <c:pt idx="57">
                  <c:v>8/15/16</c:v>
                </c:pt>
                <c:pt idx="58">
                  <c:v>11/15/16</c:v>
                </c:pt>
                <c:pt idx="59">
                  <c:v>2/15/17</c:v>
                </c:pt>
                <c:pt idx="60">
                  <c:v>5/15/17</c:v>
                </c:pt>
              </c:strCache>
            </c:strRef>
          </c:cat>
          <c:val>
            <c:numRef>
              <c:f>'data-5 (1)'!$G$2:$G$84</c:f>
              <c:numCache>
                <c:formatCode>General</c:formatCode>
                <c:ptCount val="61"/>
                <c:pt idx="0">
                  <c:v>42.8</c:v>
                </c:pt>
                <c:pt idx="1">
                  <c:v>44.3</c:v>
                </c:pt>
                <c:pt idx="2">
                  <c:v>48.4</c:v>
                </c:pt>
                <c:pt idx="3">
                  <c:v>43.5</c:v>
                </c:pt>
                <c:pt idx="4">
                  <c:v>49</c:v>
                </c:pt>
                <c:pt idx="5">
                  <c:v>48</c:v>
                </c:pt>
                <c:pt idx="6">
                  <c:v>49.2</c:v>
                </c:pt>
                <c:pt idx="7">
                  <c:v>52.7</c:v>
                </c:pt>
                <c:pt idx="8">
                  <c:v>51.5</c:v>
                </c:pt>
                <c:pt idx="9">
                  <c:v>53.1</c:v>
                </c:pt>
                <c:pt idx="10">
                  <c:v>53.1</c:v>
                </c:pt>
                <c:pt idx="11">
                  <c:v>58</c:v>
                </c:pt>
                <c:pt idx="12">
                  <c:v>59.8</c:v>
                </c:pt>
                <c:pt idx="13">
                  <c:v>58.5</c:v>
                </c:pt>
                <c:pt idx="14">
                  <c:v>57.6</c:v>
                </c:pt>
                <c:pt idx="15">
                  <c:v>56.9</c:v>
                </c:pt>
                <c:pt idx="16">
                  <c:v>58.8</c:v>
                </c:pt>
                <c:pt idx="17">
                  <c:v>60.9</c:v>
                </c:pt>
                <c:pt idx="18">
                  <c:v>59.3</c:v>
                </c:pt>
                <c:pt idx="19">
                  <c:v>61.3</c:v>
                </c:pt>
                <c:pt idx="20">
                  <c:v>63.9</c:v>
                </c:pt>
                <c:pt idx="21">
                  <c:v>62.1</c:v>
                </c:pt>
                <c:pt idx="22">
                  <c:v>62.8</c:v>
                </c:pt>
                <c:pt idx="23">
                  <c:v>64</c:v>
                </c:pt>
                <c:pt idx="24">
                  <c:v>62</c:v>
                </c:pt>
                <c:pt idx="25">
                  <c:v>63.9</c:v>
                </c:pt>
                <c:pt idx="26">
                  <c:v>66.7</c:v>
                </c:pt>
                <c:pt idx="27">
                  <c:v>64.3</c:v>
                </c:pt>
                <c:pt idx="28">
                  <c:v>64.5</c:v>
                </c:pt>
                <c:pt idx="29">
                  <c:v>65.2</c:v>
                </c:pt>
                <c:pt idx="30">
                  <c:v>68.5</c:v>
                </c:pt>
                <c:pt idx="31">
                  <c:v>68.2</c:v>
                </c:pt>
                <c:pt idx="32">
                  <c:v>66.5</c:v>
                </c:pt>
                <c:pt idx="33">
                  <c:v>69.8</c:v>
                </c:pt>
                <c:pt idx="34">
                  <c:v>67.2</c:v>
                </c:pt>
                <c:pt idx="35">
                  <c:v>70.599999999999994</c:v>
                </c:pt>
                <c:pt idx="36">
                  <c:v>70.599999999999994</c:v>
                </c:pt>
                <c:pt idx="37">
                  <c:v>70.7</c:v>
                </c:pt>
                <c:pt idx="38">
                  <c:v>69.7</c:v>
                </c:pt>
                <c:pt idx="39">
                  <c:v>69.3</c:v>
                </c:pt>
                <c:pt idx="40">
                  <c:v>70.3</c:v>
                </c:pt>
                <c:pt idx="41">
                  <c:v>70.5</c:v>
                </c:pt>
                <c:pt idx="42">
                  <c:v>66.7</c:v>
                </c:pt>
                <c:pt idx="43">
                  <c:v>61.8</c:v>
                </c:pt>
                <c:pt idx="44">
                  <c:v>73.3</c:v>
                </c:pt>
                <c:pt idx="45">
                  <c:v>74.099999999999994</c:v>
                </c:pt>
                <c:pt idx="46">
                  <c:v>74.2</c:v>
                </c:pt>
                <c:pt idx="47">
                  <c:v>75</c:v>
                </c:pt>
                <c:pt idx="48">
                  <c:v>78.400000000000006</c:v>
                </c:pt>
                <c:pt idx="49">
                  <c:v>76.8</c:v>
                </c:pt>
                <c:pt idx="50">
                  <c:v>65.400000000000006</c:v>
                </c:pt>
                <c:pt idx="51">
                  <c:v>71.3</c:v>
                </c:pt>
                <c:pt idx="52">
                  <c:v>68</c:v>
                </c:pt>
                <c:pt idx="53">
                  <c:v>75.8</c:v>
                </c:pt>
                <c:pt idx="54">
                  <c:v>70.900000000000006</c:v>
                </c:pt>
                <c:pt idx="55">
                  <c:v>67.400000000000006</c:v>
                </c:pt>
                <c:pt idx="56">
                  <c:v>67.8</c:v>
                </c:pt>
                <c:pt idx="57">
                  <c:v>68.3</c:v>
                </c:pt>
                <c:pt idx="58">
                  <c:v>69.400000000000006</c:v>
                </c:pt>
                <c:pt idx="59">
                  <c:v>77</c:v>
                </c:pt>
                <c:pt idx="60">
                  <c:v>73.2</c:v>
                </c:pt>
              </c:numCache>
            </c:numRef>
          </c:val>
          <c:smooth val="0"/>
          <c:extLst>
            <c:ext xmlns:c16="http://schemas.microsoft.com/office/drawing/2014/chart" uri="{C3380CC4-5D6E-409C-BE32-E72D297353CC}">
              <c16:uniqueId val="{00000005-A13B-4A47-BB10-C72917D6998D}"/>
            </c:ext>
          </c:extLst>
        </c:ser>
        <c:dLbls>
          <c:showLegendKey val="0"/>
          <c:showVal val="0"/>
          <c:showCatName val="0"/>
          <c:showSerName val="0"/>
          <c:showPercent val="0"/>
          <c:showBubbleSize val="0"/>
        </c:dLbls>
        <c:smooth val="0"/>
        <c:axId val="519462472"/>
        <c:axId val="519458864"/>
      </c:lineChart>
      <c:dateAx>
        <c:axId val="519462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19458864"/>
        <c:crosses val="autoZero"/>
        <c:auto val="0"/>
        <c:lblOffset val="100"/>
        <c:baseTimeUnit val="days"/>
      </c:dateAx>
      <c:valAx>
        <c:axId val="519458864"/>
        <c:scaling>
          <c:orientation val="minMax"/>
          <c:min val="20"/>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9462472"/>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88672788552492"/>
          <c:y val="5.1023291752347447E-2"/>
          <c:w val="0.86381629490567968"/>
          <c:h val="0.68275478160691727"/>
        </c:manualLayout>
      </c:layout>
      <c:lineChart>
        <c:grouping val="standard"/>
        <c:varyColors val="0"/>
        <c:ser>
          <c:idx val="0"/>
          <c:order val="0"/>
          <c:tx>
            <c:strRef>
              <c:f>Summary!$C$2</c:f>
              <c:strCache>
                <c:ptCount val="1"/>
                <c:pt idx="0">
                  <c:v>Number</c:v>
                </c:pt>
              </c:strCache>
            </c:strRef>
          </c:tx>
          <c:spPr>
            <a:ln w="28575" cap="rnd">
              <a:solidFill>
                <a:schemeClr val="accent1"/>
              </a:solidFill>
              <a:round/>
            </a:ln>
            <a:effectLst/>
          </c:spPr>
          <c:marker>
            <c:symbol val="none"/>
          </c:marker>
          <c:cat>
            <c:numRef>
              <c:f>Summary!$B$3:$B$39</c:f>
              <c:numCache>
                <c:formatCode>0</c:formatCode>
                <c:ptCount val="37"/>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numCache>
            </c:numRef>
          </c:cat>
          <c:val>
            <c:numRef>
              <c:f>Summary!$C$3:$C$39</c:f>
            </c:numRef>
          </c:val>
          <c:smooth val="0"/>
          <c:extLst>
            <c:ext xmlns:c16="http://schemas.microsoft.com/office/drawing/2014/chart" uri="{C3380CC4-5D6E-409C-BE32-E72D297353CC}">
              <c16:uniqueId val="{00000000-1991-41B9-9A7A-00FB47B1F899}"/>
            </c:ext>
          </c:extLst>
        </c:ser>
        <c:ser>
          <c:idx val="1"/>
          <c:order val="1"/>
          <c:tx>
            <c:strRef>
              <c:f>Summary!$D$2</c:f>
              <c:strCache>
                <c:ptCount val="1"/>
                <c:pt idx="0">
                  <c:v>Total Value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Summary!$B$3:$B$39</c:f>
              <c:numCache>
                <c:formatCode>0</c:formatCode>
                <c:ptCount val="37"/>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numCache>
            </c:numRef>
          </c:cat>
          <c:val>
            <c:numRef>
              <c:f>Summary!$D$3:$D$39</c:f>
            </c:numRef>
          </c:val>
          <c:smooth val="0"/>
          <c:extLst>
            <c:ext xmlns:c16="http://schemas.microsoft.com/office/drawing/2014/chart" uri="{C3380CC4-5D6E-409C-BE32-E72D297353CC}">
              <c16:uniqueId val="{00000001-1991-41B9-9A7A-00FB47B1F899}"/>
            </c:ext>
          </c:extLst>
        </c:ser>
        <c:ser>
          <c:idx val="2"/>
          <c:order val="2"/>
          <c:tx>
            <c:strRef>
              <c:f>Summary!$E$2</c:f>
              <c:strCache>
                <c:ptCount val="1"/>
                <c:pt idx="0">
                  <c:v>Co-Ownership Average Price</c:v>
                </c:pt>
              </c:strCache>
            </c:strRef>
          </c:tx>
          <c:spPr>
            <a:ln w="50800" cap="rnd">
              <a:solidFill>
                <a:schemeClr val="accent6"/>
              </a:solidFill>
              <a:round/>
            </a:ln>
            <a:effectLst/>
          </c:spPr>
          <c:marker>
            <c:symbol val="none"/>
          </c:marker>
          <c:dLbls>
            <c:dLbl>
              <c:idx val="36"/>
              <c:layout>
                <c:manualLayout>
                  <c:x val="0"/>
                  <c:y val="-0.16360715121060837"/>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8204262884466096"/>
                      <c:h val="0.24483282957163738"/>
                    </c:manualLayout>
                  </c15:layout>
                </c:ext>
                <c:ext xmlns:c16="http://schemas.microsoft.com/office/drawing/2014/chart" uri="{C3380CC4-5D6E-409C-BE32-E72D297353CC}">
                  <c16:uniqueId val="{00000002-1991-41B9-9A7A-00FB47B1F899}"/>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Summary!$B$3:$B$39</c:f>
              <c:numCache>
                <c:formatCode>0</c:formatCode>
                <c:ptCount val="37"/>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numCache>
            </c:numRef>
          </c:cat>
          <c:val>
            <c:numRef>
              <c:f>Summary!$E$3:$E$39</c:f>
              <c:numCache>
                <c:formatCode>_-"£"* #,##0_-;\-"£"* #,##0_-;_-"£"* "-"??_-;_-@_-</c:formatCode>
                <c:ptCount val="37"/>
                <c:pt idx="0">
                  <c:v>13132</c:v>
                </c:pt>
                <c:pt idx="1">
                  <c:v>18714.285714285714</c:v>
                </c:pt>
                <c:pt idx="2">
                  <c:v>19216.666666666668</c:v>
                </c:pt>
                <c:pt idx="3">
                  <c:v>20377.112676056338</c:v>
                </c:pt>
                <c:pt idx="4">
                  <c:v>21350.467289719625</c:v>
                </c:pt>
                <c:pt idx="5">
                  <c:v>22521.268656716416</c:v>
                </c:pt>
                <c:pt idx="6">
                  <c:v>23424.429824561405</c:v>
                </c:pt>
                <c:pt idx="7">
                  <c:v>24596.428571428572</c:v>
                </c:pt>
                <c:pt idx="8">
                  <c:v>25077.134831460673</c:v>
                </c:pt>
                <c:pt idx="9">
                  <c:v>25265.283018867925</c:v>
                </c:pt>
                <c:pt idx="10">
                  <c:v>26123.636363636364</c:v>
                </c:pt>
                <c:pt idx="11">
                  <c:v>26795.5</c:v>
                </c:pt>
                <c:pt idx="12">
                  <c:v>27128.225806451614</c:v>
                </c:pt>
                <c:pt idx="13">
                  <c:v>30187.5</c:v>
                </c:pt>
                <c:pt idx="14">
                  <c:v>30628.125</c:v>
                </c:pt>
                <c:pt idx="15">
                  <c:v>32817.083333333336</c:v>
                </c:pt>
                <c:pt idx="16">
                  <c:v>34216.666666666664</c:v>
                </c:pt>
                <c:pt idx="17">
                  <c:v>36992.931034482761</c:v>
                </c:pt>
                <c:pt idx="18">
                  <c:v>39089.035087719298</c:v>
                </c:pt>
                <c:pt idx="19">
                  <c:v>42377.142857142855</c:v>
                </c:pt>
                <c:pt idx="20">
                  <c:v>47840.397260273974</c:v>
                </c:pt>
                <c:pt idx="21">
                  <c:v>53689.051724137928</c:v>
                </c:pt>
                <c:pt idx="22">
                  <c:v>63384.898876404492</c:v>
                </c:pt>
                <c:pt idx="23">
                  <c:v>67609.452554744523</c:v>
                </c:pt>
                <c:pt idx="24">
                  <c:v>71347.422680412375</c:v>
                </c:pt>
                <c:pt idx="25">
                  <c:v>77256.280991735533</c:v>
                </c:pt>
                <c:pt idx="26">
                  <c:v>83547.961325966855</c:v>
                </c:pt>
                <c:pt idx="27">
                  <c:v>101026.3309352518</c:v>
                </c:pt>
                <c:pt idx="28">
                  <c:v>164622.16957605985</c:v>
                </c:pt>
                <c:pt idx="29">
                  <c:v>165406.29187817257</c:v>
                </c:pt>
                <c:pt idx="30">
                  <c:v>127754.90223463687</c:v>
                </c:pt>
                <c:pt idx="31">
                  <c:v>124437.31213872832</c:v>
                </c:pt>
                <c:pt idx="32">
                  <c:v>118468.85342789599</c:v>
                </c:pt>
                <c:pt idx="33">
                  <c:v>112984.8049689441</c:v>
                </c:pt>
                <c:pt idx="34">
                  <c:v>108898.78753830439</c:v>
                </c:pt>
                <c:pt idx="35">
                  <c:v>112390.86021505376</c:v>
                </c:pt>
                <c:pt idx="36">
                  <c:v>116278.40407288318</c:v>
                </c:pt>
              </c:numCache>
            </c:numRef>
          </c:val>
          <c:smooth val="0"/>
          <c:extLst>
            <c:ext xmlns:c16="http://schemas.microsoft.com/office/drawing/2014/chart" uri="{C3380CC4-5D6E-409C-BE32-E72D297353CC}">
              <c16:uniqueId val="{00000003-1991-41B9-9A7A-00FB47B1F899}"/>
            </c:ext>
          </c:extLst>
        </c:ser>
        <c:ser>
          <c:idx val="3"/>
          <c:order val="3"/>
          <c:tx>
            <c:strRef>
              <c:f>Summary!$F$2</c:f>
              <c:strCache>
                <c:ptCount val="1"/>
                <c:pt idx="0">
                  <c:v>Inflation </c:v>
                </c:pt>
              </c:strCache>
            </c:strRef>
          </c:tx>
          <c:spPr>
            <a:ln w="28575" cap="rnd">
              <a:solidFill>
                <a:schemeClr val="accent4"/>
              </a:solidFill>
              <a:round/>
            </a:ln>
            <a:effectLst/>
          </c:spPr>
          <c:marker>
            <c:symbol val="none"/>
          </c:marker>
          <c:cat>
            <c:numRef>
              <c:f>Summary!$B$3:$B$39</c:f>
              <c:numCache>
                <c:formatCode>0</c:formatCode>
                <c:ptCount val="37"/>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numCache>
            </c:numRef>
          </c:cat>
          <c:val>
            <c:numRef>
              <c:f>Summary!$F$3:$F$39</c:f>
            </c:numRef>
          </c:val>
          <c:smooth val="0"/>
          <c:extLst>
            <c:ext xmlns:c16="http://schemas.microsoft.com/office/drawing/2014/chart" uri="{C3380CC4-5D6E-409C-BE32-E72D297353CC}">
              <c16:uniqueId val="{00000004-1991-41B9-9A7A-00FB47B1F899}"/>
            </c:ext>
          </c:extLst>
        </c:ser>
        <c:ser>
          <c:idx val="4"/>
          <c:order val="4"/>
          <c:tx>
            <c:strRef>
              <c:f>Summary!$G$2</c:f>
              <c:strCache>
                <c:ptCount val="1"/>
                <c:pt idx="0">
                  <c:v>Co-Ownership Average Price if increased by RPI</c:v>
                </c:pt>
              </c:strCache>
            </c:strRef>
          </c:tx>
          <c:spPr>
            <a:ln w="50800" cap="rnd">
              <a:solidFill>
                <a:schemeClr val="accent4"/>
              </a:solidFill>
              <a:round/>
            </a:ln>
            <a:effectLst/>
          </c:spPr>
          <c:marker>
            <c:symbol val="none"/>
          </c:marker>
          <c:dLbls>
            <c:dLbl>
              <c:idx val="16"/>
              <c:layout>
                <c:manualLayout>
                  <c:x val="-7.7547140859301089E-2"/>
                  <c:y val="-0.195793557082752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91-41B9-9A7A-00FB47B1F899}"/>
                </c:ext>
              </c:extLst>
            </c:dLbl>
            <c:dLbl>
              <c:idx val="36"/>
              <c:layout>
                <c:manualLayout>
                  <c:x val="-1.0937853078149776E-2"/>
                  <c:y val="-5.02857112689487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991-41B9-9A7A-00FB47B1F899}"/>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Summary!$B$3:$B$39</c:f>
              <c:numCache>
                <c:formatCode>0</c:formatCode>
                <c:ptCount val="37"/>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numCache>
            </c:numRef>
          </c:cat>
          <c:val>
            <c:numRef>
              <c:f>Summary!$G$3:$G$39</c:f>
              <c:numCache>
                <c:formatCode>_-"£"* #,##0_-;\-"£"* #,##0_-;_-"£"* "-"??_-;_-@_-</c:formatCode>
                <c:ptCount val="37"/>
                <c:pt idx="0">
                  <c:v>13132</c:v>
                </c:pt>
                <c:pt idx="1">
                  <c:v>15495.76</c:v>
                </c:pt>
                <c:pt idx="2">
                  <c:v>17339.755440000001</c:v>
                </c:pt>
                <c:pt idx="3">
                  <c:v>18830.97440784</c:v>
                </c:pt>
                <c:pt idx="4">
                  <c:v>19697.19923060064</c:v>
                </c:pt>
                <c:pt idx="5">
                  <c:v>20682.059192130673</c:v>
                </c:pt>
                <c:pt idx="6">
                  <c:v>21943.664802850646</c:v>
                </c:pt>
                <c:pt idx="7">
                  <c:v>22689.749406147566</c:v>
                </c:pt>
                <c:pt idx="8">
                  <c:v>23642.718881205765</c:v>
                </c:pt>
                <c:pt idx="9">
                  <c:v>24801.212106384846</c:v>
                </c:pt>
                <c:pt idx="10">
                  <c:v>26735.706650682863</c:v>
                </c:pt>
                <c:pt idx="11">
                  <c:v>29275.598782497735</c:v>
                </c:pt>
                <c:pt idx="12">
                  <c:v>31002.8591106651</c:v>
                </c:pt>
                <c:pt idx="13">
                  <c:v>32149.96489775971</c:v>
                </c:pt>
                <c:pt idx="14">
                  <c:v>32664.364336123865</c:v>
                </c:pt>
                <c:pt idx="15">
                  <c:v>33448.30908019084</c:v>
                </c:pt>
                <c:pt idx="16">
                  <c:v>34618.999897997521</c:v>
                </c:pt>
                <c:pt idx="17">
                  <c:v>35449.855895549459</c:v>
                </c:pt>
                <c:pt idx="18">
                  <c:v>36548.80142831149</c:v>
                </c:pt>
                <c:pt idx="19">
                  <c:v>37791.460676874078</c:v>
                </c:pt>
                <c:pt idx="20">
                  <c:v>38358.332587027187</c:v>
                </c:pt>
                <c:pt idx="21">
                  <c:v>39509.082564638004</c:v>
                </c:pt>
                <c:pt idx="22">
                  <c:v>40220.246050801485</c:v>
                </c:pt>
                <c:pt idx="23">
                  <c:v>40903.990233665107</c:v>
                </c:pt>
                <c:pt idx="24">
                  <c:v>42090.205950441392</c:v>
                </c:pt>
                <c:pt idx="25">
                  <c:v>43352.912128954631</c:v>
                </c:pt>
                <c:pt idx="26">
                  <c:v>44566.793668565362</c:v>
                </c:pt>
                <c:pt idx="27">
                  <c:v>45992.931065959456</c:v>
                </c:pt>
                <c:pt idx="28">
                  <c:v>47970.627101795711</c:v>
                </c:pt>
                <c:pt idx="29">
                  <c:v>49889.452185867543</c:v>
                </c:pt>
                <c:pt idx="30">
                  <c:v>49640.004924938206</c:v>
                </c:pt>
                <c:pt idx="31">
                  <c:v>51923.445151485364</c:v>
                </c:pt>
                <c:pt idx="32">
                  <c:v>54623.464299362604</c:v>
                </c:pt>
                <c:pt idx="33">
                  <c:v>56371.41515694221</c:v>
                </c:pt>
                <c:pt idx="34">
                  <c:v>58062.557611650474</c:v>
                </c:pt>
                <c:pt idx="35">
                  <c:v>59456.058994330087</c:v>
                </c:pt>
                <c:pt idx="36">
                  <c:v>60050.619584273387</c:v>
                </c:pt>
              </c:numCache>
            </c:numRef>
          </c:val>
          <c:smooth val="0"/>
          <c:extLst>
            <c:ext xmlns:c16="http://schemas.microsoft.com/office/drawing/2014/chart" uri="{C3380CC4-5D6E-409C-BE32-E72D297353CC}">
              <c16:uniqueId val="{00000007-1991-41B9-9A7A-00FB47B1F899}"/>
            </c:ext>
          </c:extLst>
        </c:ser>
        <c:dLbls>
          <c:showLegendKey val="0"/>
          <c:showVal val="0"/>
          <c:showCatName val="0"/>
          <c:showSerName val="0"/>
          <c:showPercent val="0"/>
          <c:showBubbleSize val="0"/>
        </c:dLbls>
        <c:smooth val="0"/>
        <c:axId val="618096840"/>
        <c:axId val="618097824"/>
      </c:lineChart>
      <c:catAx>
        <c:axId val="61809684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8097824"/>
        <c:crosses val="autoZero"/>
        <c:auto val="1"/>
        <c:lblAlgn val="ctr"/>
        <c:lblOffset val="100"/>
        <c:noMultiLvlLbl val="0"/>
      </c:catAx>
      <c:valAx>
        <c:axId val="61809782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8096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508138912269638E-2"/>
          <c:y val="8.1700335631755119E-2"/>
          <c:w val="0.93134871985199996"/>
          <c:h val="0.7914841605505395"/>
        </c:manualLayout>
      </c:layout>
      <c:lineChart>
        <c:grouping val="standard"/>
        <c:varyColors val="0"/>
        <c:ser>
          <c:idx val="1"/>
          <c:order val="0"/>
          <c:tx>
            <c:strRef>
              <c:f>'Raw Data'!$C$2</c:f>
              <c:strCache>
                <c:ptCount val="1"/>
                <c:pt idx="0">
                  <c:v>Min Lending Rate</c:v>
                </c:pt>
              </c:strCache>
            </c:strRef>
          </c:tx>
          <c:spPr>
            <a:ln w="22225" cap="rnd" cmpd="sng" algn="ctr">
              <a:solidFill>
                <a:schemeClr val="accent2"/>
              </a:solidFill>
              <a:round/>
            </a:ln>
            <a:effectLst/>
          </c:spPr>
          <c:marker>
            <c:symbol val="none"/>
          </c:marker>
          <c:cat>
            <c:numRef>
              <c:f>'Raw Data'!$A$3:$A$17065</c:f>
              <c:numCache>
                <c:formatCode>yyyy</c:formatCode>
                <c:ptCount val="17063"/>
                <c:pt idx="0">
                  <c:v>26665</c:v>
                </c:pt>
                <c:pt idx="1">
                  <c:v>26666</c:v>
                </c:pt>
                <c:pt idx="2">
                  <c:v>26667</c:v>
                </c:pt>
                <c:pt idx="3">
                  <c:v>26668</c:v>
                </c:pt>
                <c:pt idx="4">
                  <c:v>26669</c:v>
                </c:pt>
                <c:pt idx="5">
                  <c:v>26670</c:v>
                </c:pt>
                <c:pt idx="6">
                  <c:v>26671</c:v>
                </c:pt>
                <c:pt idx="7">
                  <c:v>26672</c:v>
                </c:pt>
                <c:pt idx="8">
                  <c:v>26673</c:v>
                </c:pt>
                <c:pt idx="9">
                  <c:v>26674</c:v>
                </c:pt>
                <c:pt idx="10">
                  <c:v>26675</c:v>
                </c:pt>
                <c:pt idx="11">
                  <c:v>26676</c:v>
                </c:pt>
                <c:pt idx="12">
                  <c:v>26677</c:v>
                </c:pt>
                <c:pt idx="13">
                  <c:v>26678</c:v>
                </c:pt>
                <c:pt idx="14">
                  <c:v>26679</c:v>
                </c:pt>
                <c:pt idx="15">
                  <c:v>26680</c:v>
                </c:pt>
                <c:pt idx="16">
                  <c:v>26681</c:v>
                </c:pt>
                <c:pt idx="17">
                  <c:v>26682</c:v>
                </c:pt>
                <c:pt idx="18">
                  <c:v>26683</c:v>
                </c:pt>
                <c:pt idx="19">
                  <c:v>26684</c:v>
                </c:pt>
                <c:pt idx="20">
                  <c:v>26685</c:v>
                </c:pt>
                <c:pt idx="21">
                  <c:v>26686</c:v>
                </c:pt>
                <c:pt idx="22">
                  <c:v>26687</c:v>
                </c:pt>
                <c:pt idx="23">
                  <c:v>26688</c:v>
                </c:pt>
                <c:pt idx="24">
                  <c:v>26689</c:v>
                </c:pt>
                <c:pt idx="25">
                  <c:v>26690</c:v>
                </c:pt>
                <c:pt idx="26">
                  <c:v>26691</c:v>
                </c:pt>
                <c:pt idx="27">
                  <c:v>26692</c:v>
                </c:pt>
                <c:pt idx="28">
                  <c:v>26693</c:v>
                </c:pt>
                <c:pt idx="29">
                  <c:v>26694</c:v>
                </c:pt>
                <c:pt idx="30">
                  <c:v>26695</c:v>
                </c:pt>
                <c:pt idx="31">
                  <c:v>26696</c:v>
                </c:pt>
                <c:pt idx="32">
                  <c:v>26697</c:v>
                </c:pt>
                <c:pt idx="33">
                  <c:v>26698</c:v>
                </c:pt>
                <c:pt idx="34">
                  <c:v>26699</c:v>
                </c:pt>
                <c:pt idx="35">
                  <c:v>26700</c:v>
                </c:pt>
                <c:pt idx="36">
                  <c:v>26701</c:v>
                </c:pt>
                <c:pt idx="37">
                  <c:v>26702</c:v>
                </c:pt>
                <c:pt idx="38">
                  <c:v>26703</c:v>
                </c:pt>
                <c:pt idx="39">
                  <c:v>26704</c:v>
                </c:pt>
                <c:pt idx="40">
                  <c:v>26705</c:v>
                </c:pt>
                <c:pt idx="41">
                  <c:v>26706</c:v>
                </c:pt>
                <c:pt idx="42">
                  <c:v>26707</c:v>
                </c:pt>
                <c:pt idx="43">
                  <c:v>26708</c:v>
                </c:pt>
                <c:pt idx="44">
                  <c:v>26709</c:v>
                </c:pt>
                <c:pt idx="45">
                  <c:v>26710</c:v>
                </c:pt>
                <c:pt idx="46">
                  <c:v>26711</c:v>
                </c:pt>
                <c:pt idx="47">
                  <c:v>26712</c:v>
                </c:pt>
                <c:pt idx="48">
                  <c:v>26713</c:v>
                </c:pt>
                <c:pt idx="49">
                  <c:v>26714</c:v>
                </c:pt>
                <c:pt idx="50">
                  <c:v>26715</c:v>
                </c:pt>
                <c:pt idx="51">
                  <c:v>26716</c:v>
                </c:pt>
                <c:pt idx="52">
                  <c:v>26717</c:v>
                </c:pt>
                <c:pt idx="53">
                  <c:v>26718</c:v>
                </c:pt>
                <c:pt idx="54">
                  <c:v>26719</c:v>
                </c:pt>
                <c:pt idx="55">
                  <c:v>26720</c:v>
                </c:pt>
                <c:pt idx="56">
                  <c:v>26721</c:v>
                </c:pt>
                <c:pt idx="57">
                  <c:v>26722</c:v>
                </c:pt>
                <c:pt idx="58">
                  <c:v>26723</c:v>
                </c:pt>
                <c:pt idx="59">
                  <c:v>26724</c:v>
                </c:pt>
                <c:pt idx="60">
                  <c:v>26725</c:v>
                </c:pt>
                <c:pt idx="61">
                  <c:v>26726</c:v>
                </c:pt>
                <c:pt idx="62">
                  <c:v>26727</c:v>
                </c:pt>
                <c:pt idx="63">
                  <c:v>26728</c:v>
                </c:pt>
                <c:pt idx="64">
                  <c:v>26729</c:v>
                </c:pt>
                <c:pt idx="65">
                  <c:v>26730</c:v>
                </c:pt>
                <c:pt idx="66">
                  <c:v>26731</c:v>
                </c:pt>
                <c:pt idx="67">
                  <c:v>26732</c:v>
                </c:pt>
                <c:pt idx="68">
                  <c:v>26733</c:v>
                </c:pt>
                <c:pt idx="69">
                  <c:v>26734</c:v>
                </c:pt>
                <c:pt idx="70">
                  <c:v>26735</c:v>
                </c:pt>
                <c:pt idx="71">
                  <c:v>26736</c:v>
                </c:pt>
                <c:pt idx="72">
                  <c:v>26737</c:v>
                </c:pt>
                <c:pt idx="73">
                  <c:v>26738</c:v>
                </c:pt>
                <c:pt idx="74">
                  <c:v>26739</c:v>
                </c:pt>
                <c:pt idx="75">
                  <c:v>26740</c:v>
                </c:pt>
                <c:pt idx="76">
                  <c:v>26741</c:v>
                </c:pt>
                <c:pt idx="77">
                  <c:v>26742</c:v>
                </c:pt>
                <c:pt idx="78">
                  <c:v>26743</c:v>
                </c:pt>
                <c:pt idx="79">
                  <c:v>26744</c:v>
                </c:pt>
                <c:pt idx="80">
                  <c:v>26745</c:v>
                </c:pt>
                <c:pt idx="81">
                  <c:v>26746</c:v>
                </c:pt>
                <c:pt idx="82">
                  <c:v>26747</c:v>
                </c:pt>
                <c:pt idx="83">
                  <c:v>26748</c:v>
                </c:pt>
                <c:pt idx="84">
                  <c:v>26749</c:v>
                </c:pt>
                <c:pt idx="85">
                  <c:v>26750</c:v>
                </c:pt>
                <c:pt idx="86">
                  <c:v>26751</c:v>
                </c:pt>
                <c:pt idx="87">
                  <c:v>26752</c:v>
                </c:pt>
                <c:pt idx="88">
                  <c:v>26753</c:v>
                </c:pt>
                <c:pt idx="89">
                  <c:v>26754</c:v>
                </c:pt>
                <c:pt idx="90">
                  <c:v>26755</c:v>
                </c:pt>
                <c:pt idx="91">
                  <c:v>26756</c:v>
                </c:pt>
                <c:pt idx="92">
                  <c:v>26757</c:v>
                </c:pt>
                <c:pt idx="93">
                  <c:v>26758</c:v>
                </c:pt>
                <c:pt idx="94">
                  <c:v>26759</c:v>
                </c:pt>
                <c:pt idx="95">
                  <c:v>26760</c:v>
                </c:pt>
                <c:pt idx="96">
                  <c:v>26761</c:v>
                </c:pt>
                <c:pt idx="97">
                  <c:v>26762</c:v>
                </c:pt>
                <c:pt idx="98">
                  <c:v>26763</c:v>
                </c:pt>
                <c:pt idx="99">
                  <c:v>26764</c:v>
                </c:pt>
                <c:pt idx="100">
                  <c:v>26765</c:v>
                </c:pt>
                <c:pt idx="101">
                  <c:v>26766</c:v>
                </c:pt>
                <c:pt idx="102">
                  <c:v>26767</c:v>
                </c:pt>
                <c:pt idx="103">
                  <c:v>26768</c:v>
                </c:pt>
                <c:pt idx="104">
                  <c:v>26769</c:v>
                </c:pt>
                <c:pt idx="105">
                  <c:v>26770</c:v>
                </c:pt>
                <c:pt idx="106">
                  <c:v>26771</c:v>
                </c:pt>
                <c:pt idx="107">
                  <c:v>26772</c:v>
                </c:pt>
                <c:pt idx="108">
                  <c:v>26773</c:v>
                </c:pt>
                <c:pt idx="109">
                  <c:v>26774</c:v>
                </c:pt>
                <c:pt idx="110">
                  <c:v>26775</c:v>
                </c:pt>
                <c:pt idx="111">
                  <c:v>26776</c:v>
                </c:pt>
                <c:pt idx="112">
                  <c:v>26777</c:v>
                </c:pt>
                <c:pt idx="113">
                  <c:v>26778</c:v>
                </c:pt>
                <c:pt idx="114">
                  <c:v>26779</c:v>
                </c:pt>
                <c:pt idx="115">
                  <c:v>26780</c:v>
                </c:pt>
                <c:pt idx="116">
                  <c:v>26781</c:v>
                </c:pt>
                <c:pt idx="117">
                  <c:v>26782</c:v>
                </c:pt>
                <c:pt idx="118">
                  <c:v>26783</c:v>
                </c:pt>
                <c:pt idx="119">
                  <c:v>26784</c:v>
                </c:pt>
                <c:pt idx="120">
                  <c:v>26785</c:v>
                </c:pt>
                <c:pt idx="121">
                  <c:v>26786</c:v>
                </c:pt>
                <c:pt idx="122">
                  <c:v>26787</c:v>
                </c:pt>
                <c:pt idx="123">
                  <c:v>26788</c:v>
                </c:pt>
                <c:pt idx="124">
                  <c:v>26789</c:v>
                </c:pt>
                <c:pt idx="125">
                  <c:v>26790</c:v>
                </c:pt>
                <c:pt idx="126">
                  <c:v>26791</c:v>
                </c:pt>
                <c:pt idx="127">
                  <c:v>26792</c:v>
                </c:pt>
                <c:pt idx="128">
                  <c:v>26793</c:v>
                </c:pt>
                <c:pt idx="129">
                  <c:v>26794</c:v>
                </c:pt>
                <c:pt idx="130">
                  <c:v>26795</c:v>
                </c:pt>
                <c:pt idx="131">
                  <c:v>26796</c:v>
                </c:pt>
                <c:pt idx="132">
                  <c:v>26797</c:v>
                </c:pt>
                <c:pt idx="133">
                  <c:v>26798</c:v>
                </c:pt>
                <c:pt idx="134">
                  <c:v>26799</c:v>
                </c:pt>
                <c:pt idx="135">
                  <c:v>26800</c:v>
                </c:pt>
                <c:pt idx="136">
                  <c:v>26801</c:v>
                </c:pt>
                <c:pt idx="137">
                  <c:v>26802</c:v>
                </c:pt>
                <c:pt idx="138">
                  <c:v>26803</c:v>
                </c:pt>
                <c:pt idx="139">
                  <c:v>26804</c:v>
                </c:pt>
                <c:pt idx="140">
                  <c:v>26805</c:v>
                </c:pt>
                <c:pt idx="141">
                  <c:v>26806</c:v>
                </c:pt>
                <c:pt idx="142">
                  <c:v>26807</c:v>
                </c:pt>
                <c:pt idx="143">
                  <c:v>26808</c:v>
                </c:pt>
                <c:pt idx="144">
                  <c:v>26809</c:v>
                </c:pt>
                <c:pt idx="145">
                  <c:v>26810</c:v>
                </c:pt>
                <c:pt idx="146">
                  <c:v>26811</c:v>
                </c:pt>
                <c:pt idx="147">
                  <c:v>26812</c:v>
                </c:pt>
                <c:pt idx="148">
                  <c:v>26813</c:v>
                </c:pt>
                <c:pt idx="149">
                  <c:v>26814</c:v>
                </c:pt>
                <c:pt idx="150">
                  <c:v>26815</c:v>
                </c:pt>
                <c:pt idx="151">
                  <c:v>26816</c:v>
                </c:pt>
                <c:pt idx="152">
                  <c:v>26817</c:v>
                </c:pt>
                <c:pt idx="153">
                  <c:v>26818</c:v>
                </c:pt>
                <c:pt idx="154">
                  <c:v>26819</c:v>
                </c:pt>
                <c:pt idx="155">
                  <c:v>26820</c:v>
                </c:pt>
                <c:pt idx="156">
                  <c:v>26821</c:v>
                </c:pt>
                <c:pt idx="157">
                  <c:v>26822</c:v>
                </c:pt>
                <c:pt idx="158">
                  <c:v>26823</c:v>
                </c:pt>
                <c:pt idx="159">
                  <c:v>26824</c:v>
                </c:pt>
                <c:pt idx="160">
                  <c:v>26825</c:v>
                </c:pt>
                <c:pt idx="161">
                  <c:v>26826</c:v>
                </c:pt>
                <c:pt idx="162">
                  <c:v>26827</c:v>
                </c:pt>
                <c:pt idx="163">
                  <c:v>26828</c:v>
                </c:pt>
                <c:pt idx="164">
                  <c:v>26829</c:v>
                </c:pt>
                <c:pt idx="165">
                  <c:v>26830</c:v>
                </c:pt>
                <c:pt idx="166">
                  <c:v>26831</c:v>
                </c:pt>
                <c:pt idx="167">
                  <c:v>26832</c:v>
                </c:pt>
                <c:pt idx="168">
                  <c:v>26833</c:v>
                </c:pt>
                <c:pt idx="169">
                  <c:v>26834</c:v>
                </c:pt>
                <c:pt idx="170">
                  <c:v>26835</c:v>
                </c:pt>
                <c:pt idx="171">
                  <c:v>26836</c:v>
                </c:pt>
                <c:pt idx="172">
                  <c:v>26837</c:v>
                </c:pt>
                <c:pt idx="173">
                  <c:v>26838</c:v>
                </c:pt>
                <c:pt idx="174">
                  <c:v>26839</c:v>
                </c:pt>
                <c:pt idx="175">
                  <c:v>26840</c:v>
                </c:pt>
                <c:pt idx="176">
                  <c:v>26841</c:v>
                </c:pt>
                <c:pt idx="177">
                  <c:v>26842</c:v>
                </c:pt>
                <c:pt idx="178">
                  <c:v>26843</c:v>
                </c:pt>
                <c:pt idx="179">
                  <c:v>26844</c:v>
                </c:pt>
                <c:pt idx="180">
                  <c:v>26845</c:v>
                </c:pt>
                <c:pt idx="181">
                  <c:v>26846</c:v>
                </c:pt>
                <c:pt idx="182">
                  <c:v>26847</c:v>
                </c:pt>
                <c:pt idx="183">
                  <c:v>26848</c:v>
                </c:pt>
                <c:pt idx="184">
                  <c:v>26849</c:v>
                </c:pt>
                <c:pt idx="185">
                  <c:v>26850</c:v>
                </c:pt>
                <c:pt idx="186">
                  <c:v>26851</c:v>
                </c:pt>
                <c:pt idx="187">
                  <c:v>26852</c:v>
                </c:pt>
                <c:pt idx="188">
                  <c:v>26853</c:v>
                </c:pt>
                <c:pt idx="189">
                  <c:v>26854</c:v>
                </c:pt>
                <c:pt idx="190">
                  <c:v>26855</c:v>
                </c:pt>
                <c:pt idx="191">
                  <c:v>26856</c:v>
                </c:pt>
                <c:pt idx="192">
                  <c:v>26857</c:v>
                </c:pt>
                <c:pt idx="193">
                  <c:v>26858</c:v>
                </c:pt>
                <c:pt idx="194">
                  <c:v>26859</c:v>
                </c:pt>
                <c:pt idx="195">
                  <c:v>26860</c:v>
                </c:pt>
                <c:pt idx="196">
                  <c:v>26861</c:v>
                </c:pt>
                <c:pt idx="197">
                  <c:v>26862</c:v>
                </c:pt>
                <c:pt idx="198">
                  <c:v>26863</c:v>
                </c:pt>
                <c:pt idx="199">
                  <c:v>26864</c:v>
                </c:pt>
                <c:pt idx="200">
                  <c:v>26865</c:v>
                </c:pt>
                <c:pt idx="201">
                  <c:v>26866</c:v>
                </c:pt>
                <c:pt idx="202">
                  <c:v>26867</c:v>
                </c:pt>
                <c:pt idx="203">
                  <c:v>26868</c:v>
                </c:pt>
                <c:pt idx="204">
                  <c:v>26869</c:v>
                </c:pt>
                <c:pt idx="205">
                  <c:v>26870</c:v>
                </c:pt>
                <c:pt idx="206">
                  <c:v>26871</c:v>
                </c:pt>
                <c:pt idx="207">
                  <c:v>26872</c:v>
                </c:pt>
                <c:pt idx="208">
                  <c:v>26873</c:v>
                </c:pt>
                <c:pt idx="209">
                  <c:v>26874</c:v>
                </c:pt>
                <c:pt idx="210">
                  <c:v>26875</c:v>
                </c:pt>
                <c:pt idx="211">
                  <c:v>26876</c:v>
                </c:pt>
                <c:pt idx="212">
                  <c:v>26877</c:v>
                </c:pt>
                <c:pt idx="213">
                  <c:v>26878</c:v>
                </c:pt>
                <c:pt idx="214">
                  <c:v>26879</c:v>
                </c:pt>
                <c:pt idx="215">
                  <c:v>26880</c:v>
                </c:pt>
                <c:pt idx="216">
                  <c:v>26881</c:v>
                </c:pt>
                <c:pt idx="217">
                  <c:v>26882</c:v>
                </c:pt>
                <c:pt idx="218">
                  <c:v>26883</c:v>
                </c:pt>
                <c:pt idx="219">
                  <c:v>26884</c:v>
                </c:pt>
                <c:pt idx="220">
                  <c:v>26885</c:v>
                </c:pt>
                <c:pt idx="221">
                  <c:v>26886</c:v>
                </c:pt>
                <c:pt idx="222">
                  <c:v>26887</c:v>
                </c:pt>
                <c:pt idx="223">
                  <c:v>26888</c:v>
                </c:pt>
                <c:pt idx="224">
                  <c:v>26889</c:v>
                </c:pt>
                <c:pt idx="225">
                  <c:v>26890</c:v>
                </c:pt>
                <c:pt idx="226">
                  <c:v>26891</c:v>
                </c:pt>
                <c:pt idx="227">
                  <c:v>26892</c:v>
                </c:pt>
                <c:pt idx="228">
                  <c:v>26893</c:v>
                </c:pt>
                <c:pt idx="229">
                  <c:v>26894</c:v>
                </c:pt>
                <c:pt idx="230">
                  <c:v>26895</c:v>
                </c:pt>
                <c:pt idx="231">
                  <c:v>26896</c:v>
                </c:pt>
                <c:pt idx="232">
                  <c:v>26897</c:v>
                </c:pt>
                <c:pt idx="233">
                  <c:v>26898</c:v>
                </c:pt>
                <c:pt idx="234">
                  <c:v>26899</c:v>
                </c:pt>
                <c:pt idx="235">
                  <c:v>26900</c:v>
                </c:pt>
                <c:pt idx="236">
                  <c:v>26901</c:v>
                </c:pt>
                <c:pt idx="237">
                  <c:v>26902</c:v>
                </c:pt>
                <c:pt idx="238">
                  <c:v>26903</c:v>
                </c:pt>
                <c:pt idx="239">
                  <c:v>26904</c:v>
                </c:pt>
                <c:pt idx="240">
                  <c:v>26905</c:v>
                </c:pt>
                <c:pt idx="241">
                  <c:v>26906</c:v>
                </c:pt>
                <c:pt idx="242">
                  <c:v>26907</c:v>
                </c:pt>
                <c:pt idx="243">
                  <c:v>26908</c:v>
                </c:pt>
                <c:pt idx="244">
                  <c:v>26909</c:v>
                </c:pt>
                <c:pt idx="245">
                  <c:v>26910</c:v>
                </c:pt>
                <c:pt idx="246">
                  <c:v>26911</c:v>
                </c:pt>
                <c:pt idx="247">
                  <c:v>26912</c:v>
                </c:pt>
                <c:pt idx="248">
                  <c:v>26913</c:v>
                </c:pt>
                <c:pt idx="249">
                  <c:v>26914</c:v>
                </c:pt>
                <c:pt idx="250">
                  <c:v>26915</c:v>
                </c:pt>
                <c:pt idx="251">
                  <c:v>26916</c:v>
                </c:pt>
                <c:pt idx="252">
                  <c:v>26917</c:v>
                </c:pt>
                <c:pt idx="253">
                  <c:v>26918</c:v>
                </c:pt>
                <c:pt idx="254">
                  <c:v>26919</c:v>
                </c:pt>
                <c:pt idx="255">
                  <c:v>26920</c:v>
                </c:pt>
                <c:pt idx="256">
                  <c:v>26921</c:v>
                </c:pt>
                <c:pt idx="257">
                  <c:v>26922</c:v>
                </c:pt>
                <c:pt idx="258">
                  <c:v>26923</c:v>
                </c:pt>
                <c:pt idx="259">
                  <c:v>26924</c:v>
                </c:pt>
                <c:pt idx="260">
                  <c:v>26925</c:v>
                </c:pt>
                <c:pt idx="261">
                  <c:v>26926</c:v>
                </c:pt>
                <c:pt idx="262">
                  <c:v>26927</c:v>
                </c:pt>
                <c:pt idx="263">
                  <c:v>26928</c:v>
                </c:pt>
                <c:pt idx="264">
                  <c:v>26929</c:v>
                </c:pt>
                <c:pt idx="265">
                  <c:v>26930</c:v>
                </c:pt>
                <c:pt idx="266">
                  <c:v>26931</c:v>
                </c:pt>
                <c:pt idx="267">
                  <c:v>26932</c:v>
                </c:pt>
                <c:pt idx="268">
                  <c:v>26933</c:v>
                </c:pt>
                <c:pt idx="269">
                  <c:v>26934</c:v>
                </c:pt>
                <c:pt idx="270">
                  <c:v>26935</c:v>
                </c:pt>
                <c:pt idx="271">
                  <c:v>26936</c:v>
                </c:pt>
                <c:pt idx="272">
                  <c:v>26937</c:v>
                </c:pt>
                <c:pt idx="273">
                  <c:v>26938</c:v>
                </c:pt>
                <c:pt idx="274">
                  <c:v>26939</c:v>
                </c:pt>
                <c:pt idx="275">
                  <c:v>26940</c:v>
                </c:pt>
                <c:pt idx="276">
                  <c:v>26941</c:v>
                </c:pt>
                <c:pt idx="277">
                  <c:v>26942</c:v>
                </c:pt>
                <c:pt idx="278">
                  <c:v>26943</c:v>
                </c:pt>
                <c:pt idx="279">
                  <c:v>26944</c:v>
                </c:pt>
                <c:pt idx="280">
                  <c:v>26945</c:v>
                </c:pt>
                <c:pt idx="281">
                  <c:v>26946</c:v>
                </c:pt>
                <c:pt idx="282">
                  <c:v>26947</c:v>
                </c:pt>
                <c:pt idx="283">
                  <c:v>26948</c:v>
                </c:pt>
                <c:pt idx="284">
                  <c:v>26949</c:v>
                </c:pt>
                <c:pt idx="285">
                  <c:v>26950</c:v>
                </c:pt>
                <c:pt idx="286">
                  <c:v>26951</c:v>
                </c:pt>
                <c:pt idx="287">
                  <c:v>26952</c:v>
                </c:pt>
                <c:pt idx="288">
                  <c:v>26953</c:v>
                </c:pt>
                <c:pt idx="289">
                  <c:v>26954</c:v>
                </c:pt>
                <c:pt idx="290">
                  <c:v>26955</c:v>
                </c:pt>
                <c:pt idx="291">
                  <c:v>26956</c:v>
                </c:pt>
                <c:pt idx="292">
                  <c:v>26957</c:v>
                </c:pt>
                <c:pt idx="293">
                  <c:v>26958</c:v>
                </c:pt>
                <c:pt idx="294">
                  <c:v>26959</c:v>
                </c:pt>
                <c:pt idx="295">
                  <c:v>26960</c:v>
                </c:pt>
                <c:pt idx="296">
                  <c:v>26961</c:v>
                </c:pt>
                <c:pt idx="297">
                  <c:v>26962</c:v>
                </c:pt>
                <c:pt idx="298">
                  <c:v>26963</c:v>
                </c:pt>
                <c:pt idx="299">
                  <c:v>26964</c:v>
                </c:pt>
                <c:pt idx="300">
                  <c:v>26965</c:v>
                </c:pt>
                <c:pt idx="301">
                  <c:v>26966</c:v>
                </c:pt>
                <c:pt idx="302">
                  <c:v>26967</c:v>
                </c:pt>
                <c:pt idx="303">
                  <c:v>26968</c:v>
                </c:pt>
                <c:pt idx="304">
                  <c:v>26969</c:v>
                </c:pt>
                <c:pt idx="305">
                  <c:v>26970</c:v>
                </c:pt>
                <c:pt idx="306">
                  <c:v>26971</c:v>
                </c:pt>
                <c:pt idx="307">
                  <c:v>26972</c:v>
                </c:pt>
                <c:pt idx="308">
                  <c:v>26973</c:v>
                </c:pt>
                <c:pt idx="309">
                  <c:v>26974</c:v>
                </c:pt>
                <c:pt idx="310">
                  <c:v>26975</c:v>
                </c:pt>
                <c:pt idx="311">
                  <c:v>26976</c:v>
                </c:pt>
                <c:pt idx="312">
                  <c:v>26977</c:v>
                </c:pt>
                <c:pt idx="313">
                  <c:v>26978</c:v>
                </c:pt>
                <c:pt idx="314">
                  <c:v>26979</c:v>
                </c:pt>
                <c:pt idx="315">
                  <c:v>26980</c:v>
                </c:pt>
                <c:pt idx="316">
                  <c:v>26981</c:v>
                </c:pt>
                <c:pt idx="317">
                  <c:v>26982</c:v>
                </c:pt>
                <c:pt idx="318">
                  <c:v>26983</c:v>
                </c:pt>
                <c:pt idx="319">
                  <c:v>26984</c:v>
                </c:pt>
                <c:pt idx="320">
                  <c:v>26985</c:v>
                </c:pt>
                <c:pt idx="321">
                  <c:v>26986</c:v>
                </c:pt>
                <c:pt idx="322">
                  <c:v>26987</c:v>
                </c:pt>
                <c:pt idx="323">
                  <c:v>26988</c:v>
                </c:pt>
                <c:pt idx="324">
                  <c:v>26989</c:v>
                </c:pt>
                <c:pt idx="325">
                  <c:v>26990</c:v>
                </c:pt>
                <c:pt idx="326">
                  <c:v>26991</c:v>
                </c:pt>
                <c:pt idx="327">
                  <c:v>26992</c:v>
                </c:pt>
                <c:pt idx="328">
                  <c:v>26993</c:v>
                </c:pt>
                <c:pt idx="329">
                  <c:v>26994</c:v>
                </c:pt>
                <c:pt idx="330">
                  <c:v>26995</c:v>
                </c:pt>
                <c:pt idx="331">
                  <c:v>26996</c:v>
                </c:pt>
                <c:pt idx="332">
                  <c:v>26997</c:v>
                </c:pt>
                <c:pt idx="333">
                  <c:v>26998</c:v>
                </c:pt>
                <c:pt idx="334">
                  <c:v>26999</c:v>
                </c:pt>
                <c:pt idx="335">
                  <c:v>27000</c:v>
                </c:pt>
                <c:pt idx="336">
                  <c:v>27001</c:v>
                </c:pt>
                <c:pt idx="337">
                  <c:v>27002</c:v>
                </c:pt>
                <c:pt idx="338">
                  <c:v>27003</c:v>
                </c:pt>
                <c:pt idx="339">
                  <c:v>27004</c:v>
                </c:pt>
                <c:pt idx="340">
                  <c:v>27005</c:v>
                </c:pt>
                <c:pt idx="341">
                  <c:v>27006</c:v>
                </c:pt>
                <c:pt idx="342">
                  <c:v>27007</c:v>
                </c:pt>
                <c:pt idx="343">
                  <c:v>27008</c:v>
                </c:pt>
                <c:pt idx="344">
                  <c:v>27009</c:v>
                </c:pt>
                <c:pt idx="345">
                  <c:v>27010</c:v>
                </c:pt>
                <c:pt idx="346">
                  <c:v>27011</c:v>
                </c:pt>
                <c:pt idx="347">
                  <c:v>27012</c:v>
                </c:pt>
                <c:pt idx="348">
                  <c:v>27013</c:v>
                </c:pt>
                <c:pt idx="349">
                  <c:v>27014</c:v>
                </c:pt>
                <c:pt idx="350">
                  <c:v>27015</c:v>
                </c:pt>
                <c:pt idx="351">
                  <c:v>27016</c:v>
                </c:pt>
                <c:pt idx="352">
                  <c:v>27017</c:v>
                </c:pt>
                <c:pt idx="353">
                  <c:v>27018</c:v>
                </c:pt>
                <c:pt idx="354">
                  <c:v>27019</c:v>
                </c:pt>
                <c:pt idx="355">
                  <c:v>27020</c:v>
                </c:pt>
                <c:pt idx="356">
                  <c:v>27021</c:v>
                </c:pt>
                <c:pt idx="357">
                  <c:v>27022</c:v>
                </c:pt>
                <c:pt idx="358">
                  <c:v>27023</c:v>
                </c:pt>
                <c:pt idx="359">
                  <c:v>27024</c:v>
                </c:pt>
                <c:pt idx="360">
                  <c:v>27025</c:v>
                </c:pt>
                <c:pt idx="361">
                  <c:v>27026</c:v>
                </c:pt>
                <c:pt idx="362">
                  <c:v>27027</c:v>
                </c:pt>
                <c:pt idx="363">
                  <c:v>27028</c:v>
                </c:pt>
                <c:pt idx="364">
                  <c:v>27029</c:v>
                </c:pt>
                <c:pt idx="365">
                  <c:v>27030</c:v>
                </c:pt>
                <c:pt idx="366">
                  <c:v>27031</c:v>
                </c:pt>
                <c:pt idx="367">
                  <c:v>27032</c:v>
                </c:pt>
                <c:pt idx="368">
                  <c:v>27033</c:v>
                </c:pt>
                <c:pt idx="369">
                  <c:v>27034</c:v>
                </c:pt>
                <c:pt idx="370">
                  <c:v>27035</c:v>
                </c:pt>
                <c:pt idx="371">
                  <c:v>27036</c:v>
                </c:pt>
                <c:pt idx="372">
                  <c:v>27037</c:v>
                </c:pt>
                <c:pt idx="373">
                  <c:v>27038</c:v>
                </c:pt>
                <c:pt idx="374">
                  <c:v>27039</c:v>
                </c:pt>
                <c:pt idx="375">
                  <c:v>27040</c:v>
                </c:pt>
                <c:pt idx="376">
                  <c:v>27041</c:v>
                </c:pt>
                <c:pt idx="377">
                  <c:v>27042</c:v>
                </c:pt>
                <c:pt idx="378">
                  <c:v>27043</c:v>
                </c:pt>
                <c:pt idx="379">
                  <c:v>27044</c:v>
                </c:pt>
                <c:pt idx="380">
                  <c:v>27045</c:v>
                </c:pt>
                <c:pt idx="381">
                  <c:v>27046</c:v>
                </c:pt>
                <c:pt idx="382">
                  <c:v>27047</c:v>
                </c:pt>
                <c:pt idx="383">
                  <c:v>27048</c:v>
                </c:pt>
                <c:pt idx="384">
                  <c:v>27049</c:v>
                </c:pt>
                <c:pt idx="385">
                  <c:v>27050</c:v>
                </c:pt>
                <c:pt idx="386">
                  <c:v>27051</c:v>
                </c:pt>
                <c:pt idx="387">
                  <c:v>27052</c:v>
                </c:pt>
                <c:pt idx="388">
                  <c:v>27053</c:v>
                </c:pt>
                <c:pt idx="389">
                  <c:v>27054</c:v>
                </c:pt>
                <c:pt idx="390">
                  <c:v>27055</c:v>
                </c:pt>
                <c:pt idx="391">
                  <c:v>27056</c:v>
                </c:pt>
                <c:pt idx="392">
                  <c:v>27057</c:v>
                </c:pt>
                <c:pt idx="393">
                  <c:v>27058</c:v>
                </c:pt>
                <c:pt idx="394">
                  <c:v>27059</c:v>
                </c:pt>
                <c:pt idx="395">
                  <c:v>27060</c:v>
                </c:pt>
                <c:pt idx="396">
                  <c:v>27061</c:v>
                </c:pt>
                <c:pt idx="397">
                  <c:v>27062</c:v>
                </c:pt>
                <c:pt idx="398">
                  <c:v>27063</c:v>
                </c:pt>
                <c:pt idx="399">
                  <c:v>27064</c:v>
                </c:pt>
                <c:pt idx="400">
                  <c:v>27065</c:v>
                </c:pt>
                <c:pt idx="401">
                  <c:v>27066</c:v>
                </c:pt>
                <c:pt idx="402">
                  <c:v>27067</c:v>
                </c:pt>
                <c:pt idx="403">
                  <c:v>27068</c:v>
                </c:pt>
                <c:pt idx="404">
                  <c:v>27069</c:v>
                </c:pt>
                <c:pt idx="405">
                  <c:v>27070</c:v>
                </c:pt>
                <c:pt idx="406">
                  <c:v>27071</c:v>
                </c:pt>
                <c:pt idx="407">
                  <c:v>27072</c:v>
                </c:pt>
                <c:pt idx="408">
                  <c:v>27073</c:v>
                </c:pt>
                <c:pt idx="409">
                  <c:v>27074</c:v>
                </c:pt>
                <c:pt idx="410">
                  <c:v>27075</c:v>
                </c:pt>
                <c:pt idx="411">
                  <c:v>27076</c:v>
                </c:pt>
                <c:pt idx="412">
                  <c:v>27077</c:v>
                </c:pt>
                <c:pt idx="413">
                  <c:v>27078</c:v>
                </c:pt>
                <c:pt idx="414">
                  <c:v>27079</c:v>
                </c:pt>
                <c:pt idx="415">
                  <c:v>27080</c:v>
                </c:pt>
                <c:pt idx="416">
                  <c:v>27081</c:v>
                </c:pt>
                <c:pt idx="417">
                  <c:v>27082</c:v>
                </c:pt>
                <c:pt idx="418">
                  <c:v>27083</c:v>
                </c:pt>
                <c:pt idx="419">
                  <c:v>27084</c:v>
                </c:pt>
                <c:pt idx="420">
                  <c:v>27085</c:v>
                </c:pt>
                <c:pt idx="421">
                  <c:v>27086</c:v>
                </c:pt>
                <c:pt idx="422">
                  <c:v>27087</c:v>
                </c:pt>
                <c:pt idx="423">
                  <c:v>27088</c:v>
                </c:pt>
                <c:pt idx="424">
                  <c:v>27089</c:v>
                </c:pt>
                <c:pt idx="425">
                  <c:v>27090</c:v>
                </c:pt>
                <c:pt idx="426">
                  <c:v>27091</c:v>
                </c:pt>
                <c:pt idx="427">
                  <c:v>27092</c:v>
                </c:pt>
                <c:pt idx="428">
                  <c:v>27093</c:v>
                </c:pt>
                <c:pt idx="429">
                  <c:v>27094</c:v>
                </c:pt>
                <c:pt idx="430">
                  <c:v>27095</c:v>
                </c:pt>
                <c:pt idx="431">
                  <c:v>27096</c:v>
                </c:pt>
                <c:pt idx="432">
                  <c:v>27097</c:v>
                </c:pt>
                <c:pt idx="433">
                  <c:v>27098</c:v>
                </c:pt>
                <c:pt idx="434">
                  <c:v>27099</c:v>
                </c:pt>
                <c:pt idx="435">
                  <c:v>27100</c:v>
                </c:pt>
                <c:pt idx="436">
                  <c:v>27101</c:v>
                </c:pt>
                <c:pt idx="437">
                  <c:v>27102</c:v>
                </c:pt>
                <c:pt idx="438">
                  <c:v>27103</c:v>
                </c:pt>
                <c:pt idx="439">
                  <c:v>27104</c:v>
                </c:pt>
                <c:pt idx="440">
                  <c:v>27105</c:v>
                </c:pt>
                <c:pt idx="441">
                  <c:v>27106</c:v>
                </c:pt>
                <c:pt idx="442">
                  <c:v>27107</c:v>
                </c:pt>
                <c:pt idx="443">
                  <c:v>27108</c:v>
                </c:pt>
                <c:pt idx="444">
                  <c:v>27109</c:v>
                </c:pt>
                <c:pt idx="445">
                  <c:v>27110</c:v>
                </c:pt>
                <c:pt idx="446">
                  <c:v>27111</c:v>
                </c:pt>
                <c:pt idx="447">
                  <c:v>27112</c:v>
                </c:pt>
                <c:pt idx="448">
                  <c:v>27113</c:v>
                </c:pt>
                <c:pt idx="449">
                  <c:v>27114</c:v>
                </c:pt>
                <c:pt idx="450">
                  <c:v>27115</c:v>
                </c:pt>
                <c:pt idx="451">
                  <c:v>27116</c:v>
                </c:pt>
                <c:pt idx="452">
                  <c:v>27117</c:v>
                </c:pt>
                <c:pt idx="453">
                  <c:v>27118</c:v>
                </c:pt>
                <c:pt idx="454">
                  <c:v>27119</c:v>
                </c:pt>
                <c:pt idx="455">
                  <c:v>27120</c:v>
                </c:pt>
                <c:pt idx="456">
                  <c:v>27121</c:v>
                </c:pt>
                <c:pt idx="457">
                  <c:v>27122</c:v>
                </c:pt>
                <c:pt idx="458">
                  <c:v>27123</c:v>
                </c:pt>
                <c:pt idx="459">
                  <c:v>27124</c:v>
                </c:pt>
                <c:pt idx="460">
                  <c:v>27125</c:v>
                </c:pt>
                <c:pt idx="461">
                  <c:v>27126</c:v>
                </c:pt>
                <c:pt idx="462">
                  <c:v>27127</c:v>
                </c:pt>
                <c:pt idx="463">
                  <c:v>27128</c:v>
                </c:pt>
                <c:pt idx="464">
                  <c:v>27129</c:v>
                </c:pt>
                <c:pt idx="465">
                  <c:v>27130</c:v>
                </c:pt>
                <c:pt idx="466">
                  <c:v>27131</c:v>
                </c:pt>
                <c:pt idx="467">
                  <c:v>27132</c:v>
                </c:pt>
                <c:pt idx="468">
                  <c:v>27133</c:v>
                </c:pt>
                <c:pt idx="469">
                  <c:v>27134</c:v>
                </c:pt>
                <c:pt idx="470">
                  <c:v>27135</c:v>
                </c:pt>
                <c:pt idx="471">
                  <c:v>27136</c:v>
                </c:pt>
                <c:pt idx="472">
                  <c:v>27137</c:v>
                </c:pt>
                <c:pt idx="473">
                  <c:v>27138</c:v>
                </c:pt>
                <c:pt idx="474">
                  <c:v>27139</c:v>
                </c:pt>
                <c:pt idx="475">
                  <c:v>27140</c:v>
                </c:pt>
                <c:pt idx="476">
                  <c:v>27141</c:v>
                </c:pt>
                <c:pt idx="477">
                  <c:v>27142</c:v>
                </c:pt>
                <c:pt idx="478">
                  <c:v>27143</c:v>
                </c:pt>
                <c:pt idx="479">
                  <c:v>27144</c:v>
                </c:pt>
                <c:pt idx="480">
                  <c:v>27145</c:v>
                </c:pt>
                <c:pt idx="481">
                  <c:v>27146</c:v>
                </c:pt>
                <c:pt idx="482">
                  <c:v>27147</c:v>
                </c:pt>
                <c:pt idx="483">
                  <c:v>27148</c:v>
                </c:pt>
                <c:pt idx="484">
                  <c:v>27149</c:v>
                </c:pt>
                <c:pt idx="485">
                  <c:v>27150</c:v>
                </c:pt>
                <c:pt idx="486">
                  <c:v>27151</c:v>
                </c:pt>
                <c:pt idx="487">
                  <c:v>27152</c:v>
                </c:pt>
                <c:pt idx="488">
                  <c:v>27153</c:v>
                </c:pt>
                <c:pt idx="489">
                  <c:v>27154</c:v>
                </c:pt>
                <c:pt idx="490">
                  <c:v>27155</c:v>
                </c:pt>
                <c:pt idx="491">
                  <c:v>27156</c:v>
                </c:pt>
                <c:pt idx="492">
                  <c:v>27157</c:v>
                </c:pt>
                <c:pt idx="493">
                  <c:v>27158</c:v>
                </c:pt>
                <c:pt idx="494">
                  <c:v>27159</c:v>
                </c:pt>
                <c:pt idx="495">
                  <c:v>27160</c:v>
                </c:pt>
                <c:pt idx="496">
                  <c:v>27161</c:v>
                </c:pt>
                <c:pt idx="497">
                  <c:v>27162</c:v>
                </c:pt>
                <c:pt idx="498">
                  <c:v>27163</c:v>
                </c:pt>
                <c:pt idx="499">
                  <c:v>27164</c:v>
                </c:pt>
                <c:pt idx="500">
                  <c:v>27165</c:v>
                </c:pt>
                <c:pt idx="501">
                  <c:v>27166</c:v>
                </c:pt>
                <c:pt idx="502">
                  <c:v>27167</c:v>
                </c:pt>
                <c:pt idx="503">
                  <c:v>27168</c:v>
                </c:pt>
                <c:pt idx="504">
                  <c:v>27169</c:v>
                </c:pt>
                <c:pt idx="505">
                  <c:v>27170</c:v>
                </c:pt>
                <c:pt idx="506">
                  <c:v>27171</c:v>
                </c:pt>
                <c:pt idx="507">
                  <c:v>27172</c:v>
                </c:pt>
                <c:pt idx="508">
                  <c:v>27173</c:v>
                </c:pt>
                <c:pt idx="509">
                  <c:v>27174</c:v>
                </c:pt>
                <c:pt idx="510">
                  <c:v>27175</c:v>
                </c:pt>
                <c:pt idx="511">
                  <c:v>27176</c:v>
                </c:pt>
                <c:pt idx="512">
                  <c:v>27177</c:v>
                </c:pt>
                <c:pt idx="513">
                  <c:v>27178</c:v>
                </c:pt>
                <c:pt idx="514">
                  <c:v>27179</c:v>
                </c:pt>
                <c:pt idx="515">
                  <c:v>27180</c:v>
                </c:pt>
                <c:pt idx="516">
                  <c:v>27181</c:v>
                </c:pt>
                <c:pt idx="517">
                  <c:v>27182</c:v>
                </c:pt>
                <c:pt idx="518">
                  <c:v>27183</c:v>
                </c:pt>
                <c:pt idx="519">
                  <c:v>27184</c:v>
                </c:pt>
                <c:pt idx="520">
                  <c:v>27185</c:v>
                </c:pt>
                <c:pt idx="521">
                  <c:v>27186</c:v>
                </c:pt>
                <c:pt idx="522">
                  <c:v>27187</c:v>
                </c:pt>
                <c:pt idx="523">
                  <c:v>27188</c:v>
                </c:pt>
                <c:pt idx="524">
                  <c:v>27189</c:v>
                </c:pt>
                <c:pt idx="525">
                  <c:v>27190</c:v>
                </c:pt>
                <c:pt idx="526">
                  <c:v>27191</c:v>
                </c:pt>
                <c:pt idx="527">
                  <c:v>27192</c:v>
                </c:pt>
                <c:pt idx="528">
                  <c:v>27193</c:v>
                </c:pt>
                <c:pt idx="529">
                  <c:v>27194</c:v>
                </c:pt>
                <c:pt idx="530">
                  <c:v>27195</c:v>
                </c:pt>
                <c:pt idx="531">
                  <c:v>27196</c:v>
                </c:pt>
                <c:pt idx="532">
                  <c:v>27197</c:v>
                </c:pt>
                <c:pt idx="533">
                  <c:v>27198</c:v>
                </c:pt>
                <c:pt idx="534">
                  <c:v>27199</c:v>
                </c:pt>
                <c:pt idx="535">
                  <c:v>27200</c:v>
                </c:pt>
                <c:pt idx="536">
                  <c:v>27201</c:v>
                </c:pt>
                <c:pt idx="537">
                  <c:v>27202</c:v>
                </c:pt>
                <c:pt idx="538">
                  <c:v>27203</c:v>
                </c:pt>
                <c:pt idx="539">
                  <c:v>27204</c:v>
                </c:pt>
                <c:pt idx="540">
                  <c:v>27205</c:v>
                </c:pt>
                <c:pt idx="541">
                  <c:v>27206</c:v>
                </c:pt>
                <c:pt idx="542">
                  <c:v>27207</c:v>
                </c:pt>
                <c:pt idx="543">
                  <c:v>27208</c:v>
                </c:pt>
                <c:pt idx="544">
                  <c:v>27209</c:v>
                </c:pt>
                <c:pt idx="545">
                  <c:v>27210</c:v>
                </c:pt>
                <c:pt idx="546">
                  <c:v>27211</c:v>
                </c:pt>
                <c:pt idx="547">
                  <c:v>27212</c:v>
                </c:pt>
                <c:pt idx="548">
                  <c:v>27213</c:v>
                </c:pt>
                <c:pt idx="549">
                  <c:v>27214</c:v>
                </c:pt>
                <c:pt idx="550">
                  <c:v>27215</c:v>
                </c:pt>
                <c:pt idx="551">
                  <c:v>27216</c:v>
                </c:pt>
                <c:pt idx="552">
                  <c:v>27217</c:v>
                </c:pt>
                <c:pt idx="553">
                  <c:v>27218</c:v>
                </c:pt>
                <c:pt idx="554">
                  <c:v>27219</c:v>
                </c:pt>
                <c:pt idx="555">
                  <c:v>27220</c:v>
                </c:pt>
                <c:pt idx="556">
                  <c:v>27221</c:v>
                </c:pt>
                <c:pt idx="557">
                  <c:v>27222</c:v>
                </c:pt>
                <c:pt idx="558">
                  <c:v>27223</c:v>
                </c:pt>
                <c:pt idx="559">
                  <c:v>27224</c:v>
                </c:pt>
                <c:pt idx="560">
                  <c:v>27225</c:v>
                </c:pt>
                <c:pt idx="561">
                  <c:v>27226</c:v>
                </c:pt>
                <c:pt idx="562">
                  <c:v>27227</c:v>
                </c:pt>
                <c:pt idx="563">
                  <c:v>27228</c:v>
                </c:pt>
                <c:pt idx="564">
                  <c:v>27229</c:v>
                </c:pt>
                <c:pt idx="565">
                  <c:v>27230</c:v>
                </c:pt>
                <c:pt idx="566">
                  <c:v>27231</c:v>
                </c:pt>
                <c:pt idx="567">
                  <c:v>27232</c:v>
                </c:pt>
                <c:pt idx="568">
                  <c:v>27233</c:v>
                </c:pt>
                <c:pt idx="569">
                  <c:v>27234</c:v>
                </c:pt>
                <c:pt idx="570">
                  <c:v>27235</c:v>
                </c:pt>
                <c:pt idx="571">
                  <c:v>27236</c:v>
                </c:pt>
                <c:pt idx="572">
                  <c:v>27237</c:v>
                </c:pt>
                <c:pt idx="573">
                  <c:v>27238</c:v>
                </c:pt>
                <c:pt idx="574">
                  <c:v>27239</c:v>
                </c:pt>
                <c:pt idx="575">
                  <c:v>27240</c:v>
                </c:pt>
                <c:pt idx="576">
                  <c:v>27241</c:v>
                </c:pt>
                <c:pt idx="577">
                  <c:v>27242</c:v>
                </c:pt>
                <c:pt idx="578">
                  <c:v>27243</c:v>
                </c:pt>
                <c:pt idx="579">
                  <c:v>27244</c:v>
                </c:pt>
                <c:pt idx="580">
                  <c:v>27245</c:v>
                </c:pt>
                <c:pt idx="581">
                  <c:v>27246</c:v>
                </c:pt>
                <c:pt idx="582">
                  <c:v>27247</c:v>
                </c:pt>
                <c:pt idx="583">
                  <c:v>27248</c:v>
                </c:pt>
                <c:pt idx="584">
                  <c:v>27249</c:v>
                </c:pt>
                <c:pt idx="585">
                  <c:v>27250</c:v>
                </c:pt>
                <c:pt idx="586">
                  <c:v>27251</c:v>
                </c:pt>
                <c:pt idx="587">
                  <c:v>27252</c:v>
                </c:pt>
                <c:pt idx="588">
                  <c:v>27253</c:v>
                </c:pt>
                <c:pt idx="589">
                  <c:v>27254</c:v>
                </c:pt>
                <c:pt idx="590">
                  <c:v>27255</c:v>
                </c:pt>
                <c:pt idx="591">
                  <c:v>27256</c:v>
                </c:pt>
                <c:pt idx="592">
                  <c:v>27257</c:v>
                </c:pt>
                <c:pt idx="593">
                  <c:v>27258</c:v>
                </c:pt>
                <c:pt idx="594">
                  <c:v>27259</c:v>
                </c:pt>
                <c:pt idx="595">
                  <c:v>27260</c:v>
                </c:pt>
                <c:pt idx="596">
                  <c:v>27261</c:v>
                </c:pt>
                <c:pt idx="597">
                  <c:v>27262</c:v>
                </c:pt>
                <c:pt idx="598">
                  <c:v>27263</c:v>
                </c:pt>
                <c:pt idx="599">
                  <c:v>27264</c:v>
                </c:pt>
                <c:pt idx="600">
                  <c:v>27265</c:v>
                </c:pt>
                <c:pt idx="601">
                  <c:v>27266</c:v>
                </c:pt>
                <c:pt idx="602">
                  <c:v>27267</c:v>
                </c:pt>
                <c:pt idx="603">
                  <c:v>27268</c:v>
                </c:pt>
                <c:pt idx="604">
                  <c:v>27269</c:v>
                </c:pt>
                <c:pt idx="605">
                  <c:v>27270</c:v>
                </c:pt>
                <c:pt idx="606">
                  <c:v>27271</c:v>
                </c:pt>
                <c:pt idx="607">
                  <c:v>27272</c:v>
                </c:pt>
                <c:pt idx="608">
                  <c:v>27273</c:v>
                </c:pt>
                <c:pt idx="609">
                  <c:v>27274</c:v>
                </c:pt>
                <c:pt idx="610">
                  <c:v>27275</c:v>
                </c:pt>
                <c:pt idx="611">
                  <c:v>27276</c:v>
                </c:pt>
                <c:pt idx="612">
                  <c:v>27277</c:v>
                </c:pt>
                <c:pt idx="613">
                  <c:v>27278</c:v>
                </c:pt>
                <c:pt idx="614">
                  <c:v>27279</c:v>
                </c:pt>
                <c:pt idx="615">
                  <c:v>27280</c:v>
                </c:pt>
                <c:pt idx="616">
                  <c:v>27281</c:v>
                </c:pt>
                <c:pt idx="617">
                  <c:v>27282</c:v>
                </c:pt>
                <c:pt idx="618">
                  <c:v>27283</c:v>
                </c:pt>
                <c:pt idx="619">
                  <c:v>27284</c:v>
                </c:pt>
                <c:pt idx="620">
                  <c:v>27285</c:v>
                </c:pt>
                <c:pt idx="621">
                  <c:v>27286</c:v>
                </c:pt>
                <c:pt idx="622">
                  <c:v>27287</c:v>
                </c:pt>
                <c:pt idx="623">
                  <c:v>27288</c:v>
                </c:pt>
                <c:pt idx="624">
                  <c:v>27289</c:v>
                </c:pt>
                <c:pt idx="625">
                  <c:v>27290</c:v>
                </c:pt>
                <c:pt idx="626">
                  <c:v>27291</c:v>
                </c:pt>
                <c:pt idx="627">
                  <c:v>27292</c:v>
                </c:pt>
                <c:pt idx="628">
                  <c:v>27293</c:v>
                </c:pt>
                <c:pt idx="629">
                  <c:v>27294</c:v>
                </c:pt>
                <c:pt idx="630">
                  <c:v>27295</c:v>
                </c:pt>
                <c:pt idx="631">
                  <c:v>27296</c:v>
                </c:pt>
                <c:pt idx="632">
                  <c:v>27297</c:v>
                </c:pt>
                <c:pt idx="633">
                  <c:v>27298</c:v>
                </c:pt>
                <c:pt idx="634">
                  <c:v>27299</c:v>
                </c:pt>
                <c:pt idx="635">
                  <c:v>27300</c:v>
                </c:pt>
                <c:pt idx="636">
                  <c:v>27301</c:v>
                </c:pt>
                <c:pt idx="637">
                  <c:v>27302</c:v>
                </c:pt>
                <c:pt idx="638">
                  <c:v>27303</c:v>
                </c:pt>
                <c:pt idx="639">
                  <c:v>27304</c:v>
                </c:pt>
                <c:pt idx="640">
                  <c:v>27305</c:v>
                </c:pt>
                <c:pt idx="641">
                  <c:v>27306</c:v>
                </c:pt>
                <c:pt idx="642">
                  <c:v>27307</c:v>
                </c:pt>
                <c:pt idx="643">
                  <c:v>27308</c:v>
                </c:pt>
                <c:pt idx="644">
                  <c:v>27309</c:v>
                </c:pt>
                <c:pt idx="645">
                  <c:v>27310</c:v>
                </c:pt>
                <c:pt idx="646">
                  <c:v>27311</c:v>
                </c:pt>
                <c:pt idx="647">
                  <c:v>27312</c:v>
                </c:pt>
                <c:pt idx="648">
                  <c:v>27313</c:v>
                </c:pt>
                <c:pt idx="649">
                  <c:v>27314</c:v>
                </c:pt>
                <c:pt idx="650">
                  <c:v>27315</c:v>
                </c:pt>
                <c:pt idx="651">
                  <c:v>27316</c:v>
                </c:pt>
                <c:pt idx="652">
                  <c:v>27317</c:v>
                </c:pt>
                <c:pt idx="653">
                  <c:v>27318</c:v>
                </c:pt>
                <c:pt idx="654">
                  <c:v>27319</c:v>
                </c:pt>
                <c:pt idx="655">
                  <c:v>27320</c:v>
                </c:pt>
                <c:pt idx="656">
                  <c:v>27321</c:v>
                </c:pt>
                <c:pt idx="657">
                  <c:v>27322</c:v>
                </c:pt>
                <c:pt idx="658">
                  <c:v>27323</c:v>
                </c:pt>
                <c:pt idx="659">
                  <c:v>27324</c:v>
                </c:pt>
                <c:pt idx="660">
                  <c:v>27325</c:v>
                </c:pt>
                <c:pt idx="661">
                  <c:v>27326</c:v>
                </c:pt>
                <c:pt idx="662">
                  <c:v>27327</c:v>
                </c:pt>
                <c:pt idx="663">
                  <c:v>27328</c:v>
                </c:pt>
                <c:pt idx="664">
                  <c:v>27329</c:v>
                </c:pt>
                <c:pt idx="665">
                  <c:v>27330</c:v>
                </c:pt>
                <c:pt idx="666">
                  <c:v>27331</c:v>
                </c:pt>
                <c:pt idx="667">
                  <c:v>27332</c:v>
                </c:pt>
                <c:pt idx="668">
                  <c:v>27333</c:v>
                </c:pt>
                <c:pt idx="669">
                  <c:v>27334</c:v>
                </c:pt>
                <c:pt idx="670">
                  <c:v>27335</c:v>
                </c:pt>
                <c:pt idx="671">
                  <c:v>27336</c:v>
                </c:pt>
                <c:pt idx="672">
                  <c:v>27337</c:v>
                </c:pt>
                <c:pt idx="673">
                  <c:v>27338</c:v>
                </c:pt>
                <c:pt idx="674">
                  <c:v>27339</c:v>
                </c:pt>
                <c:pt idx="675">
                  <c:v>27340</c:v>
                </c:pt>
                <c:pt idx="676">
                  <c:v>27341</c:v>
                </c:pt>
                <c:pt idx="677">
                  <c:v>27342</c:v>
                </c:pt>
                <c:pt idx="678">
                  <c:v>27343</c:v>
                </c:pt>
                <c:pt idx="679">
                  <c:v>27344</c:v>
                </c:pt>
                <c:pt idx="680">
                  <c:v>27345</c:v>
                </c:pt>
                <c:pt idx="681">
                  <c:v>27346</c:v>
                </c:pt>
                <c:pt idx="682">
                  <c:v>27347</c:v>
                </c:pt>
                <c:pt idx="683">
                  <c:v>27348</c:v>
                </c:pt>
                <c:pt idx="684">
                  <c:v>27349</c:v>
                </c:pt>
                <c:pt idx="685">
                  <c:v>27350</c:v>
                </c:pt>
                <c:pt idx="686">
                  <c:v>27351</c:v>
                </c:pt>
                <c:pt idx="687">
                  <c:v>27352</c:v>
                </c:pt>
                <c:pt idx="688">
                  <c:v>27353</c:v>
                </c:pt>
                <c:pt idx="689">
                  <c:v>27354</c:v>
                </c:pt>
                <c:pt idx="690">
                  <c:v>27355</c:v>
                </c:pt>
                <c:pt idx="691">
                  <c:v>27356</c:v>
                </c:pt>
                <c:pt idx="692">
                  <c:v>27357</c:v>
                </c:pt>
                <c:pt idx="693">
                  <c:v>27358</c:v>
                </c:pt>
                <c:pt idx="694">
                  <c:v>27359</c:v>
                </c:pt>
                <c:pt idx="695">
                  <c:v>27360</c:v>
                </c:pt>
                <c:pt idx="696">
                  <c:v>27361</c:v>
                </c:pt>
                <c:pt idx="697">
                  <c:v>27362</c:v>
                </c:pt>
                <c:pt idx="698">
                  <c:v>27363</c:v>
                </c:pt>
                <c:pt idx="699">
                  <c:v>27364</c:v>
                </c:pt>
                <c:pt idx="700">
                  <c:v>27365</c:v>
                </c:pt>
                <c:pt idx="701">
                  <c:v>27366</c:v>
                </c:pt>
                <c:pt idx="702">
                  <c:v>27367</c:v>
                </c:pt>
                <c:pt idx="703">
                  <c:v>27368</c:v>
                </c:pt>
                <c:pt idx="704">
                  <c:v>27369</c:v>
                </c:pt>
                <c:pt idx="705">
                  <c:v>27370</c:v>
                </c:pt>
                <c:pt idx="706">
                  <c:v>27371</c:v>
                </c:pt>
                <c:pt idx="707">
                  <c:v>27372</c:v>
                </c:pt>
                <c:pt idx="708">
                  <c:v>27373</c:v>
                </c:pt>
                <c:pt idx="709">
                  <c:v>27374</c:v>
                </c:pt>
                <c:pt idx="710">
                  <c:v>27375</c:v>
                </c:pt>
                <c:pt idx="711">
                  <c:v>27376</c:v>
                </c:pt>
                <c:pt idx="712">
                  <c:v>27377</c:v>
                </c:pt>
                <c:pt idx="713">
                  <c:v>27378</c:v>
                </c:pt>
                <c:pt idx="714">
                  <c:v>27379</c:v>
                </c:pt>
                <c:pt idx="715">
                  <c:v>27380</c:v>
                </c:pt>
                <c:pt idx="716">
                  <c:v>27381</c:v>
                </c:pt>
                <c:pt idx="717">
                  <c:v>27382</c:v>
                </c:pt>
                <c:pt idx="718">
                  <c:v>27383</c:v>
                </c:pt>
                <c:pt idx="719">
                  <c:v>27384</c:v>
                </c:pt>
                <c:pt idx="720">
                  <c:v>27385</c:v>
                </c:pt>
                <c:pt idx="721">
                  <c:v>27386</c:v>
                </c:pt>
                <c:pt idx="722">
                  <c:v>27387</c:v>
                </c:pt>
                <c:pt idx="723">
                  <c:v>27388</c:v>
                </c:pt>
                <c:pt idx="724">
                  <c:v>27389</c:v>
                </c:pt>
                <c:pt idx="725">
                  <c:v>27390</c:v>
                </c:pt>
                <c:pt idx="726">
                  <c:v>27391</c:v>
                </c:pt>
                <c:pt idx="727">
                  <c:v>27392</c:v>
                </c:pt>
                <c:pt idx="728">
                  <c:v>27393</c:v>
                </c:pt>
                <c:pt idx="729">
                  <c:v>27394</c:v>
                </c:pt>
                <c:pt idx="730">
                  <c:v>27395</c:v>
                </c:pt>
                <c:pt idx="731">
                  <c:v>27396</c:v>
                </c:pt>
                <c:pt idx="732">
                  <c:v>27397</c:v>
                </c:pt>
                <c:pt idx="733">
                  <c:v>27398</c:v>
                </c:pt>
                <c:pt idx="734">
                  <c:v>27399</c:v>
                </c:pt>
                <c:pt idx="735">
                  <c:v>27400</c:v>
                </c:pt>
                <c:pt idx="736">
                  <c:v>27401</c:v>
                </c:pt>
                <c:pt idx="737">
                  <c:v>27402</c:v>
                </c:pt>
                <c:pt idx="738">
                  <c:v>27403</c:v>
                </c:pt>
                <c:pt idx="739">
                  <c:v>27404</c:v>
                </c:pt>
                <c:pt idx="740">
                  <c:v>27405</c:v>
                </c:pt>
                <c:pt idx="741">
                  <c:v>27406</c:v>
                </c:pt>
                <c:pt idx="742">
                  <c:v>27407</c:v>
                </c:pt>
                <c:pt idx="743">
                  <c:v>27408</c:v>
                </c:pt>
                <c:pt idx="744">
                  <c:v>27409</c:v>
                </c:pt>
                <c:pt idx="745">
                  <c:v>27410</c:v>
                </c:pt>
                <c:pt idx="746">
                  <c:v>27411</c:v>
                </c:pt>
                <c:pt idx="747">
                  <c:v>27412</c:v>
                </c:pt>
                <c:pt idx="748">
                  <c:v>27413</c:v>
                </c:pt>
                <c:pt idx="749">
                  <c:v>27414</c:v>
                </c:pt>
                <c:pt idx="750">
                  <c:v>27415</c:v>
                </c:pt>
                <c:pt idx="751">
                  <c:v>27416</c:v>
                </c:pt>
                <c:pt idx="752">
                  <c:v>27417</c:v>
                </c:pt>
                <c:pt idx="753">
                  <c:v>27418</c:v>
                </c:pt>
                <c:pt idx="754">
                  <c:v>27419</c:v>
                </c:pt>
                <c:pt idx="755">
                  <c:v>27420</c:v>
                </c:pt>
                <c:pt idx="756">
                  <c:v>27421</c:v>
                </c:pt>
                <c:pt idx="757">
                  <c:v>27422</c:v>
                </c:pt>
                <c:pt idx="758">
                  <c:v>27423</c:v>
                </c:pt>
                <c:pt idx="759">
                  <c:v>27424</c:v>
                </c:pt>
                <c:pt idx="760">
                  <c:v>27425</c:v>
                </c:pt>
                <c:pt idx="761">
                  <c:v>27426</c:v>
                </c:pt>
                <c:pt idx="762">
                  <c:v>27427</c:v>
                </c:pt>
                <c:pt idx="763">
                  <c:v>27428</c:v>
                </c:pt>
                <c:pt idx="764">
                  <c:v>27429</c:v>
                </c:pt>
                <c:pt idx="765">
                  <c:v>27430</c:v>
                </c:pt>
                <c:pt idx="766">
                  <c:v>27431</c:v>
                </c:pt>
                <c:pt idx="767">
                  <c:v>27432</c:v>
                </c:pt>
                <c:pt idx="768">
                  <c:v>27433</c:v>
                </c:pt>
                <c:pt idx="769">
                  <c:v>27434</c:v>
                </c:pt>
                <c:pt idx="770">
                  <c:v>27435</c:v>
                </c:pt>
                <c:pt idx="771">
                  <c:v>27436</c:v>
                </c:pt>
                <c:pt idx="772">
                  <c:v>27437</c:v>
                </c:pt>
                <c:pt idx="773">
                  <c:v>27438</c:v>
                </c:pt>
                <c:pt idx="774">
                  <c:v>27439</c:v>
                </c:pt>
                <c:pt idx="775">
                  <c:v>27440</c:v>
                </c:pt>
                <c:pt idx="776">
                  <c:v>27441</c:v>
                </c:pt>
                <c:pt idx="777">
                  <c:v>27442</c:v>
                </c:pt>
                <c:pt idx="778">
                  <c:v>27443</c:v>
                </c:pt>
                <c:pt idx="779">
                  <c:v>27444</c:v>
                </c:pt>
                <c:pt idx="780">
                  <c:v>27445</c:v>
                </c:pt>
                <c:pt idx="781">
                  <c:v>27446</c:v>
                </c:pt>
                <c:pt idx="782">
                  <c:v>27447</c:v>
                </c:pt>
                <c:pt idx="783">
                  <c:v>27448</c:v>
                </c:pt>
                <c:pt idx="784">
                  <c:v>27449</c:v>
                </c:pt>
                <c:pt idx="785">
                  <c:v>27450</c:v>
                </c:pt>
                <c:pt idx="786">
                  <c:v>27451</c:v>
                </c:pt>
                <c:pt idx="787">
                  <c:v>27452</c:v>
                </c:pt>
                <c:pt idx="788">
                  <c:v>27453</c:v>
                </c:pt>
                <c:pt idx="789">
                  <c:v>27454</c:v>
                </c:pt>
                <c:pt idx="790">
                  <c:v>27455</c:v>
                </c:pt>
                <c:pt idx="791">
                  <c:v>27456</c:v>
                </c:pt>
                <c:pt idx="792">
                  <c:v>27457</c:v>
                </c:pt>
                <c:pt idx="793">
                  <c:v>27458</c:v>
                </c:pt>
                <c:pt idx="794">
                  <c:v>27459</c:v>
                </c:pt>
                <c:pt idx="795">
                  <c:v>27460</c:v>
                </c:pt>
                <c:pt idx="796">
                  <c:v>27461</c:v>
                </c:pt>
                <c:pt idx="797">
                  <c:v>27462</c:v>
                </c:pt>
                <c:pt idx="798">
                  <c:v>27463</c:v>
                </c:pt>
                <c:pt idx="799">
                  <c:v>27464</c:v>
                </c:pt>
                <c:pt idx="800">
                  <c:v>27465</c:v>
                </c:pt>
                <c:pt idx="801">
                  <c:v>27466</c:v>
                </c:pt>
                <c:pt idx="802">
                  <c:v>27467</c:v>
                </c:pt>
                <c:pt idx="803">
                  <c:v>27468</c:v>
                </c:pt>
                <c:pt idx="804">
                  <c:v>27469</c:v>
                </c:pt>
                <c:pt idx="805">
                  <c:v>27470</c:v>
                </c:pt>
                <c:pt idx="806">
                  <c:v>27471</c:v>
                </c:pt>
                <c:pt idx="807">
                  <c:v>27472</c:v>
                </c:pt>
                <c:pt idx="808">
                  <c:v>27473</c:v>
                </c:pt>
                <c:pt idx="809">
                  <c:v>27474</c:v>
                </c:pt>
                <c:pt idx="810">
                  <c:v>27475</c:v>
                </c:pt>
                <c:pt idx="811">
                  <c:v>27476</c:v>
                </c:pt>
                <c:pt idx="812">
                  <c:v>27477</c:v>
                </c:pt>
                <c:pt idx="813">
                  <c:v>27478</c:v>
                </c:pt>
                <c:pt idx="814">
                  <c:v>27479</c:v>
                </c:pt>
                <c:pt idx="815">
                  <c:v>27480</c:v>
                </c:pt>
                <c:pt idx="816">
                  <c:v>27481</c:v>
                </c:pt>
                <c:pt idx="817">
                  <c:v>27482</c:v>
                </c:pt>
                <c:pt idx="818">
                  <c:v>27483</c:v>
                </c:pt>
                <c:pt idx="819">
                  <c:v>27484</c:v>
                </c:pt>
                <c:pt idx="820">
                  <c:v>27485</c:v>
                </c:pt>
                <c:pt idx="821">
                  <c:v>27486</c:v>
                </c:pt>
                <c:pt idx="822">
                  <c:v>27487</c:v>
                </c:pt>
                <c:pt idx="823">
                  <c:v>27488</c:v>
                </c:pt>
                <c:pt idx="824">
                  <c:v>27489</c:v>
                </c:pt>
                <c:pt idx="825">
                  <c:v>27490</c:v>
                </c:pt>
                <c:pt idx="826">
                  <c:v>27491</c:v>
                </c:pt>
                <c:pt idx="827">
                  <c:v>27492</c:v>
                </c:pt>
                <c:pt idx="828">
                  <c:v>27493</c:v>
                </c:pt>
                <c:pt idx="829">
                  <c:v>27494</c:v>
                </c:pt>
                <c:pt idx="830">
                  <c:v>27495</c:v>
                </c:pt>
                <c:pt idx="831">
                  <c:v>27496</c:v>
                </c:pt>
                <c:pt idx="832">
                  <c:v>27497</c:v>
                </c:pt>
                <c:pt idx="833">
                  <c:v>27498</c:v>
                </c:pt>
                <c:pt idx="834">
                  <c:v>27499</c:v>
                </c:pt>
                <c:pt idx="835">
                  <c:v>27500</c:v>
                </c:pt>
                <c:pt idx="836">
                  <c:v>27501</c:v>
                </c:pt>
                <c:pt idx="837">
                  <c:v>27502</c:v>
                </c:pt>
                <c:pt idx="838">
                  <c:v>27503</c:v>
                </c:pt>
                <c:pt idx="839">
                  <c:v>27504</c:v>
                </c:pt>
                <c:pt idx="840">
                  <c:v>27505</c:v>
                </c:pt>
                <c:pt idx="841">
                  <c:v>27506</c:v>
                </c:pt>
                <c:pt idx="842">
                  <c:v>27507</c:v>
                </c:pt>
                <c:pt idx="843">
                  <c:v>27508</c:v>
                </c:pt>
                <c:pt idx="844">
                  <c:v>27509</c:v>
                </c:pt>
                <c:pt idx="845">
                  <c:v>27510</c:v>
                </c:pt>
                <c:pt idx="846">
                  <c:v>27511</c:v>
                </c:pt>
                <c:pt idx="847">
                  <c:v>27512</c:v>
                </c:pt>
                <c:pt idx="848">
                  <c:v>27513</c:v>
                </c:pt>
                <c:pt idx="849">
                  <c:v>27514</c:v>
                </c:pt>
                <c:pt idx="850">
                  <c:v>27515</c:v>
                </c:pt>
                <c:pt idx="851">
                  <c:v>27516</c:v>
                </c:pt>
                <c:pt idx="852">
                  <c:v>27517</c:v>
                </c:pt>
                <c:pt idx="853">
                  <c:v>27518</c:v>
                </c:pt>
                <c:pt idx="854">
                  <c:v>27519</c:v>
                </c:pt>
                <c:pt idx="855">
                  <c:v>27520</c:v>
                </c:pt>
                <c:pt idx="856">
                  <c:v>27521</c:v>
                </c:pt>
                <c:pt idx="857">
                  <c:v>27522</c:v>
                </c:pt>
                <c:pt idx="858">
                  <c:v>27523</c:v>
                </c:pt>
                <c:pt idx="859">
                  <c:v>27524</c:v>
                </c:pt>
                <c:pt idx="860">
                  <c:v>27525</c:v>
                </c:pt>
                <c:pt idx="861">
                  <c:v>27526</c:v>
                </c:pt>
                <c:pt idx="862">
                  <c:v>27527</c:v>
                </c:pt>
                <c:pt idx="863">
                  <c:v>27528</c:v>
                </c:pt>
                <c:pt idx="864">
                  <c:v>27529</c:v>
                </c:pt>
                <c:pt idx="865">
                  <c:v>27530</c:v>
                </c:pt>
                <c:pt idx="866">
                  <c:v>27531</c:v>
                </c:pt>
                <c:pt idx="867">
                  <c:v>27532</c:v>
                </c:pt>
                <c:pt idx="868">
                  <c:v>27533</c:v>
                </c:pt>
                <c:pt idx="869">
                  <c:v>27534</c:v>
                </c:pt>
                <c:pt idx="870">
                  <c:v>27535</c:v>
                </c:pt>
                <c:pt idx="871">
                  <c:v>27536</c:v>
                </c:pt>
                <c:pt idx="872">
                  <c:v>27537</c:v>
                </c:pt>
                <c:pt idx="873">
                  <c:v>27538</c:v>
                </c:pt>
                <c:pt idx="874">
                  <c:v>27539</c:v>
                </c:pt>
                <c:pt idx="875">
                  <c:v>27540</c:v>
                </c:pt>
                <c:pt idx="876">
                  <c:v>27541</c:v>
                </c:pt>
                <c:pt idx="877">
                  <c:v>27542</c:v>
                </c:pt>
                <c:pt idx="878">
                  <c:v>27543</c:v>
                </c:pt>
                <c:pt idx="879">
                  <c:v>27544</c:v>
                </c:pt>
                <c:pt idx="880">
                  <c:v>27545</c:v>
                </c:pt>
                <c:pt idx="881">
                  <c:v>27546</c:v>
                </c:pt>
                <c:pt idx="882">
                  <c:v>27547</c:v>
                </c:pt>
                <c:pt idx="883">
                  <c:v>27548</c:v>
                </c:pt>
                <c:pt idx="884">
                  <c:v>27549</c:v>
                </c:pt>
                <c:pt idx="885">
                  <c:v>27550</c:v>
                </c:pt>
                <c:pt idx="886">
                  <c:v>27551</c:v>
                </c:pt>
                <c:pt idx="887">
                  <c:v>27552</c:v>
                </c:pt>
                <c:pt idx="888">
                  <c:v>27553</c:v>
                </c:pt>
                <c:pt idx="889">
                  <c:v>27554</c:v>
                </c:pt>
                <c:pt idx="890">
                  <c:v>27555</c:v>
                </c:pt>
                <c:pt idx="891">
                  <c:v>27556</c:v>
                </c:pt>
                <c:pt idx="892">
                  <c:v>27557</c:v>
                </c:pt>
                <c:pt idx="893">
                  <c:v>27558</c:v>
                </c:pt>
                <c:pt idx="894">
                  <c:v>27559</c:v>
                </c:pt>
                <c:pt idx="895">
                  <c:v>27560</c:v>
                </c:pt>
                <c:pt idx="896">
                  <c:v>27561</c:v>
                </c:pt>
                <c:pt idx="897">
                  <c:v>27562</c:v>
                </c:pt>
                <c:pt idx="898">
                  <c:v>27563</c:v>
                </c:pt>
                <c:pt idx="899">
                  <c:v>27564</c:v>
                </c:pt>
                <c:pt idx="900">
                  <c:v>27565</c:v>
                </c:pt>
                <c:pt idx="901">
                  <c:v>27566</c:v>
                </c:pt>
                <c:pt idx="902">
                  <c:v>27567</c:v>
                </c:pt>
                <c:pt idx="903">
                  <c:v>27568</c:v>
                </c:pt>
                <c:pt idx="904">
                  <c:v>27569</c:v>
                </c:pt>
                <c:pt idx="905">
                  <c:v>27570</c:v>
                </c:pt>
                <c:pt idx="906">
                  <c:v>27571</c:v>
                </c:pt>
                <c:pt idx="907">
                  <c:v>27572</c:v>
                </c:pt>
                <c:pt idx="908">
                  <c:v>27573</c:v>
                </c:pt>
                <c:pt idx="909">
                  <c:v>27574</c:v>
                </c:pt>
                <c:pt idx="910">
                  <c:v>27575</c:v>
                </c:pt>
                <c:pt idx="911">
                  <c:v>27576</c:v>
                </c:pt>
                <c:pt idx="912">
                  <c:v>27577</c:v>
                </c:pt>
                <c:pt idx="913">
                  <c:v>27578</c:v>
                </c:pt>
                <c:pt idx="914">
                  <c:v>27579</c:v>
                </c:pt>
                <c:pt idx="915">
                  <c:v>27580</c:v>
                </c:pt>
                <c:pt idx="916">
                  <c:v>27581</c:v>
                </c:pt>
                <c:pt idx="917">
                  <c:v>27582</c:v>
                </c:pt>
                <c:pt idx="918">
                  <c:v>27583</c:v>
                </c:pt>
                <c:pt idx="919">
                  <c:v>27584</c:v>
                </c:pt>
                <c:pt idx="920">
                  <c:v>27585</c:v>
                </c:pt>
                <c:pt idx="921">
                  <c:v>27586</c:v>
                </c:pt>
                <c:pt idx="922">
                  <c:v>27587</c:v>
                </c:pt>
                <c:pt idx="923">
                  <c:v>27588</c:v>
                </c:pt>
                <c:pt idx="924">
                  <c:v>27589</c:v>
                </c:pt>
                <c:pt idx="925">
                  <c:v>27590</c:v>
                </c:pt>
                <c:pt idx="926">
                  <c:v>27591</c:v>
                </c:pt>
                <c:pt idx="927">
                  <c:v>27592</c:v>
                </c:pt>
                <c:pt idx="928">
                  <c:v>27593</c:v>
                </c:pt>
                <c:pt idx="929">
                  <c:v>27594</c:v>
                </c:pt>
                <c:pt idx="930">
                  <c:v>27595</c:v>
                </c:pt>
                <c:pt idx="931">
                  <c:v>27596</c:v>
                </c:pt>
                <c:pt idx="932">
                  <c:v>27597</c:v>
                </c:pt>
                <c:pt idx="933">
                  <c:v>27598</c:v>
                </c:pt>
                <c:pt idx="934">
                  <c:v>27599</c:v>
                </c:pt>
                <c:pt idx="935">
                  <c:v>27600</c:v>
                </c:pt>
                <c:pt idx="936">
                  <c:v>27601</c:v>
                </c:pt>
                <c:pt idx="937">
                  <c:v>27602</c:v>
                </c:pt>
                <c:pt idx="938">
                  <c:v>27603</c:v>
                </c:pt>
                <c:pt idx="939">
                  <c:v>27604</c:v>
                </c:pt>
                <c:pt idx="940">
                  <c:v>27605</c:v>
                </c:pt>
                <c:pt idx="941">
                  <c:v>27606</c:v>
                </c:pt>
                <c:pt idx="942">
                  <c:v>27607</c:v>
                </c:pt>
                <c:pt idx="943">
                  <c:v>27608</c:v>
                </c:pt>
                <c:pt idx="944">
                  <c:v>27609</c:v>
                </c:pt>
                <c:pt idx="945">
                  <c:v>27610</c:v>
                </c:pt>
                <c:pt idx="946">
                  <c:v>27611</c:v>
                </c:pt>
                <c:pt idx="947">
                  <c:v>27612</c:v>
                </c:pt>
                <c:pt idx="948">
                  <c:v>27613</c:v>
                </c:pt>
                <c:pt idx="949">
                  <c:v>27614</c:v>
                </c:pt>
                <c:pt idx="950">
                  <c:v>27615</c:v>
                </c:pt>
                <c:pt idx="951">
                  <c:v>27616</c:v>
                </c:pt>
                <c:pt idx="952">
                  <c:v>27617</c:v>
                </c:pt>
                <c:pt idx="953">
                  <c:v>27618</c:v>
                </c:pt>
                <c:pt idx="954">
                  <c:v>27619</c:v>
                </c:pt>
                <c:pt idx="955">
                  <c:v>27620</c:v>
                </c:pt>
                <c:pt idx="956">
                  <c:v>27621</c:v>
                </c:pt>
                <c:pt idx="957">
                  <c:v>27622</c:v>
                </c:pt>
                <c:pt idx="958">
                  <c:v>27623</c:v>
                </c:pt>
                <c:pt idx="959">
                  <c:v>27624</c:v>
                </c:pt>
                <c:pt idx="960">
                  <c:v>27625</c:v>
                </c:pt>
                <c:pt idx="961">
                  <c:v>27626</c:v>
                </c:pt>
                <c:pt idx="962">
                  <c:v>27627</c:v>
                </c:pt>
                <c:pt idx="963">
                  <c:v>27628</c:v>
                </c:pt>
                <c:pt idx="964">
                  <c:v>27629</c:v>
                </c:pt>
                <c:pt idx="965">
                  <c:v>27630</c:v>
                </c:pt>
                <c:pt idx="966">
                  <c:v>27631</c:v>
                </c:pt>
                <c:pt idx="967">
                  <c:v>27632</c:v>
                </c:pt>
                <c:pt idx="968">
                  <c:v>27633</c:v>
                </c:pt>
                <c:pt idx="969">
                  <c:v>27634</c:v>
                </c:pt>
                <c:pt idx="970">
                  <c:v>27635</c:v>
                </c:pt>
                <c:pt idx="971">
                  <c:v>27636</c:v>
                </c:pt>
                <c:pt idx="972">
                  <c:v>27637</c:v>
                </c:pt>
                <c:pt idx="973">
                  <c:v>27638</c:v>
                </c:pt>
                <c:pt idx="974">
                  <c:v>27639</c:v>
                </c:pt>
                <c:pt idx="975">
                  <c:v>27640</c:v>
                </c:pt>
                <c:pt idx="976">
                  <c:v>27641</c:v>
                </c:pt>
                <c:pt idx="977">
                  <c:v>27642</c:v>
                </c:pt>
                <c:pt idx="978">
                  <c:v>27643</c:v>
                </c:pt>
                <c:pt idx="979">
                  <c:v>27644</c:v>
                </c:pt>
                <c:pt idx="980">
                  <c:v>27645</c:v>
                </c:pt>
                <c:pt idx="981">
                  <c:v>27646</c:v>
                </c:pt>
                <c:pt idx="982">
                  <c:v>27647</c:v>
                </c:pt>
                <c:pt idx="983">
                  <c:v>27648</c:v>
                </c:pt>
                <c:pt idx="984">
                  <c:v>27649</c:v>
                </c:pt>
                <c:pt idx="985">
                  <c:v>27650</c:v>
                </c:pt>
                <c:pt idx="986">
                  <c:v>27651</c:v>
                </c:pt>
                <c:pt idx="987">
                  <c:v>27652</c:v>
                </c:pt>
                <c:pt idx="988">
                  <c:v>27653</c:v>
                </c:pt>
                <c:pt idx="989">
                  <c:v>27654</c:v>
                </c:pt>
                <c:pt idx="990">
                  <c:v>27655</c:v>
                </c:pt>
                <c:pt idx="991">
                  <c:v>27656</c:v>
                </c:pt>
                <c:pt idx="992">
                  <c:v>27657</c:v>
                </c:pt>
                <c:pt idx="993">
                  <c:v>27658</c:v>
                </c:pt>
                <c:pt idx="994">
                  <c:v>27659</c:v>
                </c:pt>
                <c:pt idx="995">
                  <c:v>27660</c:v>
                </c:pt>
                <c:pt idx="996">
                  <c:v>27661</c:v>
                </c:pt>
                <c:pt idx="997">
                  <c:v>27662</c:v>
                </c:pt>
                <c:pt idx="998">
                  <c:v>27663</c:v>
                </c:pt>
                <c:pt idx="999">
                  <c:v>27664</c:v>
                </c:pt>
                <c:pt idx="1000">
                  <c:v>27665</c:v>
                </c:pt>
                <c:pt idx="1001">
                  <c:v>27666</c:v>
                </c:pt>
                <c:pt idx="1002">
                  <c:v>27667</c:v>
                </c:pt>
                <c:pt idx="1003">
                  <c:v>27668</c:v>
                </c:pt>
                <c:pt idx="1004">
                  <c:v>27669</c:v>
                </c:pt>
                <c:pt idx="1005">
                  <c:v>27670</c:v>
                </c:pt>
                <c:pt idx="1006">
                  <c:v>27671</c:v>
                </c:pt>
                <c:pt idx="1007">
                  <c:v>27672</c:v>
                </c:pt>
                <c:pt idx="1008">
                  <c:v>27673</c:v>
                </c:pt>
                <c:pt idx="1009">
                  <c:v>27674</c:v>
                </c:pt>
                <c:pt idx="1010">
                  <c:v>27675</c:v>
                </c:pt>
                <c:pt idx="1011">
                  <c:v>27676</c:v>
                </c:pt>
                <c:pt idx="1012">
                  <c:v>27677</c:v>
                </c:pt>
                <c:pt idx="1013">
                  <c:v>27678</c:v>
                </c:pt>
                <c:pt idx="1014">
                  <c:v>27679</c:v>
                </c:pt>
                <c:pt idx="1015">
                  <c:v>27680</c:v>
                </c:pt>
                <c:pt idx="1016">
                  <c:v>27681</c:v>
                </c:pt>
                <c:pt idx="1017">
                  <c:v>27682</c:v>
                </c:pt>
                <c:pt idx="1018">
                  <c:v>27683</c:v>
                </c:pt>
                <c:pt idx="1019">
                  <c:v>27684</c:v>
                </c:pt>
                <c:pt idx="1020">
                  <c:v>27685</c:v>
                </c:pt>
                <c:pt idx="1021">
                  <c:v>27686</c:v>
                </c:pt>
                <c:pt idx="1022">
                  <c:v>27687</c:v>
                </c:pt>
                <c:pt idx="1023">
                  <c:v>27688</c:v>
                </c:pt>
                <c:pt idx="1024">
                  <c:v>27689</c:v>
                </c:pt>
                <c:pt idx="1025">
                  <c:v>27690</c:v>
                </c:pt>
                <c:pt idx="1026">
                  <c:v>27691</c:v>
                </c:pt>
                <c:pt idx="1027">
                  <c:v>27692</c:v>
                </c:pt>
                <c:pt idx="1028">
                  <c:v>27693</c:v>
                </c:pt>
                <c:pt idx="1029">
                  <c:v>27694</c:v>
                </c:pt>
                <c:pt idx="1030">
                  <c:v>27695</c:v>
                </c:pt>
                <c:pt idx="1031">
                  <c:v>27696</c:v>
                </c:pt>
                <c:pt idx="1032">
                  <c:v>27697</c:v>
                </c:pt>
                <c:pt idx="1033">
                  <c:v>27698</c:v>
                </c:pt>
                <c:pt idx="1034">
                  <c:v>27699</c:v>
                </c:pt>
                <c:pt idx="1035">
                  <c:v>27700</c:v>
                </c:pt>
                <c:pt idx="1036">
                  <c:v>27701</c:v>
                </c:pt>
                <c:pt idx="1037">
                  <c:v>27702</c:v>
                </c:pt>
                <c:pt idx="1038">
                  <c:v>27703</c:v>
                </c:pt>
                <c:pt idx="1039">
                  <c:v>27704</c:v>
                </c:pt>
                <c:pt idx="1040">
                  <c:v>27705</c:v>
                </c:pt>
                <c:pt idx="1041">
                  <c:v>27706</c:v>
                </c:pt>
                <c:pt idx="1042">
                  <c:v>27707</c:v>
                </c:pt>
                <c:pt idx="1043">
                  <c:v>27708</c:v>
                </c:pt>
                <c:pt idx="1044">
                  <c:v>27709</c:v>
                </c:pt>
                <c:pt idx="1045">
                  <c:v>27710</c:v>
                </c:pt>
                <c:pt idx="1046">
                  <c:v>27711</c:v>
                </c:pt>
                <c:pt idx="1047">
                  <c:v>27712</c:v>
                </c:pt>
                <c:pt idx="1048">
                  <c:v>27713</c:v>
                </c:pt>
                <c:pt idx="1049">
                  <c:v>27714</c:v>
                </c:pt>
                <c:pt idx="1050">
                  <c:v>27715</c:v>
                </c:pt>
                <c:pt idx="1051">
                  <c:v>27716</c:v>
                </c:pt>
                <c:pt idx="1052">
                  <c:v>27717</c:v>
                </c:pt>
                <c:pt idx="1053">
                  <c:v>27718</c:v>
                </c:pt>
                <c:pt idx="1054">
                  <c:v>27719</c:v>
                </c:pt>
                <c:pt idx="1055">
                  <c:v>27720</c:v>
                </c:pt>
                <c:pt idx="1056">
                  <c:v>27721</c:v>
                </c:pt>
                <c:pt idx="1057">
                  <c:v>27722</c:v>
                </c:pt>
                <c:pt idx="1058">
                  <c:v>27723</c:v>
                </c:pt>
                <c:pt idx="1059">
                  <c:v>27724</c:v>
                </c:pt>
                <c:pt idx="1060">
                  <c:v>27725</c:v>
                </c:pt>
                <c:pt idx="1061">
                  <c:v>27726</c:v>
                </c:pt>
                <c:pt idx="1062">
                  <c:v>27727</c:v>
                </c:pt>
                <c:pt idx="1063">
                  <c:v>27728</c:v>
                </c:pt>
                <c:pt idx="1064">
                  <c:v>27729</c:v>
                </c:pt>
                <c:pt idx="1065">
                  <c:v>27730</c:v>
                </c:pt>
                <c:pt idx="1066">
                  <c:v>27731</c:v>
                </c:pt>
                <c:pt idx="1067">
                  <c:v>27732</c:v>
                </c:pt>
                <c:pt idx="1068">
                  <c:v>27733</c:v>
                </c:pt>
                <c:pt idx="1069">
                  <c:v>27734</c:v>
                </c:pt>
                <c:pt idx="1070">
                  <c:v>27735</c:v>
                </c:pt>
                <c:pt idx="1071">
                  <c:v>27736</c:v>
                </c:pt>
                <c:pt idx="1072">
                  <c:v>27737</c:v>
                </c:pt>
                <c:pt idx="1073">
                  <c:v>27738</c:v>
                </c:pt>
                <c:pt idx="1074">
                  <c:v>27739</c:v>
                </c:pt>
                <c:pt idx="1075">
                  <c:v>27740</c:v>
                </c:pt>
                <c:pt idx="1076">
                  <c:v>27741</c:v>
                </c:pt>
                <c:pt idx="1077">
                  <c:v>27742</c:v>
                </c:pt>
                <c:pt idx="1078">
                  <c:v>27743</c:v>
                </c:pt>
                <c:pt idx="1079">
                  <c:v>27744</c:v>
                </c:pt>
                <c:pt idx="1080">
                  <c:v>27745</c:v>
                </c:pt>
                <c:pt idx="1081">
                  <c:v>27746</c:v>
                </c:pt>
                <c:pt idx="1082">
                  <c:v>27747</c:v>
                </c:pt>
                <c:pt idx="1083">
                  <c:v>27748</c:v>
                </c:pt>
                <c:pt idx="1084">
                  <c:v>27749</c:v>
                </c:pt>
                <c:pt idx="1085">
                  <c:v>27750</c:v>
                </c:pt>
                <c:pt idx="1086">
                  <c:v>27751</c:v>
                </c:pt>
                <c:pt idx="1087">
                  <c:v>27752</c:v>
                </c:pt>
                <c:pt idx="1088">
                  <c:v>27753</c:v>
                </c:pt>
                <c:pt idx="1089">
                  <c:v>27754</c:v>
                </c:pt>
                <c:pt idx="1090">
                  <c:v>27755</c:v>
                </c:pt>
                <c:pt idx="1091">
                  <c:v>27756</c:v>
                </c:pt>
                <c:pt idx="1092">
                  <c:v>27757</c:v>
                </c:pt>
                <c:pt idx="1093">
                  <c:v>27758</c:v>
                </c:pt>
                <c:pt idx="1094">
                  <c:v>27759</c:v>
                </c:pt>
                <c:pt idx="1095">
                  <c:v>27760</c:v>
                </c:pt>
                <c:pt idx="1096">
                  <c:v>27761</c:v>
                </c:pt>
                <c:pt idx="1097">
                  <c:v>27762</c:v>
                </c:pt>
                <c:pt idx="1098">
                  <c:v>27763</c:v>
                </c:pt>
                <c:pt idx="1099">
                  <c:v>27764</c:v>
                </c:pt>
                <c:pt idx="1100">
                  <c:v>27765</c:v>
                </c:pt>
                <c:pt idx="1101">
                  <c:v>27766</c:v>
                </c:pt>
                <c:pt idx="1102">
                  <c:v>27767</c:v>
                </c:pt>
                <c:pt idx="1103">
                  <c:v>27768</c:v>
                </c:pt>
                <c:pt idx="1104">
                  <c:v>27769</c:v>
                </c:pt>
                <c:pt idx="1105">
                  <c:v>27770</c:v>
                </c:pt>
                <c:pt idx="1106">
                  <c:v>27771</c:v>
                </c:pt>
                <c:pt idx="1107">
                  <c:v>27772</c:v>
                </c:pt>
                <c:pt idx="1108">
                  <c:v>27773</c:v>
                </c:pt>
                <c:pt idx="1109">
                  <c:v>27774</c:v>
                </c:pt>
                <c:pt idx="1110">
                  <c:v>27775</c:v>
                </c:pt>
                <c:pt idx="1111">
                  <c:v>27776</c:v>
                </c:pt>
                <c:pt idx="1112">
                  <c:v>27777</c:v>
                </c:pt>
                <c:pt idx="1113">
                  <c:v>27778</c:v>
                </c:pt>
                <c:pt idx="1114">
                  <c:v>27779</c:v>
                </c:pt>
                <c:pt idx="1115">
                  <c:v>27780</c:v>
                </c:pt>
                <c:pt idx="1116">
                  <c:v>27781</c:v>
                </c:pt>
                <c:pt idx="1117">
                  <c:v>27782</c:v>
                </c:pt>
                <c:pt idx="1118">
                  <c:v>27783</c:v>
                </c:pt>
                <c:pt idx="1119">
                  <c:v>27784</c:v>
                </c:pt>
                <c:pt idx="1120">
                  <c:v>27785</c:v>
                </c:pt>
                <c:pt idx="1121">
                  <c:v>27786</c:v>
                </c:pt>
                <c:pt idx="1122">
                  <c:v>27787</c:v>
                </c:pt>
                <c:pt idx="1123">
                  <c:v>27788</c:v>
                </c:pt>
                <c:pt idx="1124">
                  <c:v>27789</c:v>
                </c:pt>
                <c:pt idx="1125">
                  <c:v>27790</c:v>
                </c:pt>
                <c:pt idx="1126">
                  <c:v>27791</c:v>
                </c:pt>
                <c:pt idx="1127">
                  <c:v>27792</c:v>
                </c:pt>
                <c:pt idx="1128">
                  <c:v>27793</c:v>
                </c:pt>
                <c:pt idx="1129">
                  <c:v>27794</c:v>
                </c:pt>
                <c:pt idx="1130">
                  <c:v>27795</c:v>
                </c:pt>
                <c:pt idx="1131">
                  <c:v>27796</c:v>
                </c:pt>
                <c:pt idx="1132">
                  <c:v>27797</c:v>
                </c:pt>
                <c:pt idx="1133">
                  <c:v>27798</c:v>
                </c:pt>
                <c:pt idx="1134">
                  <c:v>27799</c:v>
                </c:pt>
                <c:pt idx="1135">
                  <c:v>27800</c:v>
                </c:pt>
                <c:pt idx="1136">
                  <c:v>27801</c:v>
                </c:pt>
                <c:pt idx="1137">
                  <c:v>27802</c:v>
                </c:pt>
                <c:pt idx="1138">
                  <c:v>27803</c:v>
                </c:pt>
                <c:pt idx="1139">
                  <c:v>27804</c:v>
                </c:pt>
                <c:pt idx="1140">
                  <c:v>27805</c:v>
                </c:pt>
                <c:pt idx="1141">
                  <c:v>27806</c:v>
                </c:pt>
                <c:pt idx="1142">
                  <c:v>27807</c:v>
                </c:pt>
                <c:pt idx="1143">
                  <c:v>27808</c:v>
                </c:pt>
                <c:pt idx="1144">
                  <c:v>27809</c:v>
                </c:pt>
                <c:pt idx="1145">
                  <c:v>27810</c:v>
                </c:pt>
                <c:pt idx="1146">
                  <c:v>27811</c:v>
                </c:pt>
                <c:pt idx="1147">
                  <c:v>27812</c:v>
                </c:pt>
                <c:pt idx="1148">
                  <c:v>27813</c:v>
                </c:pt>
                <c:pt idx="1149">
                  <c:v>27814</c:v>
                </c:pt>
                <c:pt idx="1150">
                  <c:v>27815</c:v>
                </c:pt>
                <c:pt idx="1151">
                  <c:v>27816</c:v>
                </c:pt>
                <c:pt idx="1152">
                  <c:v>27817</c:v>
                </c:pt>
                <c:pt idx="1153">
                  <c:v>27818</c:v>
                </c:pt>
                <c:pt idx="1154">
                  <c:v>27819</c:v>
                </c:pt>
                <c:pt idx="1155">
                  <c:v>27820</c:v>
                </c:pt>
                <c:pt idx="1156">
                  <c:v>27821</c:v>
                </c:pt>
                <c:pt idx="1157">
                  <c:v>27822</c:v>
                </c:pt>
                <c:pt idx="1158">
                  <c:v>27823</c:v>
                </c:pt>
                <c:pt idx="1159">
                  <c:v>27824</c:v>
                </c:pt>
                <c:pt idx="1160">
                  <c:v>27825</c:v>
                </c:pt>
                <c:pt idx="1161">
                  <c:v>27826</c:v>
                </c:pt>
                <c:pt idx="1162">
                  <c:v>27827</c:v>
                </c:pt>
                <c:pt idx="1163">
                  <c:v>27828</c:v>
                </c:pt>
                <c:pt idx="1164">
                  <c:v>27829</c:v>
                </c:pt>
                <c:pt idx="1165">
                  <c:v>27830</c:v>
                </c:pt>
                <c:pt idx="1166">
                  <c:v>27831</c:v>
                </c:pt>
                <c:pt idx="1167">
                  <c:v>27832</c:v>
                </c:pt>
                <c:pt idx="1168">
                  <c:v>27833</c:v>
                </c:pt>
                <c:pt idx="1169">
                  <c:v>27834</c:v>
                </c:pt>
                <c:pt idx="1170">
                  <c:v>27835</c:v>
                </c:pt>
                <c:pt idx="1171">
                  <c:v>27836</c:v>
                </c:pt>
                <c:pt idx="1172">
                  <c:v>27837</c:v>
                </c:pt>
                <c:pt idx="1173">
                  <c:v>27838</c:v>
                </c:pt>
                <c:pt idx="1174">
                  <c:v>27839</c:v>
                </c:pt>
                <c:pt idx="1175">
                  <c:v>27840</c:v>
                </c:pt>
                <c:pt idx="1176">
                  <c:v>27841</c:v>
                </c:pt>
                <c:pt idx="1177">
                  <c:v>27842</c:v>
                </c:pt>
                <c:pt idx="1178">
                  <c:v>27843</c:v>
                </c:pt>
                <c:pt idx="1179">
                  <c:v>27844</c:v>
                </c:pt>
                <c:pt idx="1180">
                  <c:v>27845</c:v>
                </c:pt>
                <c:pt idx="1181">
                  <c:v>27846</c:v>
                </c:pt>
                <c:pt idx="1182">
                  <c:v>27847</c:v>
                </c:pt>
                <c:pt idx="1183">
                  <c:v>27848</c:v>
                </c:pt>
                <c:pt idx="1184">
                  <c:v>27849</c:v>
                </c:pt>
                <c:pt idx="1185">
                  <c:v>27850</c:v>
                </c:pt>
                <c:pt idx="1186">
                  <c:v>27851</c:v>
                </c:pt>
                <c:pt idx="1187">
                  <c:v>27852</c:v>
                </c:pt>
                <c:pt idx="1188">
                  <c:v>27853</c:v>
                </c:pt>
                <c:pt idx="1189">
                  <c:v>27854</c:v>
                </c:pt>
                <c:pt idx="1190">
                  <c:v>27855</c:v>
                </c:pt>
                <c:pt idx="1191">
                  <c:v>27856</c:v>
                </c:pt>
                <c:pt idx="1192">
                  <c:v>27857</c:v>
                </c:pt>
                <c:pt idx="1193">
                  <c:v>27858</c:v>
                </c:pt>
                <c:pt idx="1194">
                  <c:v>27859</c:v>
                </c:pt>
                <c:pt idx="1195">
                  <c:v>27860</c:v>
                </c:pt>
                <c:pt idx="1196">
                  <c:v>27861</c:v>
                </c:pt>
                <c:pt idx="1197">
                  <c:v>27862</c:v>
                </c:pt>
                <c:pt idx="1198">
                  <c:v>27863</c:v>
                </c:pt>
                <c:pt idx="1199">
                  <c:v>27864</c:v>
                </c:pt>
                <c:pt idx="1200">
                  <c:v>27865</c:v>
                </c:pt>
                <c:pt idx="1201">
                  <c:v>27866</c:v>
                </c:pt>
                <c:pt idx="1202">
                  <c:v>27867</c:v>
                </c:pt>
                <c:pt idx="1203">
                  <c:v>27868</c:v>
                </c:pt>
                <c:pt idx="1204">
                  <c:v>27869</c:v>
                </c:pt>
                <c:pt idx="1205">
                  <c:v>27870</c:v>
                </c:pt>
                <c:pt idx="1206">
                  <c:v>27871</c:v>
                </c:pt>
                <c:pt idx="1207">
                  <c:v>27872</c:v>
                </c:pt>
                <c:pt idx="1208">
                  <c:v>27873</c:v>
                </c:pt>
                <c:pt idx="1209">
                  <c:v>27874</c:v>
                </c:pt>
                <c:pt idx="1210">
                  <c:v>27875</c:v>
                </c:pt>
                <c:pt idx="1211">
                  <c:v>27876</c:v>
                </c:pt>
                <c:pt idx="1212">
                  <c:v>27877</c:v>
                </c:pt>
                <c:pt idx="1213">
                  <c:v>27878</c:v>
                </c:pt>
                <c:pt idx="1214">
                  <c:v>27879</c:v>
                </c:pt>
                <c:pt idx="1215">
                  <c:v>27880</c:v>
                </c:pt>
                <c:pt idx="1216">
                  <c:v>27881</c:v>
                </c:pt>
                <c:pt idx="1217">
                  <c:v>27882</c:v>
                </c:pt>
                <c:pt idx="1218">
                  <c:v>27883</c:v>
                </c:pt>
                <c:pt idx="1219">
                  <c:v>27884</c:v>
                </c:pt>
                <c:pt idx="1220">
                  <c:v>27885</c:v>
                </c:pt>
                <c:pt idx="1221">
                  <c:v>27886</c:v>
                </c:pt>
                <c:pt idx="1222">
                  <c:v>27887</c:v>
                </c:pt>
                <c:pt idx="1223">
                  <c:v>27888</c:v>
                </c:pt>
                <c:pt idx="1224">
                  <c:v>27889</c:v>
                </c:pt>
                <c:pt idx="1225">
                  <c:v>27890</c:v>
                </c:pt>
                <c:pt idx="1226">
                  <c:v>27891</c:v>
                </c:pt>
                <c:pt idx="1227">
                  <c:v>27892</c:v>
                </c:pt>
                <c:pt idx="1228">
                  <c:v>27893</c:v>
                </c:pt>
                <c:pt idx="1229">
                  <c:v>27894</c:v>
                </c:pt>
                <c:pt idx="1230">
                  <c:v>27895</c:v>
                </c:pt>
                <c:pt idx="1231">
                  <c:v>27896</c:v>
                </c:pt>
                <c:pt idx="1232">
                  <c:v>27897</c:v>
                </c:pt>
                <c:pt idx="1233">
                  <c:v>27898</c:v>
                </c:pt>
                <c:pt idx="1234">
                  <c:v>27899</c:v>
                </c:pt>
                <c:pt idx="1235">
                  <c:v>27900</c:v>
                </c:pt>
                <c:pt idx="1236">
                  <c:v>27901</c:v>
                </c:pt>
                <c:pt idx="1237">
                  <c:v>27902</c:v>
                </c:pt>
                <c:pt idx="1238">
                  <c:v>27903</c:v>
                </c:pt>
                <c:pt idx="1239">
                  <c:v>27904</c:v>
                </c:pt>
                <c:pt idx="1240">
                  <c:v>27905</c:v>
                </c:pt>
                <c:pt idx="1241">
                  <c:v>27906</c:v>
                </c:pt>
                <c:pt idx="1242">
                  <c:v>27907</c:v>
                </c:pt>
                <c:pt idx="1243">
                  <c:v>27908</c:v>
                </c:pt>
                <c:pt idx="1244">
                  <c:v>27909</c:v>
                </c:pt>
                <c:pt idx="1245">
                  <c:v>27910</c:v>
                </c:pt>
                <c:pt idx="1246">
                  <c:v>27911</c:v>
                </c:pt>
                <c:pt idx="1247">
                  <c:v>27912</c:v>
                </c:pt>
                <c:pt idx="1248">
                  <c:v>27913</c:v>
                </c:pt>
                <c:pt idx="1249">
                  <c:v>27914</c:v>
                </c:pt>
                <c:pt idx="1250">
                  <c:v>27915</c:v>
                </c:pt>
                <c:pt idx="1251">
                  <c:v>27916</c:v>
                </c:pt>
                <c:pt idx="1252">
                  <c:v>27917</c:v>
                </c:pt>
                <c:pt idx="1253">
                  <c:v>27918</c:v>
                </c:pt>
                <c:pt idx="1254">
                  <c:v>27919</c:v>
                </c:pt>
                <c:pt idx="1255">
                  <c:v>27920</c:v>
                </c:pt>
                <c:pt idx="1256">
                  <c:v>27921</c:v>
                </c:pt>
                <c:pt idx="1257">
                  <c:v>27922</c:v>
                </c:pt>
                <c:pt idx="1258">
                  <c:v>27923</c:v>
                </c:pt>
                <c:pt idx="1259">
                  <c:v>27924</c:v>
                </c:pt>
                <c:pt idx="1260">
                  <c:v>27925</c:v>
                </c:pt>
                <c:pt idx="1261">
                  <c:v>27926</c:v>
                </c:pt>
                <c:pt idx="1262">
                  <c:v>27927</c:v>
                </c:pt>
                <c:pt idx="1263">
                  <c:v>27928</c:v>
                </c:pt>
                <c:pt idx="1264">
                  <c:v>27929</c:v>
                </c:pt>
                <c:pt idx="1265">
                  <c:v>27930</c:v>
                </c:pt>
                <c:pt idx="1266">
                  <c:v>27931</c:v>
                </c:pt>
                <c:pt idx="1267">
                  <c:v>27932</c:v>
                </c:pt>
                <c:pt idx="1268">
                  <c:v>27933</c:v>
                </c:pt>
                <c:pt idx="1269">
                  <c:v>27934</c:v>
                </c:pt>
                <c:pt idx="1270">
                  <c:v>27935</c:v>
                </c:pt>
                <c:pt idx="1271">
                  <c:v>27936</c:v>
                </c:pt>
                <c:pt idx="1272">
                  <c:v>27937</c:v>
                </c:pt>
                <c:pt idx="1273">
                  <c:v>27938</c:v>
                </c:pt>
                <c:pt idx="1274">
                  <c:v>27939</c:v>
                </c:pt>
                <c:pt idx="1275">
                  <c:v>27940</c:v>
                </c:pt>
                <c:pt idx="1276">
                  <c:v>27941</c:v>
                </c:pt>
                <c:pt idx="1277">
                  <c:v>27942</c:v>
                </c:pt>
                <c:pt idx="1278">
                  <c:v>27943</c:v>
                </c:pt>
                <c:pt idx="1279">
                  <c:v>27944</c:v>
                </c:pt>
                <c:pt idx="1280">
                  <c:v>27945</c:v>
                </c:pt>
                <c:pt idx="1281">
                  <c:v>27946</c:v>
                </c:pt>
                <c:pt idx="1282">
                  <c:v>27947</c:v>
                </c:pt>
                <c:pt idx="1283">
                  <c:v>27948</c:v>
                </c:pt>
                <c:pt idx="1284">
                  <c:v>27949</c:v>
                </c:pt>
                <c:pt idx="1285">
                  <c:v>27950</c:v>
                </c:pt>
                <c:pt idx="1286">
                  <c:v>27951</c:v>
                </c:pt>
                <c:pt idx="1287">
                  <c:v>27952</c:v>
                </c:pt>
                <c:pt idx="1288">
                  <c:v>27953</c:v>
                </c:pt>
                <c:pt idx="1289">
                  <c:v>27954</c:v>
                </c:pt>
                <c:pt idx="1290">
                  <c:v>27955</c:v>
                </c:pt>
                <c:pt idx="1291">
                  <c:v>27956</c:v>
                </c:pt>
                <c:pt idx="1292">
                  <c:v>27957</c:v>
                </c:pt>
                <c:pt idx="1293">
                  <c:v>27958</c:v>
                </c:pt>
                <c:pt idx="1294">
                  <c:v>27959</c:v>
                </c:pt>
                <c:pt idx="1295">
                  <c:v>27960</c:v>
                </c:pt>
                <c:pt idx="1296">
                  <c:v>27961</c:v>
                </c:pt>
                <c:pt idx="1297">
                  <c:v>27962</c:v>
                </c:pt>
                <c:pt idx="1298">
                  <c:v>27963</c:v>
                </c:pt>
                <c:pt idx="1299">
                  <c:v>27964</c:v>
                </c:pt>
                <c:pt idx="1300">
                  <c:v>27965</c:v>
                </c:pt>
                <c:pt idx="1301">
                  <c:v>27966</c:v>
                </c:pt>
                <c:pt idx="1302">
                  <c:v>27967</c:v>
                </c:pt>
                <c:pt idx="1303">
                  <c:v>27968</c:v>
                </c:pt>
                <c:pt idx="1304">
                  <c:v>27969</c:v>
                </c:pt>
                <c:pt idx="1305">
                  <c:v>27970</c:v>
                </c:pt>
                <c:pt idx="1306">
                  <c:v>27971</c:v>
                </c:pt>
                <c:pt idx="1307">
                  <c:v>27972</c:v>
                </c:pt>
                <c:pt idx="1308">
                  <c:v>27973</c:v>
                </c:pt>
                <c:pt idx="1309">
                  <c:v>27974</c:v>
                </c:pt>
                <c:pt idx="1310">
                  <c:v>27975</c:v>
                </c:pt>
                <c:pt idx="1311">
                  <c:v>27976</c:v>
                </c:pt>
                <c:pt idx="1312">
                  <c:v>27977</c:v>
                </c:pt>
                <c:pt idx="1313">
                  <c:v>27978</c:v>
                </c:pt>
                <c:pt idx="1314">
                  <c:v>27979</c:v>
                </c:pt>
                <c:pt idx="1315">
                  <c:v>27980</c:v>
                </c:pt>
                <c:pt idx="1316">
                  <c:v>27981</c:v>
                </c:pt>
                <c:pt idx="1317">
                  <c:v>27982</c:v>
                </c:pt>
                <c:pt idx="1318">
                  <c:v>27983</c:v>
                </c:pt>
                <c:pt idx="1319">
                  <c:v>27984</c:v>
                </c:pt>
                <c:pt idx="1320">
                  <c:v>27985</c:v>
                </c:pt>
                <c:pt idx="1321">
                  <c:v>27986</c:v>
                </c:pt>
                <c:pt idx="1322">
                  <c:v>27987</c:v>
                </c:pt>
                <c:pt idx="1323">
                  <c:v>27988</c:v>
                </c:pt>
                <c:pt idx="1324">
                  <c:v>27989</c:v>
                </c:pt>
                <c:pt idx="1325">
                  <c:v>27990</c:v>
                </c:pt>
                <c:pt idx="1326">
                  <c:v>27991</c:v>
                </c:pt>
                <c:pt idx="1327">
                  <c:v>27992</c:v>
                </c:pt>
                <c:pt idx="1328">
                  <c:v>27993</c:v>
                </c:pt>
                <c:pt idx="1329">
                  <c:v>27994</c:v>
                </c:pt>
                <c:pt idx="1330">
                  <c:v>27995</c:v>
                </c:pt>
                <c:pt idx="1331">
                  <c:v>27996</c:v>
                </c:pt>
                <c:pt idx="1332">
                  <c:v>27997</c:v>
                </c:pt>
                <c:pt idx="1333">
                  <c:v>27998</c:v>
                </c:pt>
                <c:pt idx="1334">
                  <c:v>27999</c:v>
                </c:pt>
                <c:pt idx="1335">
                  <c:v>28000</c:v>
                </c:pt>
                <c:pt idx="1336">
                  <c:v>28001</c:v>
                </c:pt>
                <c:pt idx="1337">
                  <c:v>28002</c:v>
                </c:pt>
                <c:pt idx="1338">
                  <c:v>28003</c:v>
                </c:pt>
                <c:pt idx="1339">
                  <c:v>28004</c:v>
                </c:pt>
                <c:pt idx="1340">
                  <c:v>28005</c:v>
                </c:pt>
                <c:pt idx="1341">
                  <c:v>28006</c:v>
                </c:pt>
                <c:pt idx="1342">
                  <c:v>28007</c:v>
                </c:pt>
                <c:pt idx="1343">
                  <c:v>28008</c:v>
                </c:pt>
                <c:pt idx="1344">
                  <c:v>28009</c:v>
                </c:pt>
                <c:pt idx="1345">
                  <c:v>28010</c:v>
                </c:pt>
                <c:pt idx="1346">
                  <c:v>28011</c:v>
                </c:pt>
                <c:pt idx="1347">
                  <c:v>28012</c:v>
                </c:pt>
                <c:pt idx="1348">
                  <c:v>28013</c:v>
                </c:pt>
                <c:pt idx="1349">
                  <c:v>28014</c:v>
                </c:pt>
                <c:pt idx="1350">
                  <c:v>28015</c:v>
                </c:pt>
                <c:pt idx="1351">
                  <c:v>28016</c:v>
                </c:pt>
                <c:pt idx="1352">
                  <c:v>28017</c:v>
                </c:pt>
                <c:pt idx="1353">
                  <c:v>28018</c:v>
                </c:pt>
                <c:pt idx="1354">
                  <c:v>28019</c:v>
                </c:pt>
                <c:pt idx="1355">
                  <c:v>28020</c:v>
                </c:pt>
                <c:pt idx="1356">
                  <c:v>28021</c:v>
                </c:pt>
                <c:pt idx="1357">
                  <c:v>28022</c:v>
                </c:pt>
                <c:pt idx="1358">
                  <c:v>28023</c:v>
                </c:pt>
                <c:pt idx="1359">
                  <c:v>28024</c:v>
                </c:pt>
                <c:pt idx="1360">
                  <c:v>28025</c:v>
                </c:pt>
                <c:pt idx="1361">
                  <c:v>28026</c:v>
                </c:pt>
                <c:pt idx="1362">
                  <c:v>28027</c:v>
                </c:pt>
                <c:pt idx="1363">
                  <c:v>28028</c:v>
                </c:pt>
                <c:pt idx="1364">
                  <c:v>28029</c:v>
                </c:pt>
                <c:pt idx="1365">
                  <c:v>28030</c:v>
                </c:pt>
                <c:pt idx="1366">
                  <c:v>28031</c:v>
                </c:pt>
                <c:pt idx="1367">
                  <c:v>28032</c:v>
                </c:pt>
                <c:pt idx="1368">
                  <c:v>28033</c:v>
                </c:pt>
                <c:pt idx="1369">
                  <c:v>28034</c:v>
                </c:pt>
                <c:pt idx="1370">
                  <c:v>28035</c:v>
                </c:pt>
                <c:pt idx="1371">
                  <c:v>28036</c:v>
                </c:pt>
                <c:pt idx="1372">
                  <c:v>28037</c:v>
                </c:pt>
                <c:pt idx="1373">
                  <c:v>28038</c:v>
                </c:pt>
                <c:pt idx="1374">
                  <c:v>28039</c:v>
                </c:pt>
                <c:pt idx="1375">
                  <c:v>28040</c:v>
                </c:pt>
                <c:pt idx="1376">
                  <c:v>28041</c:v>
                </c:pt>
                <c:pt idx="1377">
                  <c:v>28042</c:v>
                </c:pt>
                <c:pt idx="1378">
                  <c:v>28043</c:v>
                </c:pt>
                <c:pt idx="1379">
                  <c:v>28044</c:v>
                </c:pt>
                <c:pt idx="1380">
                  <c:v>28045</c:v>
                </c:pt>
                <c:pt idx="1381">
                  <c:v>28046</c:v>
                </c:pt>
                <c:pt idx="1382">
                  <c:v>28047</c:v>
                </c:pt>
                <c:pt idx="1383">
                  <c:v>28048</c:v>
                </c:pt>
                <c:pt idx="1384">
                  <c:v>28049</c:v>
                </c:pt>
                <c:pt idx="1385">
                  <c:v>28050</c:v>
                </c:pt>
                <c:pt idx="1386">
                  <c:v>28051</c:v>
                </c:pt>
                <c:pt idx="1387">
                  <c:v>28052</c:v>
                </c:pt>
                <c:pt idx="1388">
                  <c:v>28053</c:v>
                </c:pt>
                <c:pt idx="1389">
                  <c:v>28054</c:v>
                </c:pt>
                <c:pt idx="1390">
                  <c:v>28055</c:v>
                </c:pt>
                <c:pt idx="1391">
                  <c:v>28056</c:v>
                </c:pt>
                <c:pt idx="1392">
                  <c:v>28057</c:v>
                </c:pt>
                <c:pt idx="1393">
                  <c:v>28058</c:v>
                </c:pt>
                <c:pt idx="1394">
                  <c:v>28059</c:v>
                </c:pt>
                <c:pt idx="1395">
                  <c:v>28060</c:v>
                </c:pt>
                <c:pt idx="1396">
                  <c:v>28061</c:v>
                </c:pt>
                <c:pt idx="1397">
                  <c:v>28062</c:v>
                </c:pt>
                <c:pt idx="1398">
                  <c:v>28063</c:v>
                </c:pt>
                <c:pt idx="1399">
                  <c:v>28064</c:v>
                </c:pt>
                <c:pt idx="1400">
                  <c:v>28065</c:v>
                </c:pt>
                <c:pt idx="1401">
                  <c:v>28066</c:v>
                </c:pt>
                <c:pt idx="1402">
                  <c:v>28067</c:v>
                </c:pt>
                <c:pt idx="1403">
                  <c:v>28068</c:v>
                </c:pt>
                <c:pt idx="1404">
                  <c:v>28069</c:v>
                </c:pt>
                <c:pt idx="1405">
                  <c:v>28070</c:v>
                </c:pt>
                <c:pt idx="1406">
                  <c:v>28071</c:v>
                </c:pt>
                <c:pt idx="1407">
                  <c:v>28072</c:v>
                </c:pt>
                <c:pt idx="1408">
                  <c:v>28073</c:v>
                </c:pt>
                <c:pt idx="1409">
                  <c:v>28074</c:v>
                </c:pt>
                <c:pt idx="1410">
                  <c:v>28075</c:v>
                </c:pt>
                <c:pt idx="1411">
                  <c:v>28076</c:v>
                </c:pt>
                <c:pt idx="1412">
                  <c:v>28077</c:v>
                </c:pt>
                <c:pt idx="1413">
                  <c:v>28078</c:v>
                </c:pt>
                <c:pt idx="1414">
                  <c:v>28079</c:v>
                </c:pt>
                <c:pt idx="1415">
                  <c:v>28080</c:v>
                </c:pt>
                <c:pt idx="1416">
                  <c:v>28081</c:v>
                </c:pt>
                <c:pt idx="1417">
                  <c:v>28082</c:v>
                </c:pt>
                <c:pt idx="1418">
                  <c:v>28083</c:v>
                </c:pt>
                <c:pt idx="1419">
                  <c:v>28084</c:v>
                </c:pt>
                <c:pt idx="1420">
                  <c:v>28085</c:v>
                </c:pt>
                <c:pt idx="1421">
                  <c:v>28086</c:v>
                </c:pt>
                <c:pt idx="1422">
                  <c:v>28087</c:v>
                </c:pt>
                <c:pt idx="1423">
                  <c:v>28088</c:v>
                </c:pt>
                <c:pt idx="1424">
                  <c:v>28089</c:v>
                </c:pt>
                <c:pt idx="1425">
                  <c:v>28090</c:v>
                </c:pt>
                <c:pt idx="1426">
                  <c:v>28091</c:v>
                </c:pt>
                <c:pt idx="1427">
                  <c:v>28092</c:v>
                </c:pt>
                <c:pt idx="1428">
                  <c:v>28093</c:v>
                </c:pt>
                <c:pt idx="1429">
                  <c:v>28094</c:v>
                </c:pt>
                <c:pt idx="1430">
                  <c:v>28095</c:v>
                </c:pt>
                <c:pt idx="1431">
                  <c:v>28096</c:v>
                </c:pt>
                <c:pt idx="1432">
                  <c:v>28097</c:v>
                </c:pt>
                <c:pt idx="1433">
                  <c:v>28098</c:v>
                </c:pt>
                <c:pt idx="1434">
                  <c:v>28099</c:v>
                </c:pt>
                <c:pt idx="1435">
                  <c:v>28100</c:v>
                </c:pt>
                <c:pt idx="1436">
                  <c:v>28101</c:v>
                </c:pt>
                <c:pt idx="1437">
                  <c:v>28102</c:v>
                </c:pt>
                <c:pt idx="1438">
                  <c:v>28103</c:v>
                </c:pt>
                <c:pt idx="1439">
                  <c:v>28104</c:v>
                </c:pt>
                <c:pt idx="1440">
                  <c:v>28105</c:v>
                </c:pt>
                <c:pt idx="1441">
                  <c:v>28106</c:v>
                </c:pt>
                <c:pt idx="1442">
                  <c:v>28107</c:v>
                </c:pt>
                <c:pt idx="1443">
                  <c:v>28108</c:v>
                </c:pt>
                <c:pt idx="1444">
                  <c:v>28109</c:v>
                </c:pt>
                <c:pt idx="1445">
                  <c:v>28110</c:v>
                </c:pt>
                <c:pt idx="1446">
                  <c:v>28111</c:v>
                </c:pt>
                <c:pt idx="1447">
                  <c:v>28112</c:v>
                </c:pt>
                <c:pt idx="1448">
                  <c:v>28113</c:v>
                </c:pt>
                <c:pt idx="1449">
                  <c:v>28114</c:v>
                </c:pt>
                <c:pt idx="1450">
                  <c:v>28115</c:v>
                </c:pt>
                <c:pt idx="1451">
                  <c:v>28116</c:v>
                </c:pt>
                <c:pt idx="1452">
                  <c:v>28117</c:v>
                </c:pt>
                <c:pt idx="1453">
                  <c:v>28118</c:v>
                </c:pt>
                <c:pt idx="1454">
                  <c:v>28119</c:v>
                </c:pt>
                <c:pt idx="1455">
                  <c:v>28120</c:v>
                </c:pt>
                <c:pt idx="1456">
                  <c:v>28121</c:v>
                </c:pt>
                <c:pt idx="1457">
                  <c:v>28122</c:v>
                </c:pt>
                <c:pt idx="1458">
                  <c:v>28123</c:v>
                </c:pt>
                <c:pt idx="1459">
                  <c:v>28124</c:v>
                </c:pt>
                <c:pt idx="1460">
                  <c:v>28125</c:v>
                </c:pt>
                <c:pt idx="1461">
                  <c:v>28126</c:v>
                </c:pt>
                <c:pt idx="1462">
                  <c:v>28127</c:v>
                </c:pt>
                <c:pt idx="1463">
                  <c:v>28128</c:v>
                </c:pt>
                <c:pt idx="1464">
                  <c:v>28129</c:v>
                </c:pt>
                <c:pt idx="1465">
                  <c:v>28130</c:v>
                </c:pt>
                <c:pt idx="1466">
                  <c:v>28131</c:v>
                </c:pt>
                <c:pt idx="1467">
                  <c:v>28132</c:v>
                </c:pt>
                <c:pt idx="1468">
                  <c:v>28133</c:v>
                </c:pt>
                <c:pt idx="1469">
                  <c:v>28134</c:v>
                </c:pt>
                <c:pt idx="1470">
                  <c:v>28135</c:v>
                </c:pt>
                <c:pt idx="1471">
                  <c:v>28136</c:v>
                </c:pt>
                <c:pt idx="1472">
                  <c:v>28137</c:v>
                </c:pt>
                <c:pt idx="1473">
                  <c:v>28138</c:v>
                </c:pt>
                <c:pt idx="1474">
                  <c:v>28139</c:v>
                </c:pt>
                <c:pt idx="1475">
                  <c:v>28140</c:v>
                </c:pt>
                <c:pt idx="1476">
                  <c:v>28141</c:v>
                </c:pt>
                <c:pt idx="1477">
                  <c:v>28142</c:v>
                </c:pt>
                <c:pt idx="1478">
                  <c:v>28143</c:v>
                </c:pt>
                <c:pt idx="1479">
                  <c:v>28144</c:v>
                </c:pt>
                <c:pt idx="1480">
                  <c:v>28145</c:v>
                </c:pt>
                <c:pt idx="1481">
                  <c:v>28146</c:v>
                </c:pt>
                <c:pt idx="1482">
                  <c:v>28147</c:v>
                </c:pt>
                <c:pt idx="1483">
                  <c:v>28148</c:v>
                </c:pt>
                <c:pt idx="1484">
                  <c:v>28149</c:v>
                </c:pt>
                <c:pt idx="1485">
                  <c:v>28150</c:v>
                </c:pt>
                <c:pt idx="1486">
                  <c:v>28151</c:v>
                </c:pt>
                <c:pt idx="1487">
                  <c:v>28152</c:v>
                </c:pt>
                <c:pt idx="1488">
                  <c:v>28153</c:v>
                </c:pt>
                <c:pt idx="1489">
                  <c:v>28154</c:v>
                </c:pt>
                <c:pt idx="1490">
                  <c:v>28155</c:v>
                </c:pt>
                <c:pt idx="1491">
                  <c:v>28156</c:v>
                </c:pt>
                <c:pt idx="1492">
                  <c:v>28157</c:v>
                </c:pt>
                <c:pt idx="1493">
                  <c:v>28158</c:v>
                </c:pt>
                <c:pt idx="1494">
                  <c:v>28159</c:v>
                </c:pt>
                <c:pt idx="1495">
                  <c:v>28160</c:v>
                </c:pt>
                <c:pt idx="1496">
                  <c:v>28161</c:v>
                </c:pt>
                <c:pt idx="1497">
                  <c:v>28162</c:v>
                </c:pt>
                <c:pt idx="1498">
                  <c:v>28163</c:v>
                </c:pt>
                <c:pt idx="1499">
                  <c:v>28164</c:v>
                </c:pt>
                <c:pt idx="1500">
                  <c:v>28165</c:v>
                </c:pt>
                <c:pt idx="1501">
                  <c:v>28166</c:v>
                </c:pt>
                <c:pt idx="1502">
                  <c:v>28167</c:v>
                </c:pt>
                <c:pt idx="1503">
                  <c:v>28168</c:v>
                </c:pt>
                <c:pt idx="1504">
                  <c:v>28169</c:v>
                </c:pt>
                <c:pt idx="1505">
                  <c:v>28170</c:v>
                </c:pt>
                <c:pt idx="1506">
                  <c:v>28171</c:v>
                </c:pt>
                <c:pt idx="1507">
                  <c:v>28172</c:v>
                </c:pt>
                <c:pt idx="1508">
                  <c:v>28173</c:v>
                </c:pt>
                <c:pt idx="1509">
                  <c:v>28174</c:v>
                </c:pt>
                <c:pt idx="1510">
                  <c:v>28175</c:v>
                </c:pt>
                <c:pt idx="1511">
                  <c:v>28176</c:v>
                </c:pt>
                <c:pt idx="1512">
                  <c:v>28177</c:v>
                </c:pt>
                <c:pt idx="1513">
                  <c:v>28178</c:v>
                </c:pt>
                <c:pt idx="1514">
                  <c:v>28179</c:v>
                </c:pt>
                <c:pt idx="1515">
                  <c:v>28180</c:v>
                </c:pt>
                <c:pt idx="1516">
                  <c:v>28181</c:v>
                </c:pt>
                <c:pt idx="1517">
                  <c:v>28182</c:v>
                </c:pt>
                <c:pt idx="1518">
                  <c:v>28183</c:v>
                </c:pt>
                <c:pt idx="1519">
                  <c:v>28184</c:v>
                </c:pt>
                <c:pt idx="1520">
                  <c:v>28185</c:v>
                </c:pt>
                <c:pt idx="1521">
                  <c:v>28186</c:v>
                </c:pt>
                <c:pt idx="1522">
                  <c:v>28187</c:v>
                </c:pt>
                <c:pt idx="1523">
                  <c:v>28188</c:v>
                </c:pt>
                <c:pt idx="1524">
                  <c:v>28189</c:v>
                </c:pt>
                <c:pt idx="1525">
                  <c:v>28190</c:v>
                </c:pt>
                <c:pt idx="1526">
                  <c:v>28191</c:v>
                </c:pt>
                <c:pt idx="1527">
                  <c:v>28192</c:v>
                </c:pt>
                <c:pt idx="1528">
                  <c:v>28193</c:v>
                </c:pt>
                <c:pt idx="1529">
                  <c:v>28194</c:v>
                </c:pt>
                <c:pt idx="1530">
                  <c:v>28195</c:v>
                </c:pt>
                <c:pt idx="1531">
                  <c:v>28196</c:v>
                </c:pt>
                <c:pt idx="1532">
                  <c:v>28197</c:v>
                </c:pt>
                <c:pt idx="1533">
                  <c:v>28198</c:v>
                </c:pt>
                <c:pt idx="1534">
                  <c:v>28199</c:v>
                </c:pt>
                <c:pt idx="1535">
                  <c:v>28200</c:v>
                </c:pt>
                <c:pt idx="1536">
                  <c:v>28201</c:v>
                </c:pt>
                <c:pt idx="1537">
                  <c:v>28202</c:v>
                </c:pt>
                <c:pt idx="1538">
                  <c:v>28203</c:v>
                </c:pt>
                <c:pt idx="1539">
                  <c:v>28204</c:v>
                </c:pt>
                <c:pt idx="1540">
                  <c:v>28205</c:v>
                </c:pt>
                <c:pt idx="1541">
                  <c:v>28206</c:v>
                </c:pt>
                <c:pt idx="1542">
                  <c:v>28207</c:v>
                </c:pt>
                <c:pt idx="1543">
                  <c:v>28208</c:v>
                </c:pt>
                <c:pt idx="1544">
                  <c:v>28209</c:v>
                </c:pt>
                <c:pt idx="1545">
                  <c:v>28210</c:v>
                </c:pt>
                <c:pt idx="1546">
                  <c:v>28211</c:v>
                </c:pt>
                <c:pt idx="1547">
                  <c:v>28212</c:v>
                </c:pt>
                <c:pt idx="1548">
                  <c:v>28213</c:v>
                </c:pt>
                <c:pt idx="1549">
                  <c:v>28214</c:v>
                </c:pt>
                <c:pt idx="1550">
                  <c:v>28215</c:v>
                </c:pt>
                <c:pt idx="1551">
                  <c:v>28216</c:v>
                </c:pt>
                <c:pt idx="1552">
                  <c:v>28217</c:v>
                </c:pt>
                <c:pt idx="1553">
                  <c:v>28218</c:v>
                </c:pt>
                <c:pt idx="1554">
                  <c:v>28219</c:v>
                </c:pt>
                <c:pt idx="1555">
                  <c:v>28220</c:v>
                </c:pt>
                <c:pt idx="1556">
                  <c:v>28221</c:v>
                </c:pt>
                <c:pt idx="1557">
                  <c:v>28222</c:v>
                </c:pt>
                <c:pt idx="1558">
                  <c:v>28223</c:v>
                </c:pt>
                <c:pt idx="1559">
                  <c:v>28224</c:v>
                </c:pt>
                <c:pt idx="1560">
                  <c:v>28225</c:v>
                </c:pt>
                <c:pt idx="1561">
                  <c:v>28226</c:v>
                </c:pt>
                <c:pt idx="1562">
                  <c:v>28227</c:v>
                </c:pt>
                <c:pt idx="1563">
                  <c:v>28228</c:v>
                </c:pt>
                <c:pt idx="1564">
                  <c:v>28229</c:v>
                </c:pt>
                <c:pt idx="1565">
                  <c:v>28230</c:v>
                </c:pt>
                <c:pt idx="1566">
                  <c:v>28231</c:v>
                </c:pt>
                <c:pt idx="1567">
                  <c:v>28232</c:v>
                </c:pt>
                <c:pt idx="1568">
                  <c:v>28233</c:v>
                </c:pt>
                <c:pt idx="1569">
                  <c:v>28234</c:v>
                </c:pt>
                <c:pt idx="1570">
                  <c:v>28235</c:v>
                </c:pt>
                <c:pt idx="1571">
                  <c:v>28236</c:v>
                </c:pt>
                <c:pt idx="1572">
                  <c:v>28237</c:v>
                </c:pt>
                <c:pt idx="1573">
                  <c:v>28238</c:v>
                </c:pt>
                <c:pt idx="1574">
                  <c:v>28239</c:v>
                </c:pt>
                <c:pt idx="1575">
                  <c:v>28240</c:v>
                </c:pt>
                <c:pt idx="1576">
                  <c:v>28241</c:v>
                </c:pt>
                <c:pt idx="1577">
                  <c:v>28242</c:v>
                </c:pt>
                <c:pt idx="1578">
                  <c:v>28243</c:v>
                </c:pt>
                <c:pt idx="1579">
                  <c:v>28244</c:v>
                </c:pt>
                <c:pt idx="1580">
                  <c:v>28245</c:v>
                </c:pt>
                <c:pt idx="1581">
                  <c:v>28246</c:v>
                </c:pt>
                <c:pt idx="1582">
                  <c:v>28247</c:v>
                </c:pt>
                <c:pt idx="1583">
                  <c:v>28248</c:v>
                </c:pt>
                <c:pt idx="1584">
                  <c:v>28249</c:v>
                </c:pt>
                <c:pt idx="1585">
                  <c:v>28250</c:v>
                </c:pt>
                <c:pt idx="1586">
                  <c:v>28251</c:v>
                </c:pt>
                <c:pt idx="1587">
                  <c:v>28252</c:v>
                </c:pt>
                <c:pt idx="1588">
                  <c:v>28253</c:v>
                </c:pt>
                <c:pt idx="1589">
                  <c:v>28254</c:v>
                </c:pt>
                <c:pt idx="1590">
                  <c:v>28255</c:v>
                </c:pt>
                <c:pt idx="1591">
                  <c:v>28256</c:v>
                </c:pt>
                <c:pt idx="1592">
                  <c:v>28257</c:v>
                </c:pt>
                <c:pt idx="1593">
                  <c:v>28258</c:v>
                </c:pt>
                <c:pt idx="1594">
                  <c:v>28259</c:v>
                </c:pt>
                <c:pt idx="1595">
                  <c:v>28260</c:v>
                </c:pt>
                <c:pt idx="1596">
                  <c:v>28261</c:v>
                </c:pt>
                <c:pt idx="1597">
                  <c:v>28262</c:v>
                </c:pt>
                <c:pt idx="1598">
                  <c:v>28263</c:v>
                </c:pt>
                <c:pt idx="1599">
                  <c:v>28264</c:v>
                </c:pt>
                <c:pt idx="1600">
                  <c:v>28265</c:v>
                </c:pt>
                <c:pt idx="1601">
                  <c:v>28266</c:v>
                </c:pt>
                <c:pt idx="1602">
                  <c:v>28267</c:v>
                </c:pt>
                <c:pt idx="1603">
                  <c:v>28268</c:v>
                </c:pt>
                <c:pt idx="1604">
                  <c:v>28269</c:v>
                </c:pt>
                <c:pt idx="1605">
                  <c:v>28270</c:v>
                </c:pt>
                <c:pt idx="1606">
                  <c:v>28271</c:v>
                </c:pt>
                <c:pt idx="1607">
                  <c:v>28272</c:v>
                </c:pt>
                <c:pt idx="1608">
                  <c:v>28273</c:v>
                </c:pt>
                <c:pt idx="1609">
                  <c:v>28274</c:v>
                </c:pt>
                <c:pt idx="1610">
                  <c:v>28275</c:v>
                </c:pt>
                <c:pt idx="1611">
                  <c:v>28276</c:v>
                </c:pt>
                <c:pt idx="1612">
                  <c:v>28277</c:v>
                </c:pt>
                <c:pt idx="1613">
                  <c:v>28278</c:v>
                </c:pt>
                <c:pt idx="1614">
                  <c:v>28279</c:v>
                </c:pt>
                <c:pt idx="1615">
                  <c:v>28280</c:v>
                </c:pt>
                <c:pt idx="1616">
                  <c:v>28281</c:v>
                </c:pt>
                <c:pt idx="1617">
                  <c:v>28282</c:v>
                </c:pt>
                <c:pt idx="1618">
                  <c:v>28283</c:v>
                </c:pt>
                <c:pt idx="1619">
                  <c:v>28284</c:v>
                </c:pt>
                <c:pt idx="1620">
                  <c:v>28285</c:v>
                </c:pt>
                <c:pt idx="1621">
                  <c:v>28286</c:v>
                </c:pt>
                <c:pt idx="1622">
                  <c:v>28287</c:v>
                </c:pt>
                <c:pt idx="1623">
                  <c:v>28288</c:v>
                </c:pt>
                <c:pt idx="1624">
                  <c:v>28289</c:v>
                </c:pt>
                <c:pt idx="1625">
                  <c:v>28290</c:v>
                </c:pt>
                <c:pt idx="1626">
                  <c:v>28291</c:v>
                </c:pt>
                <c:pt idx="1627">
                  <c:v>28292</c:v>
                </c:pt>
                <c:pt idx="1628">
                  <c:v>28293</c:v>
                </c:pt>
                <c:pt idx="1629">
                  <c:v>28294</c:v>
                </c:pt>
                <c:pt idx="1630">
                  <c:v>28295</c:v>
                </c:pt>
                <c:pt idx="1631">
                  <c:v>28296</c:v>
                </c:pt>
                <c:pt idx="1632">
                  <c:v>28297</c:v>
                </c:pt>
                <c:pt idx="1633">
                  <c:v>28298</c:v>
                </c:pt>
                <c:pt idx="1634">
                  <c:v>28299</c:v>
                </c:pt>
                <c:pt idx="1635">
                  <c:v>28300</c:v>
                </c:pt>
                <c:pt idx="1636">
                  <c:v>28301</c:v>
                </c:pt>
                <c:pt idx="1637">
                  <c:v>28302</c:v>
                </c:pt>
                <c:pt idx="1638">
                  <c:v>28303</c:v>
                </c:pt>
                <c:pt idx="1639">
                  <c:v>28304</c:v>
                </c:pt>
                <c:pt idx="1640">
                  <c:v>28305</c:v>
                </c:pt>
                <c:pt idx="1641">
                  <c:v>28306</c:v>
                </c:pt>
                <c:pt idx="1642">
                  <c:v>28307</c:v>
                </c:pt>
                <c:pt idx="1643">
                  <c:v>28308</c:v>
                </c:pt>
                <c:pt idx="1644">
                  <c:v>28309</c:v>
                </c:pt>
                <c:pt idx="1645">
                  <c:v>28310</c:v>
                </c:pt>
                <c:pt idx="1646">
                  <c:v>28311</c:v>
                </c:pt>
                <c:pt idx="1647">
                  <c:v>28312</c:v>
                </c:pt>
                <c:pt idx="1648">
                  <c:v>28313</c:v>
                </c:pt>
                <c:pt idx="1649">
                  <c:v>28314</c:v>
                </c:pt>
                <c:pt idx="1650">
                  <c:v>28315</c:v>
                </c:pt>
                <c:pt idx="1651">
                  <c:v>28316</c:v>
                </c:pt>
                <c:pt idx="1652">
                  <c:v>28317</c:v>
                </c:pt>
                <c:pt idx="1653">
                  <c:v>28318</c:v>
                </c:pt>
                <c:pt idx="1654">
                  <c:v>28319</c:v>
                </c:pt>
                <c:pt idx="1655">
                  <c:v>28320</c:v>
                </c:pt>
                <c:pt idx="1656">
                  <c:v>28321</c:v>
                </c:pt>
                <c:pt idx="1657">
                  <c:v>28322</c:v>
                </c:pt>
                <c:pt idx="1658">
                  <c:v>28323</c:v>
                </c:pt>
                <c:pt idx="1659">
                  <c:v>28324</c:v>
                </c:pt>
                <c:pt idx="1660">
                  <c:v>28325</c:v>
                </c:pt>
                <c:pt idx="1661">
                  <c:v>28326</c:v>
                </c:pt>
                <c:pt idx="1662">
                  <c:v>28327</c:v>
                </c:pt>
                <c:pt idx="1663">
                  <c:v>28328</c:v>
                </c:pt>
                <c:pt idx="1664">
                  <c:v>28329</c:v>
                </c:pt>
                <c:pt idx="1665">
                  <c:v>28330</c:v>
                </c:pt>
                <c:pt idx="1666">
                  <c:v>28331</c:v>
                </c:pt>
                <c:pt idx="1667">
                  <c:v>28332</c:v>
                </c:pt>
                <c:pt idx="1668">
                  <c:v>28333</c:v>
                </c:pt>
                <c:pt idx="1669">
                  <c:v>28334</c:v>
                </c:pt>
                <c:pt idx="1670">
                  <c:v>28335</c:v>
                </c:pt>
                <c:pt idx="1671">
                  <c:v>28336</c:v>
                </c:pt>
                <c:pt idx="1672">
                  <c:v>28337</c:v>
                </c:pt>
                <c:pt idx="1673">
                  <c:v>28338</c:v>
                </c:pt>
                <c:pt idx="1674">
                  <c:v>28339</c:v>
                </c:pt>
                <c:pt idx="1675">
                  <c:v>28340</c:v>
                </c:pt>
                <c:pt idx="1676">
                  <c:v>28341</c:v>
                </c:pt>
                <c:pt idx="1677">
                  <c:v>28342</c:v>
                </c:pt>
                <c:pt idx="1678">
                  <c:v>28343</c:v>
                </c:pt>
                <c:pt idx="1679">
                  <c:v>28344</c:v>
                </c:pt>
                <c:pt idx="1680">
                  <c:v>28345</c:v>
                </c:pt>
                <c:pt idx="1681">
                  <c:v>28346</c:v>
                </c:pt>
                <c:pt idx="1682">
                  <c:v>28347</c:v>
                </c:pt>
                <c:pt idx="1683">
                  <c:v>28348</c:v>
                </c:pt>
                <c:pt idx="1684">
                  <c:v>28349</c:v>
                </c:pt>
                <c:pt idx="1685">
                  <c:v>28350</c:v>
                </c:pt>
                <c:pt idx="1686">
                  <c:v>28351</c:v>
                </c:pt>
                <c:pt idx="1687">
                  <c:v>28352</c:v>
                </c:pt>
                <c:pt idx="1688">
                  <c:v>28353</c:v>
                </c:pt>
                <c:pt idx="1689">
                  <c:v>28354</c:v>
                </c:pt>
                <c:pt idx="1690">
                  <c:v>28355</c:v>
                </c:pt>
                <c:pt idx="1691">
                  <c:v>28356</c:v>
                </c:pt>
                <c:pt idx="1692">
                  <c:v>28357</c:v>
                </c:pt>
                <c:pt idx="1693">
                  <c:v>28358</c:v>
                </c:pt>
                <c:pt idx="1694">
                  <c:v>28359</c:v>
                </c:pt>
                <c:pt idx="1695">
                  <c:v>28360</c:v>
                </c:pt>
                <c:pt idx="1696">
                  <c:v>28361</c:v>
                </c:pt>
                <c:pt idx="1697">
                  <c:v>28362</c:v>
                </c:pt>
                <c:pt idx="1698">
                  <c:v>28363</c:v>
                </c:pt>
                <c:pt idx="1699">
                  <c:v>28364</c:v>
                </c:pt>
                <c:pt idx="1700">
                  <c:v>28365</c:v>
                </c:pt>
                <c:pt idx="1701">
                  <c:v>28366</c:v>
                </c:pt>
                <c:pt idx="1702">
                  <c:v>28367</c:v>
                </c:pt>
                <c:pt idx="1703">
                  <c:v>28368</c:v>
                </c:pt>
                <c:pt idx="1704">
                  <c:v>28369</c:v>
                </c:pt>
                <c:pt idx="1705">
                  <c:v>28370</c:v>
                </c:pt>
                <c:pt idx="1706">
                  <c:v>28371</c:v>
                </c:pt>
                <c:pt idx="1707">
                  <c:v>28372</c:v>
                </c:pt>
                <c:pt idx="1708">
                  <c:v>28373</c:v>
                </c:pt>
                <c:pt idx="1709">
                  <c:v>28374</c:v>
                </c:pt>
                <c:pt idx="1710">
                  <c:v>28375</c:v>
                </c:pt>
                <c:pt idx="1711">
                  <c:v>28376</c:v>
                </c:pt>
                <c:pt idx="1712">
                  <c:v>28377</c:v>
                </c:pt>
                <c:pt idx="1713">
                  <c:v>28378</c:v>
                </c:pt>
                <c:pt idx="1714">
                  <c:v>28379</c:v>
                </c:pt>
                <c:pt idx="1715">
                  <c:v>28380</c:v>
                </c:pt>
                <c:pt idx="1716">
                  <c:v>28381</c:v>
                </c:pt>
                <c:pt idx="1717">
                  <c:v>28382</c:v>
                </c:pt>
                <c:pt idx="1718">
                  <c:v>28383</c:v>
                </c:pt>
                <c:pt idx="1719">
                  <c:v>28384</c:v>
                </c:pt>
                <c:pt idx="1720">
                  <c:v>28385</c:v>
                </c:pt>
                <c:pt idx="1721">
                  <c:v>28386</c:v>
                </c:pt>
                <c:pt idx="1722">
                  <c:v>28387</c:v>
                </c:pt>
                <c:pt idx="1723">
                  <c:v>28388</c:v>
                </c:pt>
                <c:pt idx="1724">
                  <c:v>28389</c:v>
                </c:pt>
                <c:pt idx="1725">
                  <c:v>28390</c:v>
                </c:pt>
                <c:pt idx="1726">
                  <c:v>28391</c:v>
                </c:pt>
                <c:pt idx="1727">
                  <c:v>28392</c:v>
                </c:pt>
                <c:pt idx="1728">
                  <c:v>28393</c:v>
                </c:pt>
                <c:pt idx="1729">
                  <c:v>28394</c:v>
                </c:pt>
                <c:pt idx="1730">
                  <c:v>28395</c:v>
                </c:pt>
                <c:pt idx="1731">
                  <c:v>28396</c:v>
                </c:pt>
                <c:pt idx="1732">
                  <c:v>28397</c:v>
                </c:pt>
                <c:pt idx="1733">
                  <c:v>28398</c:v>
                </c:pt>
                <c:pt idx="1734">
                  <c:v>28399</c:v>
                </c:pt>
                <c:pt idx="1735">
                  <c:v>28400</c:v>
                </c:pt>
                <c:pt idx="1736">
                  <c:v>28401</c:v>
                </c:pt>
                <c:pt idx="1737">
                  <c:v>28402</c:v>
                </c:pt>
                <c:pt idx="1738">
                  <c:v>28403</c:v>
                </c:pt>
                <c:pt idx="1739">
                  <c:v>28404</c:v>
                </c:pt>
                <c:pt idx="1740">
                  <c:v>28405</c:v>
                </c:pt>
                <c:pt idx="1741">
                  <c:v>28406</c:v>
                </c:pt>
                <c:pt idx="1742">
                  <c:v>28407</c:v>
                </c:pt>
                <c:pt idx="1743">
                  <c:v>28408</c:v>
                </c:pt>
                <c:pt idx="1744">
                  <c:v>28409</c:v>
                </c:pt>
                <c:pt idx="1745">
                  <c:v>28410</c:v>
                </c:pt>
                <c:pt idx="1746">
                  <c:v>28411</c:v>
                </c:pt>
                <c:pt idx="1747">
                  <c:v>28412</c:v>
                </c:pt>
                <c:pt idx="1748">
                  <c:v>28413</c:v>
                </c:pt>
                <c:pt idx="1749">
                  <c:v>28414</c:v>
                </c:pt>
                <c:pt idx="1750">
                  <c:v>28415</c:v>
                </c:pt>
                <c:pt idx="1751">
                  <c:v>28416</c:v>
                </c:pt>
                <c:pt idx="1752">
                  <c:v>28417</c:v>
                </c:pt>
                <c:pt idx="1753">
                  <c:v>28418</c:v>
                </c:pt>
                <c:pt idx="1754">
                  <c:v>28419</c:v>
                </c:pt>
                <c:pt idx="1755">
                  <c:v>28420</c:v>
                </c:pt>
                <c:pt idx="1756">
                  <c:v>28421</c:v>
                </c:pt>
                <c:pt idx="1757">
                  <c:v>28422</c:v>
                </c:pt>
                <c:pt idx="1758">
                  <c:v>28423</c:v>
                </c:pt>
                <c:pt idx="1759">
                  <c:v>28424</c:v>
                </c:pt>
                <c:pt idx="1760">
                  <c:v>28425</c:v>
                </c:pt>
                <c:pt idx="1761">
                  <c:v>28426</c:v>
                </c:pt>
                <c:pt idx="1762">
                  <c:v>28427</c:v>
                </c:pt>
                <c:pt idx="1763">
                  <c:v>28428</c:v>
                </c:pt>
                <c:pt idx="1764">
                  <c:v>28429</c:v>
                </c:pt>
                <c:pt idx="1765">
                  <c:v>28430</c:v>
                </c:pt>
                <c:pt idx="1766">
                  <c:v>28431</c:v>
                </c:pt>
                <c:pt idx="1767">
                  <c:v>28432</c:v>
                </c:pt>
                <c:pt idx="1768">
                  <c:v>28433</c:v>
                </c:pt>
                <c:pt idx="1769">
                  <c:v>28434</c:v>
                </c:pt>
                <c:pt idx="1770">
                  <c:v>28435</c:v>
                </c:pt>
                <c:pt idx="1771">
                  <c:v>28436</c:v>
                </c:pt>
                <c:pt idx="1772">
                  <c:v>28437</c:v>
                </c:pt>
                <c:pt idx="1773">
                  <c:v>28438</c:v>
                </c:pt>
                <c:pt idx="1774">
                  <c:v>28439</c:v>
                </c:pt>
                <c:pt idx="1775">
                  <c:v>28440</c:v>
                </c:pt>
                <c:pt idx="1776">
                  <c:v>28441</c:v>
                </c:pt>
                <c:pt idx="1777">
                  <c:v>28442</c:v>
                </c:pt>
                <c:pt idx="1778">
                  <c:v>28443</c:v>
                </c:pt>
                <c:pt idx="1779">
                  <c:v>28444</c:v>
                </c:pt>
                <c:pt idx="1780">
                  <c:v>28445</c:v>
                </c:pt>
                <c:pt idx="1781">
                  <c:v>28446</c:v>
                </c:pt>
                <c:pt idx="1782">
                  <c:v>28447</c:v>
                </c:pt>
                <c:pt idx="1783">
                  <c:v>28448</c:v>
                </c:pt>
                <c:pt idx="1784">
                  <c:v>28449</c:v>
                </c:pt>
                <c:pt idx="1785">
                  <c:v>28450</c:v>
                </c:pt>
                <c:pt idx="1786">
                  <c:v>28451</c:v>
                </c:pt>
                <c:pt idx="1787">
                  <c:v>28452</c:v>
                </c:pt>
                <c:pt idx="1788">
                  <c:v>28453</c:v>
                </c:pt>
                <c:pt idx="1789">
                  <c:v>28454</c:v>
                </c:pt>
                <c:pt idx="1790">
                  <c:v>28455</c:v>
                </c:pt>
                <c:pt idx="1791">
                  <c:v>28456</c:v>
                </c:pt>
                <c:pt idx="1792">
                  <c:v>28457</c:v>
                </c:pt>
                <c:pt idx="1793">
                  <c:v>28458</c:v>
                </c:pt>
                <c:pt idx="1794">
                  <c:v>28459</c:v>
                </c:pt>
                <c:pt idx="1795">
                  <c:v>28460</c:v>
                </c:pt>
                <c:pt idx="1796">
                  <c:v>28461</c:v>
                </c:pt>
                <c:pt idx="1797">
                  <c:v>28462</c:v>
                </c:pt>
                <c:pt idx="1798">
                  <c:v>28463</c:v>
                </c:pt>
                <c:pt idx="1799">
                  <c:v>28464</c:v>
                </c:pt>
                <c:pt idx="1800">
                  <c:v>28465</c:v>
                </c:pt>
                <c:pt idx="1801">
                  <c:v>28466</c:v>
                </c:pt>
                <c:pt idx="1802">
                  <c:v>28467</c:v>
                </c:pt>
                <c:pt idx="1803">
                  <c:v>28468</c:v>
                </c:pt>
                <c:pt idx="1804">
                  <c:v>28469</c:v>
                </c:pt>
                <c:pt idx="1805">
                  <c:v>28470</c:v>
                </c:pt>
                <c:pt idx="1806">
                  <c:v>28471</c:v>
                </c:pt>
                <c:pt idx="1807">
                  <c:v>28472</c:v>
                </c:pt>
                <c:pt idx="1808">
                  <c:v>28473</c:v>
                </c:pt>
                <c:pt idx="1809">
                  <c:v>28474</c:v>
                </c:pt>
                <c:pt idx="1810">
                  <c:v>28475</c:v>
                </c:pt>
                <c:pt idx="1811">
                  <c:v>28476</c:v>
                </c:pt>
                <c:pt idx="1812">
                  <c:v>28477</c:v>
                </c:pt>
                <c:pt idx="1813">
                  <c:v>28478</c:v>
                </c:pt>
                <c:pt idx="1814">
                  <c:v>28479</c:v>
                </c:pt>
                <c:pt idx="1815">
                  <c:v>28480</c:v>
                </c:pt>
                <c:pt idx="1816">
                  <c:v>28481</c:v>
                </c:pt>
                <c:pt idx="1817">
                  <c:v>28482</c:v>
                </c:pt>
                <c:pt idx="1818">
                  <c:v>28483</c:v>
                </c:pt>
                <c:pt idx="1819">
                  <c:v>28484</c:v>
                </c:pt>
                <c:pt idx="1820">
                  <c:v>28485</c:v>
                </c:pt>
                <c:pt idx="1821">
                  <c:v>28486</c:v>
                </c:pt>
                <c:pt idx="1822">
                  <c:v>28487</c:v>
                </c:pt>
                <c:pt idx="1823">
                  <c:v>28488</c:v>
                </c:pt>
                <c:pt idx="1824">
                  <c:v>28489</c:v>
                </c:pt>
                <c:pt idx="1825">
                  <c:v>28490</c:v>
                </c:pt>
                <c:pt idx="1826">
                  <c:v>28491</c:v>
                </c:pt>
                <c:pt idx="1827">
                  <c:v>28492</c:v>
                </c:pt>
                <c:pt idx="1828">
                  <c:v>28493</c:v>
                </c:pt>
                <c:pt idx="1829">
                  <c:v>28494</c:v>
                </c:pt>
                <c:pt idx="1830">
                  <c:v>28495</c:v>
                </c:pt>
                <c:pt idx="1831">
                  <c:v>28496</c:v>
                </c:pt>
                <c:pt idx="1832">
                  <c:v>28497</c:v>
                </c:pt>
                <c:pt idx="1833">
                  <c:v>28498</c:v>
                </c:pt>
                <c:pt idx="1834">
                  <c:v>28499</c:v>
                </c:pt>
                <c:pt idx="1835">
                  <c:v>28500</c:v>
                </c:pt>
                <c:pt idx="1836">
                  <c:v>28501</c:v>
                </c:pt>
                <c:pt idx="1837">
                  <c:v>28502</c:v>
                </c:pt>
                <c:pt idx="1838">
                  <c:v>28503</c:v>
                </c:pt>
                <c:pt idx="1839">
                  <c:v>28504</c:v>
                </c:pt>
                <c:pt idx="1840">
                  <c:v>28505</c:v>
                </c:pt>
                <c:pt idx="1841">
                  <c:v>28506</c:v>
                </c:pt>
                <c:pt idx="1842">
                  <c:v>28507</c:v>
                </c:pt>
                <c:pt idx="1843">
                  <c:v>28508</c:v>
                </c:pt>
                <c:pt idx="1844">
                  <c:v>28509</c:v>
                </c:pt>
                <c:pt idx="1845">
                  <c:v>28510</c:v>
                </c:pt>
                <c:pt idx="1846">
                  <c:v>28511</c:v>
                </c:pt>
                <c:pt idx="1847">
                  <c:v>28512</c:v>
                </c:pt>
                <c:pt idx="1848">
                  <c:v>28513</c:v>
                </c:pt>
                <c:pt idx="1849">
                  <c:v>28514</c:v>
                </c:pt>
                <c:pt idx="1850">
                  <c:v>28515</c:v>
                </c:pt>
                <c:pt idx="1851">
                  <c:v>28516</c:v>
                </c:pt>
                <c:pt idx="1852">
                  <c:v>28517</c:v>
                </c:pt>
                <c:pt idx="1853">
                  <c:v>28518</c:v>
                </c:pt>
                <c:pt idx="1854">
                  <c:v>28519</c:v>
                </c:pt>
                <c:pt idx="1855">
                  <c:v>28520</c:v>
                </c:pt>
                <c:pt idx="1856">
                  <c:v>28521</c:v>
                </c:pt>
                <c:pt idx="1857">
                  <c:v>28522</c:v>
                </c:pt>
                <c:pt idx="1858">
                  <c:v>28523</c:v>
                </c:pt>
                <c:pt idx="1859">
                  <c:v>28524</c:v>
                </c:pt>
                <c:pt idx="1860">
                  <c:v>28525</c:v>
                </c:pt>
                <c:pt idx="1861">
                  <c:v>28526</c:v>
                </c:pt>
                <c:pt idx="1862">
                  <c:v>28527</c:v>
                </c:pt>
                <c:pt idx="1863">
                  <c:v>28528</c:v>
                </c:pt>
                <c:pt idx="1864">
                  <c:v>28529</c:v>
                </c:pt>
                <c:pt idx="1865">
                  <c:v>28530</c:v>
                </c:pt>
                <c:pt idx="1866">
                  <c:v>28531</c:v>
                </c:pt>
                <c:pt idx="1867">
                  <c:v>28532</c:v>
                </c:pt>
                <c:pt idx="1868">
                  <c:v>28533</c:v>
                </c:pt>
                <c:pt idx="1869">
                  <c:v>28534</c:v>
                </c:pt>
                <c:pt idx="1870">
                  <c:v>28535</c:v>
                </c:pt>
                <c:pt idx="1871">
                  <c:v>28536</c:v>
                </c:pt>
                <c:pt idx="1872">
                  <c:v>28537</c:v>
                </c:pt>
                <c:pt idx="1873">
                  <c:v>28538</c:v>
                </c:pt>
                <c:pt idx="1874">
                  <c:v>28539</c:v>
                </c:pt>
                <c:pt idx="1875">
                  <c:v>28540</c:v>
                </c:pt>
                <c:pt idx="1876">
                  <c:v>28541</c:v>
                </c:pt>
                <c:pt idx="1877">
                  <c:v>28542</c:v>
                </c:pt>
                <c:pt idx="1878">
                  <c:v>28543</c:v>
                </c:pt>
                <c:pt idx="1879">
                  <c:v>28544</c:v>
                </c:pt>
                <c:pt idx="1880">
                  <c:v>28545</c:v>
                </c:pt>
                <c:pt idx="1881">
                  <c:v>28546</c:v>
                </c:pt>
                <c:pt idx="1882">
                  <c:v>28547</c:v>
                </c:pt>
                <c:pt idx="1883">
                  <c:v>28548</c:v>
                </c:pt>
                <c:pt idx="1884">
                  <c:v>28549</c:v>
                </c:pt>
                <c:pt idx="1885">
                  <c:v>28550</c:v>
                </c:pt>
                <c:pt idx="1886">
                  <c:v>28551</c:v>
                </c:pt>
                <c:pt idx="1887">
                  <c:v>28552</c:v>
                </c:pt>
                <c:pt idx="1888">
                  <c:v>28553</c:v>
                </c:pt>
                <c:pt idx="1889">
                  <c:v>28554</c:v>
                </c:pt>
                <c:pt idx="1890">
                  <c:v>28555</c:v>
                </c:pt>
                <c:pt idx="1891">
                  <c:v>28556</c:v>
                </c:pt>
                <c:pt idx="1892">
                  <c:v>28557</c:v>
                </c:pt>
                <c:pt idx="1893">
                  <c:v>28558</c:v>
                </c:pt>
                <c:pt idx="1894">
                  <c:v>28559</c:v>
                </c:pt>
                <c:pt idx="1895">
                  <c:v>28560</c:v>
                </c:pt>
                <c:pt idx="1896">
                  <c:v>28561</c:v>
                </c:pt>
                <c:pt idx="1897">
                  <c:v>28562</c:v>
                </c:pt>
                <c:pt idx="1898">
                  <c:v>28563</c:v>
                </c:pt>
                <c:pt idx="1899">
                  <c:v>28564</c:v>
                </c:pt>
                <c:pt idx="1900">
                  <c:v>28565</c:v>
                </c:pt>
                <c:pt idx="1901">
                  <c:v>28566</c:v>
                </c:pt>
                <c:pt idx="1902">
                  <c:v>28567</c:v>
                </c:pt>
                <c:pt idx="1903">
                  <c:v>28568</c:v>
                </c:pt>
                <c:pt idx="1904">
                  <c:v>28569</c:v>
                </c:pt>
                <c:pt idx="1905">
                  <c:v>28570</c:v>
                </c:pt>
                <c:pt idx="1906">
                  <c:v>28571</c:v>
                </c:pt>
                <c:pt idx="1907">
                  <c:v>28572</c:v>
                </c:pt>
                <c:pt idx="1908">
                  <c:v>28573</c:v>
                </c:pt>
                <c:pt idx="1909">
                  <c:v>28574</c:v>
                </c:pt>
                <c:pt idx="1910">
                  <c:v>28575</c:v>
                </c:pt>
                <c:pt idx="1911">
                  <c:v>28576</c:v>
                </c:pt>
                <c:pt idx="1912">
                  <c:v>28577</c:v>
                </c:pt>
                <c:pt idx="1913">
                  <c:v>28578</c:v>
                </c:pt>
                <c:pt idx="1914">
                  <c:v>28579</c:v>
                </c:pt>
                <c:pt idx="1915">
                  <c:v>28580</c:v>
                </c:pt>
                <c:pt idx="1916">
                  <c:v>28581</c:v>
                </c:pt>
                <c:pt idx="1917">
                  <c:v>28582</c:v>
                </c:pt>
                <c:pt idx="1918">
                  <c:v>28583</c:v>
                </c:pt>
                <c:pt idx="1919">
                  <c:v>28584</c:v>
                </c:pt>
                <c:pt idx="1920">
                  <c:v>28585</c:v>
                </c:pt>
                <c:pt idx="1921">
                  <c:v>28586</c:v>
                </c:pt>
                <c:pt idx="1922">
                  <c:v>28587</c:v>
                </c:pt>
                <c:pt idx="1923">
                  <c:v>28588</c:v>
                </c:pt>
                <c:pt idx="1924">
                  <c:v>28589</c:v>
                </c:pt>
                <c:pt idx="1925">
                  <c:v>28590</c:v>
                </c:pt>
                <c:pt idx="1926">
                  <c:v>28591</c:v>
                </c:pt>
                <c:pt idx="1927">
                  <c:v>28592</c:v>
                </c:pt>
                <c:pt idx="1928">
                  <c:v>28593</c:v>
                </c:pt>
                <c:pt idx="1929">
                  <c:v>28594</c:v>
                </c:pt>
                <c:pt idx="1930">
                  <c:v>28595</c:v>
                </c:pt>
                <c:pt idx="1931">
                  <c:v>28596</c:v>
                </c:pt>
                <c:pt idx="1932">
                  <c:v>28597</c:v>
                </c:pt>
                <c:pt idx="1933">
                  <c:v>28598</c:v>
                </c:pt>
                <c:pt idx="1934">
                  <c:v>28599</c:v>
                </c:pt>
                <c:pt idx="1935">
                  <c:v>28600</c:v>
                </c:pt>
                <c:pt idx="1936">
                  <c:v>28601</c:v>
                </c:pt>
                <c:pt idx="1937">
                  <c:v>28602</c:v>
                </c:pt>
                <c:pt idx="1938">
                  <c:v>28603</c:v>
                </c:pt>
                <c:pt idx="1939">
                  <c:v>28604</c:v>
                </c:pt>
                <c:pt idx="1940">
                  <c:v>28605</c:v>
                </c:pt>
                <c:pt idx="1941">
                  <c:v>28606</c:v>
                </c:pt>
                <c:pt idx="1942">
                  <c:v>28607</c:v>
                </c:pt>
                <c:pt idx="1943">
                  <c:v>28608</c:v>
                </c:pt>
                <c:pt idx="1944">
                  <c:v>28609</c:v>
                </c:pt>
                <c:pt idx="1945">
                  <c:v>28610</c:v>
                </c:pt>
                <c:pt idx="1946">
                  <c:v>28611</c:v>
                </c:pt>
                <c:pt idx="1947">
                  <c:v>28612</c:v>
                </c:pt>
                <c:pt idx="1948">
                  <c:v>28613</c:v>
                </c:pt>
                <c:pt idx="1949">
                  <c:v>28614</c:v>
                </c:pt>
                <c:pt idx="1950">
                  <c:v>28615</c:v>
                </c:pt>
                <c:pt idx="1951">
                  <c:v>28616</c:v>
                </c:pt>
                <c:pt idx="1952">
                  <c:v>28617</c:v>
                </c:pt>
                <c:pt idx="1953">
                  <c:v>28618</c:v>
                </c:pt>
                <c:pt idx="1954">
                  <c:v>28619</c:v>
                </c:pt>
                <c:pt idx="1955">
                  <c:v>28620</c:v>
                </c:pt>
                <c:pt idx="1956">
                  <c:v>28621</c:v>
                </c:pt>
                <c:pt idx="1957">
                  <c:v>28622</c:v>
                </c:pt>
                <c:pt idx="1958">
                  <c:v>28623</c:v>
                </c:pt>
                <c:pt idx="1959">
                  <c:v>28624</c:v>
                </c:pt>
                <c:pt idx="1960">
                  <c:v>28625</c:v>
                </c:pt>
                <c:pt idx="1961">
                  <c:v>28626</c:v>
                </c:pt>
                <c:pt idx="1962">
                  <c:v>28627</c:v>
                </c:pt>
                <c:pt idx="1963">
                  <c:v>28628</c:v>
                </c:pt>
                <c:pt idx="1964">
                  <c:v>28629</c:v>
                </c:pt>
                <c:pt idx="1965">
                  <c:v>28630</c:v>
                </c:pt>
                <c:pt idx="1966">
                  <c:v>28631</c:v>
                </c:pt>
                <c:pt idx="1967">
                  <c:v>28632</c:v>
                </c:pt>
                <c:pt idx="1968">
                  <c:v>28633</c:v>
                </c:pt>
                <c:pt idx="1969">
                  <c:v>28634</c:v>
                </c:pt>
                <c:pt idx="1970">
                  <c:v>28635</c:v>
                </c:pt>
                <c:pt idx="1971">
                  <c:v>28636</c:v>
                </c:pt>
                <c:pt idx="1972">
                  <c:v>28637</c:v>
                </c:pt>
                <c:pt idx="1973">
                  <c:v>28638</c:v>
                </c:pt>
                <c:pt idx="1974">
                  <c:v>28639</c:v>
                </c:pt>
                <c:pt idx="1975">
                  <c:v>28640</c:v>
                </c:pt>
                <c:pt idx="1976">
                  <c:v>28641</c:v>
                </c:pt>
                <c:pt idx="1977">
                  <c:v>28642</c:v>
                </c:pt>
                <c:pt idx="1978">
                  <c:v>28643</c:v>
                </c:pt>
                <c:pt idx="1979">
                  <c:v>28644</c:v>
                </c:pt>
                <c:pt idx="1980">
                  <c:v>28645</c:v>
                </c:pt>
                <c:pt idx="1981">
                  <c:v>28646</c:v>
                </c:pt>
                <c:pt idx="1982">
                  <c:v>28647</c:v>
                </c:pt>
                <c:pt idx="1983">
                  <c:v>28648</c:v>
                </c:pt>
                <c:pt idx="1984">
                  <c:v>28649</c:v>
                </c:pt>
                <c:pt idx="1985">
                  <c:v>28650</c:v>
                </c:pt>
                <c:pt idx="1986">
                  <c:v>28651</c:v>
                </c:pt>
                <c:pt idx="1987">
                  <c:v>28652</c:v>
                </c:pt>
                <c:pt idx="1988">
                  <c:v>28653</c:v>
                </c:pt>
                <c:pt idx="1989">
                  <c:v>28654</c:v>
                </c:pt>
                <c:pt idx="1990">
                  <c:v>28655</c:v>
                </c:pt>
                <c:pt idx="1991">
                  <c:v>28656</c:v>
                </c:pt>
                <c:pt idx="1992">
                  <c:v>28657</c:v>
                </c:pt>
                <c:pt idx="1993">
                  <c:v>28658</c:v>
                </c:pt>
                <c:pt idx="1994">
                  <c:v>28659</c:v>
                </c:pt>
                <c:pt idx="1995">
                  <c:v>28660</c:v>
                </c:pt>
                <c:pt idx="1996">
                  <c:v>28661</c:v>
                </c:pt>
                <c:pt idx="1997">
                  <c:v>28662</c:v>
                </c:pt>
                <c:pt idx="1998">
                  <c:v>28663</c:v>
                </c:pt>
                <c:pt idx="1999">
                  <c:v>28664</c:v>
                </c:pt>
                <c:pt idx="2000">
                  <c:v>28665</c:v>
                </c:pt>
                <c:pt idx="2001">
                  <c:v>28666</c:v>
                </c:pt>
                <c:pt idx="2002">
                  <c:v>28667</c:v>
                </c:pt>
                <c:pt idx="2003">
                  <c:v>28668</c:v>
                </c:pt>
                <c:pt idx="2004">
                  <c:v>28669</c:v>
                </c:pt>
                <c:pt idx="2005">
                  <c:v>28670</c:v>
                </c:pt>
                <c:pt idx="2006">
                  <c:v>28671</c:v>
                </c:pt>
                <c:pt idx="2007">
                  <c:v>28672</c:v>
                </c:pt>
                <c:pt idx="2008">
                  <c:v>28673</c:v>
                </c:pt>
                <c:pt idx="2009">
                  <c:v>28674</c:v>
                </c:pt>
                <c:pt idx="2010">
                  <c:v>28675</c:v>
                </c:pt>
                <c:pt idx="2011">
                  <c:v>28676</c:v>
                </c:pt>
                <c:pt idx="2012">
                  <c:v>28677</c:v>
                </c:pt>
                <c:pt idx="2013">
                  <c:v>28678</c:v>
                </c:pt>
                <c:pt idx="2014">
                  <c:v>28679</c:v>
                </c:pt>
                <c:pt idx="2015">
                  <c:v>28680</c:v>
                </c:pt>
                <c:pt idx="2016">
                  <c:v>28681</c:v>
                </c:pt>
                <c:pt idx="2017">
                  <c:v>28682</c:v>
                </c:pt>
                <c:pt idx="2018">
                  <c:v>28683</c:v>
                </c:pt>
                <c:pt idx="2019">
                  <c:v>28684</c:v>
                </c:pt>
                <c:pt idx="2020">
                  <c:v>28685</c:v>
                </c:pt>
                <c:pt idx="2021">
                  <c:v>28686</c:v>
                </c:pt>
                <c:pt idx="2022">
                  <c:v>28687</c:v>
                </c:pt>
                <c:pt idx="2023">
                  <c:v>28688</c:v>
                </c:pt>
                <c:pt idx="2024">
                  <c:v>28689</c:v>
                </c:pt>
                <c:pt idx="2025">
                  <c:v>28690</c:v>
                </c:pt>
                <c:pt idx="2026">
                  <c:v>28691</c:v>
                </c:pt>
                <c:pt idx="2027">
                  <c:v>28692</c:v>
                </c:pt>
                <c:pt idx="2028">
                  <c:v>28693</c:v>
                </c:pt>
                <c:pt idx="2029">
                  <c:v>28694</c:v>
                </c:pt>
                <c:pt idx="2030">
                  <c:v>28695</c:v>
                </c:pt>
                <c:pt idx="2031">
                  <c:v>28696</c:v>
                </c:pt>
                <c:pt idx="2032">
                  <c:v>28697</c:v>
                </c:pt>
                <c:pt idx="2033">
                  <c:v>28698</c:v>
                </c:pt>
                <c:pt idx="2034">
                  <c:v>28699</c:v>
                </c:pt>
                <c:pt idx="2035">
                  <c:v>28700</c:v>
                </c:pt>
                <c:pt idx="2036">
                  <c:v>28701</c:v>
                </c:pt>
                <c:pt idx="2037">
                  <c:v>28702</c:v>
                </c:pt>
                <c:pt idx="2038">
                  <c:v>28703</c:v>
                </c:pt>
                <c:pt idx="2039">
                  <c:v>28704</c:v>
                </c:pt>
                <c:pt idx="2040">
                  <c:v>28705</c:v>
                </c:pt>
                <c:pt idx="2041">
                  <c:v>28706</c:v>
                </c:pt>
                <c:pt idx="2042">
                  <c:v>28707</c:v>
                </c:pt>
                <c:pt idx="2043">
                  <c:v>28708</c:v>
                </c:pt>
                <c:pt idx="2044">
                  <c:v>28709</c:v>
                </c:pt>
                <c:pt idx="2045">
                  <c:v>28710</c:v>
                </c:pt>
                <c:pt idx="2046">
                  <c:v>28711</c:v>
                </c:pt>
                <c:pt idx="2047">
                  <c:v>28712</c:v>
                </c:pt>
                <c:pt idx="2048">
                  <c:v>28713</c:v>
                </c:pt>
                <c:pt idx="2049">
                  <c:v>28714</c:v>
                </c:pt>
                <c:pt idx="2050">
                  <c:v>28715</c:v>
                </c:pt>
                <c:pt idx="2051">
                  <c:v>28716</c:v>
                </c:pt>
                <c:pt idx="2052">
                  <c:v>28717</c:v>
                </c:pt>
                <c:pt idx="2053">
                  <c:v>28718</c:v>
                </c:pt>
                <c:pt idx="2054">
                  <c:v>28719</c:v>
                </c:pt>
                <c:pt idx="2055">
                  <c:v>28720</c:v>
                </c:pt>
                <c:pt idx="2056">
                  <c:v>28721</c:v>
                </c:pt>
                <c:pt idx="2057">
                  <c:v>28722</c:v>
                </c:pt>
                <c:pt idx="2058">
                  <c:v>28723</c:v>
                </c:pt>
                <c:pt idx="2059">
                  <c:v>28724</c:v>
                </c:pt>
                <c:pt idx="2060">
                  <c:v>28725</c:v>
                </c:pt>
                <c:pt idx="2061">
                  <c:v>28726</c:v>
                </c:pt>
                <c:pt idx="2062">
                  <c:v>28727</c:v>
                </c:pt>
                <c:pt idx="2063">
                  <c:v>28728</c:v>
                </c:pt>
                <c:pt idx="2064">
                  <c:v>28729</c:v>
                </c:pt>
                <c:pt idx="2065">
                  <c:v>28730</c:v>
                </c:pt>
                <c:pt idx="2066">
                  <c:v>28731</c:v>
                </c:pt>
                <c:pt idx="2067">
                  <c:v>28732</c:v>
                </c:pt>
                <c:pt idx="2068">
                  <c:v>28733</c:v>
                </c:pt>
                <c:pt idx="2069">
                  <c:v>28734</c:v>
                </c:pt>
                <c:pt idx="2070">
                  <c:v>28735</c:v>
                </c:pt>
                <c:pt idx="2071">
                  <c:v>28736</c:v>
                </c:pt>
                <c:pt idx="2072">
                  <c:v>28737</c:v>
                </c:pt>
                <c:pt idx="2073">
                  <c:v>28738</c:v>
                </c:pt>
                <c:pt idx="2074">
                  <c:v>28739</c:v>
                </c:pt>
                <c:pt idx="2075">
                  <c:v>28740</c:v>
                </c:pt>
                <c:pt idx="2076">
                  <c:v>28741</c:v>
                </c:pt>
                <c:pt idx="2077">
                  <c:v>28742</c:v>
                </c:pt>
                <c:pt idx="2078">
                  <c:v>28743</c:v>
                </c:pt>
                <c:pt idx="2079">
                  <c:v>28744</c:v>
                </c:pt>
                <c:pt idx="2080">
                  <c:v>28745</c:v>
                </c:pt>
                <c:pt idx="2081">
                  <c:v>28746</c:v>
                </c:pt>
                <c:pt idx="2082">
                  <c:v>28747</c:v>
                </c:pt>
                <c:pt idx="2083">
                  <c:v>28748</c:v>
                </c:pt>
                <c:pt idx="2084">
                  <c:v>28749</c:v>
                </c:pt>
                <c:pt idx="2085">
                  <c:v>28750</c:v>
                </c:pt>
                <c:pt idx="2086">
                  <c:v>28751</c:v>
                </c:pt>
                <c:pt idx="2087">
                  <c:v>28752</c:v>
                </c:pt>
                <c:pt idx="2088">
                  <c:v>28753</c:v>
                </c:pt>
                <c:pt idx="2089">
                  <c:v>28754</c:v>
                </c:pt>
                <c:pt idx="2090">
                  <c:v>28755</c:v>
                </c:pt>
                <c:pt idx="2091">
                  <c:v>28756</c:v>
                </c:pt>
                <c:pt idx="2092">
                  <c:v>28757</c:v>
                </c:pt>
                <c:pt idx="2093">
                  <c:v>28758</c:v>
                </c:pt>
                <c:pt idx="2094">
                  <c:v>28759</c:v>
                </c:pt>
                <c:pt idx="2095">
                  <c:v>28760</c:v>
                </c:pt>
                <c:pt idx="2096">
                  <c:v>28761</c:v>
                </c:pt>
                <c:pt idx="2097">
                  <c:v>28762</c:v>
                </c:pt>
                <c:pt idx="2098">
                  <c:v>28763</c:v>
                </c:pt>
                <c:pt idx="2099">
                  <c:v>28764</c:v>
                </c:pt>
                <c:pt idx="2100">
                  <c:v>28765</c:v>
                </c:pt>
                <c:pt idx="2101">
                  <c:v>28766</c:v>
                </c:pt>
                <c:pt idx="2102">
                  <c:v>28767</c:v>
                </c:pt>
                <c:pt idx="2103">
                  <c:v>28768</c:v>
                </c:pt>
                <c:pt idx="2104">
                  <c:v>28769</c:v>
                </c:pt>
                <c:pt idx="2105">
                  <c:v>28770</c:v>
                </c:pt>
                <c:pt idx="2106">
                  <c:v>28771</c:v>
                </c:pt>
                <c:pt idx="2107">
                  <c:v>28772</c:v>
                </c:pt>
                <c:pt idx="2108">
                  <c:v>28773</c:v>
                </c:pt>
                <c:pt idx="2109">
                  <c:v>28774</c:v>
                </c:pt>
                <c:pt idx="2110">
                  <c:v>28775</c:v>
                </c:pt>
                <c:pt idx="2111">
                  <c:v>28776</c:v>
                </c:pt>
                <c:pt idx="2112">
                  <c:v>28777</c:v>
                </c:pt>
                <c:pt idx="2113">
                  <c:v>28778</c:v>
                </c:pt>
                <c:pt idx="2114">
                  <c:v>28779</c:v>
                </c:pt>
                <c:pt idx="2115">
                  <c:v>28780</c:v>
                </c:pt>
                <c:pt idx="2116">
                  <c:v>28781</c:v>
                </c:pt>
                <c:pt idx="2117">
                  <c:v>28782</c:v>
                </c:pt>
                <c:pt idx="2118">
                  <c:v>28783</c:v>
                </c:pt>
                <c:pt idx="2119">
                  <c:v>28784</c:v>
                </c:pt>
                <c:pt idx="2120">
                  <c:v>28785</c:v>
                </c:pt>
                <c:pt idx="2121">
                  <c:v>28786</c:v>
                </c:pt>
                <c:pt idx="2122">
                  <c:v>28787</c:v>
                </c:pt>
                <c:pt idx="2123">
                  <c:v>28788</c:v>
                </c:pt>
                <c:pt idx="2124">
                  <c:v>28789</c:v>
                </c:pt>
                <c:pt idx="2125">
                  <c:v>28790</c:v>
                </c:pt>
                <c:pt idx="2126">
                  <c:v>28791</c:v>
                </c:pt>
                <c:pt idx="2127">
                  <c:v>28792</c:v>
                </c:pt>
                <c:pt idx="2128">
                  <c:v>28793</c:v>
                </c:pt>
                <c:pt idx="2129">
                  <c:v>28794</c:v>
                </c:pt>
                <c:pt idx="2130">
                  <c:v>28795</c:v>
                </c:pt>
                <c:pt idx="2131">
                  <c:v>28796</c:v>
                </c:pt>
                <c:pt idx="2132">
                  <c:v>28797</c:v>
                </c:pt>
                <c:pt idx="2133">
                  <c:v>28798</c:v>
                </c:pt>
                <c:pt idx="2134">
                  <c:v>28799</c:v>
                </c:pt>
                <c:pt idx="2135">
                  <c:v>28800</c:v>
                </c:pt>
                <c:pt idx="2136">
                  <c:v>28801</c:v>
                </c:pt>
                <c:pt idx="2137">
                  <c:v>28802</c:v>
                </c:pt>
                <c:pt idx="2138">
                  <c:v>28803</c:v>
                </c:pt>
                <c:pt idx="2139">
                  <c:v>28804</c:v>
                </c:pt>
                <c:pt idx="2140">
                  <c:v>28805</c:v>
                </c:pt>
                <c:pt idx="2141">
                  <c:v>28806</c:v>
                </c:pt>
                <c:pt idx="2142">
                  <c:v>28807</c:v>
                </c:pt>
                <c:pt idx="2143">
                  <c:v>28808</c:v>
                </c:pt>
                <c:pt idx="2144">
                  <c:v>28809</c:v>
                </c:pt>
                <c:pt idx="2145">
                  <c:v>28810</c:v>
                </c:pt>
                <c:pt idx="2146">
                  <c:v>28811</c:v>
                </c:pt>
                <c:pt idx="2147">
                  <c:v>28812</c:v>
                </c:pt>
                <c:pt idx="2148">
                  <c:v>28813</c:v>
                </c:pt>
                <c:pt idx="2149">
                  <c:v>28814</c:v>
                </c:pt>
                <c:pt idx="2150">
                  <c:v>28815</c:v>
                </c:pt>
                <c:pt idx="2151">
                  <c:v>28816</c:v>
                </c:pt>
                <c:pt idx="2152">
                  <c:v>28817</c:v>
                </c:pt>
                <c:pt idx="2153">
                  <c:v>28818</c:v>
                </c:pt>
                <c:pt idx="2154">
                  <c:v>28819</c:v>
                </c:pt>
                <c:pt idx="2155">
                  <c:v>28820</c:v>
                </c:pt>
                <c:pt idx="2156">
                  <c:v>28821</c:v>
                </c:pt>
                <c:pt idx="2157">
                  <c:v>28822</c:v>
                </c:pt>
                <c:pt idx="2158">
                  <c:v>28823</c:v>
                </c:pt>
                <c:pt idx="2159">
                  <c:v>28824</c:v>
                </c:pt>
                <c:pt idx="2160">
                  <c:v>28825</c:v>
                </c:pt>
                <c:pt idx="2161">
                  <c:v>28826</c:v>
                </c:pt>
                <c:pt idx="2162">
                  <c:v>28827</c:v>
                </c:pt>
                <c:pt idx="2163">
                  <c:v>28828</c:v>
                </c:pt>
                <c:pt idx="2164">
                  <c:v>28829</c:v>
                </c:pt>
                <c:pt idx="2165">
                  <c:v>28830</c:v>
                </c:pt>
                <c:pt idx="2166">
                  <c:v>28831</c:v>
                </c:pt>
                <c:pt idx="2167">
                  <c:v>28832</c:v>
                </c:pt>
                <c:pt idx="2168">
                  <c:v>28833</c:v>
                </c:pt>
                <c:pt idx="2169">
                  <c:v>28834</c:v>
                </c:pt>
                <c:pt idx="2170">
                  <c:v>28835</c:v>
                </c:pt>
                <c:pt idx="2171">
                  <c:v>28836</c:v>
                </c:pt>
                <c:pt idx="2172">
                  <c:v>28837</c:v>
                </c:pt>
                <c:pt idx="2173">
                  <c:v>28838</c:v>
                </c:pt>
                <c:pt idx="2174">
                  <c:v>28839</c:v>
                </c:pt>
                <c:pt idx="2175">
                  <c:v>28840</c:v>
                </c:pt>
                <c:pt idx="2176">
                  <c:v>28841</c:v>
                </c:pt>
                <c:pt idx="2177">
                  <c:v>28842</c:v>
                </c:pt>
                <c:pt idx="2178">
                  <c:v>28843</c:v>
                </c:pt>
                <c:pt idx="2179">
                  <c:v>28844</c:v>
                </c:pt>
                <c:pt idx="2180">
                  <c:v>28845</c:v>
                </c:pt>
                <c:pt idx="2181">
                  <c:v>28846</c:v>
                </c:pt>
                <c:pt idx="2182">
                  <c:v>28847</c:v>
                </c:pt>
                <c:pt idx="2183">
                  <c:v>28848</c:v>
                </c:pt>
                <c:pt idx="2184">
                  <c:v>28849</c:v>
                </c:pt>
                <c:pt idx="2185">
                  <c:v>28850</c:v>
                </c:pt>
                <c:pt idx="2186">
                  <c:v>28851</c:v>
                </c:pt>
                <c:pt idx="2187">
                  <c:v>28852</c:v>
                </c:pt>
                <c:pt idx="2188">
                  <c:v>28853</c:v>
                </c:pt>
                <c:pt idx="2189">
                  <c:v>28854</c:v>
                </c:pt>
                <c:pt idx="2190">
                  <c:v>28855</c:v>
                </c:pt>
                <c:pt idx="2191">
                  <c:v>28856</c:v>
                </c:pt>
                <c:pt idx="2192">
                  <c:v>28857</c:v>
                </c:pt>
                <c:pt idx="2193">
                  <c:v>28858</c:v>
                </c:pt>
                <c:pt idx="2194">
                  <c:v>28859</c:v>
                </c:pt>
                <c:pt idx="2195">
                  <c:v>28860</c:v>
                </c:pt>
                <c:pt idx="2196">
                  <c:v>28861</c:v>
                </c:pt>
                <c:pt idx="2197">
                  <c:v>28862</c:v>
                </c:pt>
                <c:pt idx="2198">
                  <c:v>28863</c:v>
                </c:pt>
                <c:pt idx="2199">
                  <c:v>28864</c:v>
                </c:pt>
                <c:pt idx="2200">
                  <c:v>28865</c:v>
                </c:pt>
                <c:pt idx="2201">
                  <c:v>28866</c:v>
                </c:pt>
                <c:pt idx="2202">
                  <c:v>28867</c:v>
                </c:pt>
                <c:pt idx="2203">
                  <c:v>28868</c:v>
                </c:pt>
                <c:pt idx="2204">
                  <c:v>28869</c:v>
                </c:pt>
                <c:pt idx="2205">
                  <c:v>28870</c:v>
                </c:pt>
                <c:pt idx="2206">
                  <c:v>28871</c:v>
                </c:pt>
                <c:pt idx="2207">
                  <c:v>28872</c:v>
                </c:pt>
                <c:pt idx="2208">
                  <c:v>28873</c:v>
                </c:pt>
                <c:pt idx="2209">
                  <c:v>28874</c:v>
                </c:pt>
                <c:pt idx="2210">
                  <c:v>28875</c:v>
                </c:pt>
                <c:pt idx="2211">
                  <c:v>28876</c:v>
                </c:pt>
                <c:pt idx="2212">
                  <c:v>28877</c:v>
                </c:pt>
                <c:pt idx="2213">
                  <c:v>28878</c:v>
                </c:pt>
                <c:pt idx="2214">
                  <c:v>28879</c:v>
                </c:pt>
                <c:pt idx="2215">
                  <c:v>28880</c:v>
                </c:pt>
                <c:pt idx="2216">
                  <c:v>28881</c:v>
                </c:pt>
                <c:pt idx="2217">
                  <c:v>28882</c:v>
                </c:pt>
                <c:pt idx="2218">
                  <c:v>28883</c:v>
                </c:pt>
                <c:pt idx="2219">
                  <c:v>28884</c:v>
                </c:pt>
                <c:pt idx="2220">
                  <c:v>28885</c:v>
                </c:pt>
                <c:pt idx="2221">
                  <c:v>28886</c:v>
                </c:pt>
                <c:pt idx="2222">
                  <c:v>28887</c:v>
                </c:pt>
                <c:pt idx="2223">
                  <c:v>28888</c:v>
                </c:pt>
                <c:pt idx="2224">
                  <c:v>28889</c:v>
                </c:pt>
                <c:pt idx="2225">
                  <c:v>28890</c:v>
                </c:pt>
                <c:pt idx="2226">
                  <c:v>28891</c:v>
                </c:pt>
                <c:pt idx="2227">
                  <c:v>28892</c:v>
                </c:pt>
                <c:pt idx="2228">
                  <c:v>28893</c:v>
                </c:pt>
                <c:pt idx="2229">
                  <c:v>28894</c:v>
                </c:pt>
                <c:pt idx="2230">
                  <c:v>28895</c:v>
                </c:pt>
                <c:pt idx="2231">
                  <c:v>28896</c:v>
                </c:pt>
                <c:pt idx="2232">
                  <c:v>28897</c:v>
                </c:pt>
                <c:pt idx="2233">
                  <c:v>28898</c:v>
                </c:pt>
                <c:pt idx="2234">
                  <c:v>28899</c:v>
                </c:pt>
                <c:pt idx="2235">
                  <c:v>28900</c:v>
                </c:pt>
                <c:pt idx="2236">
                  <c:v>28901</c:v>
                </c:pt>
                <c:pt idx="2237">
                  <c:v>28902</c:v>
                </c:pt>
                <c:pt idx="2238">
                  <c:v>28903</c:v>
                </c:pt>
                <c:pt idx="2239">
                  <c:v>28904</c:v>
                </c:pt>
                <c:pt idx="2240">
                  <c:v>28905</c:v>
                </c:pt>
                <c:pt idx="2241">
                  <c:v>28906</c:v>
                </c:pt>
                <c:pt idx="2242">
                  <c:v>28907</c:v>
                </c:pt>
                <c:pt idx="2243">
                  <c:v>28908</c:v>
                </c:pt>
                <c:pt idx="2244">
                  <c:v>28909</c:v>
                </c:pt>
                <c:pt idx="2245">
                  <c:v>28910</c:v>
                </c:pt>
                <c:pt idx="2246">
                  <c:v>28911</c:v>
                </c:pt>
                <c:pt idx="2247">
                  <c:v>28912</c:v>
                </c:pt>
                <c:pt idx="2248">
                  <c:v>28913</c:v>
                </c:pt>
                <c:pt idx="2249">
                  <c:v>28914</c:v>
                </c:pt>
                <c:pt idx="2250">
                  <c:v>28915</c:v>
                </c:pt>
                <c:pt idx="2251">
                  <c:v>28916</c:v>
                </c:pt>
                <c:pt idx="2252">
                  <c:v>28917</c:v>
                </c:pt>
                <c:pt idx="2253">
                  <c:v>28918</c:v>
                </c:pt>
                <c:pt idx="2254">
                  <c:v>28919</c:v>
                </c:pt>
                <c:pt idx="2255">
                  <c:v>28920</c:v>
                </c:pt>
                <c:pt idx="2256">
                  <c:v>28921</c:v>
                </c:pt>
                <c:pt idx="2257">
                  <c:v>28922</c:v>
                </c:pt>
                <c:pt idx="2258">
                  <c:v>28923</c:v>
                </c:pt>
                <c:pt idx="2259">
                  <c:v>28924</c:v>
                </c:pt>
                <c:pt idx="2260">
                  <c:v>28925</c:v>
                </c:pt>
                <c:pt idx="2261">
                  <c:v>28926</c:v>
                </c:pt>
                <c:pt idx="2262">
                  <c:v>28927</c:v>
                </c:pt>
                <c:pt idx="2263">
                  <c:v>28928</c:v>
                </c:pt>
                <c:pt idx="2264">
                  <c:v>28929</c:v>
                </c:pt>
                <c:pt idx="2265">
                  <c:v>28930</c:v>
                </c:pt>
                <c:pt idx="2266">
                  <c:v>28931</c:v>
                </c:pt>
                <c:pt idx="2267">
                  <c:v>28932</c:v>
                </c:pt>
                <c:pt idx="2268">
                  <c:v>28933</c:v>
                </c:pt>
                <c:pt idx="2269">
                  <c:v>28934</c:v>
                </c:pt>
                <c:pt idx="2270">
                  <c:v>28935</c:v>
                </c:pt>
                <c:pt idx="2271">
                  <c:v>28936</c:v>
                </c:pt>
                <c:pt idx="2272">
                  <c:v>28937</c:v>
                </c:pt>
                <c:pt idx="2273">
                  <c:v>28938</c:v>
                </c:pt>
                <c:pt idx="2274">
                  <c:v>28939</c:v>
                </c:pt>
                <c:pt idx="2275">
                  <c:v>28940</c:v>
                </c:pt>
                <c:pt idx="2276">
                  <c:v>28941</c:v>
                </c:pt>
                <c:pt idx="2277">
                  <c:v>28942</c:v>
                </c:pt>
                <c:pt idx="2278">
                  <c:v>28943</c:v>
                </c:pt>
                <c:pt idx="2279">
                  <c:v>28944</c:v>
                </c:pt>
                <c:pt idx="2280">
                  <c:v>28945</c:v>
                </c:pt>
                <c:pt idx="2281">
                  <c:v>28946</c:v>
                </c:pt>
                <c:pt idx="2282">
                  <c:v>28947</c:v>
                </c:pt>
                <c:pt idx="2283">
                  <c:v>28948</c:v>
                </c:pt>
                <c:pt idx="2284">
                  <c:v>28949</c:v>
                </c:pt>
                <c:pt idx="2285">
                  <c:v>28950</c:v>
                </c:pt>
                <c:pt idx="2286">
                  <c:v>28951</c:v>
                </c:pt>
                <c:pt idx="2287">
                  <c:v>28952</c:v>
                </c:pt>
                <c:pt idx="2288">
                  <c:v>28953</c:v>
                </c:pt>
                <c:pt idx="2289">
                  <c:v>28954</c:v>
                </c:pt>
                <c:pt idx="2290">
                  <c:v>28955</c:v>
                </c:pt>
                <c:pt idx="2291">
                  <c:v>28956</c:v>
                </c:pt>
                <c:pt idx="2292">
                  <c:v>28957</c:v>
                </c:pt>
                <c:pt idx="2293">
                  <c:v>28958</c:v>
                </c:pt>
                <c:pt idx="2294">
                  <c:v>28959</c:v>
                </c:pt>
                <c:pt idx="2295">
                  <c:v>28960</c:v>
                </c:pt>
                <c:pt idx="2296">
                  <c:v>28961</c:v>
                </c:pt>
                <c:pt idx="2297">
                  <c:v>28962</c:v>
                </c:pt>
                <c:pt idx="2298">
                  <c:v>28963</c:v>
                </c:pt>
                <c:pt idx="2299">
                  <c:v>28964</c:v>
                </c:pt>
                <c:pt idx="2300">
                  <c:v>28965</c:v>
                </c:pt>
                <c:pt idx="2301">
                  <c:v>28966</c:v>
                </c:pt>
                <c:pt idx="2302">
                  <c:v>28967</c:v>
                </c:pt>
                <c:pt idx="2303">
                  <c:v>28968</c:v>
                </c:pt>
                <c:pt idx="2304">
                  <c:v>28969</c:v>
                </c:pt>
                <c:pt idx="2305">
                  <c:v>28970</c:v>
                </c:pt>
                <c:pt idx="2306">
                  <c:v>28971</c:v>
                </c:pt>
                <c:pt idx="2307">
                  <c:v>28972</c:v>
                </c:pt>
                <c:pt idx="2308">
                  <c:v>28973</c:v>
                </c:pt>
                <c:pt idx="2309">
                  <c:v>28974</c:v>
                </c:pt>
                <c:pt idx="2310">
                  <c:v>28975</c:v>
                </c:pt>
                <c:pt idx="2311">
                  <c:v>28976</c:v>
                </c:pt>
                <c:pt idx="2312">
                  <c:v>28977</c:v>
                </c:pt>
                <c:pt idx="2313">
                  <c:v>28978</c:v>
                </c:pt>
                <c:pt idx="2314">
                  <c:v>28979</c:v>
                </c:pt>
                <c:pt idx="2315">
                  <c:v>28980</c:v>
                </c:pt>
                <c:pt idx="2316">
                  <c:v>28981</c:v>
                </c:pt>
                <c:pt idx="2317">
                  <c:v>28982</c:v>
                </c:pt>
                <c:pt idx="2318">
                  <c:v>28983</c:v>
                </c:pt>
                <c:pt idx="2319">
                  <c:v>28984</c:v>
                </c:pt>
                <c:pt idx="2320">
                  <c:v>28985</c:v>
                </c:pt>
                <c:pt idx="2321">
                  <c:v>28986</c:v>
                </c:pt>
                <c:pt idx="2322">
                  <c:v>28987</c:v>
                </c:pt>
                <c:pt idx="2323">
                  <c:v>28988</c:v>
                </c:pt>
                <c:pt idx="2324">
                  <c:v>28989</c:v>
                </c:pt>
                <c:pt idx="2325">
                  <c:v>28990</c:v>
                </c:pt>
                <c:pt idx="2326">
                  <c:v>28991</c:v>
                </c:pt>
                <c:pt idx="2327">
                  <c:v>28992</c:v>
                </c:pt>
                <c:pt idx="2328">
                  <c:v>28993</c:v>
                </c:pt>
                <c:pt idx="2329">
                  <c:v>28994</c:v>
                </c:pt>
                <c:pt idx="2330">
                  <c:v>28995</c:v>
                </c:pt>
                <c:pt idx="2331">
                  <c:v>28996</c:v>
                </c:pt>
                <c:pt idx="2332">
                  <c:v>28997</c:v>
                </c:pt>
                <c:pt idx="2333">
                  <c:v>28998</c:v>
                </c:pt>
                <c:pt idx="2334">
                  <c:v>28999</c:v>
                </c:pt>
                <c:pt idx="2335">
                  <c:v>29000</c:v>
                </c:pt>
                <c:pt idx="2336">
                  <c:v>29001</c:v>
                </c:pt>
                <c:pt idx="2337">
                  <c:v>29002</c:v>
                </c:pt>
                <c:pt idx="2338">
                  <c:v>29003</c:v>
                </c:pt>
                <c:pt idx="2339">
                  <c:v>29004</c:v>
                </c:pt>
                <c:pt idx="2340">
                  <c:v>29005</c:v>
                </c:pt>
                <c:pt idx="2341">
                  <c:v>29006</c:v>
                </c:pt>
                <c:pt idx="2342">
                  <c:v>29007</c:v>
                </c:pt>
                <c:pt idx="2343">
                  <c:v>29008</c:v>
                </c:pt>
                <c:pt idx="2344">
                  <c:v>29009</c:v>
                </c:pt>
                <c:pt idx="2345">
                  <c:v>29010</c:v>
                </c:pt>
                <c:pt idx="2346">
                  <c:v>29011</c:v>
                </c:pt>
                <c:pt idx="2347">
                  <c:v>29012</c:v>
                </c:pt>
                <c:pt idx="2348">
                  <c:v>29013</c:v>
                </c:pt>
                <c:pt idx="2349">
                  <c:v>29014</c:v>
                </c:pt>
                <c:pt idx="2350">
                  <c:v>29015</c:v>
                </c:pt>
                <c:pt idx="2351">
                  <c:v>29016</c:v>
                </c:pt>
                <c:pt idx="2352">
                  <c:v>29017</c:v>
                </c:pt>
                <c:pt idx="2353">
                  <c:v>29018</c:v>
                </c:pt>
                <c:pt idx="2354">
                  <c:v>29019</c:v>
                </c:pt>
                <c:pt idx="2355">
                  <c:v>29020</c:v>
                </c:pt>
                <c:pt idx="2356">
                  <c:v>29021</c:v>
                </c:pt>
                <c:pt idx="2357">
                  <c:v>29022</c:v>
                </c:pt>
                <c:pt idx="2358">
                  <c:v>29023</c:v>
                </c:pt>
                <c:pt idx="2359">
                  <c:v>29024</c:v>
                </c:pt>
                <c:pt idx="2360">
                  <c:v>29025</c:v>
                </c:pt>
                <c:pt idx="2361">
                  <c:v>29026</c:v>
                </c:pt>
                <c:pt idx="2362">
                  <c:v>29027</c:v>
                </c:pt>
                <c:pt idx="2363">
                  <c:v>29028</c:v>
                </c:pt>
                <c:pt idx="2364">
                  <c:v>29029</c:v>
                </c:pt>
                <c:pt idx="2365">
                  <c:v>29030</c:v>
                </c:pt>
                <c:pt idx="2366">
                  <c:v>29031</c:v>
                </c:pt>
                <c:pt idx="2367">
                  <c:v>29032</c:v>
                </c:pt>
                <c:pt idx="2368">
                  <c:v>29033</c:v>
                </c:pt>
                <c:pt idx="2369">
                  <c:v>29034</c:v>
                </c:pt>
                <c:pt idx="2370">
                  <c:v>29035</c:v>
                </c:pt>
                <c:pt idx="2371">
                  <c:v>29036</c:v>
                </c:pt>
                <c:pt idx="2372">
                  <c:v>29037</c:v>
                </c:pt>
                <c:pt idx="2373">
                  <c:v>29038</c:v>
                </c:pt>
                <c:pt idx="2374">
                  <c:v>29039</c:v>
                </c:pt>
                <c:pt idx="2375">
                  <c:v>29040</c:v>
                </c:pt>
                <c:pt idx="2376">
                  <c:v>29041</c:v>
                </c:pt>
                <c:pt idx="2377">
                  <c:v>29042</c:v>
                </c:pt>
                <c:pt idx="2378">
                  <c:v>29043</c:v>
                </c:pt>
                <c:pt idx="2379">
                  <c:v>29044</c:v>
                </c:pt>
                <c:pt idx="2380">
                  <c:v>29045</c:v>
                </c:pt>
                <c:pt idx="2381">
                  <c:v>29046</c:v>
                </c:pt>
                <c:pt idx="2382">
                  <c:v>29047</c:v>
                </c:pt>
                <c:pt idx="2383">
                  <c:v>29048</c:v>
                </c:pt>
                <c:pt idx="2384">
                  <c:v>29049</c:v>
                </c:pt>
                <c:pt idx="2385">
                  <c:v>29050</c:v>
                </c:pt>
                <c:pt idx="2386">
                  <c:v>29051</c:v>
                </c:pt>
                <c:pt idx="2387">
                  <c:v>29052</c:v>
                </c:pt>
                <c:pt idx="2388">
                  <c:v>29053</c:v>
                </c:pt>
                <c:pt idx="2389">
                  <c:v>29054</c:v>
                </c:pt>
                <c:pt idx="2390">
                  <c:v>29055</c:v>
                </c:pt>
                <c:pt idx="2391">
                  <c:v>29056</c:v>
                </c:pt>
                <c:pt idx="2392">
                  <c:v>29057</c:v>
                </c:pt>
                <c:pt idx="2393">
                  <c:v>29058</c:v>
                </c:pt>
                <c:pt idx="2394">
                  <c:v>29059</c:v>
                </c:pt>
                <c:pt idx="2395">
                  <c:v>29060</c:v>
                </c:pt>
                <c:pt idx="2396">
                  <c:v>29061</c:v>
                </c:pt>
                <c:pt idx="2397">
                  <c:v>29062</c:v>
                </c:pt>
                <c:pt idx="2398">
                  <c:v>29063</c:v>
                </c:pt>
                <c:pt idx="2399">
                  <c:v>29064</c:v>
                </c:pt>
                <c:pt idx="2400">
                  <c:v>29065</c:v>
                </c:pt>
                <c:pt idx="2401">
                  <c:v>29066</c:v>
                </c:pt>
                <c:pt idx="2402">
                  <c:v>29067</c:v>
                </c:pt>
                <c:pt idx="2403">
                  <c:v>29068</c:v>
                </c:pt>
                <c:pt idx="2404">
                  <c:v>29069</c:v>
                </c:pt>
                <c:pt idx="2405">
                  <c:v>29070</c:v>
                </c:pt>
                <c:pt idx="2406">
                  <c:v>29071</c:v>
                </c:pt>
                <c:pt idx="2407">
                  <c:v>29072</c:v>
                </c:pt>
                <c:pt idx="2408">
                  <c:v>29073</c:v>
                </c:pt>
                <c:pt idx="2409">
                  <c:v>29074</c:v>
                </c:pt>
                <c:pt idx="2410">
                  <c:v>29075</c:v>
                </c:pt>
                <c:pt idx="2411">
                  <c:v>29076</c:v>
                </c:pt>
                <c:pt idx="2412">
                  <c:v>29077</c:v>
                </c:pt>
                <c:pt idx="2413">
                  <c:v>29078</c:v>
                </c:pt>
                <c:pt idx="2414">
                  <c:v>29079</c:v>
                </c:pt>
                <c:pt idx="2415">
                  <c:v>29080</c:v>
                </c:pt>
                <c:pt idx="2416">
                  <c:v>29081</c:v>
                </c:pt>
                <c:pt idx="2417">
                  <c:v>29082</c:v>
                </c:pt>
                <c:pt idx="2418">
                  <c:v>29083</c:v>
                </c:pt>
                <c:pt idx="2419">
                  <c:v>29084</c:v>
                </c:pt>
                <c:pt idx="2420">
                  <c:v>29085</c:v>
                </c:pt>
                <c:pt idx="2421">
                  <c:v>29086</c:v>
                </c:pt>
                <c:pt idx="2422">
                  <c:v>29087</c:v>
                </c:pt>
                <c:pt idx="2423">
                  <c:v>29088</c:v>
                </c:pt>
                <c:pt idx="2424">
                  <c:v>29089</c:v>
                </c:pt>
                <c:pt idx="2425">
                  <c:v>29090</c:v>
                </c:pt>
                <c:pt idx="2426">
                  <c:v>29091</c:v>
                </c:pt>
                <c:pt idx="2427">
                  <c:v>29092</c:v>
                </c:pt>
                <c:pt idx="2428">
                  <c:v>29093</c:v>
                </c:pt>
                <c:pt idx="2429">
                  <c:v>29094</c:v>
                </c:pt>
                <c:pt idx="2430">
                  <c:v>29095</c:v>
                </c:pt>
                <c:pt idx="2431">
                  <c:v>29096</c:v>
                </c:pt>
                <c:pt idx="2432">
                  <c:v>29097</c:v>
                </c:pt>
                <c:pt idx="2433">
                  <c:v>29098</c:v>
                </c:pt>
                <c:pt idx="2434">
                  <c:v>29099</c:v>
                </c:pt>
                <c:pt idx="2435">
                  <c:v>29100</c:v>
                </c:pt>
                <c:pt idx="2436">
                  <c:v>29101</c:v>
                </c:pt>
                <c:pt idx="2437">
                  <c:v>29102</c:v>
                </c:pt>
                <c:pt idx="2438">
                  <c:v>29103</c:v>
                </c:pt>
                <c:pt idx="2439">
                  <c:v>29104</c:v>
                </c:pt>
                <c:pt idx="2440">
                  <c:v>29105</c:v>
                </c:pt>
                <c:pt idx="2441">
                  <c:v>29106</c:v>
                </c:pt>
                <c:pt idx="2442">
                  <c:v>29107</c:v>
                </c:pt>
                <c:pt idx="2443">
                  <c:v>29108</c:v>
                </c:pt>
                <c:pt idx="2444">
                  <c:v>29109</c:v>
                </c:pt>
                <c:pt idx="2445">
                  <c:v>29110</c:v>
                </c:pt>
                <c:pt idx="2446">
                  <c:v>29111</c:v>
                </c:pt>
                <c:pt idx="2447">
                  <c:v>29112</c:v>
                </c:pt>
                <c:pt idx="2448">
                  <c:v>29113</c:v>
                </c:pt>
                <c:pt idx="2449">
                  <c:v>29114</c:v>
                </c:pt>
                <c:pt idx="2450">
                  <c:v>29115</c:v>
                </c:pt>
                <c:pt idx="2451">
                  <c:v>29116</c:v>
                </c:pt>
                <c:pt idx="2452">
                  <c:v>29117</c:v>
                </c:pt>
                <c:pt idx="2453">
                  <c:v>29118</c:v>
                </c:pt>
                <c:pt idx="2454">
                  <c:v>29119</c:v>
                </c:pt>
                <c:pt idx="2455">
                  <c:v>29120</c:v>
                </c:pt>
                <c:pt idx="2456">
                  <c:v>29121</c:v>
                </c:pt>
                <c:pt idx="2457">
                  <c:v>29122</c:v>
                </c:pt>
                <c:pt idx="2458">
                  <c:v>29123</c:v>
                </c:pt>
                <c:pt idx="2459">
                  <c:v>29124</c:v>
                </c:pt>
                <c:pt idx="2460">
                  <c:v>29125</c:v>
                </c:pt>
                <c:pt idx="2461">
                  <c:v>29126</c:v>
                </c:pt>
                <c:pt idx="2462">
                  <c:v>29127</c:v>
                </c:pt>
                <c:pt idx="2463">
                  <c:v>29128</c:v>
                </c:pt>
                <c:pt idx="2464">
                  <c:v>29129</c:v>
                </c:pt>
                <c:pt idx="2465">
                  <c:v>29130</c:v>
                </c:pt>
                <c:pt idx="2466">
                  <c:v>29131</c:v>
                </c:pt>
                <c:pt idx="2467">
                  <c:v>29132</c:v>
                </c:pt>
                <c:pt idx="2468">
                  <c:v>29133</c:v>
                </c:pt>
                <c:pt idx="2469">
                  <c:v>29134</c:v>
                </c:pt>
                <c:pt idx="2470">
                  <c:v>29135</c:v>
                </c:pt>
                <c:pt idx="2471">
                  <c:v>29136</c:v>
                </c:pt>
                <c:pt idx="2472">
                  <c:v>29137</c:v>
                </c:pt>
                <c:pt idx="2473">
                  <c:v>29138</c:v>
                </c:pt>
                <c:pt idx="2474">
                  <c:v>29139</c:v>
                </c:pt>
                <c:pt idx="2475">
                  <c:v>29140</c:v>
                </c:pt>
                <c:pt idx="2476">
                  <c:v>29141</c:v>
                </c:pt>
                <c:pt idx="2477">
                  <c:v>29142</c:v>
                </c:pt>
                <c:pt idx="2478">
                  <c:v>29143</c:v>
                </c:pt>
                <c:pt idx="2479">
                  <c:v>29144</c:v>
                </c:pt>
                <c:pt idx="2480">
                  <c:v>29145</c:v>
                </c:pt>
                <c:pt idx="2481">
                  <c:v>29146</c:v>
                </c:pt>
                <c:pt idx="2482">
                  <c:v>29147</c:v>
                </c:pt>
                <c:pt idx="2483">
                  <c:v>29148</c:v>
                </c:pt>
                <c:pt idx="2484">
                  <c:v>29149</c:v>
                </c:pt>
                <c:pt idx="2485">
                  <c:v>29150</c:v>
                </c:pt>
                <c:pt idx="2486">
                  <c:v>29151</c:v>
                </c:pt>
                <c:pt idx="2487">
                  <c:v>29152</c:v>
                </c:pt>
                <c:pt idx="2488">
                  <c:v>29153</c:v>
                </c:pt>
                <c:pt idx="2489">
                  <c:v>29154</c:v>
                </c:pt>
                <c:pt idx="2490">
                  <c:v>29155</c:v>
                </c:pt>
                <c:pt idx="2491">
                  <c:v>29156</c:v>
                </c:pt>
                <c:pt idx="2492">
                  <c:v>29157</c:v>
                </c:pt>
                <c:pt idx="2493">
                  <c:v>29158</c:v>
                </c:pt>
                <c:pt idx="2494">
                  <c:v>29159</c:v>
                </c:pt>
                <c:pt idx="2495">
                  <c:v>29160</c:v>
                </c:pt>
                <c:pt idx="2496">
                  <c:v>29161</c:v>
                </c:pt>
                <c:pt idx="2497">
                  <c:v>29162</c:v>
                </c:pt>
                <c:pt idx="2498">
                  <c:v>29163</c:v>
                </c:pt>
                <c:pt idx="2499">
                  <c:v>29164</c:v>
                </c:pt>
                <c:pt idx="2500">
                  <c:v>29165</c:v>
                </c:pt>
                <c:pt idx="2501">
                  <c:v>29166</c:v>
                </c:pt>
                <c:pt idx="2502">
                  <c:v>29167</c:v>
                </c:pt>
                <c:pt idx="2503">
                  <c:v>29168</c:v>
                </c:pt>
                <c:pt idx="2504">
                  <c:v>29169</c:v>
                </c:pt>
                <c:pt idx="2505">
                  <c:v>29170</c:v>
                </c:pt>
                <c:pt idx="2506">
                  <c:v>29171</c:v>
                </c:pt>
                <c:pt idx="2507">
                  <c:v>29172</c:v>
                </c:pt>
                <c:pt idx="2508">
                  <c:v>29173</c:v>
                </c:pt>
                <c:pt idx="2509">
                  <c:v>29174</c:v>
                </c:pt>
                <c:pt idx="2510">
                  <c:v>29175</c:v>
                </c:pt>
                <c:pt idx="2511">
                  <c:v>29176</c:v>
                </c:pt>
                <c:pt idx="2512">
                  <c:v>29177</c:v>
                </c:pt>
                <c:pt idx="2513">
                  <c:v>29178</c:v>
                </c:pt>
                <c:pt idx="2514">
                  <c:v>29179</c:v>
                </c:pt>
                <c:pt idx="2515">
                  <c:v>29180</c:v>
                </c:pt>
                <c:pt idx="2516">
                  <c:v>29181</c:v>
                </c:pt>
                <c:pt idx="2517">
                  <c:v>29182</c:v>
                </c:pt>
                <c:pt idx="2518">
                  <c:v>29183</c:v>
                </c:pt>
                <c:pt idx="2519">
                  <c:v>29184</c:v>
                </c:pt>
                <c:pt idx="2520">
                  <c:v>29185</c:v>
                </c:pt>
                <c:pt idx="2521">
                  <c:v>29186</c:v>
                </c:pt>
                <c:pt idx="2522">
                  <c:v>29187</c:v>
                </c:pt>
                <c:pt idx="2523">
                  <c:v>29188</c:v>
                </c:pt>
                <c:pt idx="2524">
                  <c:v>29189</c:v>
                </c:pt>
                <c:pt idx="2525">
                  <c:v>29190</c:v>
                </c:pt>
                <c:pt idx="2526">
                  <c:v>29191</c:v>
                </c:pt>
                <c:pt idx="2527">
                  <c:v>29192</c:v>
                </c:pt>
                <c:pt idx="2528">
                  <c:v>29193</c:v>
                </c:pt>
                <c:pt idx="2529">
                  <c:v>29194</c:v>
                </c:pt>
                <c:pt idx="2530">
                  <c:v>29195</c:v>
                </c:pt>
                <c:pt idx="2531">
                  <c:v>29196</c:v>
                </c:pt>
                <c:pt idx="2532">
                  <c:v>29197</c:v>
                </c:pt>
                <c:pt idx="2533">
                  <c:v>29198</c:v>
                </c:pt>
                <c:pt idx="2534">
                  <c:v>29199</c:v>
                </c:pt>
                <c:pt idx="2535">
                  <c:v>29200</c:v>
                </c:pt>
                <c:pt idx="2536">
                  <c:v>29201</c:v>
                </c:pt>
                <c:pt idx="2537">
                  <c:v>29202</c:v>
                </c:pt>
                <c:pt idx="2538">
                  <c:v>29203</c:v>
                </c:pt>
                <c:pt idx="2539">
                  <c:v>29204</c:v>
                </c:pt>
                <c:pt idx="2540">
                  <c:v>29205</c:v>
                </c:pt>
                <c:pt idx="2541">
                  <c:v>29206</c:v>
                </c:pt>
                <c:pt idx="2542">
                  <c:v>29207</c:v>
                </c:pt>
                <c:pt idx="2543">
                  <c:v>29208</c:v>
                </c:pt>
                <c:pt idx="2544">
                  <c:v>29209</c:v>
                </c:pt>
                <c:pt idx="2545">
                  <c:v>29210</c:v>
                </c:pt>
                <c:pt idx="2546">
                  <c:v>29211</c:v>
                </c:pt>
                <c:pt idx="2547">
                  <c:v>29212</c:v>
                </c:pt>
                <c:pt idx="2548">
                  <c:v>29213</c:v>
                </c:pt>
                <c:pt idx="2549">
                  <c:v>29214</c:v>
                </c:pt>
                <c:pt idx="2550">
                  <c:v>29215</c:v>
                </c:pt>
                <c:pt idx="2551">
                  <c:v>29216</c:v>
                </c:pt>
                <c:pt idx="2552">
                  <c:v>29217</c:v>
                </c:pt>
                <c:pt idx="2553">
                  <c:v>29218</c:v>
                </c:pt>
                <c:pt idx="2554">
                  <c:v>29219</c:v>
                </c:pt>
                <c:pt idx="2555">
                  <c:v>29220</c:v>
                </c:pt>
                <c:pt idx="2556">
                  <c:v>29221</c:v>
                </c:pt>
                <c:pt idx="2557">
                  <c:v>29222</c:v>
                </c:pt>
                <c:pt idx="2558">
                  <c:v>29223</c:v>
                </c:pt>
                <c:pt idx="2559">
                  <c:v>29224</c:v>
                </c:pt>
                <c:pt idx="2560">
                  <c:v>29225</c:v>
                </c:pt>
                <c:pt idx="2561">
                  <c:v>29226</c:v>
                </c:pt>
                <c:pt idx="2562">
                  <c:v>29227</c:v>
                </c:pt>
                <c:pt idx="2563">
                  <c:v>29228</c:v>
                </c:pt>
                <c:pt idx="2564">
                  <c:v>29229</c:v>
                </c:pt>
                <c:pt idx="2565">
                  <c:v>29230</c:v>
                </c:pt>
                <c:pt idx="2566">
                  <c:v>29231</c:v>
                </c:pt>
                <c:pt idx="2567">
                  <c:v>29232</c:v>
                </c:pt>
                <c:pt idx="2568">
                  <c:v>29233</c:v>
                </c:pt>
                <c:pt idx="2569">
                  <c:v>29234</c:v>
                </c:pt>
                <c:pt idx="2570">
                  <c:v>29235</c:v>
                </c:pt>
                <c:pt idx="2571">
                  <c:v>29236</c:v>
                </c:pt>
                <c:pt idx="2572">
                  <c:v>29237</c:v>
                </c:pt>
                <c:pt idx="2573">
                  <c:v>29238</c:v>
                </c:pt>
                <c:pt idx="2574">
                  <c:v>29239</c:v>
                </c:pt>
                <c:pt idx="2575">
                  <c:v>29240</c:v>
                </c:pt>
                <c:pt idx="2576">
                  <c:v>29241</c:v>
                </c:pt>
                <c:pt idx="2577">
                  <c:v>29242</c:v>
                </c:pt>
                <c:pt idx="2578">
                  <c:v>29243</c:v>
                </c:pt>
                <c:pt idx="2579">
                  <c:v>29244</c:v>
                </c:pt>
                <c:pt idx="2580">
                  <c:v>29245</c:v>
                </c:pt>
                <c:pt idx="2581">
                  <c:v>29246</c:v>
                </c:pt>
                <c:pt idx="2582">
                  <c:v>29247</c:v>
                </c:pt>
                <c:pt idx="2583">
                  <c:v>29248</c:v>
                </c:pt>
                <c:pt idx="2584">
                  <c:v>29249</c:v>
                </c:pt>
                <c:pt idx="2585">
                  <c:v>29250</c:v>
                </c:pt>
                <c:pt idx="2586">
                  <c:v>29251</c:v>
                </c:pt>
                <c:pt idx="2587">
                  <c:v>29252</c:v>
                </c:pt>
                <c:pt idx="2588">
                  <c:v>29253</c:v>
                </c:pt>
                <c:pt idx="2589">
                  <c:v>29254</c:v>
                </c:pt>
                <c:pt idx="2590">
                  <c:v>29255</c:v>
                </c:pt>
                <c:pt idx="2591">
                  <c:v>29256</c:v>
                </c:pt>
                <c:pt idx="2592">
                  <c:v>29257</c:v>
                </c:pt>
                <c:pt idx="2593">
                  <c:v>29258</c:v>
                </c:pt>
                <c:pt idx="2594">
                  <c:v>29259</c:v>
                </c:pt>
                <c:pt idx="2595">
                  <c:v>29260</c:v>
                </c:pt>
                <c:pt idx="2596">
                  <c:v>29261</c:v>
                </c:pt>
                <c:pt idx="2597">
                  <c:v>29262</c:v>
                </c:pt>
                <c:pt idx="2598">
                  <c:v>29263</c:v>
                </c:pt>
                <c:pt idx="2599">
                  <c:v>29264</c:v>
                </c:pt>
                <c:pt idx="2600">
                  <c:v>29265</c:v>
                </c:pt>
                <c:pt idx="2601">
                  <c:v>29266</c:v>
                </c:pt>
                <c:pt idx="2602">
                  <c:v>29267</c:v>
                </c:pt>
                <c:pt idx="2603">
                  <c:v>29268</c:v>
                </c:pt>
                <c:pt idx="2604">
                  <c:v>29269</c:v>
                </c:pt>
                <c:pt idx="2605">
                  <c:v>29270</c:v>
                </c:pt>
                <c:pt idx="2606">
                  <c:v>29271</c:v>
                </c:pt>
                <c:pt idx="2607">
                  <c:v>29272</c:v>
                </c:pt>
                <c:pt idx="2608">
                  <c:v>29273</c:v>
                </c:pt>
                <c:pt idx="2609">
                  <c:v>29274</c:v>
                </c:pt>
                <c:pt idx="2610">
                  <c:v>29275</c:v>
                </c:pt>
                <c:pt idx="2611">
                  <c:v>29276</c:v>
                </c:pt>
                <c:pt idx="2612">
                  <c:v>29277</c:v>
                </c:pt>
                <c:pt idx="2613">
                  <c:v>29278</c:v>
                </c:pt>
                <c:pt idx="2614">
                  <c:v>29279</c:v>
                </c:pt>
                <c:pt idx="2615">
                  <c:v>29280</c:v>
                </c:pt>
                <c:pt idx="2616">
                  <c:v>29281</c:v>
                </c:pt>
                <c:pt idx="2617">
                  <c:v>29282</c:v>
                </c:pt>
                <c:pt idx="2618">
                  <c:v>29283</c:v>
                </c:pt>
                <c:pt idx="2619">
                  <c:v>29284</c:v>
                </c:pt>
                <c:pt idx="2620">
                  <c:v>29285</c:v>
                </c:pt>
                <c:pt idx="2621">
                  <c:v>29286</c:v>
                </c:pt>
                <c:pt idx="2622">
                  <c:v>29287</c:v>
                </c:pt>
                <c:pt idx="2623">
                  <c:v>29288</c:v>
                </c:pt>
                <c:pt idx="2624">
                  <c:v>29289</c:v>
                </c:pt>
                <c:pt idx="2625">
                  <c:v>29290</c:v>
                </c:pt>
                <c:pt idx="2626">
                  <c:v>29291</c:v>
                </c:pt>
                <c:pt idx="2627">
                  <c:v>29292</c:v>
                </c:pt>
                <c:pt idx="2628">
                  <c:v>29293</c:v>
                </c:pt>
                <c:pt idx="2629">
                  <c:v>29294</c:v>
                </c:pt>
                <c:pt idx="2630">
                  <c:v>29295</c:v>
                </c:pt>
                <c:pt idx="2631">
                  <c:v>29296</c:v>
                </c:pt>
                <c:pt idx="2632">
                  <c:v>29297</c:v>
                </c:pt>
                <c:pt idx="2633">
                  <c:v>29298</c:v>
                </c:pt>
                <c:pt idx="2634">
                  <c:v>29299</c:v>
                </c:pt>
                <c:pt idx="2635">
                  <c:v>29300</c:v>
                </c:pt>
                <c:pt idx="2636">
                  <c:v>29301</c:v>
                </c:pt>
                <c:pt idx="2637">
                  <c:v>29302</c:v>
                </c:pt>
                <c:pt idx="2638">
                  <c:v>29303</c:v>
                </c:pt>
                <c:pt idx="2639">
                  <c:v>29304</c:v>
                </c:pt>
                <c:pt idx="2640">
                  <c:v>29305</c:v>
                </c:pt>
                <c:pt idx="2641">
                  <c:v>29306</c:v>
                </c:pt>
                <c:pt idx="2642">
                  <c:v>29307</c:v>
                </c:pt>
                <c:pt idx="2643">
                  <c:v>29308</c:v>
                </c:pt>
                <c:pt idx="2644">
                  <c:v>29309</c:v>
                </c:pt>
                <c:pt idx="2645">
                  <c:v>29310</c:v>
                </c:pt>
                <c:pt idx="2646">
                  <c:v>29311</c:v>
                </c:pt>
                <c:pt idx="2647">
                  <c:v>29312</c:v>
                </c:pt>
                <c:pt idx="2648">
                  <c:v>29313</c:v>
                </c:pt>
                <c:pt idx="2649">
                  <c:v>29314</c:v>
                </c:pt>
                <c:pt idx="2650">
                  <c:v>29315</c:v>
                </c:pt>
                <c:pt idx="2651">
                  <c:v>29316</c:v>
                </c:pt>
                <c:pt idx="2652">
                  <c:v>29317</c:v>
                </c:pt>
                <c:pt idx="2653">
                  <c:v>29318</c:v>
                </c:pt>
                <c:pt idx="2654">
                  <c:v>29319</c:v>
                </c:pt>
                <c:pt idx="2655">
                  <c:v>29320</c:v>
                </c:pt>
                <c:pt idx="2656">
                  <c:v>29321</c:v>
                </c:pt>
                <c:pt idx="2657">
                  <c:v>29322</c:v>
                </c:pt>
                <c:pt idx="2658">
                  <c:v>29323</c:v>
                </c:pt>
                <c:pt idx="2659">
                  <c:v>29324</c:v>
                </c:pt>
                <c:pt idx="2660">
                  <c:v>29325</c:v>
                </c:pt>
                <c:pt idx="2661">
                  <c:v>29326</c:v>
                </c:pt>
                <c:pt idx="2662">
                  <c:v>29327</c:v>
                </c:pt>
                <c:pt idx="2663">
                  <c:v>29328</c:v>
                </c:pt>
                <c:pt idx="2664">
                  <c:v>29329</c:v>
                </c:pt>
                <c:pt idx="2665">
                  <c:v>29330</c:v>
                </c:pt>
                <c:pt idx="2666">
                  <c:v>29331</c:v>
                </c:pt>
                <c:pt idx="2667">
                  <c:v>29332</c:v>
                </c:pt>
                <c:pt idx="2668">
                  <c:v>29333</c:v>
                </c:pt>
                <c:pt idx="2669">
                  <c:v>29334</c:v>
                </c:pt>
                <c:pt idx="2670">
                  <c:v>29335</c:v>
                </c:pt>
                <c:pt idx="2671">
                  <c:v>29336</c:v>
                </c:pt>
                <c:pt idx="2672">
                  <c:v>29337</c:v>
                </c:pt>
                <c:pt idx="2673">
                  <c:v>29338</c:v>
                </c:pt>
                <c:pt idx="2674">
                  <c:v>29339</c:v>
                </c:pt>
                <c:pt idx="2675">
                  <c:v>29340</c:v>
                </c:pt>
                <c:pt idx="2676">
                  <c:v>29341</c:v>
                </c:pt>
                <c:pt idx="2677">
                  <c:v>29342</c:v>
                </c:pt>
                <c:pt idx="2678">
                  <c:v>29343</c:v>
                </c:pt>
                <c:pt idx="2679">
                  <c:v>29344</c:v>
                </c:pt>
                <c:pt idx="2680">
                  <c:v>29345</c:v>
                </c:pt>
                <c:pt idx="2681">
                  <c:v>29346</c:v>
                </c:pt>
                <c:pt idx="2682">
                  <c:v>29347</c:v>
                </c:pt>
                <c:pt idx="2683">
                  <c:v>29348</c:v>
                </c:pt>
                <c:pt idx="2684">
                  <c:v>29349</c:v>
                </c:pt>
                <c:pt idx="2685">
                  <c:v>29350</c:v>
                </c:pt>
                <c:pt idx="2686">
                  <c:v>29351</c:v>
                </c:pt>
                <c:pt idx="2687">
                  <c:v>29352</c:v>
                </c:pt>
                <c:pt idx="2688">
                  <c:v>29353</c:v>
                </c:pt>
                <c:pt idx="2689">
                  <c:v>29354</c:v>
                </c:pt>
                <c:pt idx="2690">
                  <c:v>29355</c:v>
                </c:pt>
                <c:pt idx="2691">
                  <c:v>29356</c:v>
                </c:pt>
                <c:pt idx="2692">
                  <c:v>29357</c:v>
                </c:pt>
                <c:pt idx="2693">
                  <c:v>29358</c:v>
                </c:pt>
                <c:pt idx="2694">
                  <c:v>29359</c:v>
                </c:pt>
                <c:pt idx="2695">
                  <c:v>29360</c:v>
                </c:pt>
                <c:pt idx="2696">
                  <c:v>29361</c:v>
                </c:pt>
                <c:pt idx="2697">
                  <c:v>29362</c:v>
                </c:pt>
                <c:pt idx="2698">
                  <c:v>29363</c:v>
                </c:pt>
                <c:pt idx="2699">
                  <c:v>29364</c:v>
                </c:pt>
                <c:pt idx="2700">
                  <c:v>29365</c:v>
                </c:pt>
                <c:pt idx="2701">
                  <c:v>29366</c:v>
                </c:pt>
                <c:pt idx="2702">
                  <c:v>29367</c:v>
                </c:pt>
                <c:pt idx="2703">
                  <c:v>29368</c:v>
                </c:pt>
                <c:pt idx="2704">
                  <c:v>29369</c:v>
                </c:pt>
                <c:pt idx="2705">
                  <c:v>29370</c:v>
                </c:pt>
                <c:pt idx="2706">
                  <c:v>29371</c:v>
                </c:pt>
                <c:pt idx="2707">
                  <c:v>29372</c:v>
                </c:pt>
                <c:pt idx="2708">
                  <c:v>29373</c:v>
                </c:pt>
                <c:pt idx="2709">
                  <c:v>29374</c:v>
                </c:pt>
                <c:pt idx="2710">
                  <c:v>29375</c:v>
                </c:pt>
                <c:pt idx="2711">
                  <c:v>29376</c:v>
                </c:pt>
                <c:pt idx="2712">
                  <c:v>29377</c:v>
                </c:pt>
                <c:pt idx="2713">
                  <c:v>29378</c:v>
                </c:pt>
                <c:pt idx="2714">
                  <c:v>29379</c:v>
                </c:pt>
                <c:pt idx="2715">
                  <c:v>29380</c:v>
                </c:pt>
                <c:pt idx="2716">
                  <c:v>29381</c:v>
                </c:pt>
                <c:pt idx="2717">
                  <c:v>29382</c:v>
                </c:pt>
                <c:pt idx="2718">
                  <c:v>29383</c:v>
                </c:pt>
                <c:pt idx="2719">
                  <c:v>29384</c:v>
                </c:pt>
                <c:pt idx="2720">
                  <c:v>29385</c:v>
                </c:pt>
                <c:pt idx="2721">
                  <c:v>29386</c:v>
                </c:pt>
                <c:pt idx="2722">
                  <c:v>29387</c:v>
                </c:pt>
                <c:pt idx="2723">
                  <c:v>29388</c:v>
                </c:pt>
                <c:pt idx="2724">
                  <c:v>29389</c:v>
                </c:pt>
                <c:pt idx="2725">
                  <c:v>29390</c:v>
                </c:pt>
                <c:pt idx="2726">
                  <c:v>29391</c:v>
                </c:pt>
                <c:pt idx="2727">
                  <c:v>29392</c:v>
                </c:pt>
                <c:pt idx="2728">
                  <c:v>29393</c:v>
                </c:pt>
                <c:pt idx="2729">
                  <c:v>29394</c:v>
                </c:pt>
                <c:pt idx="2730">
                  <c:v>29395</c:v>
                </c:pt>
                <c:pt idx="2731">
                  <c:v>29396</c:v>
                </c:pt>
                <c:pt idx="2732">
                  <c:v>29397</c:v>
                </c:pt>
                <c:pt idx="2733">
                  <c:v>29398</c:v>
                </c:pt>
                <c:pt idx="2734">
                  <c:v>29399</c:v>
                </c:pt>
                <c:pt idx="2735">
                  <c:v>29400</c:v>
                </c:pt>
                <c:pt idx="2736">
                  <c:v>29401</c:v>
                </c:pt>
                <c:pt idx="2737">
                  <c:v>29402</c:v>
                </c:pt>
                <c:pt idx="2738">
                  <c:v>29403</c:v>
                </c:pt>
                <c:pt idx="2739">
                  <c:v>29404</c:v>
                </c:pt>
                <c:pt idx="2740">
                  <c:v>29405</c:v>
                </c:pt>
                <c:pt idx="2741">
                  <c:v>29406</c:v>
                </c:pt>
                <c:pt idx="2742">
                  <c:v>29407</c:v>
                </c:pt>
                <c:pt idx="2743">
                  <c:v>29408</c:v>
                </c:pt>
                <c:pt idx="2744">
                  <c:v>29409</c:v>
                </c:pt>
                <c:pt idx="2745">
                  <c:v>29410</c:v>
                </c:pt>
                <c:pt idx="2746">
                  <c:v>29411</c:v>
                </c:pt>
                <c:pt idx="2747">
                  <c:v>29412</c:v>
                </c:pt>
                <c:pt idx="2748">
                  <c:v>29413</c:v>
                </c:pt>
                <c:pt idx="2749">
                  <c:v>29414</c:v>
                </c:pt>
                <c:pt idx="2750">
                  <c:v>29415</c:v>
                </c:pt>
                <c:pt idx="2751">
                  <c:v>29416</c:v>
                </c:pt>
                <c:pt idx="2752">
                  <c:v>29417</c:v>
                </c:pt>
                <c:pt idx="2753">
                  <c:v>29418</c:v>
                </c:pt>
                <c:pt idx="2754">
                  <c:v>29419</c:v>
                </c:pt>
                <c:pt idx="2755">
                  <c:v>29420</c:v>
                </c:pt>
                <c:pt idx="2756">
                  <c:v>29421</c:v>
                </c:pt>
                <c:pt idx="2757">
                  <c:v>29422</c:v>
                </c:pt>
                <c:pt idx="2758">
                  <c:v>29423</c:v>
                </c:pt>
                <c:pt idx="2759">
                  <c:v>29424</c:v>
                </c:pt>
                <c:pt idx="2760">
                  <c:v>29425</c:v>
                </c:pt>
                <c:pt idx="2761">
                  <c:v>29426</c:v>
                </c:pt>
                <c:pt idx="2762">
                  <c:v>29427</c:v>
                </c:pt>
                <c:pt idx="2763">
                  <c:v>29428</c:v>
                </c:pt>
                <c:pt idx="2764">
                  <c:v>29429</c:v>
                </c:pt>
                <c:pt idx="2765">
                  <c:v>29430</c:v>
                </c:pt>
                <c:pt idx="2766">
                  <c:v>29431</c:v>
                </c:pt>
                <c:pt idx="2767">
                  <c:v>29432</c:v>
                </c:pt>
                <c:pt idx="2768">
                  <c:v>29433</c:v>
                </c:pt>
                <c:pt idx="2769">
                  <c:v>29434</c:v>
                </c:pt>
                <c:pt idx="2770">
                  <c:v>29435</c:v>
                </c:pt>
                <c:pt idx="2771">
                  <c:v>29436</c:v>
                </c:pt>
                <c:pt idx="2772">
                  <c:v>29437</c:v>
                </c:pt>
                <c:pt idx="2773">
                  <c:v>29438</c:v>
                </c:pt>
                <c:pt idx="2774">
                  <c:v>29439</c:v>
                </c:pt>
                <c:pt idx="2775">
                  <c:v>29440</c:v>
                </c:pt>
                <c:pt idx="2776">
                  <c:v>29441</c:v>
                </c:pt>
                <c:pt idx="2777">
                  <c:v>29442</c:v>
                </c:pt>
                <c:pt idx="2778">
                  <c:v>29443</c:v>
                </c:pt>
                <c:pt idx="2779">
                  <c:v>29444</c:v>
                </c:pt>
                <c:pt idx="2780">
                  <c:v>29445</c:v>
                </c:pt>
                <c:pt idx="2781">
                  <c:v>29446</c:v>
                </c:pt>
                <c:pt idx="2782">
                  <c:v>29447</c:v>
                </c:pt>
                <c:pt idx="2783">
                  <c:v>29448</c:v>
                </c:pt>
                <c:pt idx="2784">
                  <c:v>29449</c:v>
                </c:pt>
                <c:pt idx="2785">
                  <c:v>29450</c:v>
                </c:pt>
                <c:pt idx="2786">
                  <c:v>29451</c:v>
                </c:pt>
                <c:pt idx="2787">
                  <c:v>29452</c:v>
                </c:pt>
                <c:pt idx="2788">
                  <c:v>29453</c:v>
                </c:pt>
                <c:pt idx="2789">
                  <c:v>29454</c:v>
                </c:pt>
                <c:pt idx="2790">
                  <c:v>29455</c:v>
                </c:pt>
                <c:pt idx="2791">
                  <c:v>29456</c:v>
                </c:pt>
                <c:pt idx="2792">
                  <c:v>29457</c:v>
                </c:pt>
                <c:pt idx="2793">
                  <c:v>29458</c:v>
                </c:pt>
                <c:pt idx="2794">
                  <c:v>29459</c:v>
                </c:pt>
                <c:pt idx="2795">
                  <c:v>29460</c:v>
                </c:pt>
                <c:pt idx="2796">
                  <c:v>29461</c:v>
                </c:pt>
                <c:pt idx="2797">
                  <c:v>29462</c:v>
                </c:pt>
                <c:pt idx="2798">
                  <c:v>29463</c:v>
                </c:pt>
                <c:pt idx="2799">
                  <c:v>29464</c:v>
                </c:pt>
                <c:pt idx="2800">
                  <c:v>29465</c:v>
                </c:pt>
                <c:pt idx="2801">
                  <c:v>29466</c:v>
                </c:pt>
                <c:pt idx="2802">
                  <c:v>29467</c:v>
                </c:pt>
                <c:pt idx="2803">
                  <c:v>29468</c:v>
                </c:pt>
                <c:pt idx="2804">
                  <c:v>29469</c:v>
                </c:pt>
                <c:pt idx="2805">
                  <c:v>29470</c:v>
                </c:pt>
                <c:pt idx="2806">
                  <c:v>29471</c:v>
                </c:pt>
                <c:pt idx="2807">
                  <c:v>29472</c:v>
                </c:pt>
                <c:pt idx="2808">
                  <c:v>29473</c:v>
                </c:pt>
                <c:pt idx="2809">
                  <c:v>29474</c:v>
                </c:pt>
                <c:pt idx="2810">
                  <c:v>29475</c:v>
                </c:pt>
                <c:pt idx="2811">
                  <c:v>29476</c:v>
                </c:pt>
                <c:pt idx="2812">
                  <c:v>29477</c:v>
                </c:pt>
                <c:pt idx="2813">
                  <c:v>29478</c:v>
                </c:pt>
                <c:pt idx="2814">
                  <c:v>29479</c:v>
                </c:pt>
                <c:pt idx="2815">
                  <c:v>29480</c:v>
                </c:pt>
                <c:pt idx="2816">
                  <c:v>29481</c:v>
                </c:pt>
                <c:pt idx="2817">
                  <c:v>29482</c:v>
                </c:pt>
                <c:pt idx="2818">
                  <c:v>29483</c:v>
                </c:pt>
                <c:pt idx="2819">
                  <c:v>29484</c:v>
                </c:pt>
                <c:pt idx="2820">
                  <c:v>29485</c:v>
                </c:pt>
                <c:pt idx="2821">
                  <c:v>29486</c:v>
                </c:pt>
                <c:pt idx="2822">
                  <c:v>29487</c:v>
                </c:pt>
                <c:pt idx="2823">
                  <c:v>29488</c:v>
                </c:pt>
                <c:pt idx="2824">
                  <c:v>29489</c:v>
                </c:pt>
                <c:pt idx="2825">
                  <c:v>29490</c:v>
                </c:pt>
                <c:pt idx="2826">
                  <c:v>29491</c:v>
                </c:pt>
                <c:pt idx="2827">
                  <c:v>29492</c:v>
                </c:pt>
                <c:pt idx="2828">
                  <c:v>29493</c:v>
                </c:pt>
                <c:pt idx="2829">
                  <c:v>29494</c:v>
                </c:pt>
                <c:pt idx="2830">
                  <c:v>29495</c:v>
                </c:pt>
                <c:pt idx="2831">
                  <c:v>29496</c:v>
                </c:pt>
                <c:pt idx="2832">
                  <c:v>29497</c:v>
                </c:pt>
                <c:pt idx="2833">
                  <c:v>29498</c:v>
                </c:pt>
                <c:pt idx="2834">
                  <c:v>29499</c:v>
                </c:pt>
                <c:pt idx="2835">
                  <c:v>29500</c:v>
                </c:pt>
                <c:pt idx="2836">
                  <c:v>29501</c:v>
                </c:pt>
                <c:pt idx="2837">
                  <c:v>29502</c:v>
                </c:pt>
                <c:pt idx="2838">
                  <c:v>29503</c:v>
                </c:pt>
                <c:pt idx="2839">
                  <c:v>29504</c:v>
                </c:pt>
                <c:pt idx="2840">
                  <c:v>29505</c:v>
                </c:pt>
                <c:pt idx="2841">
                  <c:v>29506</c:v>
                </c:pt>
                <c:pt idx="2842">
                  <c:v>29507</c:v>
                </c:pt>
                <c:pt idx="2843">
                  <c:v>29508</c:v>
                </c:pt>
                <c:pt idx="2844">
                  <c:v>29509</c:v>
                </c:pt>
                <c:pt idx="2845">
                  <c:v>29510</c:v>
                </c:pt>
                <c:pt idx="2846">
                  <c:v>29511</c:v>
                </c:pt>
                <c:pt idx="2847">
                  <c:v>29512</c:v>
                </c:pt>
                <c:pt idx="2848">
                  <c:v>29513</c:v>
                </c:pt>
                <c:pt idx="2849">
                  <c:v>29514</c:v>
                </c:pt>
                <c:pt idx="2850">
                  <c:v>29515</c:v>
                </c:pt>
                <c:pt idx="2851">
                  <c:v>29516</c:v>
                </c:pt>
                <c:pt idx="2852">
                  <c:v>29517</c:v>
                </c:pt>
                <c:pt idx="2853">
                  <c:v>29518</c:v>
                </c:pt>
                <c:pt idx="2854">
                  <c:v>29519</c:v>
                </c:pt>
                <c:pt idx="2855">
                  <c:v>29520</c:v>
                </c:pt>
                <c:pt idx="2856">
                  <c:v>29521</c:v>
                </c:pt>
                <c:pt idx="2857">
                  <c:v>29522</c:v>
                </c:pt>
                <c:pt idx="2858">
                  <c:v>29523</c:v>
                </c:pt>
                <c:pt idx="2859">
                  <c:v>29524</c:v>
                </c:pt>
                <c:pt idx="2860">
                  <c:v>29525</c:v>
                </c:pt>
                <c:pt idx="2861">
                  <c:v>29526</c:v>
                </c:pt>
                <c:pt idx="2862">
                  <c:v>29527</c:v>
                </c:pt>
                <c:pt idx="2863">
                  <c:v>29528</c:v>
                </c:pt>
                <c:pt idx="2864">
                  <c:v>29529</c:v>
                </c:pt>
                <c:pt idx="2865">
                  <c:v>29530</c:v>
                </c:pt>
                <c:pt idx="2866">
                  <c:v>29531</c:v>
                </c:pt>
                <c:pt idx="2867">
                  <c:v>29532</c:v>
                </c:pt>
                <c:pt idx="2868">
                  <c:v>29533</c:v>
                </c:pt>
                <c:pt idx="2869">
                  <c:v>29534</c:v>
                </c:pt>
                <c:pt idx="2870">
                  <c:v>29535</c:v>
                </c:pt>
                <c:pt idx="2871">
                  <c:v>29536</c:v>
                </c:pt>
                <c:pt idx="2872">
                  <c:v>29537</c:v>
                </c:pt>
                <c:pt idx="2873">
                  <c:v>29538</c:v>
                </c:pt>
                <c:pt idx="2874">
                  <c:v>29539</c:v>
                </c:pt>
                <c:pt idx="2875">
                  <c:v>29540</c:v>
                </c:pt>
                <c:pt idx="2876">
                  <c:v>29541</c:v>
                </c:pt>
                <c:pt idx="2877">
                  <c:v>29542</c:v>
                </c:pt>
                <c:pt idx="2878">
                  <c:v>29543</c:v>
                </c:pt>
                <c:pt idx="2879">
                  <c:v>29544</c:v>
                </c:pt>
                <c:pt idx="2880">
                  <c:v>29545</c:v>
                </c:pt>
                <c:pt idx="2881">
                  <c:v>29546</c:v>
                </c:pt>
                <c:pt idx="2882">
                  <c:v>29547</c:v>
                </c:pt>
                <c:pt idx="2883">
                  <c:v>29548</c:v>
                </c:pt>
                <c:pt idx="2884">
                  <c:v>29549</c:v>
                </c:pt>
                <c:pt idx="2885">
                  <c:v>29550</c:v>
                </c:pt>
                <c:pt idx="2886">
                  <c:v>29551</c:v>
                </c:pt>
                <c:pt idx="2887">
                  <c:v>29552</c:v>
                </c:pt>
                <c:pt idx="2888">
                  <c:v>29553</c:v>
                </c:pt>
                <c:pt idx="2889">
                  <c:v>29554</c:v>
                </c:pt>
                <c:pt idx="2890">
                  <c:v>29555</c:v>
                </c:pt>
                <c:pt idx="2891">
                  <c:v>29556</c:v>
                </c:pt>
                <c:pt idx="2892">
                  <c:v>29557</c:v>
                </c:pt>
                <c:pt idx="2893">
                  <c:v>29558</c:v>
                </c:pt>
                <c:pt idx="2894">
                  <c:v>29559</c:v>
                </c:pt>
                <c:pt idx="2895">
                  <c:v>29560</c:v>
                </c:pt>
                <c:pt idx="2896">
                  <c:v>29561</c:v>
                </c:pt>
                <c:pt idx="2897">
                  <c:v>29562</c:v>
                </c:pt>
                <c:pt idx="2898">
                  <c:v>29563</c:v>
                </c:pt>
                <c:pt idx="2899">
                  <c:v>29564</c:v>
                </c:pt>
                <c:pt idx="2900">
                  <c:v>29565</c:v>
                </c:pt>
                <c:pt idx="2901">
                  <c:v>29566</c:v>
                </c:pt>
                <c:pt idx="2902">
                  <c:v>29567</c:v>
                </c:pt>
                <c:pt idx="2903">
                  <c:v>29568</c:v>
                </c:pt>
                <c:pt idx="2904">
                  <c:v>29569</c:v>
                </c:pt>
                <c:pt idx="2905">
                  <c:v>29570</c:v>
                </c:pt>
                <c:pt idx="2906">
                  <c:v>29571</c:v>
                </c:pt>
                <c:pt idx="2907">
                  <c:v>29572</c:v>
                </c:pt>
                <c:pt idx="2908">
                  <c:v>29573</c:v>
                </c:pt>
                <c:pt idx="2909">
                  <c:v>29574</c:v>
                </c:pt>
                <c:pt idx="2910">
                  <c:v>29575</c:v>
                </c:pt>
                <c:pt idx="2911">
                  <c:v>29576</c:v>
                </c:pt>
                <c:pt idx="2912">
                  <c:v>29577</c:v>
                </c:pt>
                <c:pt idx="2913">
                  <c:v>29578</c:v>
                </c:pt>
                <c:pt idx="2914">
                  <c:v>29579</c:v>
                </c:pt>
                <c:pt idx="2915">
                  <c:v>29580</c:v>
                </c:pt>
                <c:pt idx="2916">
                  <c:v>29581</c:v>
                </c:pt>
                <c:pt idx="2917">
                  <c:v>29582</c:v>
                </c:pt>
                <c:pt idx="2918">
                  <c:v>29583</c:v>
                </c:pt>
                <c:pt idx="2919">
                  <c:v>29584</c:v>
                </c:pt>
                <c:pt idx="2920">
                  <c:v>29585</c:v>
                </c:pt>
                <c:pt idx="2921">
                  <c:v>29586</c:v>
                </c:pt>
                <c:pt idx="2922">
                  <c:v>29587</c:v>
                </c:pt>
                <c:pt idx="2923">
                  <c:v>29588</c:v>
                </c:pt>
                <c:pt idx="2924">
                  <c:v>29589</c:v>
                </c:pt>
                <c:pt idx="2925">
                  <c:v>29590</c:v>
                </c:pt>
                <c:pt idx="2926">
                  <c:v>29591</c:v>
                </c:pt>
                <c:pt idx="2927">
                  <c:v>29592</c:v>
                </c:pt>
                <c:pt idx="2928">
                  <c:v>29593</c:v>
                </c:pt>
                <c:pt idx="2929">
                  <c:v>29594</c:v>
                </c:pt>
                <c:pt idx="2930">
                  <c:v>29595</c:v>
                </c:pt>
                <c:pt idx="2931">
                  <c:v>29596</c:v>
                </c:pt>
                <c:pt idx="2932">
                  <c:v>29597</c:v>
                </c:pt>
                <c:pt idx="2933">
                  <c:v>29598</c:v>
                </c:pt>
                <c:pt idx="2934">
                  <c:v>29599</c:v>
                </c:pt>
                <c:pt idx="2935">
                  <c:v>29600</c:v>
                </c:pt>
                <c:pt idx="2936">
                  <c:v>29601</c:v>
                </c:pt>
                <c:pt idx="2937">
                  <c:v>29602</c:v>
                </c:pt>
                <c:pt idx="2938">
                  <c:v>29603</c:v>
                </c:pt>
                <c:pt idx="2939">
                  <c:v>29604</c:v>
                </c:pt>
                <c:pt idx="2940">
                  <c:v>29605</c:v>
                </c:pt>
                <c:pt idx="2941">
                  <c:v>29606</c:v>
                </c:pt>
                <c:pt idx="2942">
                  <c:v>29607</c:v>
                </c:pt>
                <c:pt idx="2943">
                  <c:v>29608</c:v>
                </c:pt>
                <c:pt idx="2944">
                  <c:v>29609</c:v>
                </c:pt>
                <c:pt idx="2945">
                  <c:v>29610</c:v>
                </c:pt>
                <c:pt idx="2946">
                  <c:v>29611</c:v>
                </c:pt>
                <c:pt idx="2947">
                  <c:v>29612</c:v>
                </c:pt>
                <c:pt idx="2948">
                  <c:v>29613</c:v>
                </c:pt>
                <c:pt idx="2949">
                  <c:v>29614</c:v>
                </c:pt>
                <c:pt idx="2950">
                  <c:v>29615</c:v>
                </c:pt>
                <c:pt idx="2951">
                  <c:v>29616</c:v>
                </c:pt>
                <c:pt idx="2952">
                  <c:v>29617</c:v>
                </c:pt>
                <c:pt idx="2953">
                  <c:v>29618</c:v>
                </c:pt>
                <c:pt idx="2954">
                  <c:v>29619</c:v>
                </c:pt>
                <c:pt idx="2955">
                  <c:v>29620</c:v>
                </c:pt>
                <c:pt idx="2956">
                  <c:v>29621</c:v>
                </c:pt>
                <c:pt idx="2957">
                  <c:v>29622</c:v>
                </c:pt>
                <c:pt idx="2958">
                  <c:v>29623</c:v>
                </c:pt>
                <c:pt idx="2959">
                  <c:v>29624</c:v>
                </c:pt>
                <c:pt idx="2960">
                  <c:v>29625</c:v>
                </c:pt>
                <c:pt idx="2961">
                  <c:v>29626</c:v>
                </c:pt>
                <c:pt idx="2962">
                  <c:v>29627</c:v>
                </c:pt>
                <c:pt idx="2963">
                  <c:v>29628</c:v>
                </c:pt>
                <c:pt idx="2964">
                  <c:v>29629</c:v>
                </c:pt>
                <c:pt idx="2965">
                  <c:v>29630</c:v>
                </c:pt>
                <c:pt idx="2966">
                  <c:v>29631</c:v>
                </c:pt>
                <c:pt idx="2967">
                  <c:v>29632</c:v>
                </c:pt>
                <c:pt idx="2968">
                  <c:v>29633</c:v>
                </c:pt>
                <c:pt idx="2969">
                  <c:v>29634</c:v>
                </c:pt>
                <c:pt idx="2970">
                  <c:v>29635</c:v>
                </c:pt>
                <c:pt idx="2971">
                  <c:v>29636</c:v>
                </c:pt>
                <c:pt idx="2972">
                  <c:v>29637</c:v>
                </c:pt>
                <c:pt idx="2973">
                  <c:v>29638</c:v>
                </c:pt>
                <c:pt idx="2974">
                  <c:v>29639</c:v>
                </c:pt>
                <c:pt idx="2975">
                  <c:v>29640</c:v>
                </c:pt>
                <c:pt idx="2976">
                  <c:v>29641</c:v>
                </c:pt>
                <c:pt idx="2977">
                  <c:v>29642</c:v>
                </c:pt>
                <c:pt idx="2978">
                  <c:v>29643</c:v>
                </c:pt>
                <c:pt idx="2979">
                  <c:v>29644</c:v>
                </c:pt>
                <c:pt idx="2980">
                  <c:v>29645</c:v>
                </c:pt>
                <c:pt idx="2981">
                  <c:v>29646</c:v>
                </c:pt>
                <c:pt idx="2982">
                  <c:v>29647</c:v>
                </c:pt>
                <c:pt idx="2983">
                  <c:v>29648</c:v>
                </c:pt>
                <c:pt idx="2984">
                  <c:v>29649</c:v>
                </c:pt>
                <c:pt idx="2985">
                  <c:v>29650</c:v>
                </c:pt>
                <c:pt idx="2986">
                  <c:v>29651</c:v>
                </c:pt>
                <c:pt idx="2987">
                  <c:v>29652</c:v>
                </c:pt>
                <c:pt idx="2988">
                  <c:v>29653</c:v>
                </c:pt>
                <c:pt idx="2989">
                  <c:v>29654</c:v>
                </c:pt>
                <c:pt idx="2990">
                  <c:v>29655</c:v>
                </c:pt>
                <c:pt idx="2991">
                  <c:v>29656</c:v>
                </c:pt>
                <c:pt idx="2992">
                  <c:v>29657</c:v>
                </c:pt>
                <c:pt idx="2993">
                  <c:v>29658</c:v>
                </c:pt>
                <c:pt idx="2994">
                  <c:v>29659</c:v>
                </c:pt>
                <c:pt idx="2995">
                  <c:v>29660</c:v>
                </c:pt>
                <c:pt idx="2996">
                  <c:v>29661</c:v>
                </c:pt>
                <c:pt idx="2997">
                  <c:v>29662</c:v>
                </c:pt>
                <c:pt idx="2998">
                  <c:v>29663</c:v>
                </c:pt>
                <c:pt idx="2999">
                  <c:v>29664</c:v>
                </c:pt>
                <c:pt idx="3000">
                  <c:v>29665</c:v>
                </c:pt>
                <c:pt idx="3001">
                  <c:v>29666</c:v>
                </c:pt>
                <c:pt idx="3002">
                  <c:v>29667</c:v>
                </c:pt>
                <c:pt idx="3003">
                  <c:v>29668</c:v>
                </c:pt>
                <c:pt idx="3004">
                  <c:v>29669</c:v>
                </c:pt>
                <c:pt idx="3005">
                  <c:v>29670</c:v>
                </c:pt>
                <c:pt idx="3006">
                  <c:v>29671</c:v>
                </c:pt>
                <c:pt idx="3007">
                  <c:v>29672</c:v>
                </c:pt>
                <c:pt idx="3008">
                  <c:v>29673</c:v>
                </c:pt>
                <c:pt idx="3009">
                  <c:v>29674</c:v>
                </c:pt>
                <c:pt idx="3010">
                  <c:v>29675</c:v>
                </c:pt>
                <c:pt idx="3011">
                  <c:v>29676</c:v>
                </c:pt>
                <c:pt idx="3012">
                  <c:v>29677</c:v>
                </c:pt>
                <c:pt idx="3013">
                  <c:v>29678</c:v>
                </c:pt>
                <c:pt idx="3014">
                  <c:v>29679</c:v>
                </c:pt>
                <c:pt idx="3015">
                  <c:v>29680</c:v>
                </c:pt>
                <c:pt idx="3016">
                  <c:v>29681</c:v>
                </c:pt>
                <c:pt idx="3017">
                  <c:v>29682</c:v>
                </c:pt>
                <c:pt idx="3018">
                  <c:v>29683</c:v>
                </c:pt>
                <c:pt idx="3019">
                  <c:v>29684</c:v>
                </c:pt>
                <c:pt idx="3020">
                  <c:v>29685</c:v>
                </c:pt>
                <c:pt idx="3021">
                  <c:v>29686</c:v>
                </c:pt>
                <c:pt idx="3022">
                  <c:v>29687</c:v>
                </c:pt>
                <c:pt idx="3023">
                  <c:v>29688</c:v>
                </c:pt>
                <c:pt idx="3024">
                  <c:v>29689</c:v>
                </c:pt>
                <c:pt idx="3025">
                  <c:v>29690</c:v>
                </c:pt>
                <c:pt idx="3026">
                  <c:v>29691</c:v>
                </c:pt>
                <c:pt idx="3027">
                  <c:v>29692</c:v>
                </c:pt>
                <c:pt idx="3028">
                  <c:v>29693</c:v>
                </c:pt>
                <c:pt idx="3029">
                  <c:v>29694</c:v>
                </c:pt>
                <c:pt idx="3030">
                  <c:v>29695</c:v>
                </c:pt>
                <c:pt idx="3031">
                  <c:v>29696</c:v>
                </c:pt>
                <c:pt idx="3032">
                  <c:v>29697</c:v>
                </c:pt>
                <c:pt idx="3033">
                  <c:v>29698</c:v>
                </c:pt>
                <c:pt idx="3034">
                  <c:v>29699</c:v>
                </c:pt>
                <c:pt idx="3035">
                  <c:v>29700</c:v>
                </c:pt>
                <c:pt idx="3036">
                  <c:v>29701</c:v>
                </c:pt>
                <c:pt idx="3037">
                  <c:v>29702</c:v>
                </c:pt>
                <c:pt idx="3038">
                  <c:v>29703</c:v>
                </c:pt>
                <c:pt idx="3039">
                  <c:v>29704</c:v>
                </c:pt>
                <c:pt idx="3040">
                  <c:v>29705</c:v>
                </c:pt>
                <c:pt idx="3041">
                  <c:v>29706</c:v>
                </c:pt>
                <c:pt idx="3042">
                  <c:v>29707</c:v>
                </c:pt>
                <c:pt idx="3043">
                  <c:v>29708</c:v>
                </c:pt>
                <c:pt idx="3044">
                  <c:v>29709</c:v>
                </c:pt>
                <c:pt idx="3045">
                  <c:v>29710</c:v>
                </c:pt>
                <c:pt idx="3046">
                  <c:v>29711</c:v>
                </c:pt>
                <c:pt idx="3047">
                  <c:v>29712</c:v>
                </c:pt>
                <c:pt idx="3048">
                  <c:v>29713</c:v>
                </c:pt>
                <c:pt idx="3049">
                  <c:v>29714</c:v>
                </c:pt>
                <c:pt idx="3050">
                  <c:v>29715</c:v>
                </c:pt>
                <c:pt idx="3051">
                  <c:v>29716</c:v>
                </c:pt>
                <c:pt idx="3052">
                  <c:v>29717</c:v>
                </c:pt>
                <c:pt idx="3053">
                  <c:v>29718</c:v>
                </c:pt>
                <c:pt idx="3054">
                  <c:v>29719</c:v>
                </c:pt>
                <c:pt idx="3055">
                  <c:v>29720</c:v>
                </c:pt>
                <c:pt idx="3056">
                  <c:v>29721</c:v>
                </c:pt>
                <c:pt idx="3057">
                  <c:v>29722</c:v>
                </c:pt>
                <c:pt idx="3058">
                  <c:v>29723</c:v>
                </c:pt>
                <c:pt idx="3059">
                  <c:v>29724</c:v>
                </c:pt>
                <c:pt idx="3060">
                  <c:v>29725</c:v>
                </c:pt>
                <c:pt idx="3061">
                  <c:v>29726</c:v>
                </c:pt>
                <c:pt idx="3062">
                  <c:v>29727</c:v>
                </c:pt>
                <c:pt idx="3063">
                  <c:v>29728</c:v>
                </c:pt>
                <c:pt idx="3064">
                  <c:v>29729</c:v>
                </c:pt>
                <c:pt idx="3065">
                  <c:v>29730</c:v>
                </c:pt>
                <c:pt idx="3066">
                  <c:v>29731</c:v>
                </c:pt>
                <c:pt idx="3067">
                  <c:v>29732</c:v>
                </c:pt>
                <c:pt idx="3068">
                  <c:v>29733</c:v>
                </c:pt>
                <c:pt idx="3069">
                  <c:v>29734</c:v>
                </c:pt>
                <c:pt idx="3070">
                  <c:v>29735</c:v>
                </c:pt>
                <c:pt idx="3071">
                  <c:v>29736</c:v>
                </c:pt>
                <c:pt idx="3072">
                  <c:v>29737</c:v>
                </c:pt>
                <c:pt idx="3073">
                  <c:v>29738</c:v>
                </c:pt>
                <c:pt idx="3074">
                  <c:v>29739</c:v>
                </c:pt>
                <c:pt idx="3075">
                  <c:v>29740</c:v>
                </c:pt>
                <c:pt idx="3076">
                  <c:v>29741</c:v>
                </c:pt>
                <c:pt idx="3077">
                  <c:v>29742</c:v>
                </c:pt>
                <c:pt idx="3078">
                  <c:v>29743</c:v>
                </c:pt>
                <c:pt idx="3079">
                  <c:v>29744</c:v>
                </c:pt>
                <c:pt idx="3080">
                  <c:v>29745</c:v>
                </c:pt>
                <c:pt idx="3081">
                  <c:v>29746</c:v>
                </c:pt>
                <c:pt idx="3082">
                  <c:v>29747</c:v>
                </c:pt>
                <c:pt idx="3083">
                  <c:v>29748</c:v>
                </c:pt>
                <c:pt idx="3084">
                  <c:v>29749</c:v>
                </c:pt>
                <c:pt idx="3085">
                  <c:v>29750</c:v>
                </c:pt>
                <c:pt idx="3086">
                  <c:v>29751</c:v>
                </c:pt>
                <c:pt idx="3087">
                  <c:v>29752</c:v>
                </c:pt>
                <c:pt idx="3088">
                  <c:v>29753</c:v>
                </c:pt>
                <c:pt idx="3089">
                  <c:v>29754</c:v>
                </c:pt>
                <c:pt idx="3090">
                  <c:v>29755</c:v>
                </c:pt>
                <c:pt idx="3091">
                  <c:v>29756</c:v>
                </c:pt>
                <c:pt idx="3092">
                  <c:v>29757</c:v>
                </c:pt>
                <c:pt idx="3093">
                  <c:v>29758</c:v>
                </c:pt>
                <c:pt idx="3094">
                  <c:v>29759</c:v>
                </c:pt>
                <c:pt idx="3095">
                  <c:v>29760</c:v>
                </c:pt>
                <c:pt idx="3096">
                  <c:v>29761</c:v>
                </c:pt>
                <c:pt idx="3097">
                  <c:v>29762</c:v>
                </c:pt>
                <c:pt idx="3098">
                  <c:v>29763</c:v>
                </c:pt>
                <c:pt idx="3099">
                  <c:v>29764</c:v>
                </c:pt>
                <c:pt idx="3100">
                  <c:v>29765</c:v>
                </c:pt>
                <c:pt idx="3101">
                  <c:v>29766</c:v>
                </c:pt>
                <c:pt idx="3102">
                  <c:v>29767</c:v>
                </c:pt>
                <c:pt idx="3103">
                  <c:v>29768</c:v>
                </c:pt>
                <c:pt idx="3104">
                  <c:v>29769</c:v>
                </c:pt>
                <c:pt idx="3105">
                  <c:v>29770</c:v>
                </c:pt>
                <c:pt idx="3106">
                  <c:v>29771</c:v>
                </c:pt>
                <c:pt idx="3107">
                  <c:v>29772</c:v>
                </c:pt>
                <c:pt idx="3108">
                  <c:v>29773</c:v>
                </c:pt>
                <c:pt idx="3109">
                  <c:v>29774</c:v>
                </c:pt>
                <c:pt idx="3110">
                  <c:v>29775</c:v>
                </c:pt>
                <c:pt idx="3111">
                  <c:v>29776</c:v>
                </c:pt>
                <c:pt idx="3112">
                  <c:v>29777</c:v>
                </c:pt>
                <c:pt idx="3113">
                  <c:v>29778</c:v>
                </c:pt>
                <c:pt idx="3114">
                  <c:v>29779</c:v>
                </c:pt>
                <c:pt idx="3115">
                  <c:v>29780</c:v>
                </c:pt>
                <c:pt idx="3116">
                  <c:v>29781</c:v>
                </c:pt>
                <c:pt idx="3117">
                  <c:v>29782</c:v>
                </c:pt>
                <c:pt idx="3118">
                  <c:v>29783</c:v>
                </c:pt>
                <c:pt idx="3119">
                  <c:v>29784</c:v>
                </c:pt>
                <c:pt idx="3120">
                  <c:v>29785</c:v>
                </c:pt>
                <c:pt idx="3121">
                  <c:v>29786</c:v>
                </c:pt>
                <c:pt idx="3122">
                  <c:v>29787</c:v>
                </c:pt>
                <c:pt idx="3123">
                  <c:v>29788</c:v>
                </c:pt>
                <c:pt idx="3124">
                  <c:v>29789</c:v>
                </c:pt>
                <c:pt idx="3125">
                  <c:v>29790</c:v>
                </c:pt>
                <c:pt idx="3126">
                  <c:v>29791</c:v>
                </c:pt>
                <c:pt idx="3127">
                  <c:v>29792</c:v>
                </c:pt>
                <c:pt idx="3128">
                  <c:v>29793</c:v>
                </c:pt>
                <c:pt idx="3129">
                  <c:v>29794</c:v>
                </c:pt>
                <c:pt idx="3130">
                  <c:v>29795</c:v>
                </c:pt>
                <c:pt idx="3131">
                  <c:v>29796</c:v>
                </c:pt>
                <c:pt idx="3132">
                  <c:v>29797</c:v>
                </c:pt>
                <c:pt idx="3133">
                  <c:v>29798</c:v>
                </c:pt>
                <c:pt idx="3134">
                  <c:v>29799</c:v>
                </c:pt>
                <c:pt idx="3135">
                  <c:v>29800</c:v>
                </c:pt>
                <c:pt idx="3136">
                  <c:v>29801</c:v>
                </c:pt>
                <c:pt idx="3137">
                  <c:v>29802</c:v>
                </c:pt>
                <c:pt idx="3138">
                  <c:v>29803</c:v>
                </c:pt>
                <c:pt idx="3139">
                  <c:v>29804</c:v>
                </c:pt>
                <c:pt idx="3140">
                  <c:v>29805</c:v>
                </c:pt>
                <c:pt idx="3141">
                  <c:v>29806</c:v>
                </c:pt>
                <c:pt idx="3142">
                  <c:v>29807</c:v>
                </c:pt>
                <c:pt idx="3143">
                  <c:v>29808</c:v>
                </c:pt>
                <c:pt idx="3144">
                  <c:v>29809</c:v>
                </c:pt>
                <c:pt idx="3145">
                  <c:v>29810</c:v>
                </c:pt>
                <c:pt idx="3146">
                  <c:v>29811</c:v>
                </c:pt>
                <c:pt idx="3147">
                  <c:v>29812</c:v>
                </c:pt>
                <c:pt idx="3148">
                  <c:v>29813</c:v>
                </c:pt>
                <c:pt idx="3149">
                  <c:v>29814</c:v>
                </c:pt>
                <c:pt idx="3150">
                  <c:v>29815</c:v>
                </c:pt>
                <c:pt idx="3151">
                  <c:v>29816</c:v>
                </c:pt>
                <c:pt idx="3152">
                  <c:v>29817</c:v>
                </c:pt>
                <c:pt idx="3153">
                  <c:v>29818</c:v>
                </c:pt>
                <c:pt idx="3154">
                  <c:v>29819</c:v>
                </c:pt>
                <c:pt idx="3155">
                  <c:v>29820</c:v>
                </c:pt>
                <c:pt idx="3156">
                  <c:v>29821</c:v>
                </c:pt>
                <c:pt idx="3157">
                  <c:v>29822</c:v>
                </c:pt>
                <c:pt idx="3158">
                  <c:v>29823</c:v>
                </c:pt>
                <c:pt idx="3159">
                  <c:v>29824</c:v>
                </c:pt>
                <c:pt idx="3160">
                  <c:v>29825</c:v>
                </c:pt>
                <c:pt idx="3161">
                  <c:v>29826</c:v>
                </c:pt>
                <c:pt idx="3162">
                  <c:v>29827</c:v>
                </c:pt>
                <c:pt idx="3163">
                  <c:v>29828</c:v>
                </c:pt>
                <c:pt idx="3164">
                  <c:v>29829</c:v>
                </c:pt>
                <c:pt idx="3165">
                  <c:v>29830</c:v>
                </c:pt>
                <c:pt idx="3166">
                  <c:v>29831</c:v>
                </c:pt>
                <c:pt idx="3167">
                  <c:v>29832</c:v>
                </c:pt>
                <c:pt idx="3168">
                  <c:v>29833</c:v>
                </c:pt>
                <c:pt idx="3169">
                  <c:v>29834</c:v>
                </c:pt>
                <c:pt idx="3170">
                  <c:v>29835</c:v>
                </c:pt>
                <c:pt idx="3171">
                  <c:v>29836</c:v>
                </c:pt>
                <c:pt idx="3172">
                  <c:v>29837</c:v>
                </c:pt>
                <c:pt idx="3173">
                  <c:v>29838</c:v>
                </c:pt>
                <c:pt idx="3174">
                  <c:v>29839</c:v>
                </c:pt>
                <c:pt idx="3175">
                  <c:v>29840</c:v>
                </c:pt>
                <c:pt idx="3176">
                  <c:v>29841</c:v>
                </c:pt>
                <c:pt idx="3177">
                  <c:v>29842</c:v>
                </c:pt>
                <c:pt idx="3178">
                  <c:v>29843</c:v>
                </c:pt>
                <c:pt idx="3179">
                  <c:v>29844</c:v>
                </c:pt>
                <c:pt idx="3180">
                  <c:v>29845</c:v>
                </c:pt>
                <c:pt idx="3181">
                  <c:v>29846</c:v>
                </c:pt>
                <c:pt idx="3182">
                  <c:v>29847</c:v>
                </c:pt>
                <c:pt idx="3183">
                  <c:v>29848</c:v>
                </c:pt>
                <c:pt idx="3184">
                  <c:v>29849</c:v>
                </c:pt>
                <c:pt idx="3185">
                  <c:v>29850</c:v>
                </c:pt>
                <c:pt idx="3186">
                  <c:v>29851</c:v>
                </c:pt>
                <c:pt idx="3187">
                  <c:v>29852</c:v>
                </c:pt>
                <c:pt idx="3188">
                  <c:v>29853</c:v>
                </c:pt>
                <c:pt idx="3189">
                  <c:v>29854</c:v>
                </c:pt>
                <c:pt idx="3190">
                  <c:v>29855</c:v>
                </c:pt>
                <c:pt idx="3191">
                  <c:v>29856</c:v>
                </c:pt>
                <c:pt idx="3192">
                  <c:v>29857</c:v>
                </c:pt>
                <c:pt idx="3193">
                  <c:v>29858</c:v>
                </c:pt>
                <c:pt idx="3194">
                  <c:v>29859</c:v>
                </c:pt>
                <c:pt idx="3195">
                  <c:v>29860</c:v>
                </c:pt>
                <c:pt idx="3196">
                  <c:v>29861</c:v>
                </c:pt>
                <c:pt idx="3197">
                  <c:v>29862</c:v>
                </c:pt>
                <c:pt idx="3198">
                  <c:v>29863</c:v>
                </c:pt>
                <c:pt idx="3199">
                  <c:v>29864</c:v>
                </c:pt>
                <c:pt idx="3200">
                  <c:v>29865</c:v>
                </c:pt>
                <c:pt idx="3201">
                  <c:v>29866</c:v>
                </c:pt>
                <c:pt idx="3202">
                  <c:v>29867</c:v>
                </c:pt>
                <c:pt idx="3203">
                  <c:v>29868</c:v>
                </c:pt>
                <c:pt idx="3204">
                  <c:v>29869</c:v>
                </c:pt>
                <c:pt idx="3205">
                  <c:v>29870</c:v>
                </c:pt>
                <c:pt idx="3206">
                  <c:v>29871</c:v>
                </c:pt>
                <c:pt idx="3207">
                  <c:v>29872</c:v>
                </c:pt>
                <c:pt idx="3208">
                  <c:v>29873</c:v>
                </c:pt>
                <c:pt idx="3209">
                  <c:v>29874</c:v>
                </c:pt>
                <c:pt idx="3210">
                  <c:v>29875</c:v>
                </c:pt>
                <c:pt idx="3211">
                  <c:v>29876</c:v>
                </c:pt>
                <c:pt idx="3212">
                  <c:v>29877</c:v>
                </c:pt>
                <c:pt idx="3213">
                  <c:v>29878</c:v>
                </c:pt>
                <c:pt idx="3214">
                  <c:v>29879</c:v>
                </c:pt>
                <c:pt idx="3215">
                  <c:v>29880</c:v>
                </c:pt>
                <c:pt idx="3216">
                  <c:v>29881</c:v>
                </c:pt>
                <c:pt idx="3217">
                  <c:v>29882</c:v>
                </c:pt>
                <c:pt idx="3218">
                  <c:v>29883</c:v>
                </c:pt>
                <c:pt idx="3219">
                  <c:v>29884</c:v>
                </c:pt>
                <c:pt idx="3220">
                  <c:v>29885</c:v>
                </c:pt>
                <c:pt idx="3221">
                  <c:v>29886</c:v>
                </c:pt>
                <c:pt idx="3222">
                  <c:v>29887</c:v>
                </c:pt>
                <c:pt idx="3223">
                  <c:v>29888</c:v>
                </c:pt>
                <c:pt idx="3224">
                  <c:v>29889</c:v>
                </c:pt>
                <c:pt idx="3225">
                  <c:v>29890</c:v>
                </c:pt>
                <c:pt idx="3226">
                  <c:v>29891</c:v>
                </c:pt>
                <c:pt idx="3227">
                  <c:v>29892</c:v>
                </c:pt>
                <c:pt idx="3228">
                  <c:v>29893</c:v>
                </c:pt>
                <c:pt idx="3229">
                  <c:v>29894</c:v>
                </c:pt>
                <c:pt idx="3230">
                  <c:v>29895</c:v>
                </c:pt>
                <c:pt idx="3231">
                  <c:v>29896</c:v>
                </c:pt>
                <c:pt idx="3232">
                  <c:v>29897</c:v>
                </c:pt>
                <c:pt idx="3233">
                  <c:v>29898</c:v>
                </c:pt>
                <c:pt idx="3234">
                  <c:v>29899</c:v>
                </c:pt>
                <c:pt idx="3235">
                  <c:v>29900</c:v>
                </c:pt>
                <c:pt idx="3236">
                  <c:v>29901</c:v>
                </c:pt>
                <c:pt idx="3237">
                  <c:v>29902</c:v>
                </c:pt>
                <c:pt idx="3238">
                  <c:v>29903</c:v>
                </c:pt>
                <c:pt idx="3239">
                  <c:v>29904</c:v>
                </c:pt>
                <c:pt idx="3240">
                  <c:v>29905</c:v>
                </c:pt>
                <c:pt idx="3241">
                  <c:v>29906</c:v>
                </c:pt>
                <c:pt idx="3242">
                  <c:v>29907</c:v>
                </c:pt>
                <c:pt idx="3243">
                  <c:v>29908</c:v>
                </c:pt>
                <c:pt idx="3244">
                  <c:v>29909</c:v>
                </c:pt>
                <c:pt idx="3245">
                  <c:v>29910</c:v>
                </c:pt>
                <c:pt idx="3246">
                  <c:v>29911</c:v>
                </c:pt>
                <c:pt idx="3247">
                  <c:v>29912</c:v>
                </c:pt>
                <c:pt idx="3248">
                  <c:v>29913</c:v>
                </c:pt>
                <c:pt idx="3249">
                  <c:v>29914</c:v>
                </c:pt>
                <c:pt idx="3250">
                  <c:v>29915</c:v>
                </c:pt>
                <c:pt idx="3251">
                  <c:v>29916</c:v>
                </c:pt>
                <c:pt idx="3252">
                  <c:v>29917</c:v>
                </c:pt>
                <c:pt idx="3253">
                  <c:v>29918</c:v>
                </c:pt>
                <c:pt idx="3254">
                  <c:v>29919</c:v>
                </c:pt>
                <c:pt idx="3255">
                  <c:v>29920</c:v>
                </c:pt>
                <c:pt idx="3256">
                  <c:v>29921</c:v>
                </c:pt>
                <c:pt idx="3257">
                  <c:v>29922</c:v>
                </c:pt>
                <c:pt idx="3258">
                  <c:v>29923</c:v>
                </c:pt>
                <c:pt idx="3259">
                  <c:v>29924</c:v>
                </c:pt>
                <c:pt idx="3260">
                  <c:v>29925</c:v>
                </c:pt>
                <c:pt idx="3261">
                  <c:v>29926</c:v>
                </c:pt>
                <c:pt idx="3262">
                  <c:v>29927</c:v>
                </c:pt>
                <c:pt idx="3263">
                  <c:v>29928</c:v>
                </c:pt>
                <c:pt idx="3264">
                  <c:v>29929</c:v>
                </c:pt>
                <c:pt idx="3265">
                  <c:v>29930</c:v>
                </c:pt>
                <c:pt idx="3266">
                  <c:v>29931</c:v>
                </c:pt>
                <c:pt idx="3267">
                  <c:v>29932</c:v>
                </c:pt>
                <c:pt idx="3268">
                  <c:v>29933</c:v>
                </c:pt>
                <c:pt idx="3269">
                  <c:v>29934</c:v>
                </c:pt>
                <c:pt idx="3270">
                  <c:v>29935</c:v>
                </c:pt>
                <c:pt idx="3271">
                  <c:v>29936</c:v>
                </c:pt>
                <c:pt idx="3272">
                  <c:v>29937</c:v>
                </c:pt>
                <c:pt idx="3273">
                  <c:v>29938</c:v>
                </c:pt>
                <c:pt idx="3274">
                  <c:v>29939</c:v>
                </c:pt>
                <c:pt idx="3275">
                  <c:v>29940</c:v>
                </c:pt>
                <c:pt idx="3276">
                  <c:v>29941</c:v>
                </c:pt>
                <c:pt idx="3277">
                  <c:v>29942</c:v>
                </c:pt>
                <c:pt idx="3278">
                  <c:v>29943</c:v>
                </c:pt>
                <c:pt idx="3279">
                  <c:v>29944</c:v>
                </c:pt>
                <c:pt idx="3280">
                  <c:v>29945</c:v>
                </c:pt>
                <c:pt idx="3281">
                  <c:v>29946</c:v>
                </c:pt>
                <c:pt idx="3282">
                  <c:v>29947</c:v>
                </c:pt>
                <c:pt idx="3283">
                  <c:v>29948</c:v>
                </c:pt>
                <c:pt idx="3284">
                  <c:v>29949</c:v>
                </c:pt>
                <c:pt idx="3285">
                  <c:v>29950</c:v>
                </c:pt>
                <c:pt idx="3286">
                  <c:v>29951</c:v>
                </c:pt>
                <c:pt idx="3287">
                  <c:v>29952</c:v>
                </c:pt>
                <c:pt idx="3288">
                  <c:v>29953</c:v>
                </c:pt>
                <c:pt idx="3289">
                  <c:v>29954</c:v>
                </c:pt>
                <c:pt idx="3290">
                  <c:v>29955</c:v>
                </c:pt>
                <c:pt idx="3291">
                  <c:v>29956</c:v>
                </c:pt>
                <c:pt idx="3292">
                  <c:v>29957</c:v>
                </c:pt>
                <c:pt idx="3293">
                  <c:v>29958</c:v>
                </c:pt>
                <c:pt idx="3294">
                  <c:v>29959</c:v>
                </c:pt>
                <c:pt idx="3295">
                  <c:v>29960</c:v>
                </c:pt>
                <c:pt idx="3296">
                  <c:v>29961</c:v>
                </c:pt>
                <c:pt idx="3297">
                  <c:v>29962</c:v>
                </c:pt>
                <c:pt idx="3298">
                  <c:v>29963</c:v>
                </c:pt>
                <c:pt idx="3299">
                  <c:v>29964</c:v>
                </c:pt>
                <c:pt idx="3300">
                  <c:v>29965</c:v>
                </c:pt>
                <c:pt idx="3301">
                  <c:v>29966</c:v>
                </c:pt>
                <c:pt idx="3302">
                  <c:v>29967</c:v>
                </c:pt>
                <c:pt idx="3303">
                  <c:v>29968</c:v>
                </c:pt>
                <c:pt idx="3304">
                  <c:v>29969</c:v>
                </c:pt>
                <c:pt idx="3305">
                  <c:v>29970</c:v>
                </c:pt>
                <c:pt idx="3306">
                  <c:v>29971</c:v>
                </c:pt>
                <c:pt idx="3307">
                  <c:v>29972</c:v>
                </c:pt>
                <c:pt idx="3308">
                  <c:v>29973</c:v>
                </c:pt>
                <c:pt idx="3309">
                  <c:v>29974</c:v>
                </c:pt>
                <c:pt idx="3310">
                  <c:v>29975</c:v>
                </c:pt>
                <c:pt idx="3311">
                  <c:v>29976</c:v>
                </c:pt>
                <c:pt idx="3312">
                  <c:v>29977</c:v>
                </c:pt>
                <c:pt idx="3313">
                  <c:v>29978</c:v>
                </c:pt>
                <c:pt idx="3314">
                  <c:v>29979</c:v>
                </c:pt>
                <c:pt idx="3315">
                  <c:v>29980</c:v>
                </c:pt>
                <c:pt idx="3316">
                  <c:v>29981</c:v>
                </c:pt>
                <c:pt idx="3317">
                  <c:v>29982</c:v>
                </c:pt>
                <c:pt idx="3318">
                  <c:v>29983</c:v>
                </c:pt>
                <c:pt idx="3319">
                  <c:v>29984</c:v>
                </c:pt>
                <c:pt idx="3320">
                  <c:v>29985</c:v>
                </c:pt>
                <c:pt idx="3321">
                  <c:v>29986</c:v>
                </c:pt>
                <c:pt idx="3322">
                  <c:v>29987</c:v>
                </c:pt>
                <c:pt idx="3323">
                  <c:v>29988</c:v>
                </c:pt>
                <c:pt idx="3324">
                  <c:v>29989</c:v>
                </c:pt>
                <c:pt idx="3325">
                  <c:v>29990</c:v>
                </c:pt>
                <c:pt idx="3326">
                  <c:v>29991</c:v>
                </c:pt>
                <c:pt idx="3327">
                  <c:v>29992</c:v>
                </c:pt>
                <c:pt idx="3328">
                  <c:v>29993</c:v>
                </c:pt>
                <c:pt idx="3329">
                  <c:v>29994</c:v>
                </c:pt>
                <c:pt idx="3330">
                  <c:v>29995</c:v>
                </c:pt>
                <c:pt idx="3331">
                  <c:v>29996</c:v>
                </c:pt>
                <c:pt idx="3332">
                  <c:v>29997</c:v>
                </c:pt>
                <c:pt idx="3333">
                  <c:v>29998</c:v>
                </c:pt>
                <c:pt idx="3334">
                  <c:v>29999</c:v>
                </c:pt>
                <c:pt idx="3335">
                  <c:v>30000</c:v>
                </c:pt>
                <c:pt idx="3336">
                  <c:v>30001</c:v>
                </c:pt>
                <c:pt idx="3337">
                  <c:v>30002</c:v>
                </c:pt>
                <c:pt idx="3338">
                  <c:v>30003</c:v>
                </c:pt>
                <c:pt idx="3339">
                  <c:v>30004</c:v>
                </c:pt>
                <c:pt idx="3340">
                  <c:v>30005</c:v>
                </c:pt>
                <c:pt idx="3341">
                  <c:v>30006</c:v>
                </c:pt>
                <c:pt idx="3342">
                  <c:v>30007</c:v>
                </c:pt>
                <c:pt idx="3343">
                  <c:v>30008</c:v>
                </c:pt>
                <c:pt idx="3344">
                  <c:v>30009</c:v>
                </c:pt>
                <c:pt idx="3345">
                  <c:v>30010</c:v>
                </c:pt>
                <c:pt idx="3346">
                  <c:v>30011</c:v>
                </c:pt>
                <c:pt idx="3347">
                  <c:v>30012</c:v>
                </c:pt>
                <c:pt idx="3348">
                  <c:v>30013</c:v>
                </c:pt>
                <c:pt idx="3349">
                  <c:v>30014</c:v>
                </c:pt>
                <c:pt idx="3350">
                  <c:v>30015</c:v>
                </c:pt>
                <c:pt idx="3351">
                  <c:v>30016</c:v>
                </c:pt>
                <c:pt idx="3352">
                  <c:v>30017</c:v>
                </c:pt>
                <c:pt idx="3353">
                  <c:v>30018</c:v>
                </c:pt>
                <c:pt idx="3354">
                  <c:v>30019</c:v>
                </c:pt>
                <c:pt idx="3355">
                  <c:v>30020</c:v>
                </c:pt>
                <c:pt idx="3356">
                  <c:v>30021</c:v>
                </c:pt>
                <c:pt idx="3357">
                  <c:v>30022</c:v>
                </c:pt>
                <c:pt idx="3358">
                  <c:v>30023</c:v>
                </c:pt>
                <c:pt idx="3359">
                  <c:v>30024</c:v>
                </c:pt>
                <c:pt idx="3360">
                  <c:v>30025</c:v>
                </c:pt>
                <c:pt idx="3361">
                  <c:v>30026</c:v>
                </c:pt>
                <c:pt idx="3362">
                  <c:v>30027</c:v>
                </c:pt>
                <c:pt idx="3363">
                  <c:v>30028</c:v>
                </c:pt>
                <c:pt idx="3364">
                  <c:v>30029</c:v>
                </c:pt>
                <c:pt idx="3365">
                  <c:v>30030</c:v>
                </c:pt>
                <c:pt idx="3366">
                  <c:v>30031</c:v>
                </c:pt>
                <c:pt idx="3367">
                  <c:v>30032</c:v>
                </c:pt>
                <c:pt idx="3368">
                  <c:v>30033</c:v>
                </c:pt>
                <c:pt idx="3369">
                  <c:v>30034</c:v>
                </c:pt>
                <c:pt idx="3370">
                  <c:v>30035</c:v>
                </c:pt>
                <c:pt idx="3371">
                  <c:v>30036</c:v>
                </c:pt>
                <c:pt idx="3372">
                  <c:v>30037</c:v>
                </c:pt>
                <c:pt idx="3373">
                  <c:v>30038</c:v>
                </c:pt>
                <c:pt idx="3374">
                  <c:v>30039</c:v>
                </c:pt>
                <c:pt idx="3375">
                  <c:v>30040</c:v>
                </c:pt>
                <c:pt idx="3376">
                  <c:v>30041</c:v>
                </c:pt>
                <c:pt idx="3377">
                  <c:v>30042</c:v>
                </c:pt>
                <c:pt idx="3378">
                  <c:v>30043</c:v>
                </c:pt>
                <c:pt idx="3379">
                  <c:v>30044</c:v>
                </c:pt>
                <c:pt idx="3380">
                  <c:v>30045</c:v>
                </c:pt>
                <c:pt idx="3381">
                  <c:v>30046</c:v>
                </c:pt>
                <c:pt idx="3382">
                  <c:v>30047</c:v>
                </c:pt>
                <c:pt idx="3383">
                  <c:v>30048</c:v>
                </c:pt>
                <c:pt idx="3384">
                  <c:v>30049</c:v>
                </c:pt>
                <c:pt idx="3385">
                  <c:v>30050</c:v>
                </c:pt>
                <c:pt idx="3386">
                  <c:v>30051</c:v>
                </c:pt>
                <c:pt idx="3387">
                  <c:v>30052</c:v>
                </c:pt>
                <c:pt idx="3388">
                  <c:v>30053</c:v>
                </c:pt>
                <c:pt idx="3389">
                  <c:v>30054</c:v>
                </c:pt>
                <c:pt idx="3390">
                  <c:v>30055</c:v>
                </c:pt>
                <c:pt idx="3391">
                  <c:v>30056</c:v>
                </c:pt>
                <c:pt idx="3392">
                  <c:v>30057</c:v>
                </c:pt>
                <c:pt idx="3393">
                  <c:v>30058</c:v>
                </c:pt>
                <c:pt idx="3394">
                  <c:v>30059</c:v>
                </c:pt>
                <c:pt idx="3395">
                  <c:v>30060</c:v>
                </c:pt>
                <c:pt idx="3396">
                  <c:v>30061</c:v>
                </c:pt>
                <c:pt idx="3397">
                  <c:v>30062</c:v>
                </c:pt>
                <c:pt idx="3398">
                  <c:v>30063</c:v>
                </c:pt>
                <c:pt idx="3399">
                  <c:v>30064</c:v>
                </c:pt>
                <c:pt idx="3400">
                  <c:v>30065</c:v>
                </c:pt>
                <c:pt idx="3401">
                  <c:v>30066</c:v>
                </c:pt>
                <c:pt idx="3402">
                  <c:v>30067</c:v>
                </c:pt>
                <c:pt idx="3403">
                  <c:v>30068</c:v>
                </c:pt>
                <c:pt idx="3404">
                  <c:v>30069</c:v>
                </c:pt>
                <c:pt idx="3405">
                  <c:v>30070</c:v>
                </c:pt>
                <c:pt idx="3406">
                  <c:v>30071</c:v>
                </c:pt>
                <c:pt idx="3407">
                  <c:v>30072</c:v>
                </c:pt>
                <c:pt idx="3408">
                  <c:v>30073</c:v>
                </c:pt>
                <c:pt idx="3409">
                  <c:v>30074</c:v>
                </c:pt>
                <c:pt idx="3410">
                  <c:v>30075</c:v>
                </c:pt>
                <c:pt idx="3411">
                  <c:v>30076</c:v>
                </c:pt>
                <c:pt idx="3412">
                  <c:v>30077</c:v>
                </c:pt>
                <c:pt idx="3413">
                  <c:v>30078</c:v>
                </c:pt>
                <c:pt idx="3414">
                  <c:v>30079</c:v>
                </c:pt>
                <c:pt idx="3415">
                  <c:v>30080</c:v>
                </c:pt>
                <c:pt idx="3416">
                  <c:v>30081</c:v>
                </c:pt>
                <c:pt idx="3417">
                  <c:v>30082</c:v>
                </c:pt>
                <c:pt idx="3418">
                  <c:v>30083</c:v>
                </c:pt>
                <c:pt idx="3419">
                  <c:v>30084</c:v>
                </c:pt>
                <c:pt idx="3420">
                  <c:v>30085</c:v>
                </c:pt>
                <c:pt idx="3421">
                  <c:v>30086</c:v>
                </c:pt>
                <c:pt idx="3422">
                  <c:v>30087</c:v>
                </c:pt>
                <c:pt idx="3423">
                  <c:v>30088</c:v>
                </c:pt>
                <c:pt idx="3424">
                  <c:v>30089</c:v>
                </c:pt>
                <c:pt idx="3425">
                  <c:v>30090</c:v>
                </c:pt>
                <c:pt idx="3426">
                  <c:v>30091</c:v>
                </c:pt>
                <c:pt idx="3427">
                  <c:v>30092</c:v>
                </c:pt>
                <c:pt idx="3428">
                  <c:v>30093</c:v>
                </c:pt>
                <c:pt idx="3429">
                  <c:v>30094</c:v>
                </c:pt>
                <c:pt idx="3430">
                  <c:v>30095</c:v>
                </c:pt>
                <c:pt idx="3431">
                  <c:v>30096</c:v>
                </c:pt>
                <c:pt idx="3432">
                  <c:v>30097</c:v>
                </c:pt>
                <c:pt idx="3433">
                  <c:v>30098</c:v>
                </c:pt>
                <c:pt idx="3434">
                  <c:v>30099</c:v>
                </c:pt>
                <c:pt idx="3435">
                  <c:v>30100</c:v>
                </c:pt>
                <c:pt idx="3436">
                  <c:v>30101</c:v>
                </c:pt>
                <c:pt idx="3437">
                  <c:v>30102</c:v>
                </c:pt>
                <c:pt idx="3438">
                  <c:v>30103</c:v>
                </c:pt>
                <c:pt idx="3439">
                  <c:v>30104</c:v>
                </c:pt>
                <c:pt idx="3440">
                  <c:v>30105</c:v>
                </c:pt>
                <c:pt idx="3441">
                  <c:v>30106</c:v>
                </c:pt>
                <c:pt idx="3442">
                  <c:v>30107</c:v>
                </c:pt>
                <c:pt idx="3443">
                  <c:v>30108</c:v>
                </c:pt>
                <c:pt idx="3444">
                  <c:v>30109</c:v>
                </c:pt>
                <c:pt idx="3445">
                  <c:v>30110</c:v>
                </c:pt>
                <c:pt idx="3446">
                  <c:v>30111</c:v>
                </c:pt>
                <c:pt idx="3447">
                  <c:v>30112</c:v>
                </c:pt>
                <c:pt idx="3448">
                  <c:v>30113</c:v>
                </c:pt>
                <c:pt idx="3449">
                  <c:v>30114</c:v>
                </c:pt>
                <c:pt idx="3450">
                  <c:v>30115</c:v>
                </c:pt>
                <c:pt idx="3451">
                  <c:v>30116</c:v>
                </c:pt>
                <c:pt idx="3452">
                  <c:v>30117</c:v>
                </c:pt>
                <c:pt idx="3453">
                  <c:v>30118</c:v>
                </c:pt>
                <c:pt idx="3454">
                  <c:v>30119</c:v>
                </c:pt>
                <c:pt idx="3455">
                  <c:v>30120</c:v>
                </c:pt>
                <c:pt idx="3456">
                  <c:v>30121</c:v>
                </c:pt>
                <c:pt idx="3457">
                  <c:v>30122</c:v>
                </c:pt>
                <c:pt idx="3458">
                  <c:v>30123</c:v>
                </c:pt>
                <c:pt idx="3459">
                  <c:v>30124</c:v>
                </c:pt>
                <c:pt idx="3460">
                  <c:v>30125</c:v>
                </c:pt>
                <c:pt idx="3461">
                  <c:v>30126</c:v>
                </c:pt>
                <c:pt idx="3462">
                  <c:v>30127</c:v>
                </c:pt>
                <c:pt idx="3463">
                  <c:v>30128</c:v>
                </c:pt>
                <c:pt idx="3464">
                  <c:v>30129</c:v>
                </c:pt>
                <c:pt idx="3465">
                  <c:v>30130</c:v>
                </c:pt>
                <c:pt idx="3466">
                  <c:v>30131</c:v>
                </c:pt>
                <c:pt idx="3467">
                  <c:v>30132</c:v>
                </c:pt>
                <c:pt idx="3468">
                  <c:v>30133</c:v>
                </c:pt>
                <c:pt idx="3469">
                  <c:v>30134</c:v>
                </c:pt>
                <c:pt idx="3470">
                  <c:v>30135</c:v>
                </c:pt>
                <c:pt idx="3471">
                  <c:v>30136</c:v>
                </c:pt>
                <c:pt idx="3472">
                  <c:v>30137</c:v>
                </c:pt>
                <c:pt idx="3473">
                  <c:v>30138</c:v>
                </c:pt>
                <c:pt idx="3474">
                  <c:v>30139</c:v>
                </c:pt>
                <c:pt idx="3475">
                  <c:v>30140</c:v>
                </c:pt>
                <c:pt idx="3476">
                  <c:v>30141</c:v>
                </c:pt>
                <c:pt idx="3477">
                  <c:v>30142</c:v>
                </c:pt>
                <c:pt idx="3478">
                  <c:v>30143</c:v>
                </c:pt>
                <c:pt idx="3479">
                  <c:v>30144</c:v>
                </c:pt>
                <c:pt idx="3480">
                  <c:v>30145</c:v>
                </c:pt>
                <c:pt idx="3481">
                  <c:v>30146</c:v>
                </c:pt>
                <c:pt idx="3482">
                  <c:v>30147</c:v>
                </c:pt>
                <c:pt idx="3483">
                  <c:v>30148</c:v>
                </c:pt>
                <c:pt idx="3484">
                  <c:v>30149</c:v>
                </c:pt>
                <c:pt idx="3485">
                  <c:v>30150</c:v>
                </c:pt>
                <c:pt idx="3486">
                  <c:v>30151</c:v>
                </c:pt>
                <c:pt idx="3487">
                  <c:v>30152</c:v>
                </c:pt>
                <c:pt idx="3488">
                  <c:v>30153</c:v>
                </c:pt>
                <c:pt idx="3489">
                  <c:v>30154</c:v>
                </c:pt>
                <c:pt idx="3490">
                  <c:v>30155</c:v>
                </c:pt>
                <c:pt idx="3491">
                  <c:v>30156</c:v>
                </c:pt>
                <c:pt idx="3492">
                  <c:v>30157</c:v>
                </c:pt>
                <c:pt idx="3493">
                  <c:v>30158</c:v>
                </c:pt>
                <c:pt idx="3494">
                  <c:v>30159</c:v>
                </c:pt>
                <c:pt idx="3495">
                  <c:v>30160</c:v>
                </c:pt>
                <c:pt idx="3496">
                  <c:v>30161</c:v>
                </c:pt>
                <c:pt idx="3497">
                  <c:v>30162</c:v>
                </c:pt>
                <c:pt idx="3498">
                  <c:v>30163</c:v>
                </c:pt>
                <c:pt idx="3499">
                  <c:v>30164</c:v>
                </c:pt>
                <c:pt idx="3500">
                  <c:v>30165</c:v>
                </c:pt>
                <c:pt idx="3501">
                  <c:v>30166</c:v>
                </c:pt>
                <c:pt idx="3502">
                  <c:v>30167</c:v>
                </c:pt>
                <c:pt idx="3503">
                  <c:v>30168</c:v>
                </c:pt>
                <c:pt idx="3504">
                  <c:v>30169</c:v>
                </c:pt>
                <c:pt idx="3505">
                  <c:v>30170</c:v>
                </c:pt>
                <c:pt idx="3506">
                  <c:v>30171</c:v>
                </c:pt>
                <c:pt idx="3507">
                  <c:v>30172</c:v>
                </c:pt>
                <c:pt idx="3508">
                  <c:v>30173</c:v>
                </c:pt>
                <c:pt idx="3509">
                  <c:v>30174</c:v>
                </c:pt>
                <c:pt idx="3510">
                  <c:v>30175</c:v>
                </c:pt>
                <c:pt idx="3511">
                  <c:v>30176</c:v>
                </c:pt>
                <c:pt idx="3512">
                  <c:v>30177</c:v>
                </c:pt>
                <c:pt idx="3513">
                  <c:v>30178</c:v>
                </c:pt>
                <c:pt idx="3514">
                  <c:v>30179</c:v>
                </c:pt>
                <c:pt idx="3515">
                  <c:v>30180</c:v>
                </c:pt>
                <c:pt idx="3516">
                  <c:v>30181</c:v>
                </c:pt>
                <c:pt idx="3517">
                  <c:v>30182</c:v>
                </c:pt>
                <c:pt idx="3518">
                  <c:v>30183</c:v>
                </c:pt>
                <c:pt idx="3519">
                  <c:v>30184</c:v>
                </c:pt>
                <c:pt idx="3520">
                  <c:v>30185</c:v>
                </c:pt>
                <c:pt idx="3521">
                  <c:v>30186</c:v>
                </c:pt>
                <c:pt idx="3522">
                  <c:v>30187</c:v>
                </c:pt>
                <c:pt idx="3523">
                  <c:v>30188</c:v>
                </c:pt>
                <c:pt idx="3524">
                  <c:v>30189</c:v>
                </c:pt>
                <c:pt idx="3525">
                  <c:v>30190</c:v>
                </c:pt>
                <c:pt idx="3526">
                  <c:v>30191</c:v>
                </c:pt>
                <c:pt idx="3527">
                  <c:v>30192</c:v>
                </c:pt>
                <c:pt idx="3528">
                  <c:v>30193</c:v>
                </c:pt>
                <c:pt idx="3529">
                  <c:v>30194</c:v>
                </c:pt>
                <c:pt idx="3530">
                  <c:v>30195</c:v>
                </c:pt>
                <c:pt idx="3531">
                  <c:v>30196</c:v>
                </c:pt>
                <c:pt idx="3532">
                  <c:v>30197</c:v>
                </c:pt>
                <c:pt idx="3533">
                  <c:v>30198</c:v>
                </c:pt>
                <c:pt idx="3534">
                  <c:v>30199</c:v>
                </c:pt>
                <c:pt idx="3535">
                  <c:v>30200</c:v>
                </c:pt>
                <c:pt idx="3536">
                  <c:v>30201</c:v>
                </c:pt>
                <c:pt idx="3537">
                  <c:v>30202</c:v>
                </c:pt>
                <c:pt idx="3538">
                  <c:v>30203</c:v>
                </c:pt>
                <c:pt idx="3539">
                  <c:v>30204</c:v>
                </c:pt>
                <c:pt idx="3540">
                  <c:v>30205</c:v>
                </c:pt>
                <c:pt idx="3541">
                  <c:v>30206</c:v>
                </c:pt>
                <c:pt idx="3542">
                  <c:v>30207</c:v>
                </c:pt>
                <c:pt idx="3543">
                  <c:v>30208</c:v>
                </c:pt>
                <c:pt idx="3544">
                  <c:v>30209</c:v>
                </c:pt>
                <c:pt idx="3545">
                  <c:v>30210</c:v>
                </c:pt>
                <c:pt idx="3546">
                  <c:v>30211</c:v>
                </c:pt>
                <c:pt idx="3547">
                  <c:v>30212</c:v>
                </c:pt>
                <c:pt idx="3548">
                  <c:v>30213</c:v>
                </c:pt>
                <c:pt idx="3549">
                  <c:v>30214</c:v>
                </c:pt>
                <c:pt idx="3550">
                  <c:v>30215</c:v>
                </c:pt>
                <c:pt idx="3551">
                  <c:v>30216</c:v>
                </c:pt>
                <c:pt idx="3552">
                  <c:v>30217</c:v>
                </c:pt>
                <c:pt idx="3553">
                  <c:v>30218</c:v>
                </c:pt>
                <c:pt idx="3554">
                  <c:v>30219</c:v>
                </c:pt>
                <c:pt idx="3555">
                  <c:v>30220</c:v>
                </c:pt>
                <c:pt idx="3556">
                  <c:v>30221</c:v>
                </c:pt>
                <c:pt idx="3557">
                  <c:v>30222</c:v>
                </c:pt>
                <c:pt idx="3558">
                  <c:v>30223</c:v>
                </c:pt>
                <c:pt idx="3559">
                  <c:v>30224</c:v>
                </c:pt>
                <c:pt idx="3560">
                  <c:v>30225</c:v>
                </c:pt>
                <c:pt idx="3561">
                  <c:v>30226</c:v>
                </c:pt>
                <c:pt idx="3562">
                  <c:v>30227</c:v>
                </c:pt>
                <c:pt idx="3563">
                  <c:v>30228</c:v>
                </c:pt>
                <c:pt idx="3564">
                  <c:v>30229</c:v>
                </c:pt>
                <c:pt idx="3565">
                  <c:v>30230</c:v>
                </c:pt>
                <c:pt idx="3566">
                  <c:v>30231</c:v>
                </c:pt>
                <c:pt idx="3567">
                  <c:v>30232</c:v>
                </c:pt>
                <c:pt idx="3568">
                  <c:v>30233</c:v>
                </c:pt>
                <c:pt idx="3569">
                  <c:v>30234</c:v>
                </c:pt>
                <c:pt idx="3570">
                  <c:v>30235</c:v>
                </c:pt>
                <c:pt idx="3571">
                  <c:v>30236</c:v>
                </c:pt>
                <c:pt idx="3572">
                  <c:v>30237</c:v>
                </c:pt>
                <c:pt idx="3573">
                  <c:v>30238</c:v>
                </c:pt>
                <c:pt idx="3574">
                  <c:v>30239</c:v>
                </c:pt>
                <c:pt idx="3575">
                  <c:v>30240</c:v>
                </c:pt>
                <c:pt idx="3576">
                  <c:v>30241</c:v>
                </c:pt>
                <c:pt idx="3577">
                  <c:v>30242</c:v>
                </c:pt>
                <c:pt idx="3578">
                  <c:v>30243</c:v>
                </c:pt>
                <c:pt idx="3579">
                  <c:v>30244</c:v>
                </c:pt>
                <c:pt idx="3580">
                  <c:v>30245</c:v>
                </c:pt>
                <c:pt idx="3581">
                  <c:v>30246</c:v>
                </c:pt>
                <c:pt idx="3582">
                  <c:v>30247</c:v>
                </c:pt>
                <c:pt idx="3583">
                  <c:v>30248</c:v>
                </c:pt>
                <c:pt idx="3584">
                  <c:v>30249</c:v>
                </c:pt>
                <c:pt idx="3585">
                  <c:v>30250</c:v>
                </c:pt>
                <c:pt idx="3586">
                  <c:v>30251</c:v>
                </c:pt>
                <c:pt idx="3587">
                  <c:v>30252</c:v>
                </c:pt>
                <c:pt idx="3588">
                  <c:v>30253</c:v>
                </c:pt>
                <c:pt idx="3589">
                  <c:v>30254</c:v>
                </c:pt>
                <c:pt idx="3590">
                  <c:v>30255</c:v>
                </c:pt>
                <c:pt idx="3591">
                  <c:v>30256</c:v>
                </c:pt>
                <c:pt idx="3592">
                  <c:v>30257</c:v>
                </c:pt>
                <c:pt idx="3593">
                  <c:v>30258</c:v>
                </c:pt>
                <c:pt idx="3594">
                  <c:v>30259</c:v>
                </c:pt>
                <c:pt idx="3595">
                  <c:v>30260</c:v>
                </c:pt>
                <c:pt idx="3596">
                  <c:v>30261</c:v>
                </c:pt>
                <c:pt idx="3597">
                  <c:v>30262</c:v>
                </c:pt>
                <c:pt idx="3598">
                  <c:v>30263</c:v>
                </c:pt>
                <c:pt idx="3599">
                  <c:v>30264</c:v>
                </c:pt>
                <c:pt idx="3600">
                  <c:v>30265</c:v>
                </c:pt>
                <c:pt idx="3601">
                  <c:v>30266</c:v>
                </c:pt>
                <c:pt idx="3602">
                  <c:v>30267</c:v>
                </c:pt>
                <c:pt idx="3603">
                  <c:v>30268</c:v>
                </c:pt>
                <c:pt idx="3604">
                  <c:v>30269</c:v>
                </c:pt>
                <c:pt idx="3605">
                  <c:v>30270</c:v>
                </c:pt>
                <c:pt idx="3606">
                  <c:v>30271</c:v>
                </c:pt>
                <c:pt idx="3607">
                  <c:v>30272</c:v>
                </c:pt>
                <c:pt idx="3608">
                  <c:v>30273</c:v>
                </c:pt>
                <c:pt idx="3609">
                  <c:v>30274</c:v>
                </c:pt>
                <c:pt idx="3610">
                  <c:v>30275</c:v>
                </c:pt>
                <c:pt idx="3611">
                  <c:v>30276</c:v>
                </c:pt>
                <c:pt idx="3612">
                  <c:v>30277</c:v>
                </c:pt>
                <c:pt idx="3613">
                  <c:v>30278</c:v>
                </c:pt>
                <c:pt idx="3614">
                  <c:v>30279</c:v>
                </c:pt>
                <c:pt idx="3615">
                  <c:v>30280</c:v>
                </c:pt>
                <c:pt idx="3616">
                  <c:v>30281</c:v>
                </c:pt>
                <c:pt idx="3617">
                  <c:v>30282</c:v>
                </c:pt>
                <c:pt idx="3618">
                  <c:v>30283</c:v>
                </c:pt>
                <c:pt idx="3619">
                  <c:v>30284</c:v>
                </c:pt>
                <c:pt idx="3620">
                  <c:v>30285</c:v>
                </c:pt>
                <c:pt idx="3621">
                  <c:v>30286</c:v>
                </c:pt>
                <c:pt idx="3622">
                  <c:v>30287</c:v>
                </c:pt>
                <c:pt idx="3623">
                  <c:v>30288</c:v>
                </c:pt>
                <c:pt idx="3624">
                  <c:v>30289</c:v>
                </c:pt>
                <c:pt idx="3625">
                  <c:v>30290</c:v>
                </c:pt>
                <c:pt idx="3626">
                  <c:v>30291</c:v>
                </c:pt>
                <c:pt idx="3627">
                  <c:v>30292</c:v>
                </c:pt>
                <c:pt idx="3628">
                  <c:v>30293</c:v>
                </c:pt>
                <c:pt idx="3629">
                  <c:v>30294</c:v>
                </c:pt>
                <c:pt idx="3630">
                  <c:v>30295</c:v>
                </c:pt>
                <c:pt idx="3631">
                  <c:v>30296</c:v>
                </c:pt>
                <c:pt idx="3632">
                  <c:v>30297</c:v>
                </c:pt>
                <c:pt idx="3633">
                  <c:v>30298</c:v>
                </c:pt>
                <c:pt idx="3634">
                  <c:v>30299</c:v>
                </c:pt>
                <c:pt idx="3635">
                  <c:v>30300</c:v>
                </c:pt>
                <c:pt idx="3636">
                  <c:v>30301</c:v>
                </c:pt>
                <c:pt idx="3637">
                  <c:v>30302</c:v>
                </c:pt>
                <c:pt idx="3638">
                  <c:v>30303</c:v>
                </c:pt>
                <c:pt idx="3639">
                  <c:v>30304</c:v>
                </c:pt>
                <c:pt idx="3640">
                  <c:v>30305</c:v>
                </c:pt>
                <c:pt idx="3641">
                  <c:v>30306</c:v>
                </c:pt>
                <c:pt idx="3642">
                  <c:v>30307</c:v>
                </c:pt>
                <c:pt idx="3643">
                  <c:v>30308</c:v>
                </c:pt>
                <c:pt idx="3644">
                  <c:v>30309</c:v>
                </c:pt>
                <c:pt idx="3645">
                  <c:v>30310</c:v>
                </c:pt>
                <c:pt idx="3646">
                  <c:v>30311</c:v>
                </c:pt>
                <c:pt idx="3647">
                  <c:v>30312</c:v>
                </c:pt>
                <c:pt idx="3648">
                  <c:v>30313</c:v>
                </c:pt>
                <c:pt idx="3649">
                  <c:v>30314</c:v>
                </c:pt>
                <c:pt idx="3650">
                  <c:v>30315</c:v>
                </c:pt>
                <c:pt idx="3651">
                  <c:v>30316</c:v>
                </c:pt>
                <c:pt idx="3652">
                  <c:v>30317</c:v>
                </c:pt>
                <c:pt idx="3653">
                  <c:v>30318</c:v>
                </c:pt>
                <c:pt idx="3654">
                  <c:v>30319</c:v>
                </c:pt>
                <c:pt idx="3655">
                  <c:v>30320</c:v>
                </c:pt>
                <c:pt idx="3656">
                  <c:v>30321</c:v>
                </c:pt>
                <c:pt idx="3657">
                  <c:v>30322</c:v>
                </c:pt>
                <c:pt idx="3658">
                  <c:v>30323</c:v>
                </c:pt>
                <c:pt idx="3659">
                  <c:v>30324</c:v>
                </c:pt>
                <c:pt idx="3660">
                  <c:v>30325</c:v>
                </c:pt>
                <c:pt idx="3661">
                  <c:v>30326</c:v>
                </c:pt>
                <c:pt idx="3662">
                  <c:v>30327</c:v>
                </c:pt>
                <c:pt idx="3663">
                  <c:v>30328</c:v>
                </c:pt>
                <c:pt idx="3664">
                  <c:v>30329</c:v>
                </c:pt>
                <c:pt idx="3665">
                  <c:v>30330</c:v>
                </c:pt>
                <c:pt idx="3666">
                  <c:v>30331</c:v>
                </c:pt>
                <c:pt idx="3667">
                  <c:v>30332</c:v>
                </c:pt>
                <c:pt idx="3668">
                  <c:v>30333</c:v>
                </c:pt>
                <c:pt idx="3669">
                  <c:v>30334</c:v>
                </c:pt>
                <c:pt idx="3670">
                  <c:v>30335</c:v>
                </c:pt>
                <c:pt idx="3671">
                  <c:v>30336</c:v>
                </c:pt>
                <c:pt idx="3672">
                  <c:v>30337</c:v>
                </c:pt>
                <c:pt idx="3673">
                  <c:v>30338</c:v>
                </c:pt>
                <c:pt idx="3674">
                  <c:v>30339</c:v>
                </c:pt>
                <c:pt idx="3675">
                  <c:v>30340</c:v>
                </c:pt>
                <c:pt idx="3676">
                  <c:v>30341</c:v>
                </c:pt>
                <c:pt idx="3677">
                  <c:v>30342</c:v>
                </c:pt>
                <c:pt idx="3678">
                  <c:v>30343</c:v>
                </c:pt>
                <c:pt idx="3679">
                  <c:v>30344</c:v>
                </c:pt>
                <c:pt idx="3680">
                  <c:v>30345</c:v>
                </c:pt>
                <c:pt idx="3681">
                  <c:v>30346</c:v>
                </c:pt>
                <c:pt idx="3682">
                  <c:v>30347</c:v>
                </c:pt>
                <c:pt idx="3683">
                  <c:v>30348</c:v>
                </c:pt>
                <c:pt idx="3684">
                  <c:v>30349</c:v>
                </c:pt>
                <c:pt idx="3685">
                  <c:v>30350</c:v>
                </c:pt>
                <c:pt idx="3686">
                  <c:v>30351</c:v>
                </c:pt>
                <c:pt idx="3687">
                  <c:v>30352</c:v>
                </c:pt>
                <c:pt idx="3688">
                  <c:v>30353</c:v>
                </c:pt>
                <c:pt idx="3689">
                  <c:v>30354</c:v>
                </c:pt>
                <c:pt idx="3690">
                  <c:v>30355</c:v>
                </c:pt>
                <c:pt idx="3691">
                  <c:v>30356</c:v>
                </c:pt>
                <c:pt idx="3692">
                  <c:v>30357</c:v>
                </c:pt>
                <c:pt idx="3693">
                  <c:v>30358</c:v>
                </c:pt>
                <c:pt idx="3694">
                  <c:v>30359</c:v>
                </c:pt>
                <c:pt idx="3695">
                  <c:v>30360</c:v>
                </c:pt>
                <c:pt idx="3696">
                  <c:v>30361</c:v>
                </c:pt>
                <c:pt idx="3697">
                  <c:v>30362</c:v>
                </c:pt>
                <c:pt idx="3698">
                  <c:v>30363</c:v>
                </c:pt>
                <c:pt idx="3699">
                  <c:v>30364</c:v>
                </c:pt>
                <c:pt idx="3700">
                  <c:v>30365</c:v>
                </c:pt>
                <c:pt idx="3701">
                  <c:v>30366</c:v>
                </c:pt>
                <c:pt idx="3702">
                  <c:v>30367</c:v>
                </c:pt>
                <c:pt idx="3703">
                  <c:v>30368</c:v>
                </c:pt>
                <c:pt idx="3704">
                  <c:v>30369</c:v>
                </c:pt>
                <c:pt idx="3705">
                  <c:v>30370</c:v>
                </c:pt>
                <c:pt idx="3706">
                  <c:v>30371</c:v>
                </c:pt>
                <c:pt idx="3707">
                  <c:v>30372</c:v>
                </c:pt>
                <c:pt idx="3708">
                  <c:v>30373</c:v>
                </c:pt>
                <c:pt idx="3709">
                  <c:v>30374</c:v>
                </c:pt>
                <c:pt idx="3710">
                  <c:v>30375</c:v>
                </c:pt>
                <c:pt idx="3711">
                  <c:v>30376</c:v>
                </c:pt>
                <c:pt idx="3712">
                  <c:v>30377</c:v>
                </c:pt>
                <c:pt idx="3713">
                  <c:v>30378</c:v>
                </c:pt>
                <c:pt idx="3714">
                  <c:v>30379</c:v>
                </c:pt>
                <c:pt idx="3715">
                  <c:v>30380</c:v>
                </c:pt>
                <c:pt idx="3716">
                  <c:v>30381</c:v>
                </c:pt>
                <c:pt idx="3717">
                  <c:v>30382</c:v>
                </c:pt>
                <c:pt idx="3718">
                  <c:v>30383</c:v>
                </c:pt>
                <c:pt idx="3719">
                  <c:v>30384</c:v>
                </c:pt>
                <c:pt idx="3720">
                  <c:v>30385</c:v>
                </c:pt>
                <c:pt idx="3721">
                  <c:v>30386</c:v>
                </c:pt>
                <c:pt idx="3722">
                  <c:v>30387</c:v>
                </c:pt>
                <c:pt idx="3723">
                  <c:v>30388</c:v>
                </c:pt>
                <c:pt idx="3724">
                  <c:v>30389</c:v>
                </c:pt>
                <c:pt idx="3725">
                  <c:v>30390</c:v>
                </c:pt>
                <c:pt idx="3726">
                  <c:v>30391</c:v>
                </c:pt>
                <c:pt idx="3727">
                  <c:v>30392</c:v>
                </c:pt>
                <c:pt idx="3728">
                  <c:v>30393</c:v>
                </c:pt>
                <c:pt idx="3729">
                  <c:v>30394</c:v>
                </c:pt>
                <c:pt idx="3730">
                  <c:v>30395</c:v>
                </c:pt>
                <c:pt idx="3731">
                  <c:v>30396</c:v>
                </c:pt>
                <c:pt idx="3732">
                  <c:v>30397</c:v>
                </c:pt>
                <c:pt idx="3733">
                  <c:v>30398</c:v>
                </c:pt>
                <c:pt idx="3734">
                  <c:v>30399</c:v>
                </c:pt>
                <c:pt idx="3735">
                  <c:v>30400</c:v>
                </c:pt>
                <c:pt idx="3736">
                  <c:v>30401</c:v>
                </c:pt>
                <c:pt idx="3737">
                  <c:v>30402</c:v>
                </c:pt>
                <c:pt idx="3738">
                  <c:v>30403</c:v>
                </c:pt>
                <c:pt idx="3739">
                  <c:v>30404</c:v>
                </c:pt>
                <c:pt idx="3740">
                  <c:v>30405</c:v>
                </c:pt>
                <c:pt idx="3741">
                  <c:v>30406</c:v>
                </c:pt>
                <c:pt idx="3742">
                  <c:v>30407</c:v>
                </c:pt>
                <c:pt idx="3743">
                  <c:v>30408</c:v>
                </c:pt>
                <c:pt idx="3744">
                  <c:v>30409</c:v>
                </c:pt>
                <c:pt idx="3745">
                  <c:v>30410</c:v>
                </c:pt>
                <c:pt idx="3746">
                  <c:v>30411</c:v>
                </c:pt>
                <c:pt idx="3747">
                  <c:v>30412</c:v>
                </c:pt>
                <c:pt idx="3748">
                  <c:v>30413</c:v>
                </c:pt>
                <c:pt idx="3749">
                  <c:v>30414</c:v>
                </c:pt>
                <c:pt idx="3750">
                  <c:v>30415</c:v>
                </c:pt>
                <c:pt idx="3751">
                  <c:v>30416</c:v>
                </c:pt>
                <c:pt idx="3752">
                  <c:v>30417</c:v>
                </c:pt>
                <c:pt idx="3753">
                  <c:v>30418</c:v>
                </c:pt>
                <c:pt idx="3754">
                  <c:v>30419</c:v>
                </c:pt>
                <c:pt idx="3755">
                  <c:v>30420</c:v>
                </c:pt>
                <c:pt idx="3756">
                  <c:v>30421</c:v>
                </c:pt>
                <c:pt idx="3757">
                  <c:v>30422</c:v>
                </c:pt>
                <c:pt idx="3758">
                  <c:v>30423</c:v>
                </c:pt>
                <c:pt idx="3759">
                  <c:v>30424</c:v>
                </c:pt>
                <c:pt idx="3760">
                  <c:v>30425</c:v>
                </c:pt>
                <c:pt idx="3761">
                  <c:v>30426</c:v>
                </c:pt>
                <c:pt idx="3762">
                  <c:v>30427</c:v>
                </c:pt>
                <c:pt idx="3763">
                  <c:v>30428</c:v>
                </c:pt>
                <c:pt idx="3764">
                  <c:v>30429</c:v>
                </c:pt>
                <c:pt idx="3765">
                  <c:v>30430</c:v>
                </c:pt>
                <c:pt idx="3766">
                  <c:v>30431</c:v>
                </c:pt>
                <c:pt idx="3767">
                  <c:v>30432</c:v>
                </c:pt>
                <c:pt idx="3768">
                  <c:v>30433</c:v>
                </c:pt>
                <c:pt idx="3769">
                  <c:v>30434</c:v>
                </c:pt>
                <c:pt idx="3770">
                  <c:v>30435</c:v>
                </c:pt>
                <c:pt idx="3771">
                  <c:v>30436</c:v>
                </c:pt>
                <c:pt idx="3772">
                  <c:v>30437</c:v>
                </c:pt>
                <c:pt idx="3773">
                  <c:v>30438</c:v>
                </c:pt>
                <c:pt idx="3774">
                  <c:v>30439</c:v>
                </c:pt>
                <c:pt idx="3775">
                  <c:v>30440</c:v>
                </c:pt>
                <c:pt idx="3776">
                  <c:v>30441</c:v>
                </c:pt>
                <c:pt idx="3777">
                  <c:v>30442</c:v>
                </c:pt>
                <c:pt idx="3778">
                  <c:v>30443</c:v>
                </c:pt>
                <c:pt idx="3779">
                  <c:v>30444</c:v>
                </c:pt>
                <c:pt idx="3780">
                  <c:v>30445</c:v>
                </c:pt>
                <c:pt idx="3781">
                  <c:v>30446</c:v>
                </c:pt>
                <c:pt idx="3782">
                  <c:v>30447</c:v>
                </c:pt>
                <c:pt idx="3783">
                  <c:v>30448</c:v>
                </c:pt>
                <c:pt idx="3784">
                  <c:v>30449</c:v>
                </c:pt>
                <c:pt idx="3785">
                  <c:v>30450</c:v>
                </c:pt>
                <c:pt idx="3786">
                  <c:v>30451</c:v>
                </c:pt>
                <c:pt idx="3787">
                  <c:v>30452</c:v>
                </c:pt>
                <c:pt idx="3788">
                  <c:v>30453</c:v>
                </c:pt>
                <c:pt idx="3789">
                  <c:v>30454</c:v>
                </c:pt>
                <c:pt idx="3790">
                  <c:v>30455</c:v>
                </c:pt>
                <c:pt idx="3791">
                  <c:v>30456</c:v>
                </c:pt>
                <c:pt idx="3792">
                  <c:v>30457</c:v>
                </c:pt>
                <c:pt idx="3793">
                  <c:v>30458</c:v>
                </c:pt>
                <c:pt idx="3794">
                  <c:v>30459</c:v>
                </c:pt>
                <c:pt idx="3795">
                  <c:v>30460</c:v>
                </c:pt>
                <c:pt idx="3796">
                  <c:v>30461</c:v>
                </c:pt>
                <c:pt idx="3797">
                  <c:v>30462</c:v>
                </c:pt>
                <c:pt idx="3798">
                  <c:v>30463</c:v>
                </c:pt>
                <c:pt idx="3799">
                  <c:v>30464</c:v>
                </c:pt>
                <c:pt idx="3800">
                  <c:v>30465</c:v>
                </c:pt>
                <c:pt idx="3801">
                  <c:v>30466</c:v>
                </c:pt>
                <c:pt idx="3802">
                  <c:v>30467</c:v>
                </c:pt>
                <c:pt idx="3803">
                  <c:v>30468</c:v>
                </c:pt>
                <c:pt idx="3804">
                  <c:v>30469</c:v>
                </c:pt>
                <c:pt idx="3805">
                  <c:v>30470</c:v>
                </c:pt>
                <c:pt idx="3806">
                  <c:v>30471</c:v>
                </c:pt>
                <c:pt idx="3807">
                  <c:v>30472</c:v>
                </c:pt>
                <c:pt idx="3808">
                  <c:v>30473</c:v>
                </c:pt>
                <c:pt idx="3809">
                  <c:v>30474</c:v>
                </c:pt>
                <c:pt idx="3810">
                  <c:v>30475</c:v>
                </c:pt>
                <c:pt idx="3811">
                  <c:v>30476</c:v>
                </c:pt>
                <c:pt idx="3812">
                  <c:v>30477</c:v>
                </c:pt>
                <c:pt idx="3813">
                  <c:v>30478</c:v>
                </c:pt>
                <c:pt idx="3814">
                  <c:v>30479</c:v>
                </c:pt>
                <c:pt idx="3815">
                  <c:v>30480</c:v>
                </c:pt>
                <c:pt idx="3816">
                  <c:v>30481</c:v>
                </c:pt>
                <c:pt idx="3817">
                  <c:v>30482</c:v>
                </c:pt>
                <c:pt idx="3818">
                  <c:v>30483</c:v>
                </c:pt>
                <c:pt idx="3819">
                  <c:v>30484</c:v>
                </c:pt>
                <c:pt idx="3820">
                  <c:v>30485</c:v>
                </c:pt>
                <c:pt idx="3821">
                  <c:v>30486</c:v>
                </c:pt>
                <c:pt idx="3822">
                  <c:v>30487</c:v>
                </c:pt>
                <c:pt idx="3823">
                  <c:v>30488</c:v>
                </c:pt>
                <c:pt idx="3824">
                  <c:v>30489</c:v>
                </c:pt>
                <c:pt idx="3825">
                  <c:v>30490</c:v>
                </c:pt>
                <c:pt idx="3826">
                  <c:v>30491</c:v>
                </c:pt>
                <c:pt idx="3827">
                  <c:v>30492</c:v>
                </c:pt>
                <c:pt idx="3828">
                  <c:v>30493</c:v>
                </c:pt>
                <c:pt idx="3829">
                  <c:v>30494</c:v>
                </c:pt>
                <c:pt idx="3830">
                  <c:v>30495</c:v>
                </c:pt>
                <c:pt idx="3831">
                  <c:v>30496</c:v>
                </c:pt>
                <c:pt idx="3832">
                  <c:v>30497</c:v>
                </c:pt>
                <c:pt idx="3833">
                  <c:v>30498</c:v>
                </c:pt>
                <c:pt idx="3834">
                  <c:v>30499</c:v>
                </c:pt>
                <c:pt idx="3835">
                  <c:v>30500</c:v>
                </c:pt>
                <c:pt idx="3836">
                  <c:v>30501</c:v>
                </c:pt>
                <c:pt idx="3837">
                  <c:v>30502</c:v>
                </c:pt>
                <c:pt idx="3838">
                  <c:v>30503</c:v>
                </c:pt>
                <c:pt idx="3839">
                  <c:v>30504</c:v>
                </c:pt>
                <c:pt idx="3840">
                  <c:v>30505</c:v>
                </c:pt>
                <c:pt idx="3841">
                  <c:v>30506</c:v>
                </c:pt>
                <c:pt idx="3842">
                  <c:v>30507</c:v>
                </c:pt>
                <c:pt idx="3843">
                  <c:v>30508</c:v>
                </c:pt>
                <c:pt idx="3844">
                  <c:v>30509</c:v>
                </c:pt>
                <c:pt idx="3845">
                  <c:v>30510</c:v>
                </c:pt>
                <c:pt idx="3846">
                  <c:v>30511</c:v>
                </c:pt>
                <c:pt idx="3847">
                  <c:v>30512</c:v>
                </c:pt>
                <c:pt idx="3848">
                  <c:v>30513</c:v>
                </c:pt>
                <c:pt idx="3849">
                  <c:v>30514</c:v>
                </c:pt>
                <c:pt idx="3850">
                  <c:v>30515</c:v>
                </c:pt>
                <c:pt idx="3851">
                  <c:v>30516</c:v>
                </c:pt>
                <c:pt idx="3852">
                  <c:v>30517</c:v>
                </c:pt>
                <c:pt idx="3853">
                  <c:v>30518</c:v>
                </c:pt>
                <c:pt idx="3854">
                  <c:v>30519</c:v>
                </c:pt>
                <c:pt idx="3855">
                  <c:v>30520</c:v>
                </c:pt>
                <c:pt idx="3856">
                  <c:v>30521</c:v>
                </c:pt>
                <c:pt idx="3857">
                  <c:v>30522</c:v>
                </c:pt>
                <c:pt idx="3858">
                  <c:v>30523</c:v>
                </c:pt>
                <c:pt idx="3859">
                  <c:v>30524</c:v>
                </c:pt>
                <c:pt idx="3860">
                  <c:v>30525</c:v>
                </c:pt>
                <c:pt idx="3861">
                  <c:v>30526</c:v>
                </c:pt>
                <c:pt idx="3862">
                  <c:v>30527</c:v>
                </c:pt>
                <c:pt idx="3863">
                  <c:v>30528</c:v>
                </c:pt>
                <c:pt idx="3864">
                  <c:v>30529</c:v>
                </c:pt>
                <c:pt idx="3865">
                  <c:v>30530</c:v>
                </c:pt>
                <c:pt idx="3866">
                  <c:v>30531</c:v>
                </c:pt>
                <c:pt idx="3867">
                  <c:v>30532</c:v>
                </c:pt>
                <c:pt idx="3868">
                  <c:v>30533</c:v>
                </c:pt>
                <c:pt idx="3869">
                  <c:v>30534</c:v>
                </c:pt>
                <c:pt idx="3870">
                  <c:v>30535</c:v>
                </c:pt>
                <c:pt idx="3871">
                  <c:v>30536</c:v>
                </c:pt>
                <c:pt idx="3872">
                  <c:v>30537</c:v>
                </c:pt>
                <c:pt idx="3873">
                  <c:v>30538</c:v>
                </c:pt>
                <c:pt idx="3874">
                  <c:v>30539</c:v>
                </c:pt>
                <c:pt idx="3875">
                  <c:v>30540</c:v>
                </c:pt>
                <c:pt idx="3876">
                  <c:v>30541</c:v>
                </c:pt>
                <c:pt idx="3877">
                  <c:v>30542</c:v>
                </c:pt>
                <c:pt idx="3878">
                  <c:v>30543</c:v>
                </c:pt>
                <c:pt idx="3879">
                  <c:v>30544</c:v>
                </c:pt>
                <c:pt idx="3880">
                  <c:v>30545</c:v>
                </c:pt>
                <c:pt idx="3881">
                  <c:v>30546</c:v>
                </c:pt>
                <c:pt idx="3882">
                  <c:v>30547</c:v>
                </c:pt>
                <c:pt idx="3883">
                  <c:v>30548</c:v>
                </c:pt>
                <c:pt idx="3884">
                  <c:v>30549</c:v>
                </c:pt>
                <c:pt idx="3885">
                  <c:v>30550</c:v>
                </c:pt>
                <c:pt idx="3886">
                  <c:v>30551</c:v>
                </c:pt>
                <c:pt idx="3887">
                  <c:v>30552</c:v>
                </c:pt>
                <c:pt idx="3888">
                  <c:v>30553</c:v>
                </c:pt>
                <c:pt idx="3889">
                  <c:v>30554</c:v>
                </c:pt>
                <c:pt idx="3890">
                  <c:v>30555</c:v>
                </c:pt>
                <c:pt idx="3891">
                  <c:v>30556</c:v>
                </c:pt>
                <c:pt idx="3892">
                  <c:v>30557</c:v>
                </c:pt>
                <c:pt idx="3893">
                  <c:v>30558</c:v>
                </c:pt>
                <c:pt idx="3894">
                  <c:v>30559</c:v>
                </c:pt>
                <c:pt idx="3895">
                  <c:v>30560</c:v>
                </c:pt>
                <c:pt idx="3896">
                  <c:v>30561</c:v>
                </c:pt>
                <c:pt idx="3897">
                  <c:v>30562</c:v>
                </c:pt>
                <c:pt idx="3898">
                  <c:v>30563</c:v>
                </c:pt>
                <c:pt idx="3899">
                  <c:v>30564</c:v>
                </c:pt>
                <c:pt idx="3900">
                  <c:v>30565</c:v>
                </c:pt>
                <c:pt idx="3901">
                  <c:v>30566</c:v>
                </c:pt>
                <c:pt idx="3902">
                  <c:v>30567</c:v>
                </c:pt>
                <c:pt idx="3903">
                  <c:v>30568</c:v>
                </c:pt>
                <c:pt idx="3904">
                  <c:v>30569</c:v>
                </c:pt>
                <c:pt idx="3905">
                  <c:v>30570</c:v>
                </c:pt>
                <c:pt idx="3906">
                  <c:v>30571</c:v>
                </c:pt>
                <c:pt idx="3907">
                  <c:v>30572</c:v>
                </c:pt>
                <c:pt idx="3908">
                  <c:v>30573</c:v>
                </c:pt>
                <c:pt idx="3909">
                  <c:v>30574</c:v>
                </c:pt>
                <c:pt idx="3910">
                  <c:v>30575</c:v>
                </c:pt>
                <c:pt idx="3911">
                  <c:v>30576</c:v>
                </c:pt>
                <c:pt idx="3912">
                  <c:v>30577</c:v>
                </c:pt>
                <c:pt idx="3913">
                  <c:v>30578</c:v>
                </c:pt>
                <c:pt idx="3914">
                  <c:v>30579</c:v>
                </c:pt>
                <c:pt idx="3915">
                  <c:v>30580</c:v>
                </c:pt>
                <c:pt idx="3916">
                  <c:v>30581</c:v>
                </c:pt>
                <c:pt idx="3917">
                  <c:v>30582</c:v>
                </c:pt>
                <c:pt idx="3918">
                  <c:v>30583</c:v>
                </c:pt>
                <c:pt idx="3919">
                  <c:v>30584</c:v>
                </c:pt>
                <c:pt idx="3920">
                  <c:v>30585</c:v>
                </c:pt>
                <c:pt idx="3921">
                  <c:v>30586</c:v>
                </c:pt>
                <c:pt idx="3922">
                  <c:v>30587</c:v>
                </c:pt>
                <c:pt idx="3923">
                  <c:v>30588</c:v>
                </c:pt>
                <c:pt idx="3924">
                  <c:v>30589</c:v>
                </c:pt>
                <c:pt idx="3925">
                  <c:v>30590</c:v>
                </c:pt>
                <c:pt idx="3926">
                  <c:v>30591</c:v>
                </c:pt>
                <c:pt idx="3927">
                  <c:v>30592</c:v>
                </c:pt>
                <c:pt idx="3928">
                  <c:v>30593</c:v>
                </c:pt>
                <c:pt idx="3929">
                  <c:v>30594</c:v>
                </c:pt>
                <c:pt idx="3930">
                  <c:v>30595</c:v>
                </c:pt>
                <c:pt idx="3931">
                  <c:v>30596</c:v>
                </c:pt>
                <c:pt idx="3932">
                  <c:v>30597</c:v>
                </c:pt>
                <c:pt idx="3933">
                  <c:v>30598</c:v>
                </c:pt>
                <c:pt idx="3934">
                  <c:v>30599</c:v>
                </c:pt>
                <c:pt idx="3935">
                  <c:v>30600</c:v>
                </c:pt>
                <c:pt idx="3936">
                  <c:v>30601</c:v>
                </c:pt>
                <c:pt idx="3937">
                  <c:v>30602</c:v>
                </c:pt>
                <c:pt idx="3938">
                  <c:v>30603</c:v>
                </c:pt>
                <c:pt idx="3939">
                  <c:v>30604</c:v>
                </c:pt>
                <c:pt idx="3940">
                  <c:v>30605</c:v>
                </c:pt>
                <c:pt idx="3941">
                  <c:v>30606</c:v>
                </c:pt>
                <c:pt idx="3942">
                  <c:v>30607</c:v>
                </c:pt>
                <c:pt idx="3943">
                  <c:v>30608</c:v>
                </c:pt>
                <c:pt idx="3944">
                  <c:v>30609</c:v>
                </c:pt>
                <c:pt idx="3945">
                  <c:v>30610</c:v>
                </c:pt>
                <c:pt idx="3946">
                  <c:v>30611</c:v>
                </c:pt>
                <c:pt idx="3947">
                  <c:v>30612</c:v>
                </c:pt>
                <c:pt idx="3948">
                  <c:v>30613</c:v>
                </c:pt>
                <c:pt idx="3949">
                  <c:v>30614</c:v>
                </c:pt>
                <c:pt idx="3950">
                  <c:v>30615</c:v>
                </c:pt>
                <c:pt idx="3951">
                  <c:v>30616</c:v>
                </c:pt>
                <c:pt idx="3952">
                  <c:v>30617</c:v>
                </c:pt>
                <c:pt idx="3953">
                  <c:v>30618</c:v>
                </c:pt>
                <c:pt idx="3954">
                  <c:v>30619</c:v>
                </c:pt>
                <c:pt idx="3955">
                  <c:v>30620</c:v>
                </c:pt>
                <c:pt idx="3956">
                  <c:v>30621</c:v>
                </c:pt>
                <c:pt idx="3957">
                  <c:v>30622</c:v>
                </c:pt>
                <c:pt idx="3958">
                  <c:v>30623</c:v>
                </c:pt>
                <c:pt idx="3959">
                  <c:v>30624</c:v>
                </c:pt>
                <c:pt idx="3960">
                  <c:v>30625</c:v>
                </c:pt>
                <c:pt idx="3961">
                  <c:v>30626</c:v>
                </c:pt>
                <c:pt idx="3962">
                  <c:v>30627</c:v>
                </c:pt>
                <c:pt idx="3963">
                  <c:v>30628</c:v>
                </c:pt>
                <c:pt idx="3964">
                  <c:v>30629</c:v>
                </c:pt>
                <c:pt idx="3965">
                  <c:v>30630</c:v>
                </c:pt>
                <c:pt idx="3966">
                  <c:v>30631</c:v>
                </c:pt>
                <c:pt idx="3967">
                  <c:v>30632</c:v>
                </c:pt>
                <c:pt idx="3968">
                  <c:v>30633</c:v>
                </c:pt>
                <c:pt idx="3969">
                  <c:v>30634</c:v>
                </c:pt>
                <c:pt idx="3970">
                  <c:v>30635</c:v>
                </c:pt>
                <c:pt idx="3971">
                  <c:v>30636</c:v>
                </c:pt>
                <c:pt idx="3972">
                  <c:v>30637</c:v>
                </c:pt>
                <c:pt idx="3973">
                  <c:v>30638</c:v>
                </c:pt>
                <c:pt idx="3974">
                  <c:v>30639</c:v>
                </c:pt>
                <c:pt idx="3975">
                  <c:v>30640</c:v>
                </c:pt>
                <c:pt idx="3976">
                  <c:v>30641</c:v>
                </c:pt>
                <c:pt idx="3977">
                  <c:v>30642</c:v>
                </c:pt>
                <c:pt idx="3978">
                  <c:v>30643</c:v>
                </c:pt>
                <c:pt idx="3979">
                  <c:v>30644</c:v>
                </c:pt>
                <c:pt idx="3980">
                  <c:v>30645</c:v>
                </c:pt>
                <c:pt idx="3981">
                  <c:v>30646</c:v>
                </c:pt>
                <c:pt idx="3982">
                  <c:v>30647</c:v>
                </c:pt>
                <c:pt idx="3983">
                  <c:v>30648</c:v>
                </c:pt>
                <c:pt idx="3984">
                  <c:v>30649</c:v>
                </c:pt>
                <c:pt idx="3985">
                  <c:v>30650</c:v>
                </c:pt>
                <c:pt idx="3986">
                  <c:v>30651</c:v>
                </c:pt>
                <c:pt idx="3987">
                  <c:v>30652</c:v>
                </c:pt>
                <c:pt idx="3988">
                  <c:v>30653</c:v>
                </c:pt>
                <c:pt idx="3989">
                  <c:v>30654</c:v>
                </c:pt>
                <c:pt idx="3990">
                  <c:v>30655</c:v>
                </c:pt>
                <c:pt idx="3991">
                  <c:v>30656</c:v>
                </c:pt>
                <c:pt idx="3992">
                  <c:v>30657</c:v>
                </c:pt>
                <c:pt idx="3993">
                  <c:v>30658</c:v>
                </c:pt>
                <c:pt idx="3994">
                  <c:v>30659</c:v>
                </c:pt>
                <c:pt idx="3995">
                  <c:v>30660</c:v>
                </c:pt>
                <c:pt idx="3996">
                  <c:v>30661</c:v>
                </c:pt>
                <c:pt idx="3997">
                  <c:v>30662</c:v>
                </c:pt>
                <c:pt idx="3998">
                  <c:v>30663</c:v>
                </c:pt>
                <c:pt idx="3999">
                  <c:v>30664</c:v>
                </c:pt>
                <c:pt idx="4000">
                  <c:v>30665</c:v>
                </c:pt>
                <c:pt idx="4001">
                  <c:v>30666</c:v>
                </c:pt>
                <c:pt idx="4002">
                  <c:v>30667</c:v>
                </c:pt>
                <c:pt idx="4003">
                  <c:v>30668</c:v>
                </c:pt>
                <c:pt idx="4004">
                  <c:v>30669</c:v>
                </c:pt>
                <c:pt idx="4005">
                  <c:v>30670</c:v>
                </c:pt>
                <c:pt idx="4006">
                  <c:v>30671</c:v>
                </c:pt>
                <c:pt idx="4007">
                  <c:v>30672</c:v>
                </c:pt>
                <c:pt idx="4008">
                  <c:v>30673</c:v>
                </c:pt>
                <c:pt idx="4009">
                  <c:v>30674</c:v>
                </c:pt>
                <c:pt idx="4010">
                  <c:v>30675</c:v>
                </c:pt>
                <c:pt idx="4011">
                  <c:v>30676</c:v>
                </c:pt>
                <c:pt idx="4012">
                  <c:v>30677</c:v>
                </c:pt>
                <c:pt idx="4013">
                  <c:v>30678</c:v>
                </c:pt>
                <c:pt idx="4014">
                  <c:v>30679</c:v>
                </c:pt>
                <c:pt idx="4015">
                  <c:v>30680</c:v>
                </c:pt>
                <c:pt idx="4016">
                  <c:v>30681</c:v>
                </c:pt>
                <c:pt idx="4017">
                  <c:v>30682</c:v>
                </c:pt>
                <c:pt idx="4018">
                  <c:v>30683</c:v>
                </c:pt>
                <c:pt idx="4019">
                  <c:v>30684</c:v>
                </c:pt>
                <c:pt idx="4020">
                  <c:v>30685</c:v>
                </c:pt>
                <c:pt idx="4021">
                  <c:v>30686</c:v>
                </c:pt>
                <c:pt idx="4022">
                  <c:v>30687</c:v>
                </c:pt>
                <c:pt idx="4023">
                  <c:v>30688</c:v>
                </c:pt>
                <c:pt idx="4024">
                  <c:v>30689</c:v>
                </c:pt>
                <c:pt idx="4025">
                  <c:v>30690</c:v>
                </c:pt>
                <c:pt idx="4026">
                  <c:v>30691</c:v>
                </c:pt>
                <c:pt idx="4027">
                  <c:v>30692</c:v>
                </c:pt>
                <c:pt idx="4028">
                  <c:v>30693</c:v>
                </c:pt>
                <c:pt idx="4029">
                  <c:v>30694</c:v>
                </c:pt>
                <c:pt idx="4030">
                  <c:v>30695</c:v>
                </c:pt>
                <c:pt idx="4031">
                  <c:v>30696</c:v>
                </c:pt>
                <c:pt idx="4032">
                  <c:v>30697</c:v>
                </c:pt>
                <c:pt idx="4033">
                  <c:v>30698</c:v>
                </c:pt>
                <c:pt idx="4034">
                  <c:v>30699</c:v>
                </c:pt>
                <c:pt idx="4035">
                  <c:v>30700</c:v>
                </c:pt>
                <c:pt idx="4036">
                  <c:v>30701</c:v>
                </c:pt>
                <c:pt idx="4037">
                  <c:v>30702</c:v>
                </c:pt>
                <c:pt idx="4038">
                  <c:v>30703</c:v>
                </c:pt>
                <c:pt idx="4039">
                  <c:v>30704</c:v>
                </c:pt>
                <c:pt idx="4040">
                  <c:v>30705</c:v>
                </c:pt>
                <c:pt idx="4041">
                  <c:v>30706</c:v>
                </c:pt>
                <c:pt idx="4042">
                  <c:v>30707</c:v>
                </c:pt>
                <c:pt idx="4043">
                  <c:v>30708</c:v>
                </c:pt>
                <c:pt idx="4044">
                  <c:v>30709</c:v>
                </c:pt>
                <c:pt idx="4045">
                  <c:v>30710</c:v>
                </c:pt>
                <c:pt idx="4046">
                  <c:v>30711</c:v>
                </c:pt>
                <c:pt idx="4047">
                  <c:v>30712</c:v>
                </c:pt>
                <c:pt idx="4048">
                  <c:v>30713</c:v>
                </c:pt>
                <c:pt idx="4049">
                  <c:v>30714</c:v>
                </c:pt>
                <c:pt idx="4050">
                  <c:v>30715</c:v>
                </c:pt>
                <c:pt idx="4051">
                  <c:v>30716</c:v>
                </c:pt>
                <c:pt idx="4052">
                  <c:v>30717</c:v>
                </c:pt>
                <c:pt idx="4053">
                  <c:v>30718</c:v>
                </c:pt>
                <c:pt idx="4054">
                  <c:v>30719</c:v>
                </c:pt>
                <c:pt idx="4055">
                  <c:v>30720</c:v>
                </c:pt>
                <c:pt idx="4056">
                  <c:v>30721</c:v>
                </c:pt>
                <c:pt idx="4057">
                  <c:v>30722</c:v>
                </c:pt>
                <c:pt idx="4058">
                  <c:v>30723</c:v>
                </c:pt>
                <c:pt idx="4059">
                  <c:v>30724</c:v>
                </c:pt>
                <c:pt idx="4060">
                  <c:v>30725</c:v>
                </c:pt>
                <c:pt idx="4061">
                  <c:v>30726</c:v>
                </c:pt>
                <c:pt idx="4062">
                  <c:v>30727</c:v>
                </c:pt>
                <c:pt idx="4063">
                  <c:v>30728</c:v>
                </c:pt>
                <c:pt idx="4064">
                  <c:v>30729</c:v>
                </c:pt>
                <c:pt idx="4065">
                  <c:v>30730</c:v>
                </c:pt>
                <c:pt idx="4066">
                  <c:v>30731</c:v>
                </c:pt>
                <c:pt idx="4067">
                  <c:v>30732</c:v>
                </c:pt>
                <c:pt idx="4068">
                  <c:v>30733</c:v>
                </c:pt>
                <c:pt idx="4069">
                  <c:v>30734</c:v>
                </c:pt>
                <c:pt idx="4070">
                  <c:v>30735</c:v>
                </c:pt>
                <c:pt idx="4071">
                  <c:v>30736</c:v>
                </c:pt>
                <c:pt idx="4072">
                  <c:v>30737</c:v>
                </c:pt>
                <c:pt idx="4073">
                  <c:v>30738</c:v>
                </c:pt>
                <c:pt idx="4074">
                  <c:v>30739</c:v>
                </c:pt>
                <c:pt idx="4075">
                  <c:v>30740</c:v>
                </c:pt>
                <c:pt idx="4076">
                  <c:v>30741</c:v>
                </c:pt>
                <c:pt idx="4077">
                  <c:v>30742</c:v>
                </c:pt>
                <c:pt idx="4078">
                  <c:v>30743</c:v>
                </c:pt>
                <c:pt idx="4079">
                  <c:v>30744</c:v>
                </c:pt>
                <c:pt idx="4080">
                  <c:v>30745</c:v>
                </c:pt>
                <c:pt idx="4081">
                  <c:v>30746</c:v>
                </c:pt>
                <c:pt idx="4082">
                  <c:v>30747</c:v>
                </c:pt>
                <c:pt idx="4083">
                  <c:v>30748</c:v>
                </c:pt>
                <c:pt idx="4084">
                  <c:v>30749</c:v>
                </c:pt>
                <c:pt idx="4085">
                  <c:v>30750</c:v>
                </c:pt>
                <c:pt idx="4086">
                  <c:v>30751</c:v>
                </c:pt>
                <c:pt idx="4087">
                  <c:v>30752</c:v>
                </c:pt>
                <c:pt idx="4088">
                  <c:v>30753</c:v>
                </c:pt>
                <c:pt idx="4089">
                  <c:v>30754</c:v>
                </c:pt>
                <c:pt idx="4090">
                  <c:v>30755</c:v>
                </c:pt>
                <c:pt idx="4091">
                  <c:v>30756</c:v>
                </c:pt>
                <c:pt idx="4092">
                  <c:v>30757</c:v>
                </c:pt>
                <c:pt idx="4093">
                  <c:v>30758</c:v>
                </c:pt>
                <c:pt idx="4094">
                  <c:v>30759</c:v>
                </c:pt>
                <c:pt idx="4095">
                  <c:v>30760</c:v>
                </c:pt>
                <c:pt idx="4096">
                  <c:v>30761</c:v>
                </c:pt>
                <c:pt idx="4097">
                  <c:v>30762</c:v>
                </c:pt>
                <c:pt idx="4098">
                  <c:v>30763</c:v>
                </c:pt>
                <c:pt idx="4099">
                  <c:v>30764</c:v>
                </c:pt>
                <c:pt idx="4100">
                  <c:v>30765</c:v>
                </c:pt>
                <c:pt idx="4101">
                  <c:v>30766</c:v>
                </c:pt>
                <c:pt idx="4102">
                  <c:v>30767</c:v>
                </c:pt>
                <c:pt idx="4103">
                  <c:v>30768</c:v>
                </c:pt>
                <c:pt idx="4104">
                  <c:v>30769</c:v>
                </c:pt>
                <c:pt idx="4105">
                  <c:v>30770</c:v>
                </c:pt>
                <c:pt idx="4106">
                  <c:v>30771</c:v>
                </c:pt>
                <c:pt idx="4107">
                  <c:v>30772</c:v>
                </c:pt>
                <c:pt idx="4108">
                  <c:v>30773</c:v>
                </c:pt>
                <c:pt idx="4109">
                  <c:v>30774</c:v>
                </c:pt>
                <c:pt idx="4110">
                  <c:v>30775</c:v>
                </c:pt>
                <c:pt idx="4111">
                  <c:v>30776</c:v>
                </c:pt>
                <c:pt idx="4112">
                  <c:v>30777</c:v>
                </c:pt>
                <c:pt idx="4113">
                  <c:v>30778</c:v>
                </c:pt>
                <c:pt idx="4114">
                  <c:v>30779</c:v>
                </c:pt>
                <c:pt idx="4115">
                  <c:v>30780</c:v>
                </c:pt>
                <c:pt idx="4116">
                  <c:v>30781</c:v>
                </c:pt>
                <c:pt idx="4117">
                  <c:v>30782</c:v>
                </c:pt>
                <c:pt idx="4118">
                  <c:v>30783</c:v>
                </c:pt>
                <c:pt idx="4119">
                  <c:v>30784</c:v>
                </c:pt>
                <c:pt idx="4120">
                  <c:v>30785</c:v>
                </c:pt>
                <c:pt idx="4121">
                  <c:v>30786</c:v>
                </c:pt>
                <c:pt idx="4122">
                  <c:v>30787</c:v>
                </c:pt>
                <c:pt idx="4123">
                  <c:v>30788</c:v>
                </c:pt>
                <c:pt idx="4124">
                  <c:v>30789</c:v>
                </c:pt>
                <c:pt idx="4125">
                  <c:v>30790</c:v>
                </c:pt>
                <c:pt idx="4126">
                  <c:v>30791</c:v>
                </c:pt>
                <c:pt idx="4127">
                  <c:v>30792</c:v>
                </c:pt>
                <c:pt idx="4128">
                  <c:v>30793</c:v>
                </c:pt>
                <c:pt idx="4129">
                  <c:v>30794</c:v>
                </c:pt>
                <c:pt idx="4130">
                  <c:v>30795</c:v>
                </c:pt>
                <c:pt idx="4131">
                  <c:v>30796</c:v>
                </c:pt>
                <c:pt idx="4132">
                  <c:v>30797</c:v>
                </c:pt>
                <c:pt idx="4133">
                  <c:v>30798</c:v>
                </c:pt>
                <c:pt idx="4134">
                  <c:v>30799</c:v>
                </c:pt>
                <c:pt idx="4135">
                  <c:v>30800</c:v>
                </c:pt>
                <c:pt idx="4136">
                  <c:v>30801</c:v>
                </c:pt>
                <c:pt idx="4137">
                  <c:v>30802</c:v>
                </c:pt>
                <c:pt idx="4138">
                  <c:v>30803</c:v>
                </c:pt>
                <c:pt idx="4139">
                  <c:v>30804</c:v>
                </c:pt>
                <c:pt idx="4140">
                  <c:v>30805</c:v>
                </c:pt>
                <c:pt idx="4141">
                  <c:v>30806</c:v>
                </c:pt>
                <c:pt idx="4142">
                  <c:v>30807</c:v>
                </c:pt>
                <c:pt idx="4143">
                  <c:v>30808</c:v>
                </c:pt>
                <c:pt idx="4144">
                  <c:v>30809</c:v>
                </c:pt>
                <c:pt idx="4145">
                  <c:v>30810</c:v>
                </c:pt>
                <c:pt idx="4146">
                  <c:v>30811</c:v>
                </c:pt>
                <c:pt idx="4147">
                  <c:v>30812</c:v>
                </c:pt>
                <c:pt idx="4148">
                  <c:v>30813</c:v>
                </c:pt>
                <c:pt idx="4149">
                  <c:v>30814</c:v>
                </c:pt>
                <c:pt idx="4150">
                  <c:v>30815</c:v>
                </c:pt>
                <c:pt idx="4151">
                  <c:v>30816</c:v>
                </c:pt>
                <c:pt idx="4152">
                  <c:v>30817</c:v>
                </c:pt>
                <c:pt idx="4153">
                  <c:v>30818</c:v>
                </c:pt>
                <c:pt idx="4154">
                  <c:v>30819</c:v>
                </c:pt>
                <c:pt idx="4155">
                  <c:v>30820</c:v>
                </c:pt>
                <c:pt idx="4156">
                  <c:v>30821</c:v>
                </c:pt>
                <c:pt idx="4157">
                  <c:v>30822</c:v>
                </c:pt>
                <c:pt idx="4158">
                  <c:v>30823</c:v>
                </c:pt>
                <c:pt idx="4159">
                  <c:v>30824</c:v>
                </c:pt>
                <c:pt idx="4160">
                  <c:v>30825</c:v>
                </c:pt>
                <c:pt idx="4161">
                  <c:v>30826</c:v>
                </c:pt>
                <c:pt idx="4162">
                  <c:v>30827</c:v>
                </c:pt>
                <c:pt idx="4163">
                  <c:v>30828</c:v>
                </c:pt>
                <c:pt idx="4164">
                  <c:v>30829</c:v>
                </c:pt>
                <c:pt idx="4165">
                  <c:v>30830</c:v>
                </c:pt>
                <c:pt idx="4166">
                  <c:v>30831</c:v>
                </c:pt>
                <c:pt idx="4167">
                  <c:v>30832</c:v>
                </c:pt>
                <c:pt idx="4168">
                  <c:v>30833</c:v>
                </c:pt>
                <c:pt idx="4169">
                  <c:v>30834</c:v>
                </c:pt>
                <c:pt idx="4170">
                  <c:v>30835</c:v>
                </c:pt>
                <c:pt idx="4171">
                  <c:v>30836</c:v>
                </c:pt>
                <c:pt idx="4172">
                  <c:v>30837</c:v>
                </c:pt>
                <c:pt idx="4173">
                  <c:v>30838</c:v>
                </c:pt>
                <c:pt idx="4174">
                  <c:v>30839</c:v>
                </c:pt>
                <c:pt idx="4175">
                  <c:v>30840</c:v>
                </c:pt>
                <c:pt idx="4176">
                  <c:v>30841</c:v>
                </c:pt>
                <c:pt idx="4177">
                  <c:v>30842</c:v>
                </c:pt>
                <c:pt idx="4178">
                  <c:v>30843</c:v>
                </c:pt>
                <c:pt idx="4179">
                  <c:v>30844</c:v>
                </c:pt>
                <c:pt idx="4180">
                  <c:v>30845</c:v>
                </c:pt>
                <c:pt idx="4181">
                  <c:v>30846</c:v>
                </c:pt>
                <c:pt idx="4182">
                  <c:v>30847</c:v>
                </c:pt>
                <c:pt idx="4183">
                  <c:v>30848</c:v>
                </c:pt>
                <c:pt idx="4184">
                  <c:v>30849</c:v>
                </c:pt>
                <c:pt idx="4185">
                  <c:v>30850</c:v>
                </c:pt>
                <c:pt idx="4186">
                  <c:v>30851</c:v>
                </c:pt>
                <c:pt idx="4187">
                  <c:v>30852</c:v>
                </c:pt>
                <c:pt idx="4188">
                  <c:v>30853</c:v>
                </c:pt>
                <c:pt idx="4189">
                  <c:v>30854</c:v>
                </c:pt>
                <c:pt idx="4190">
                  <c:v>30855</c:v>
                </c:pt>
                <c:pt idx="4191">
                  <c:v>30856</c:v>
                </c:pt>
                <c:pt idx="4192">
                  <c:v>30857</c:v>
                </c:pt>
                <c:pt idx="4193">
                  <c:v>30858</c:v>
                </c:pt>
                <c:pt idx="4194">
                  <c:v>30859</c:v>
                </c:pt>
                <c:pt idx="4195">
                  <c:v>30860</c:v>
                </c:pt>
                <c:pt idx="4196">
                  <c:v>30861</c:v>
                </c:pt>
                <c:pt idx="4197">
                  <c:v>30862</c:v>
                </c:pt>
                <c:pt idx="4198">
                  <c:v>30863</c:v>
                </c:pt>
                <c:pt idx="4199">
                  <c:v>30864</c:v>
                </c:pt>
                <c:pt idx="4200">
                  <c:v>30865</c:v>
                </c:pt>
                <c:pt idx="4201">
                  <c:v>30866</c:v>
                </c:pt>
                <c:pt idx="4202">
                  <c:v>30867</c:v>
                </c:pt>
                <c:pt idx="4203">
                  <c:v>30868</c:v>
                </c:pt>
                <c:pt idx="4204">
                  <c:v>30869</c:v>
                </c:pt>
                <c:pt idx="4205">
                  <c:v>30870</c:v>
                </c:pt>
                <c:pt idx="4206">
                  <c:v>30871</c:v>
                </c:pt>
                <c:pt idx="4207">
                  <c:v>30872</c:v>
                </c:pt>
                <c:pt idx="4208">
                  <c:v>30873</c:v>
                </c:pt>
                <c:pt idx="4209">
                  <c:v>30874</c:v>
                </c:pt>
                <c:pt idx="4210">
                  <c:v>30875</c:v>
                </c:pt>
                <c:pt idx="4211">
                  <c:v>30876</c:v>
                </c:pt>
                <c:pt idx="4212">
                  <c:v>30877</c:v>
                </c:pt>
                <c:pt idx="4213">
                  <c:v>30878</c:v>
                </c:pt>
                <c:pt idx="4214">
                  <c:v>30879</c:v>
                </c:pt>
                <c:pt idx="4215">
                  <c:v>30880</c:v>
                </c:pt>
                <c:pt idx="4216">
                  <c:v>30881</c:v>
                </c:pt>
                <c:pt idx="4217">
                  <c:v>30882</c:v>
                </c:pt>
                <c:pt idx="4218">
                  <c:v>30883</c:v>
                </c:pt>
                <c:pt idx="4219">
                  <c:v>30884</c:v>
                </c:pt>
                <c:pt idx="4220">
                  <c:v>30885</c:v>
                </c:pt>
                <c:pt idx="4221">
                  <c:v>30886</c:v>
                </c:pt>
                <c:pt idx="4222">
                  <c:v>30887</c:v>
                </c:pt>
                <c:pt idx="4223">
                  <c:v>30888</c:v>
                </c:pt>
                <c:pt idx="4224">
                  <c:v>30889</c:v>
                </c:pt>
                <c:pt idx="4225">
                  <c:v>30890</c:v>
                </c:pt>
                <c:pt idx="4226">
                  <c:v>30891</c:v>
                </c:pt>
                <c:pt idx="4227">
                  <c:v>30892</c:v>
                </c:pt>
                <c:pt idx="4228">
                  <c:v>30893</c:v>
                </c:pt>
                <c:pt idx="4229">
                  <c:v>30894</c:v>
                </c:pt>
                <c:pt idx="4230">
                  <c:v>30895</c:v>
                </c:pt>
                <c:pt idx="4231">
                  <c:v>30896</c:v>
                </c:pt>
                <c:pt idx="4232">
                  <c:v>30897</c:v>
                </c:pt>
                <c:pt idx="4233">
                  <c:v>30898</c:v>
                </c:pt>
                <c:pt idx="4234">
                  <c:v>30899</c:v>
                </c:pt>
                <c:pt idx="4235">
                  <c:v>30900</c:v>
                </c:pt>
                <c:pt idx="4236">
                  <c:v>30901</c:v>
                </c:pt>
                <c:pt idx="4237">
                  <c:v>30902</c:v>
                </c:pt>
                <c:pt idx="4238">
                  <c:v>30903</c:v>
                </c:pt>
                <c:pt idx="4239">
                  <c:v>30904</c:v>
                </c:pt>
                <c:pt idx="4240">
                  <c:v>30905</c:v>
                </c:pt>
                <c:pt idx="4241">
                  <c:v>30906</c:v>
                </c:pt>
                <c:pt idx="4242">
                  <c:v>30907</c:v>
                </c:pt>
                <c:pt idx="4243">
                  <c:v>30908</c:v>
                </c:pt>
                <c:pt idx="4244">
                  <c:v>30909</c:v>
                </c:pt>
                <c:pt idx="4245">
                  <c:v>30910</c:v>
                </c:pt>
                <c:pt idx="4246">
                  <c:v>30911</c:v>
                </c:pt>
                <c:pt idx="4247">
                  <c:v>30912</c:v>
                </c:pt>
                <c:pt idx="4248">
                  <c:v>30913</c:v>
                </c:pt>
                <c:pt idx="4249">
                  <c:v>30914</c:v>
                </c:pt>
                <c:pt idx="4250">
                  <c:v>30915</c:v>
                </c:pt>
                <c:pt idx="4251">
                  <c:v>30916</c:v>
                </c:pt>
                <c:pt idx="4252">
                  <c:v>30917</c:v>
                </c:pt>
                <c:pt idx="4253">
                  <c:v>30918</c:v>
                </c:pt>
                <c:pt idx="4254">
                  <c:v>30919</c:v>
                </c:pt>
                <c:pt idx="4255">
                  <c:v>30920</c:v>
                </c:pt>
                <c:pt idx="4256">
                  <c:v>30921</c:v>
                </c:pt>
                <c:pt idx="4257">
                  <c:v>30922</c:v>
                </c:pt>
                <c:pt idx="4258">
                  <c:v>30923</c:v>
                </c:pt>
                <c:pt idx="4259">
                  <c:v>30924</c:v>
                </c:pt>
                <c:pt idx="4260">
                  <c:v>30925</c:v>
                </c:pt>
                <c:pt idx="4261">
                  <c:v>30926</c:v>
                </c:pt>
                <c:pt idx="4262">
                  <c:v>30927</c:v>
                </c:pt>
                <c:pt idx="4263">
                  <c:v>30928</c:v>
                </c:pt>
                <c:pt idx="4264">
                  <c:v>30929</c:v>
                </c:pt>
                <c:pt idx="4265">
                  <c:v>30930</c:v>
                </c:pt>
                <c:pt idx="4266">
                  <c:v>30931</c:v>
                </c:pt>
                <c:pt idx="4267">
                  <c:v>30932</c:v>
                </c:pt>
                <c:pt idx="4268">
                  <c:v>30933</c:v>
                </c:pt>
                <c:pt idx="4269">
                  <c:v>30934</c:v>
                </c:pt>
                <c:pt idx="4270">
                  <c:v>30935</c:v>
                </c:pt>
                <c:pt idx="4271">
                  <c:v>30936</c:v>
                </c:pt>
                <c:pt idx="4272">
                  <c:v>30937</c:v>
                </c:pt>
                <c:pt idx="4273">
                  <c:v>30938</c:v>
                </c:pt>
                <c:pt idx="4274">
                  <c:v>30939</c:v>
                </c:pt>
                <c:pt idx="4275">
                  <c:v>30940</c:v>
                </c:pt>
                <c:pt idx="4276">
                  <c:v>30941</c:v>
                </c:pt>
                <c:pt idx="4277">
                  <c:v>30942</c:v>
                </c:pt>
                <c:pt idx="4278">
                  <c:v>30943</c:v>
                </c:pt>
                <c:pt idx="4279">
                  <c:v>30944</c:v>
                </c:pt>
                <c:pt idx="4280">
                  <c:v>30945</c:v>
                </c:pt>
                <c:pt idx="4281">
                  <c:v>30946</c:v>
                </c:pt>
                <c:pt idx="4282">
                  <c:v>30947</c:v>
                </c:pt>
                <c:pt idx="4283">
                  <c:v>30948</c:v>
                </c:pt>
                <c:pt idx="4284">
                  <c:v>30949</c:v>
                </c:pt>
                <c:pt idx="4285">
                  <c:v>30950</c:v>
                </c:pt>
                <c:pt idx="4286">
                  <c:v>30951</c:v>
                </c:pt>
                <c:pt idx="4287">
                  <c:v>30952</c:v>
                </c:pt>
                <c:pt idx="4288">
                  <c:v>30953</c:v>
                </c:pt>
                <c:pt idx="4289">
                  <c:v>30954</c:v>
                </c:pt>
                <c:pt idx="4290">
                  <c:v>30955</c:v>
                </c:pt>
                <c:pt idx="4291">
                  <c:v>30956</c:v>
                </c:pt>
                <c:pt idx="4292">
                  <c:v>30957</c:v>
                </c:pt>
                <c:pt idx="4293">
                  <c:v>30958</c:v>
                </c:pt>
                <c:pt idx="4294">
                  <c:v>30959</c:v>
                </c:pt>
                <c:pt idx="4295">
                  <c:v>30960</c:v>
                </c:pt>
                <c:pt idx="4296">
                  <c:v>30961</c:v>
                </c:pt>
                <c:pt idx="4297">
                  <c:v>30962</c:v>
                </c:pt>
                <c:pt idx="4298">
                  <c:v>30963</c:v>
                </c:pt>
                <c:pt idx="4299">
                  <c:v>30964</c:v>
                </c:pt>
                <c:pt idx="4300">
                  <c:v>30965</c:v>
                </c:pt>
                <c:pt idx="4301">
                  <c:v>30966</c:v>
                </c:pt>
                <c:pt idx="4302">
                  <c:v>30967</c:v>
                </c:pt>
                <c:pt idx="4303">
                  <c:v>30968</c:v>
                </c:pt>
                <c:pt idx="4304">
                  <c:v>30969</c:v>
                </c:pt>
                <c:pt idx="4305">
                  <c:v>30970</c:v>
                </c:pt>
                <c:pt idx="4306">
                  <c:v>30971</c:v>
                </c:pt>
                <c:pt idx="4307">
                  <c:v>30972</c:v>
                </c:pt>
                <c:pt idx="4308">
                  <c:v>30973</c:v>
                </c:pt>
                <c:pt idx="4309">
                  <c:v>30974</c:v>
                </c:pt>
                <c:pt idx="4310">
                  <c:v>30975</c:v>
                </c:pt>
                <c:pt idx="4311">
                  <c:v>30976</c:v>
                </c:pt>
                <c:pt idx="4312">
                  <c:v>30977</c:v>
                </c:pt>
                <c:pt idx="4313">
                  <c:v>30978</c:v>
                </c:pt>
                <c:pt idx="4314">
                  <c:v>30979</c:v>
                </c:pt>
                <c:pt idx="4315">
                  <c:v>30980</c:v>
                </c:pt>
                <c:pt idx="4316">
                  <c:v>30981</c:v>
                </c:pt>
                <c:pt idx="4317">
                  <c:v>30982</c:v>
                </c:pt>
                <c:pt idx="4318">
                  <c:v>30983</c:v>
                </c:pt>
                <c:pt idx="4319">
                  <c:v>30984</c:v>
                </c:pt>
                <c:pt idx="4320">
                  <c:v>30985</c:v>
                </c:pt>
                <c:pt idx="4321">
                  <c:v>30986</c:v>
                </c:pt>
                <c:pt idx="4322">
                  <c:v>30987</c:v>
                </c:pt>
                <c:pt idx="4323">
                  <c:v>30988</c:v>
                </c:pt>
                <c:pt idx="4324">
                  <c:v>30989</c:v>
                </c:pt>
                <c:pt idx="4325">
                  <c:v>30990</c:v>
                </c:pt>
                <c:pt idx="4326">
                  <c:v>30991</c:v>
                </c:pt>
                <c:pt idx="4327">
                  <c:v>30992</c:v>
                </c:pt>
                <c:pt idx="4328">
                  <c:v>30993</c:v>
                </c:pt>
                <c:pt idx="4329">
                  <c:v>30994</c:v>
                </c:pt>
                <c:pt idx="4330">
                  <c:v>30995</c:v>
                </c:pt>
                <c:pt idx="4331">
                  <c:v>30996</c:v>
                </c:pt>
                <c:pt idx="4332">
                  <c:v>30997</c:v>
                </c:pt>
                <c:pt idx="4333">
                  <c:v>30998</c:v>
                </c:pt>
                <c:pt idx="4334">
                  <c:v>30999</c:v>
                </c:pt>
                <c:pt idx="4335">
                  <c:v>31000</c:v>
                </c:pt>
                <c:pt idx="4336">
                  <c:v>31001</c:v>
                </c:pt>
                <c:pt idx="4337">
                  <c:v>31002</c:v>
                </c:pt>
                <c:pt idx="4338">
                  <c:v>31003</c:v>
                </c:pt>
                <c:pt idx="4339">
                  <c:v>31004</c:v>
                </c:pt>
                <c:pt idx="4340">
                  <c:v>31005</c:v>
                </c:pt>
                <c:pt idx="4341">
                  <c:v>31006</c:v>
                </c:pt>
                <c:pt idx="4342">
                  <c:v>31007</c:v>
                </c:pt>
                <c:pt idx="4343">
                  <c:v>31008</c:v>
                </c:pt>
                <c:pt idx="4344">
                  <c:v>31009</c:v>
                </c:pt>
                <c:pt idx="4345">
                  <c:v>31010</c:v>
                </c:pt>
                <c:pt idx="4346">
                  <c:v>31011</c:v>
                </c:pt>
                <c:pt idx="4347">
                  <c:v>31012</c:v>
                </c:pt>
                <c:pt idx="4348">
                  <c:v>31013</c:v>
                </c:pt>
                <c:pt idx="4349">
                  <c:v>31014</c:v>
                </c:pt>
                <c:pt idx="4350">
                  <c:v>31015</c:v>
                </c:pt>
                <c:pt idx="4351">
                  <c:v>31016</c:v>
                </c:pt>
                <c:pt idx="4352">
                  <c:v>31017</c:v>
                </c:pt>
                <c:pt idx="4353">
                  <c:v>31018</c:v>
                </c:pt>
                <c:pt idx="4354">
                  <c:v>31019</c:v>
                </c:pt>
                <c:pt idx="4355">
                  <c:v>31020</c:v>
                </c:pt>
                <c:pt idx="4356">
                  <c:v>31021</c:v>
                </c:pt>
                <c:pt idx="4357">
                  <c:v>31022</c:v>
                </c:pt>
                <c:pt idx="4358">
                  <c:v>31023</c:v>
                </c:pt>
                <c:pt idx="4359">
                  <c:v>31024</c:v>
                </c:pt>
                <c:pt idx="4360">
                  <c:v>31025</c:v>
                </c:pt>
                <c:pt idx="4361">
                  <c:v>31026</c:v>
                </c:pt>
                <c:pt idx="4362">
                  <c:v>31027</c:v>
                </c:pt>
                <c:pt idx="4363">
                  <c:v>31028</c:v>
                </c:pt>
                <c:pt idx="4364">
                  <c:v>31029</c:v>
                </c:pt>
                <c:pt idx="4365">
                  <c:v>31030</c:v>
                </c:pt>
                <c:pt idx="4366">
                  <c:v>31031</c:v>
                </c:pt>
                <c:pt idx="4367">
                  <c:v>31032</c:v>
                </c:pt>
                <c:pt idx="4368">
                  <c:v>31033</c:v>
                </c:pt>
                <c:pt idx="4369">
                  <c:v>31034</c:v>
                </c:pt>
                <c:pt idx="4370">
                  <c:v>31035</c:v>
                </c:pt>
                <c:pt idx="4371">
                  <c:v>31036</c:v>
                </c:pt>
                <c:pt idx="4372">
                  <c:v>31037</c:v>
                </c:pt>
                <c:pt idx="4373">
                  <c:v>31038</c:v>
                </c:pt>
                <c:pt idx="4374">
                  <c:v>31039</c:v>
                </c:pt>
                <c:pt idx="4375">
                  <c:v>31040</c:v>
                </c:pt>
                <c:pt idx="4376">
                  <c:v>31041</c:v>
                </c:pt>
                <c:pt idx="4377">
                  <c:v>31042</c:v>
                </c:pt>
                <c:pt idx="4378">
                  <c:v>31043</c:v>
                </c:pt>
                <c:pt idx="4379">
                  <c:v>31044</c:v>
                </c:pt>
                <c:pt idx="4380">
                  <c:v>31045</c:v>
                </c:pt>
                <c:pt idx="4381">
                  <c:v>31046</c:v>
                </c:pt>
                <c:pt idx="4382">
                  <c:v>31047</c:v>
                </c:pt>
                <c:pt idx="4383">
                  <c:v>31048</c:v>
                </c:pt>
                <c:pt idx="4384">
                  <c:v>31049</c:v>
                </c:pt>
                <c:pt idx="4385">
                  <c:v>31050</c:v>
                </c:pt>
                <c:pt idx="4386">
                  <c:v>31051</c:v>
                </c:pt>
                <c:pt idx="4387">
                  <c:v>31052</c:v>
                </c:pt>
                <c:pt idx="4388">
                  <c:v>31053</c:v>
                </c:pt>
                <c:pt idx="4389">
                  <c:v>31054</c:v>
                </c:pt>
                <c:pt idx="4390">
                  <c:v>31055</c:v>
                </c:pt>
                <c:pt idx="4391">
                  <c:v>31056</c:v>
                </c:pt>
                <c:pt idx="4392">
                  <c:v>31057</c:v>
                </c:pt>
                <c:pt idx="4393">
                  <c:v>31058</c:v>
                </c:pt>
                <c:pt idx="4394">
                  <c:v>31059</c:v>
                </c:pt>
                <c:pt idx="4395">
                  <c:v>31060</c:v>
                </c:pt>
                <c:pt idx="4396">
                  <c:v>31061</c:v>
                </c:pt>
                <c:pt idx="4397">
                  <c:v>31062</c:v>
                </c:pt>
                <c:pt idx="4398">
                  <c:v>31063</c:v>
                </c:pt>
                <c:pt idx="4399">
                  <c:v>31064</c:v>
                </c:pt>
                <c:pt idx="4400">
                  <c:v>31065</c:v>
                </c:pt>
                <c:pt idx="4401">
                  <c:v>31066</c:v>
                </c:pt>
                <c:pt idx="4402">
                  <c:v>31067</c:v>
                </c:pt>
                <c:pt idx="4403">
                  <c:v>31068</c:v>
                </c:pt>
                <c:pt idx="4404">
                  <c:v>31069</c:v>
                </c:pt>
                <c:pt idx="4405">
                  <c:v>31070</c:v>
                </c:pt>
                <c:pt idx="4406">
                  <c:v>31071</c:v>
                </c:pt>
                <c:pt idx="4407">
                  <c:v>31072</c:v>
                </c:pt>
                <c:pt idx="4408">
                  <c:v>31073</c:v>
                </c:pt>
                <c:pt idx="4409">
                  <c:v>31074</c:v>
                </c:pt>
                <c:pt idx="4410">
                  <c:v>31075</c:v>
                </c:pt>
                <c:pt idx="4411">
                  <c:v>31076</c:v>
                </c:pt>
                <c:pt idx="4412">
                  <c:v>31077</c:v>
                </c:pt>
                <c:pt idx="4413">
                  <c:v>31078</c:v>
                </c:pt>
                <c:pt idx="4414">
                  <c:v>31079</c:v>
                </c:pt>
                <c:pt idx="4415">
                  <c:v>31080</c:v>
                </c:pt>
                <c:pt idx="4416">
                  <c:v>31081</c:v>
                </c:pt>
                <c:pt idx="4417">
                  <c:v>31082</c:v>
                </c:pt>
                <c:pt idx="4418">
                  <c:v>31083</c:v>
                </c:pt>
                <c:pt idx="4419">
                  <c:v>31084</c:v>
                </c:pt>
                <c:pt idx="4420">
                  <c:v>31085</c:v>
                </c:pt>
                <c:pt idx="4421">
                  <c:v>31086</c:v>
                </c:pt>
                <c:pt idx="4422">
                  <c:v>31087</c:v>
                </c:pt>
                <c:pt idx="4423">
                  <c:v>31088</c:v>
                </c:pt>
                <c:pt idx="4424">
                  <c:v>31089</c:v>
                </c:pt>
                <c:pt idx="4425">
                  <c:v>31090</c:v>
                </c:pt>
                <c:pt idx="4426">
                  <c:v>31091</c:v>
                </c:pt>
                <c:pt idx="4427">
                  <c:v>31092</c:v>
                </c:pt>
                <c:pt idx="4428">
                  <c:v>31093</c:v>
                </c:pt>
                <c:pt idx="4429">
                  <c:v>31094</c:v>
                </c:pt>
                <c:pt idx="4430">
                  <c:v>31095</c:v>
                </c:pt>
                <c:pt idx="4431">
                  <c:v>31096</c:v>
                </c:pt>
                <c:pt idx="4432">
                  <c:v>31097</c:v>
                </c:pt>
                <c:pt idx="4433">
                  <c:v>31098</c:v>
                </c:pt>
                <c:pt idx="4434">
                  <c:v>31099</c:v>
                </c:pt>
                <c:pt idx="4435">
                  <c:v>31100</c:v>
                </c:pt>
                <c:pt idx="4436">
                  <c:v>31101</c:v>
                </c:pt>
                <c:pt idx="4437">
                  <c:v>31102</c:v>
                </c:pt>
                <c:pt idx="4438">
                  <c:v>31103</c:v>
                </c:pt>
                <c:pt idx="4439">
                  <c:v>31104</c:v>
                </c:pt>
                <c:pt idx="4440">
                  <c:v>31105</c:v>
                </c:pt>
                <c:pt idx="4441">
                  <c:v>31106</c:v>
                </c:pt>
                <c:pt idx="4442">
                  <c:v>31107</c:v>
                </c:pt>
                <c:pt idx="4443">
                  <c:v>31108</c:v>
                </c:pt>
                <c:pt idx="4444">
                  <c:v>31109</c:v>
                </c:pt>
                <c:pt idx="4445">
                  <c:v>31110</c:v>
                </c:pt>
                <c:pt idx="4446">
                  <c:v>31111</c:v>
                </c:pt>
                <c:pt idx="4447">
                  <c:v>31112</c:v>
                </c:pt>
                <c:pt idx="4448">
                  <c:v>31113</c:v>
                </c:pt>
                <c:pt idx="4449">
                  <c:v>31114</c:v>
                </c:pt>
                <c:pt idx="4450">
                  <c:v>31115</c:v>
                </c:pt>
                <c:pt idx="4451">
                  <c:v>31116</c:v>
                </c:pt>
                <c:pt idx="4452">
                  <c:v>31117</c:v>
                </c:pt>
                <c:pt idx="4453">
                  <c:v>31118</c:v>
                </c:pt>
                <c:pt idx="4454">
                  <c:v>31119</c:v>
                </c:pt>
                <c:pt idx="4455">
                  <c:v>31120</c:v>
                </c:pt>
                <c:pt idx="4456">
                  <c:v>31121</c:v>
                </c:pt>
                <c:pt idx="4457">
                  <c:v>31122</c:v>
                </c:pt>
                <c:pt idx="4458">
                  <c:v>31123</c:v>
                </c:pt>
                <c:pt idx="4459">
                  <c:v>31124</c:v>
                </c:pt>
                <c:pt idx="4460">
                  <c:v>31125</c:v>
                </c:pt>
                <c:pt idx="4461">
                  <c:v>31126</c:v>
                </c:pt>
                <c:pt idx="4462">
                  <c:v>31127</c:v>
                </c:pt>
                <c:pt idx="4463">
                  <c:v>31128</c:v>
                </c:pt>
                <c:pt idx="4464">
                  <c:v>31129</c:v>
                </c:pt>
                <c:pt idx="4465">
                  <c:v>31130</c:v>
                </c:pt>
                <c:pt idx="4466">
                  <c:v>31131</c:v>
                </c:pt>
                <c:pt idx="4467">
                  <c:v>31132</c:v>
                </c:pt>
                <c:pt idx="4468">
                  <c:v>31133</c:v>
                </c:pt>
                <c:pt idx="4469">
                  <c:v>31134</c:v>
                </c:pt>
                <c:pt idx="4470">
                  <c:v>31135</c:v>
                </c:pt>
                <c:pt idx="4471">
                  <c:v>31136</c:v>
                </c:pt>
                <c:pt idx="4472">
                  <c:v>31137</c:v>
                </c:pt>
                <c:pt idx="4473">
                  <c:v>31138</c:v>
                </c:pt>
                <c:pt idx="4474">
                  <c:v>31139</c:v>
                </c:pt>
                <c:pt idx="4475">
                  <c:v>31140</c:v>
                </c:pt>
                <c:pt idx="4476">
                  <c:v>31141</c:v>
                </c:pt>
                <c:pt idx="4477">
                  <c:v>31142</c:v>
                </c:pt>
                <c:pt idx="4478">
                  <c:v>31143</c:v>
                </c:pt>
                <c:pt idx="4479">
                  <c:v>31144</c:v>
                </c:pt>
                <c:pt idx="4480">
                  <c:v>31145</c:v>
                </c:pt>
                <c:pt idx="4481">
                  <c:v>31146</c:v>
                </c:pt>
                <c:pt idx="4482">
                  <c:v>31147</c:v>
                </c:pt>
                <c:pt idx="4483">
                  <c:v>31148</c:v>
                </c:pt>
                <c:pt idx="4484">
                  <c:v>31149</c:v>
                </c:pt>
                <c:pt idx="4485">
                  <c:v>31150</c:v>
                </c:pt>
                <c:pt idx="4486">
                  <c:v>31151</c:v>
                </c:pt>
                <c:pt idx="4487">
                  <c:v>31152</c:v>
                </c:pt>
                <c:pt idx="4488">
                  <c:v>31153</c:v>
                </c:pt>
                <c:pt idx="4489">
                  <c:v>31154</c:v>
                </c:pt>
                <c:pt idx="4490">
                  <c:v>31155</c:v>
                </c:pt>
                <c:pt idx="4491">
                  <c:v>31156</c:v>
                </c:pt>
                <c:pt idx="4492">
                  <c:v>31157</c:v>
                </c:pt>
                <c:pt idx="4493">
                  <c:v>31158</c:v>
                </c:pt>
                <c:pt idx="4494">
                  <c:v>31159</c:v>
                </c:pt>
                <c:pt idx="4495">
                  <c:v>31160</c:v>
                </c:pt>
                <c:pt idx="4496">
                  <c:v>31161</c:v>
                </c:pt>
                <c:pt idx="4497">
                  <c:v>31162</c:v>
                </c:pt>
                <c:pt idx="4498">
                  <c:v>31163</c:v>
                </c:pt>
                <c:pt idx="4499">
                  <c:v>31164</c:v>
                </c:pt>
                <c:pt idx="4500">
                  <c:v>31165</c:v>
                </c:pt>
                <c:pt idx="4501">
                  <c:v>31166</c:v>
                </c:pt>
                <c:pt idx="4502">
                  <c:v>31167</c:v>
                </c:pt>
                <c:pt idx="4503">
                  <c:v>31168</c:v>
                </c:pt>
                <c:pt idx="4504">
                  <c:v>31169</c:v>
                </c:pt>
                <c:pt idx="4505">
                  <c:v>31170</c:v>
                </c:pt>
                <c:pt idx="4506">
                  <c:v>31171</c:v>
                </c:pt>
                <c:pt idx="4507">
                  <c:v>31172</c:v>
                </c:pt>
                <c:pt idx="4508">
                  <c:v>31173</c:v>
                </c:pt>
                <c:pt idx="4509">
                  <c:v>31174</c:v>
                </c:pt>
                <c:pt idx="4510">
                  <c:v>31175</c:v>
                </c:pt>
                <c:pt idx="4511">
                  <c:v>31176</c:v>
                </c:pt>
                <c:pt idx="4512">
                  <c:v>31177</c:v>
                </c:pt>
                <c:pt idx="4513">
                  <c:v>31178</c:v>
                </c:pt>
                <c:pt idx="4514">
                  <c:v>31179</c:v>
                </c:pt>
                <c:pt idx="4515">
                  <c:v>31180</c:v>
                </c:pt>
                <c:pt idx="4516">
                  <c:v>31181</c:v>
                </c:pt>
                <c:pt idx="4517">
                  <c:v>31182</c:v>
                </c:pt>
                <c:pt idx="4518">
                  <c:v>31183</c:v>
                </c:pt>
                <c:pt idx="4519">
                  <c:v>31184</c:v>
                </c:pt>
                <c:pt idx="4520">
                  <c:v>31185</c:v>
                </c:pt>
                <c:pt idx="4521">
                  <c:v>31186</c:v>
                </c:pt>
                <c:pt idx="4522">
                  <c:v>31187</c:v>
                </c:pt>
                <c:pt idx="4523">
                  <c:v>31188</c:v>
                </c:pt>
                <c:pt idx="4524">
                  <c:v>31189</c:v>
                </c:pt>
                <c:pt idx="4525">
                  <c:v>31190</c:v>
                </c:pt>
                <c:pt idx="4526">
                  <c:v>31191</c:v>
                </c:pt>
                <c:pt idx="4527">
                  <c:v>31192</c:v>
                </c:pt>
                <c:pt idx="4528">
                  <c:v>31193</c:v>
                </c:pt>
                <c:pt idx="4529">
                  <c:v>31194</c:v>
                </c:pt>
                <c:pt idx="4530">
                  <c:v>31195</c:v>
                </c:pt>
                <c:pt idx="4531">
                  <c:v>31196</c:v>
                </c:pt>
                <c:pt idx="4532">
                  <c:v>31197</c:v>
                </c:pt>
                <c:pt idx="4533">
                  <c:v>31198</c:v>
                </c:pt>
                <c:pt idx="4534">
                  <c:v>31199</c:v>
                </c:pt>
                <c:pt idx="4535">
                  <c:v>31200</c:v>
                </c:pt>
                <c:pt idx="4536">
                  <c:v>31201</c:v>
                </c:pt>
                <c:pt idx="4537">
                  <c:v>31202</c:v>
                </c:pt>
                <c:pt idx="4538">
                  <c:v>31203</c:v>
                </c:pt>
                <c:pt idx="4539">
                  <c:v>31204</c:v>
                </c:pt>
                <c:pt idx="4540">
                  <c:v>31205</c:v>
                </c:pt>
                <c:pt idx="4541">
                  <c:v>31206</c:v>
                </c:pt>
                <c:pt idx="4542">
                  <c:v>31207</c:v>
                </c:pt>
                <c:pt idx="4543">
                  <c:v>31208</c:v>
                </c:pt>
                <c:pt idx="4544">
                  <c:v>31209</c:v>
                </c:pt>
                <c:pt idx="4545">
                  <c:v>31210</c:v>
                </c:pt>
                <c:pt idx="4546">
                  <c:v>31211</c:v>
                </c:pt>
                <c:pt idx="4547">
                  <c:v>31212</c:v>
                </c:pt>
                <c:pt idx="4548">
                  <c:v>31213</c:v>
                </c:pt>
                <c:pt idx="4549">
                  <c:v>31214</c:v>
                </c:pt>
                <c:pt idx="4550">
                  <c:v>31215</c:v>
                </c:pt>
                <c:pt idx="4551">
                  <c:v>31216</c:v>
                </c:pt>
                <c:pt idx="4552">
                  <c:v>31217</c:v>
                </c:pt>
                <c:pt idx="4553">
                  <c:v>31218</c:v>
                </c:pt>
                <c:pt idx="4554">
                  <c:v>31219</c:v>
                </c:pt>
                <c:pt idx="4555">
                  <c:v>31220</c:v>
                </c:pt>
                <c:pt idx="4556">
                  <c:v>31221</c:v>
                </c:pt>
                <c:pt idx="4557">
                  <c:v>31222</c:v>
                </c:pt>
                <c:pt idx="4558">
                  <c:v>31223</c:v>
                </c:pt>
                <c:pt idx="4559">
                  <c:v>31224</c:v>
                </c:pt>
                <c:pt idx="4560">
                  <c:v>31225</c:v>
                </c:pt>
                <c:pt idx="4561">
                  <c:v>31226</c:v>
                </c:pt>
                <c:pt idx="4562">
                  <c:v>31227</c:v>
                </c:pt>
                <c:pt idx="4563">
                  <c:v>31228</c:v>
                </c:pt>
                <c:pt idx="4564">
                  <c:v>31229</c:v>
                </c:pt>
                <c:pt idx="4565">
                  <c:v>31230</c:v>
                </c:pt>
                <c:pt idx="4566">
                  <c:v>31231</c:v>
                </c:pt>
                <c:pt idx="4567">
                  <c:v>31232</c:v>
                </c:pt>
                <c:pt idx="4568">
                  <c:v>31233</c:v>
                </c:pt>
                <c:pt idx="4569">
                  <c:v>31234</c:v>
                </c:pt>
                <c:pt idx="4570">
                  <c:v>31235</c:v>
                </c:pt>
                <c:pt idx="4571">
                  <c:v>31236</c:v>
                </c:pt>
                <c:pt idx="4572">
                  <c:v>31237</c:v>
                </c:pt>
                <c:pt idx="4573">
                  <c:v>31238</c:v>
                </c:pt>
                <c:pt idx="4574">
                  <c:v>31239</c:v>
                </c:pt>
                <c:pt idx="4575">
                  <c:v>31240</c:v>
                </c:pt>
                <c:pt idx="4576">
                  <c:v>31241</c:v>
                </c:pt>
                <c:pt idx="4577">
                  <c:v>31242</c:v>
                </c:pt>
                <c:pt idx="4578">
                  <c:v>31243</c:v>
                </c:pt>
                <c:pt idx="4579">
                  <c:v>31244</c:v>
                </c:pt>
                <c:pt idx="4580">
                  <c:v>31245</c:v>
                </c:pt>
                <c:pt idx="4581">
                  <c:v>31246</c:v>
                </c:pt>
                <c:pt idx="4582">
                  <c:v>31247</c:v>
                </c:pt>
                <c:pt idx="4583">
                  <c:v>31248</c:v>
                </c:pt>
                <c:pt idx="4584">
                  <c:v>31249</c:v>
                </c:pt>
                <c:pt idx="4585">
                  <c:v>31250</c:v>
                </c:pt>
                <c:pt idx="4586">
                  <c:v>31251</c:v>
                </c:pt>
                <c:pt idx="4587">
                  <c:v>31252</c:v>
                </c:pt>
                <c:pt idx="4588">
                  <c:v>31253</c:v>
                </c:pt>
                <c:pt idx="4589">
                  <c:v>31254</c:v>
                </c:pt>
                <c:pt idx="4590">
                  <c:v>31255</c:v>
                </c:pt>
                <c:pt idx="4591">
                  <c:v>31256</c:v>
                </c:pt>
                <c:pt idx="4592">
                  <c:v>31257</c:v>
                </c:pt>
                <c:pt idx="4593">
                  <c:v>31258</c:v>
                </c:pt>
                <c:pt idx="4594">
                  <c:v>31259</c:v>
                </c:pt>
                <c:pt idx="4595">
                  <c:v>31260</c:v>
                </c:pt>
                <c:pt idx="4596">
                  <c:v>31261</c:v>
                </c:pt>
                <c:pt idx="4597">
                  <c:v>31262</c:v>
                </c:pt>
                <c:pt idx="4598">
                  <c:v>31263</c:v>
                </c:pt>
                <c:pt idx="4599">
                  <c:v>31264</c:v>
                </c:pt>
                <c:pt idx="4600">
                  <c:v>31265</c:v>
                </c:pt>
                <c:pt idx="4601">
                  <c:v>31266</c:v>
                </c:pt>
                <c:pt idx="4602">
                  <c:v>31267</c:v>
                </c:pt>
                <c:pt idx="4603">
                  <c:v>31268</c:v>
                </c:pt>
                <c:pt idx="4604">
                  <c:v>31269</c:v>
                </c:pt>
                <c:pt idx="4605">
                  <c:v>31270</c:v>
                </c:pt>
                <c:pt idx="4606">
                  <c:v>31271</c:v>
                </c:pt>
                <c:pt idx="4607">
                  <c:v>31272</c:v>
                </c:pt>
                <c:pt idx="4608">
                  <c:v>31273</c:v>
                </c:pt>
                <c:pt idx="4609">
                  <c:v>31274</c:v>
                </c:pt>
                <c:pt idx="4610">
                  <c:v>31275</c:v>
                </c:pt>
                <c:pt idx="4611">
                  <c:v>31276</c:v>
                </c:pt>
                <c:pt idx="4612">
                  <c:v>31277</c:v>
                </c:pt>
                <c:pt idx="4613">
                  <c:v>31278</c:v>
                </c:pt>
                <c:pt idx="4614">
                  <c:v>31279</c:v>
                </c:pt>
                <c:pt idx="4615">
                  <c:v>31280</c:v>
                </c:pt>
                <c:pt idx="4616">
                  <c:v>31281</c:v>
                </c:pt>
                <c:pt idx="4617">
                  <c:v>31282</c:v>
                </c:pt>
                <c:pt idx="4618">
                  <c:v>31283</c:v>
                </c:pt>
                <c:pt idx="4619">
                  <c:v>31284</c:v>
                </c:pt>
                <c:pt idx="4620">
                  <c:v>31285</c:v>
                </c:pt>
                <c:pt idx="4621">
                  <c:v>31286</c:v>
                </c:pt>
                <c:pt idx="4622">
                  <c:v>31287</c:v>
                </c:pt>
                <c:pt idx="4623">
                  <c:v>31288</c:v>
                </c:pt>
                <c:pt idx="4624">
                  <c:v>31289</c:v>
                </c:pt>
                <c:pt idx="4625">
                  <c:v>31290</c:v>
                </c:pt>
                <c:pt idx="4626">
                  <c:v>31291</c:v>
                </c:pt>
                <c:pt idx="4627">
                  <c:v>31292</c:v>
                </c:pt>
                <c:pt idx="4628">
                  <c:v>31293</c:v>
                </c:pt>
                <c:pt idx="4629">
                  <c:v>31294</c:v>
                </c:pt>
                <c:pt idx="4630">
                  <c:v>31295</c:v>
                </c:pt>
                <c:pt idx="4631">
                  <c:v>31296</c:v>
                </c:pt>
                <c:pt idx="4632">
                  <c:v>31297</c:v>
                </c:pt>
                <c:pt idx="4633">
                  <c:v>31298</c:v>
                </c:pt>
                <c:pt idx="4634">
                  <c:v>31299</c:v>
                </c:pt>
                <c:pt idx="4635">
                  <c:v>31300</c:v>
                </c:pt>
                <c:pt idx="4636">
                  <c:v>31301</c:v>
                </c:pt>
                <c:pt idx="4637">
                  <c:v>31302</c:v>
                </c:pt>
                <c:pt idx="4638">
                  <c:v>31303</c:v>
                </c:pt>
                <c:pt idx="4639">
                  <c:v>31304</c:v>
                </c:pt>
                <c:pt idx="4640">
                  <c:v>31305</c:v>
                </c:pt>
                <c:pt idx="4641">
                  <c:v>31306</c:v>
                </c:pt>
                <c:pt idx="4642">
                  <c:v>31307</c:v>
                </c:pt>
                <c:pt idx="4643">
                  <c:v>31308</c:v>
                </c:pt>
                <c:pt idx="4644">
                  <c:v>31309</c:v>
                </c:pt>
                <c:pt idx="4645">
                  <c:v>31310</c:v>
                </c:pt>
                <c:pt idx="4646">
                  <c:v>31311</c:v>
                </c:pt>
                <c:pt idx="4647">
                  <c:v>31312</c:v>
                </c:pt>
                <c:pt idx="4648">
                  <c:v>31313</c:v>
                </c:pt>
                <c:pt idx="4649">
                  <c:v>31314</c:v>
                </c:pt>
                <c:pt idx="4650">
                  <c:v>31315</c:v>
                </c:pt>
                <c:pt idx="4651">
                  <c:v>31316</c:v>
                </c:pt>
                <c:pt idx="4652">
                  <c:v>31317</c:v>
                </c:pt>
                <c:pt idx="4653">
                  <c:v>31318</c:v>
                </c:pt>
                <c:pt idx="4654">
                  <c:v>31319</c:v>
                </c:pt>
                <c:pt idx="4655">
                  <c:v>31320</c:v>
                </c:pt>
                <c:pt idx="4656">
                  <c:v>31321</c:v>
                </c:pt>
                <c:pt idx="4657">
                  <c:v>31322</c:v>
                </c:pt>
                <c:pt idx="4658">
                  <c:v>31323</c:v>
                </c:pt>
                <c:pt idx="4659">
                  <c:v>31324</c:v>
                </c:pt>
                <c:pt idx="4660">
                  <c:v>31325</c:v>
                </c:pt>
                <c:pt idx="4661">
                  <c:v>31326</c:v>
                </c:pt>
                <c:pt idx="4662">
                  <c:v>31327</c:v>
                </c:pt>
                <c:pt idx="4663">
                  <c:v>31328</c:v>
                </c:pt>
                <c:pt idx="4664">
                  <c:v>31329</c:v>
                </c:pt>
                <c:pt idx="4665">
                  <c:v>31330</c:v>
                </c:pt>
                <c:pt idx="4666">
                  <c:v>31331</c:v>
                </c:pt>
                <c:pt idx="4667">
                  <c:v>31332</c:v>
                </c:pt>
                <c:pt idx="4668">
                  <c:v>31333</c:v>
                </c:pt>
                <c:pt idx="4669">
                  <c:v>31334</c:v>
                </c:pt>
                <c:pt idx="4670">
                  <c:v>31335</c:v>
                </c:pt>
                <c:pt idx="4671">
                  <c:v>31336</c:v>
                </c:pt>
                <c:pt idx="4672">
                  <c:v>31337</c:v>
                </c:pt>
                <c:pt idx="4673">
                  <c:v>31338</c:v>
                </c:pt>
                <c:pt idx="4674">
                  <c:v>31339</c:v>
                </c:pt>
                <c:pt idx="4675">
                  <c:v>31340</c:v>
                </c:pt>
                <c:pt idx="4676">
                  <c:v>31341</c:v>
                </c:pt>
                <c:pt idx="4677">
                  <c:v>31342</c:v>
                </c:pt>
                <c:pt idx="4678">
                  <c:v>31343</c:v>
                </c:pt>
                <c:pt idx="4679">
                  <c:v>31344</c:v>
                </c:pt>
                <c:pt idx="4680">
                  <c:v>31345</c:v>
                </c:pt>
                <c:pt idx="4681">
                  <c:v>31346</c:v>
                </c:pt>
                <c:pt idx="4682">
                  <c:v>31347</c:v>
                </c:pt>
                <c:pt idx="4683">
                  <c:v>31348</c:v>
                </c:pt>
                <c:pt idx="4684">
                  <c:v>31349</c:v>
                </c:pt>
                <c:pt idx="4685">
                  <c:v>31350</c:v>
                </c:pt>
                <c:pt idx="4686">
                  <c:v>31351</c:v>
                </c:pt>
                <c:pt idx="4687">
                  <c:v>31352</c:v>
                </c:pt>
                <c:pt idx="4688">
                  <c:v>31353</c:v>
                </c:pt>
                <c:pt idx="4689">
                  <c:v>31354</c:v>
                </c:pt>
                <c:pt idx="4690">
                  <c:v>31355</c:v>
                </c:pt>
                <c:pt idx="4691">
                  <c:v>31356</c:v>
                </c:pt>
                <c:pt idx="4692">
                  <c:v>31357</c:v>
                </c:pt>
                <c:pt idx="4693">
                  <c:v>31358</c:v>
                </c:pt>
                <c:pt idx="4694">
                  <c:v>31359</c:v>
                </c:pt>
                <c:pt idx="4695">
                  <c:v>31360</c:v>
                </c:pt>
                <c:pt idx="4696">
                  <c:v>31361</c:v>
                </c:pt>
                <c:pt idx="4697">
                  <c:v>31362</c:v>
                </c:pt>
                <c:pt idx="4698">
                  <c:v>31363</c:v>
                </c:pt>
                <c:pt idx="4699">
                  <c:v>31364</c:v>
                </c:pt>
                <c:pt idx="4700">
                  <c:v>31365</c:v>
                </c:pt>
                <c:pt idx="4701">
                  <c:v>31366</c:v>
                </c:pt>
                <c:pt idx="4702">
                  <c:v>31367</c:v>
                </c:pt>
                <c:pt idx="4703">
                  <c:v>31368</c:v>
                </c:pt>
                <c:pt idx="4704">
                  <c:v>31369</c:v>
                </c:pt>
                <c:pt idx="4705">
                  <c:v>31370</c:v>
                </c:pt>
                <c:pt idx="4706">
                  <c:v>31371</c:v>
                </c:pt>
                <c:pt idx="4707">
                  <c:v>31372</c:v>
                </c:pt>
                <c:pt idx="4708">
                  <c:v>31373</c:v>
                </c:pt>
                <c:pt idx="4709">
                  <c:v>31374</c:v>
                </c:pt>
                <c:pt idx="4710">
                  <c:v>31375</c:v>
                </c:pt>
                <c:pt idx="4711">
                  <c:v>31376</c:v>
                </c:pt>
                <c:pt idx="4712">
                  <c:v>31377</c:v>
                </c:pt>
                <c:pt idx="4713">
                  <c:v>31378</c:v>
                </c:pt>
                <c:pt idx="4714">
                  <c:v>31379</c:v>
                </c:pt>
                <c:pt idx="4715">
                  <c:v>31380</c:v>
                </c:pt>
                <c:pt idx="4716">
                  <c:v>31381</c:v>
                </c:pt>
                <c:pt idx="4717">
                  <c:v>31382</c:v>
                </c:pt>
                <c:pt idx="4718">
                  <c:v>31383</c:v>
                </c:pt>
                <c:pt idx="4719">
                  <c:v>31384</c:v>
                </c:pt>
                <c:pt idx="4720">
                  <c:v>31385</c:v>
                </c:pt>
                <c:pt idx="4721">
                  <c:v>31386</c:v>
                </c:pt>
                <c:pt idx="4722">
                  <c:v>31387</c:v>
                </c:pt>
                <c:pt idx="4723">
                  <c:v>31388</c:v>
                </c:pt>
                <c:pt idx="4724">
                  <c:v>31389</c:v>
                </c:pt>
                <c:pt idx="4725">
                  <c:v>31390</c:v>
                </c:pt>
                <c:pt idx="4726">
                  <c:v>31391</c:v>
                </c:pt>
                <c:pt idx="4727">
                  <c:v>31392</c:v>
                </c:pt>
                <c:pt idx="4728">
                  <c:v>31393</c:v>
                </c:pt>
                <c:pt idx="4729">
                  <c:v>31394</c:v>
                </c:pt>
                <c:pt idx="4730">
                  <c:v>31395</c:v>
                </c:pt>
                <c:pt idx="4731">
                  <c:v>31396</c:v>
                </c:pt>
                <c:pt idx="4732">
                  <c:v>31397</c:v>
                </c:pt>
                <c:pt idx="4733">
                  <c:v>31398</c:v>
                </c:pt>
                <c:pt idx="4734">
                  <c:v>31399</c:v>
                </c:pt>
                <c:pt idx="4735">
                  <c:v>31400</c:v>
                </c:pt>
                <c:pt idx="4736">
                  <c:v>31401</c:v>
                </c:pt>
                <c:pt idx="4737">
                  <c:v>31402</c:v>
                </c:pt>
                <c:pt idx="4738">
                  <c:v>31403</c:v>
                </c:pt>
                <c:pt idx="4739">
                  <c:v>31404</c:v>
                </c:pt>
                <c:pt idx="4740">
                  <c:v>31405</c:v>
                </c:pt>
                <c:pt idx="4741">
                  <c:v>31406</c:v>
                </c:pt>
                <c:pt idx="4742">
                  <c:v>31407</c:v>
                </c:pt>
                <c:pt idx="4743">
                  <c:v>31408</c:v>
                </c:pt>
                <c:pt idx="4744">
                  <c:v>31409</c:v>
                </c:pt>
                <c:pt idx="4745">
                  <c:v>31410</c:v>
                </c:pt>
                <c:pt idx="4746">
                  <c:v>31411</c:v>
                </c:pt>
                <c:pt idx="4747">
                  <c:v>31412</c:v>
                </c:pt>
                <c:pt idx="4748">
                  <c:v>31413</c:v>
                </c:pt>
                <c:pt idx="4749">
                  <c:v>31414</c:v>
                </c:pt>
                <c:pt idx="4750">
                  <c:v>31415</c:v>
                </c:pt>
                <c:pt idx="4751">
                  <c:v>31416</c:v>
                </c:pt>
                <c:pt idx="4752">
                  <c:v>31417</c:v>
                </c:pt>
                <c:pt idx="4753">
                  <c:v>31418</c:v>
                </c:pt>
                <c:pt idx="4754">
                  <c:v>31419</c:v>
                </c:pt>
                <c:pt idx="4755">
                  <c:v>31420</c:v>
                </c:pt>
                <c:pt idx="4756">
                  <c:v>31421</c:v>
                </c:pt>
                <c:pt idx="4757">
                  <c:v>31422</c:v>
                </c:pt>
                <c:pt idx="4758">
                  <c:v>31423</c:v>
                </c:pt>
                <c:pt idx="4759">
                  <c:v>31424</c:v>
                </c:pt>
                <c:pt idx="4760">
                  <c:v>31425</c:v>
                </c:pt>
                <c:pt idx="4761">
                  <c:v>31426</c:v>
                </c:pt>
                <c:pt idx="4762">
                  <c:v>31427</c:v>
                </c:pt>
                <c:pt idx="4763">
                  <c:v>31428</c:v>
                </c:pt>
                <c:pt idx="4764">
                  <c:v>31429</c:v>
                </c:pt>
                <c:pt idx="4765">
                  <c:v>31430</c:v>
                </c:pt>
                <c:pt idx="4766">
                  <c:v>31431</c:v>
                </c:pt>
                <c:pt idx="4767">
                  <c:v>31432</c:v>
                </c:pt>
                <c:pt idx="4768">
                  <c:v>31433</c:v>
                </c:pt>
                <c:pt idx="4769">
                  <c:v>31434</c:v>
                </c:pt>
                <c:pt idx="4770">
                  <c:v>31435</c:v>
                </c:pt>
                <c:pt idx="4771">
                  <c:v>31436</c:v>
                </c:pt>
                <c:pt idx="4772">
                  <c:v>31437</c:v>
                </c:pt>
                <c:pt idx="4773">
                  <c:v>31438</c:v>
                </c:pt>
                <c:pt idx="4774">
                  <c:v>31439</c:v>
                </c:pt>
                <c:pt idx="4775">
                  <c:v>31440</c:v>
                </c:pt>
                <c:pt idx="4776">
                  <c:v>31441</c:v>
                </c:pt>
                <c:pt idx="4777">
                  <c:v>31442</c:v>
                </c:pt>
                <c:pt idx="4778">
                  <c:v>31443</c:v>
                </c:pt>
                <c:pt idx="4779">
                  <c:v>31444</c:v>
                </c:pt>
                <c:pt idx="4780">
                  <c:v>31445</c:v>
                </c:pt>
                <c:pt idx="4781">
                  <c:v>31446</c:v>
                </c:pt>
                <c:pt idx="4782">
                  <c:v>31447</c:v>
                </c:pt>
                <c:pt idx="4783">
                  <c:v>31448</c:v>
                </c:pt>
                <c:pt idx="4784">
                  <c:v>31449</c:v>
                </c:pt>
                <c:pt idx="4785">
                  <c:v>31450</c:v>
                </c:pt>
                <c:pt idx="4786">
                  <c:v>31451</c:v>
                </c:pt>
                <c:pt idx="4787">
                  <c:v>31452</c:v>
                </c:pt>
                <c:pt idx="4788">
                  <c:v>31453</c:v>
                </c:pt>
                <c:pt idx="4789">
                  <c:v>31454</c:v>
                </c:pt>
                <c:pt idx="4790">
                  <c:v>31455</c:v>
                </c:pt>
                <c:pt idx="4791">
                  <c:v>31456</c:v>
                </c:pt>
                <c:pt idx="4792">
                  <c:v>31457</c:v>
                </c:pt>
                <c:pt idx="4793">
                  <c:v>31458</c:v>
                </c:pt>
                <c:pt idx="4794">
                  <c:v>31459</c:v>
                </c:pt>
                <c:pt idx="4795">
                  <c:v>31460</c:v>
                </c:pt>
                <c:pt idx="4796">
                  <c:v>31461</c:v>
                </c:pt>
                <c:pt idx="4797">
                  <c:v>31462</c:v>
                </c:pt>
                <c:pt idx="4798">
                  <c:v>31463</c:v>
                </c:pt>
                <c:pt idx="4799">
                  <c:v>31464</c:v>
                </c:pt>
                <c:pt idx="4800">
                  <c:v>31465</c:v>
                </c:pt>
                <c:pt idx="4801">
                  <c:v>31466</c:v>
                </c:pt>
                <c:pt idx="4802">
                  <c:v>31467</c:v>
                </c:pt>
                <c:pt idx="4803">
                  <c:v>31468</c:v>
                </c:pt>
                <c:pt idx="4804">
                  <c:v>31469</c:v>
                </c:pt>
                <c:pt idx="4805">
                  <c:v>31470</c:v>
                </c:pt>
                <c:pt idx="4806">
                  <c:v>31471</c:v>
                </c:pt>
                <c:pt idx="4807">
                  <c:v>31472</c:v>
                </c:pt>
                <c:pt idx="4808">
                  <c:v>31473</c:v>
                </c:pt>
                <c:pt idx="4809">
                  <c:v>31474</c:v>
                </c:pt>
                <c:pt idx="4810">
                  <c:v>31475</c:v>
                </c:pt>
                <c:pt idx="4811">
                  <c:v>31476</c:v>
                </c:pt>
                <c:pt idx="4812">
                  <c:v>31477</c:v>
                </c:pt>
                <c:pt idx="4813">
                  <c:v>31478</c:v>
                </c:pt>
                <c:pt idx="4814">
                  <c:v>31479</c:v>
                </c:pt>
                <c:pt idx="4815">
                  <c:v>31480</c:v>
                </c:pt>
                <c:pt idx="4816">
                  <c:v>31481</c:v>
                </c:pt>
                <c:pt idx="4817">
                  <c:v>31482</c:v>
                </c:pt>
                <c:pt idx="4818">
                  <c:v>31483</c:v>
                </c:pt>
                <c:pt idx="4819">
                  <c:v>31484</c:v>
                </c:pt>
                <c:pt idx="4820">
                  <c:v>31485</c:v>
                </c:pt>
                <c:pt idx="4821">
                  <c:v>31486</c:v>
                </c:pt>
                <c:pt idx="4822">
                  <c:v>31487</c:v>
                </c:pt>
                <c:pt idx="4823">
                  <c:v>31488</c:v>
                </c:pt>
                <c:pt idx="4824">
                  <c:v>31489</c:v>
                </c:pt>
                <c:pt idx="4825">
                  <c:v>31490</c:v>
                </c:pt>
                <c:pt idx="4826">
                  <c:v>31491</c:v>
                </c:pt>
                <c:pt idx="4827">
                  <c:v>31492</c:v>
                </c:pt>
                <c:pt idx="4828">
                  <c:v>31493</c:v>
                </c:pt>
                <c:pt idx="4829">
                  <c:v>31494</c:v>
                </c:pt>
                <c:pt idx="4830">
                  <c:v>31495</c:v>
                </c:pt>
                <c:pt idx="4831">
                  <c:v>31496</c:v>
                </c:pt>
                <c:pt idx="4832">
                  <c:v>31497</c:v>
                </c:pt>
                <c:pt idx="4833">
                  <c:v>31498</c:v>
                </c:pt>
                <c:pt idx="4834">
                  <c:v>31499</c:v>
                </c:pt>
                <c:pt idx="4835">
                  <c:v>31500</c:v>
                </c:pt>
                <c:pt idx="4836">
                  <c:v>31501</c:v>
                </c:pt>
                <c:pt idx="4837">
                  <c:v>31502</c:v>
                </c:pt>
                <c:pt idx="4838">
                  <c:v>31503</c:v>
                </c:pt>
                <c:pt idx="4839">
                  <c:v>31504</c:v>
                </c:pt>
                <c:pt idx="4840">
                  <c:v>31505</c:v>
                </c:pt>
                <c:pt idx="4841">
                  <c:v>31506</c:v>
                </c:pt>
                <c:pt idx="4842">
                  <c:v>31507</c:v>
                </c:pt>
                <c:pt idx="4843">
                  <c:v>31508</c:v>
                </c:pt>
                <c:pt idx="4844">
                  <c:v>31509</c:v>
                </c:pt>
                <c:pt idx="4845">
                  <c:v>31510</c:v>
                </c:pt>
                <c:pt idx="4846">
                  <c:v>31511</c:v>
                </c:pt>
                <c:pt idx="4847">
                  <c:v>31512</c:v>
                </c:pt>
                <c:pt idx="4848">
                  <c:v>31513</c:v>
                </c:pt>
                <c:pt idx="4849">
                  <c:v>31514</c:v>
                </c:pt>
                <c:pt idx="4850">
                  <c:v>31515</c:v>
                </c:pt>
                <c:pt idx="4851">
                  <c:v>31516</c:v>
                </c:pt>
                <c:pt idx="4852">
                  <c:v>31517</c:v>
                </c:pt>
                <c:pt idx="4853">
                  <c:v>31518</c:v>
                </c:pt>
                <c:pt idx="4854">
                  <c:v>31519</c:v>
                </c:pt>
                <c:pt idx="4855">
                  <c:v>31520</c:v>
                </c:pt>
                <c:pt idx="4856">
                  <c:v>31521</c:v>
                </c:pt>
                <c:pt idx="4857">
                  <c:v>31522</c:v>
                </c:pt>
                <c:pt idx="4858">
                  <c:v>31523</c:v>
                </c:pt>
                <c:pt idx="4859">
                  <c:v>31524</c:v>
                </c:pt>
                <c:pt idx="4860">
                  <c:v>31525</c:v>
                </c:pt>
                <c:pt idx="4861">
                  <c:v>31526</c:v>
                </c:pt>
                <c:pt idx="4862">
                  <c:v>31527</c:v>
                </c:pt>
                <c:pt idx="4863">
                  <c:v>31528</c:v>
                </c:pt>
                <c:pt idx="4864">
                  <c:v>31529</c:v>
                </c:pt>
                <c:pt idx="4865">
                  <c:v>31530</c:v>
                </c:pt>
                <c:pt idx="4866">
                  <c:v>31531</c:v>
                </c:pt>
                <c:pt idx="4867">
                  <c:v>31532</c:v>
                </c:pt>
                <c:pt idx="4868">
                  <c:v>31533</c:v>
                </c:pt>
                <c:pt idx="4869">
                  <c:v>31534</c:v>
                </c:pt>
                <c:pt idx="4870">
                  <c:v>31535</c:v>
                </c:pt>
                <c:pt idx="4871">
                  <c:v>31536</c:v>
                </c:pt>
                <c:pt idx="4872">
                  <c:v>31537</c:v>
                </c:pt>
                <c:pt idx="4873">
                  <c:v>31538</c:v>
                </c:pt>
                <c:pt idx="4874">
                  <c:v>31539</c:v>
                </c:pt>
                <c:pt idx="4875">
                  <c:v>31540</c:v>
                </c:pt>
                <c:pt idx="4876">
                  <c:v>31541</c:v>
                </c:pt>
                <c:pt idx="4877">
                  <c:v>31542</c:v>
                </c:pt>
                <c:pt idx="4878">
                  <c:v>31543</c:v>
                </c:pt>
                <c:pt idx="4879">
                  <c:v>31544</c:v>
                </c:pt>
                <c:pt idx="4880">
                  <c:v>31545</c:v>
                </c:pt>
                <c:pt idx="4881">
                  <c:v>31546</c:v>
                </c:pt>
                <c:pt idx="4882">
                  <c:v>31547</c:v>
                </c:pt>
                <c:pt idx="4883">
                  <c:v>31548</c:v>
                </c:pt>
                <c:pt idx="4884">
                  <c:v>31549</c:v>
                </c:pt>
                <c:pt idx="4885">
                  <c:v>31550</c:v>
                </c:pt>
                <c:pt idx="4886">
                  <c:v>31551</c:v>
                </c:pt>
                <c:pt idx="4887">
                  <c:v>31552</c:v>
                </c:pt>
                <c:pt idx="4888">
                  <c:v>31553</c:v>
                </c:pt>
                <c:pt idx="4889">
                  <c:v>31554</c:v>
                </c:pt>
                <c:pt idx="4890">
                  <c:v>31555</c:v>
                </c:pt>
                <c:pt idx="4891">
                  <c:v>31556</c:v>
                </c:pt>
                <c:pt idx="4892">
                  <c:v>31557</c:v>
                </c:pt>
                <c:pt idx="4893">
                  <c:v>31558</c:v>
                </c:pt>
                <c:pt idx="4894">
                  <c:v>31559</c:v>
                </c:pt>
                <c:pt idx="4895">
                  <c:v>31560</c:v>
                </c:pt>
                <c:pt idx="4896">
                  <c:v>31561</c:v>
                </c:pt>
                <c:pt idx="4897">
                  <c:v>31562</c:v>
                </c:pt>
                <c:pt idx="4898">
                  <c:v>31563</c:v>
                </c:pt>
                <c:pt idx="4899">
                  <c:v>31564</c:v>
                </c:pt>
                <c:pt idx="4900">
                  <c:v>31565</c:v>
                </c:pt>
                <c:pt idx="4901">
                  <c:v>31566</c:v>
                </c:pt>
                <c:pt idx="4902">
                  <c:v>31567</c:v>
                </c:pt>
                <c:pt idx="4903">
                  <c:v>31568</c:v>
                </c:pt>
                <c:pt idx="4904">
                  <c:v>31569</c:v>
                </c:pt>
                <c:pt idx="4905">
                  <c:v>31570</c:v>
                </c:pt>
                <c:pt idx="4906">
                  <c:v>31571</c:v>
                </c:pt>
                <c:pt idx="4907">
                  <c:v>31572</c:v>
                </c:pt>
                <c:pt idx="4908">
                  <c:v>31573</c:v>
                </c:pt>
                <c:pt idx="4909">
                  <c:v>31574</c:v>
                </c:pt>
                <c:pt idx="4910">
                  <c:v>31575</c:v>
                </c:pt>
                <c:pt idx="4911">
                  <c:v>31576</c:v>
                </c:pt>
                <c:pt idx="4912">
                  <c:v>31577</c:v>
                </c:pt>
                <c:pt idx="4913">
                  <c:v>31578</c:v>
                </c:pt>
                <c:pt idx="4914">
                  <c:v>31579</c:v>
                </c:pt>
                <c:pt idx="4915">
                  <c:v>31580</c:v>
                </c:pt>
                <c:pt idx="4916">
                  <c:v>31581</c:v>
                </c:pt>
                <c:pt idx="4917">
                  <c:v>31582</c:v>
                </c:pt>
                <c:pt idx="4918">
                  <c:v>31583</c:v>
                </c:pt>
                <c:pt idx="4919">
                  <c:v>31584</c:v>
                </c:pt>
                <c:pt idx="4920">
                  <c:v>31585</c:v>
                </c:pt>
                <c:pt idx="4921">
                  <c:v>31586</c:v>
                </c:pt>
                <c:pt idx="4922">
                  <c:v>31587</c:v>
                </c:pt>
                <c:pt idx="4923">
                  <c:v>31588</c:v>
                </c:pt>
                <c:pt idx="4924">
                  <c:v>31589</c:v>
                </c:pt>
                <c:pt idx="4925">
                  <c:v>31590</c:v>
                </c:pt>
                <c:pt idx="4926">
                  <c:v>31591</c:v>
                </c:pt>
                <c:pt idx="4927">
                  <c:v>31592</c:v>
                </c:pt>
                <c:pt idx="4928">
                  <c:v>31593</c:v>
                </c:pt>
                <c:pt idx="4929">
                  <c:v>31594</c:v>
                </c:pt>
                <c:pt idx="4930">
                  <c:v>31595</c:v>
                </c:pt>
                <c:pt idx="4931">
                  <c:v>31596</c:v>
                </c:pt>
                <c:pt idx="4932">
                  <c:v>31597</c:v>
                </c:pt>
                <c:pt idx="4933">
                  <c:v>31598</c:v>
                </c:pt>
                <c:pt idx="4934">
                  <c:v>31599</c:v>
                </c:pt>
                <c:pt idx="4935">
                  <c:v>31600</c:v>
                </c:pt>
                <c:pt idx="4936">
                  <c:v>31601</c:v>
                </c:pt>
                <c:pt idx="4937">
                  <c:v>31602</c:v>
                </c:pt>
                <c:pt idx="4938">
                  <c:v>31603</c:v>
                </c:pt>
                <c:pt idx="4939">
                  <c:v>31604</c:v>
                </c:pt>
                <c:pt idx="4940">
                  <c:v>31605</c:v>
                </c:pt>
                <c:pt idx="4941">
                  <c:v>31606</c:v>
                </c:pt>
                <c:pt idx="4942">
                  <c:v>31607</c:v>
                </c:pt>
                <c:pt idx="4943">
                  <c:v>31608</c:v>
                </c:pt>
                <c:pt idx="4944">
                  <c:v>31609</c:v>
                </c:pt>
                <c:pt idx="4945">
                  <c:v>31610</c:v>
                </c:pt>
                <c:pt idx="4946">
                  <c:v>31611</c:v>
                </c:pt>
                <c:pt idx="4947">
                  <c:v>31612</c:v>
                </c:pt>
                <c:pt idx="4948">
                  <c:v>31613</c:v>
                </c:pt>
                <c:pt idx="4949">
                  <c:v>31614</c:v>
                </c:pt>
                <c:pt idx="4950">
                  <c:v>31615</c:v>
                </c:pt>
                <c:pt idx="4951">
                  <c:v>31616</c:v>
                </c:pt>
                <c:pt idx="4952">
                  <c:v>31617</c:v>
                </c:pt>
                <c:pt idx="4953">
                  <c:v>31618</c:v>
                </c:pt>
                <c:pt idx="4954">
                  <c:v>31619</c:v>
                </c:pt>
                <c:pt idx="4955">
                  <c:v>31620</c:v>
                </c:pt>
                <c:pt idx="4956">
                  <c:v>31621</c:v>
                </c:pt>
                <c:pt idx="4957">
                  <c:v>31622</c:v>
                </c:pt>
                <c:pt idx="4958">
                  <c:v>31623</c:v>
                </c:pt>
                <c:pt idx="4959">
                  <c:v>31624</c:v>
                </c:pt>
                <c:pt idx="4960">
                  <c:v>31625</c:v>
                </c:pt>
                <c:pt idx="4961">
                  <c:v>31626</c:v>
                </c:pt>
                <c:pt idx="4962">
                  <c:v>31627</c:v>
                </c:pt>
                <c:pt idx="4963">
                  <c:v>31628</c:v>
                </c:pt>
                <c:pt idx="4964">
                  <c:v>31629</c:v>
                </c:pt>
                <c:pt idx="4965">
                  <c:v>31630</c:v>
                </c:pt>
                <c:pt idx="4966">
                  <c:v>31631</c:v>
                </c:pt>
                <c:pt idx="4967">
                  <c:v>31632</c:v>
                </c:pt>
                <c:pt idx="4968">
                  <c:v>31633</c:v>
                </c:pt>
                <c:pt idx="4969">
                  <c:v>31634</c:v>
                </c:pt>
                <c:pt idx="4970">
                  <c:v>31635</c:v>
                </c:pt>
                <c:pt idx="4971">
                  <c:v>31636</c:v>
                </c:pt>
                <c:pt idx="4972">
                  <c:v>31637</c:v>
                </c:pt>
                <c:pt idx="4973">
                  <c:v>31638</c:v>
                </c:pt>
                <c:pt idx="4974">
                  <c:v>31639</c:v>
                </c:pt>
                <c:pt idx="4975">
                  <c:v>31640</c:v>
                </c:pt>
                <c:pt idx="4976">
                  <c:v>31641</c:v>
                </c:pt>
                <c:pt idx="4977">
                  <c:v>31642</c:v>
                </c:pt>
                <c:pt idx="4978">
                  <c:v>31643</c:v>
                </c:pt>
                <c:pt idx="4979">
                  <c:v>31644</c:v>
                </c:pt>
                <c:pt idx="4980">
                  <c:v>31645</c:v>
                </c:pt>
                <c:pt idx="4981">
                  <c:v>31646</c:v>
                </c:pt>
                <c:pt idx="4982">
                  <c:v>31647</c:v>
                </c:pt>
                <c:pt idx="4983">
                  <c:v>31648</c:v>
                </c:pt>
                <c:pt idx="4984">
                  <c:v>31649</c:v>
                </c:pt>
                <c:pt idx="4985">
                  <c:v>31650</c:v>
                </c:pt>
                <c:pt idx="4986">
                  <c:v>31651</c:v>
                </c:pt>
                <c:pt idx="4987">
                  <c:v>31652</c:v>
                </c:pt>
                <c:pt idx="4988">
                  <c:v>31653</c:v>
                </c:pt>
                <c:pt idx="4989">
                  <c:v>31654</c:v>
                </c:pt>
                <c:pt idx="4990">
                  <c:v>31655</c:v>
                </c:pt>
                <c:pt idx="4991">
                  <c:v>31656</c:v>
                </c:pt>
                <c:pt idx="4992">
                  <c:v>31657</c:v>
                </c:pt>
                <c:pt idx="4993">
                  <c:v>31658</c:v>
                </c:pt>
                <c:pt idx="4994">
                  <c:v>31659</c:v>
                </c:pt>
                <c:pt idx="4995">
                  <c:v>31660</c:v>
                </c:pt>
                <c:pt idx="4996">
                  <c:v>31661</c:v>
                </c:pt>
                <c:pt idx="4997">
                  <c:v>31662</c:v>
                </c:pt>
                <c:pt idx="4998">
                  <c:v>31663</c:v>
                </c:pt>
                <c:pt idx="4999">
                  <c:v>31664</c:v>
                </c:pt>
                <c:pt idx="5000">
                  <c:v>31665</c:v>
                </c:pt>
                <c:pt idx="5001">
                  <c:v>31666</c:v>
                </c:pt>
                <c:pt idx="5002">
                  <c:v>31667</c:v>
                </c:pt>
                <c:pt idx="5003">
                  <c:v>31668</c:v>
                </c:pt>
                <c:pt idx="5004">
                  <c:v>31669</c:v>
                </c:pt>
                <c:pt idx="5005">
                  <c:v>31670</c:v>
                </c:pt>
                <c:pt idx="5006">
                  <c:v>31671</c:v>
                </c:pt>
                <c:pt idx="5007">
                  <c:v>31672</c:v>
                </c:pt>
                <c:pt idx="5008">
                  <c:v>31673</c:v>
                </c:pt>
                <c:pt idx="5009">
                  <c:v>31674</c:v>
                </c:pt>
                <c:pt idx="5010">
                  <c:v>31675</c:v>
                </c:pt>
                <c:pt idx="5011">
                  <c:v>31676</c:v>
                </c:pt>
                <c:pt idx="5012">
                  <c:v>31677</c:v>
                </c:pt>
                <c:pt idx="5013">
                  <c:v>31678</c:v>
                </c:pt>
                <c:pt idx="5014">
                  <c:v>31679</c:v>
                </c:pt>
                <c:pt idx="5015">
                  <c:v>31680</c:v>
                </c:pt>
                <c:pt idx="5016">
                  <c:v>31681</c:v>
                </c:pt>
                <c:pt idx="5017">
                  <c:v>31682</c:v>
                </c:pt>
                <c:pt idx="5018">
                  <c:v>31683</c:v>
                </c:pt>
                <c:pt idx="5019">
                  <c:v>31684</c:v>
                </c:pt>
                <c:pt idx="5020">
                  <c:v>31685</c:v>
                </c:pt>
                <c:pt idx="5021">
                  <c:v>31686</c:v>
                </c:pt>
                <c:pt idx="5022">
                  <c:v>31687</c:v>
                </c:pt>
                <c:pt idx="5023">
                  <c:v>31688</c:v>
                </c:pt>
                <c:pt idx="5024">
                  <c:v>31689</c:v>
                </c:pt>
                <c:pt idx="5025">
                  <c:v>31690</c:v>
                </c:pt>
                <c:pt idx="5026">
                  <c:v>31691</c:v>
                </c:pt>
                <c:pt idx="5027">
                  <c:v>31692</c:v>
                </c:pt>
                <c:pt idx="5028">
                  <c:v>31693</c:v>
                </c:pt>
                <c:pt idx="5029">
                  <c:v>31694</c:v>
                </c:pt>
                <c:pt idx="5030">
                  <c:v>31695</c:v>
                </c:pt>
                <c:pt idx="5031">
                  <c:v>31696</c:v>
                </c:pt>
                <c:pt idx="5032">
                  <c:v>31697</c:v>
                </c:pt>
                <c:pt idx="5033">
                  <c:v>31698</c:v>
                </c:pt>
                <c:pt idx="5034">
                  <c:v>31699</c:v>
                </c:pt>
                <c:pt idx="5035">
                  <c:v>31700</c:v>
                </c:pt>
                <c:pt idx="5036">
                  <c:v>31701</c:v>
                </c:pt>
                <c:pt idx="5037">
                  <c:v>31702</c:v>
                </c:pt>
                <c:pt idx="5038">
                  <c:v>31703</c:v>
                </c:pt>
                <c:pt idx="5039">
                  <c:v>31704</c:v>
                </c:pt>
                <c:pt idx="5040">
                  <c:v>31705</c:v>
                </c:pt>
                <c:pt idx="5041">
                  <c:v>31706</c:v>
                </c:pt>
                <c:pt idx="5042">
                  <c:v>31707</c:v>
                </c:pt>
                <c:pt idx="5043">
                  <c:v>31708</c:v>
                </c:pt>
                <c:pt idx="5044">
                  <c:v>31709</c:v>
                </c:pt>
                <c:pt idx="5045">
                  <c:v>31710</c:v>
                </c:pt>
                <c:pt idx="5046">
                  <c:v>31711</c:v>
                </c:pt>
                <c:pt idx="5047">
                  <c:v>31712</c:v>
                </c:pt>
                <c:pt idx="5048">
                  <c:v>31713</c:v>
                </c:pt>
                <c:pt idx="5049">
                  <c:v>31714</c:v>
                </c:pt>
                <c:pt idx="5050">
                  <c:v>31715</c:v>
                </c:pt>
                <c:pt idx="5051">
                  <c:v>31716</c:v>
                </c:pt>
                <c:pt idx="5052">
                  <c:v>31717</c:v>
                </c:pt>
                <c:pt idx="5053">
                  <c:v>31718</c:v>
                </c:pt>
                <c:pt idx="5054">
                  <c:v>31719</c:v>
                </c:pt>
                <c:pt idx="5055">
                  <c:v>31720</c:v>
                </c:pt>
                <c:pt idx="5056">
                  <c:v>31721</c:v>
                </c:pt>
                <c:pt idx="5057">
                  <c:v>31722</c:v>
                </c:pt>
                <c:pt idx="5058">
                  <c:v>31723</c:v>
                </c:pt>
                <c:pt idx="5059">
                  <c:v>31724</c:v>
                </c:pt>
                <c:pt idx="5060">
                  <c:v>31725</c:v>
                </c:pt>
                <c:pt idx="5061">
                  <c:v>31726</c:v>
                </c:pt>
                <c:pt idx="5062">
                  <c:v>31727</c:v>
                </c:pt>
                <c:pt idx="5063">
                  <c:v>31728</c:v>
                </c:pt>
                <c:pt idx="5064">
                  <c:v>31729</c:v>
                </c:pt>
                <c:pt idx="5065">
                  <c:v>31730</c:v>
                </c:pt>
                <c:pt idx="5066">
                  <c:v>31731</c:v>
                </c:pt>
                <c:pt idx="5067">
                  <c:v>31732</c:v>
                </c:pt>
                <c:pt idx="5068">
                  <c:v>31733</c:v>
                </c:pt>
                <c:pt idx="5069">
                  <c:v>31734</c:v>
                </c:pt>
                <c:pt idx="5070">
                  <c:v>31735</c:v>
                </c:pt>
                <c:pt idx="5071">
                  <c:v>31736</c:v>
                </c:pt>
                <c:pt idx="5072">
                  <c:v>31737</c:v>
                </c:pt>
                <c:pt idx="5073">
                  <c:v>31738</c:v>
                </c:pt>
                <c:pt idx="5074">
                  <c:v>31739</c:v>
                </c:pt>
                <c:pt idx="5075">
                  <c:v>31740</c:v>
                </c:pt>
                <c:pt idx="5076">
                  <c:v>31741</c:v>
                </c:pt>
                <c:pt idx="5077">
                  <c:v>31742</c:v>
                </c:pt>
                <c:pt idx="5078">
                  <c:v>31743</c:v>
                </c:pt>
                <c:pt idx="5079">
                  <c:v>31744</c:v>
                </c:pt>
                <c:pt idx="5080">
                  <c:v>31745</c:v>
                </c:pt>
                <c:pt idx="5081">
                  <c:v>31746</c:v>
                </c:pt>
                <c:pt idx="5082">
                  <c:v>31747</c:v>
                </c:pt>
                <c:pt idx="5083">
                  <c:v>31748</c:v>
                </c:pt>
                <c:pt idx="5084">
                  <c:v>31749</c:v>
                </c:pt>
                <c:pt idx="5085">
                  <c:v>31750</c:v>
                </c:pt>
                <c:pt idx="5086">
                  <c:v>31751</c:v>
                </c:pt>
                <c:pt idx="5087">
                  <c:v>31752</c:v>
                </c:pt>
                <c:pt idx="5088">
                  <c:v>31753</c:v>
                </c:pt>
                <c:pt idx="5089">
                  <c:v>31754</c:v>
                </c:pt>
                <c:pt idx="5090">
                  <c:v>31755</c:v>
                </c:pt>
                <c:pt idx="5091">
                  <c:v>31756</c:v>
                </c:pt>
                <c:pt idx="5092">
                  <c:v>31757</c:v>
                </c:pt>
                <c:pt idx="5093">
                  <c:v>31758</c:v>
                </c:pt>
                <c:pt idx="5094">
                  <c:v>31759</c:v>
                </c:pt>
                <c:pt idx="5095">
                  <c:v>31760</c:v>
                </c:pt>
                <c:pt idx="5096">
                  <c:v>31761</c:v>
                </c:pt>
                <c:pt idx="5097">
                  <c:v>31762</c:v>
                </c:pt>
                <c:pt idx="5098">
                  <c:v>31763</c:v>
                </c:pt>
                <c:pt idx="5099">
                  <c:v>31764</c:v>
                </c:pt>
                <c:pt idx="5100">
                  <c:v>31765</c:v>
                </c:pt>
                <c:pt idx="5101">
                  <c:v>31766</c:v>
                </c:pt>
                <c:pt idx="5102">
                  <c:v>31767</c:v>
                </c:pt>
                <c:pt idx="5103">
                  <c:v>31768</c:v>
                </c:pt>
                <c:pt idx="5104">
                  <c:v>31769</c:v>
                </c:pt>
                <c:pt idx="5105">
                  <c:v>31770</c:v>
                </c:pt>
                <c:pt idx="5106">
                  <c:v>31771</c:v>
                </c:pt>
                <c:pt idx="5107">
                  <c:v>31772</c:v>
                </c:pt>
                <c:pt idx="5108">
                  <c:v>31773</c:v>
                </c:pt>
                <c:pt idx="5109">
                  <c:v>31774</c:v>
                </c:pt>
                <c:pt idx="5110">
                  <c:v>31775</c:v>
                </c:pt>
                <c:pt idx="5111">
                  <c:v>31776</c:v>
                </c:pt>
                <c:pt idx="5112">
                  <c:v>31777</c:v>
                </c:pt>
                <c:pt idx="5113">
                  <c:v>31778</c:v>
                </c:pt>
                <c:pt idx="5114">
                  <c:v>31779</c:v>
                </c:pt>
                <c:pt idx="5115">
                  <c:v>31780</c:v>
                </c:pt>
                <c:pt idx="5116">
                  <c:v>31781</c:v>
                </c:pt>
                <c:pt idx="5117">
                  <c:v>31782</c:v>
                </c:pt>
                <c:pt idx="5118">
                  <c:v>31783</c:v>
                </c:pt>
                <c:pt idx="5119">
                  <c:v>31784</c:v>
                </c:pt>
                <c:pt idx="5120">
                  <c:v>31785</c:v>
                </c:pt>
                <c:pt idx="5121">
                  <c:v>31786</c:v>
                </c:pt>
                <c:pt idx="5122">
                  <c:v>31787</c:v>
                </c:pt>
                <c:pt idx="5123">
                  <c:v>31788</c:v>
                </c:pt>
                <c:pt idx="5124">
                  <c:v>31789</c:v>
                </c:pt>
                <c:pt idx="5125">
                  <c:v>31790</c:v>
                </c:pt>
                <c:pt idx="5126">
                  <c:v>31791</c:v>
                </c:pt>
                <c:pt idx="5127">
                  <c:v>31792</c:v>
                </c:pt>
                <c:pt idx="5128">
                  <c:v>31793</c:v>
                </c:pt>
                <c:pt idx="5129">
                  <c:v>31794</c:v>
                </c:pt>
                <c:pt idx="5130">
                  <c:v>31795</c:v>
                </c:pt>
                <c:pt idx="5131">
                  <c:v>31796</c:v>
                </c:pt>
                <c:pt idx="5132">
                  <c:v>31797</c:v>
                </c:pt>
                <c:pt idx="5133">
                  <c:v>31798</c:v>
                </c:pt>
                <c:pt idx="5134">
                  <c:v>31799</c:v>
                </c:pt>
                <c:pt idx="5135">
                  <c:v>31800</c:v>
                </c:pt>
                <c:pt idx="5136">
                  <c:v>31801</c:v>
                </c:pt>
                <c:pt idx="5137">
                  <c:v>31802</c:v>
                </c:pt>
                <c:pt idx="5138">
                  <c:v>31803</c:v>
                </c:pt>
                <c:pt idx="5139">
                  <c:v>31804</c:v>
                </c:pt>
                <c:pt idx="5140">
                  <c:v>31805</c:v>
                </c:pt>
                <c:pt idx="5141">
                  <c:v>31806</c:v>
                </c:pt>
                <c:pt idx="5142">
                  <c:v>31807</c:v>
                </c:pt>
                <c:pt idx="5143">
                  <c:v>31808</c:v>
                </c:pt>
                <c:pt idx="5144">
                  <c:v>31809</c:v>
                </c:pt>
                <c:pt idx="5145">
                  <c:v>31810</c:v>
                </c:pt>
                <c:pt idx="5146">
                  <c:v>31811</c:v>
                </c:pt>
                <c:pt idx="5147">
                  <c:v>31812</c:v>
                </c:pt>
                <c:pt idx="5148">
                  <c:v>31813</c:v>
                </c:pt>
                <c:pt idx="5149">
                  <c:v>31814</c:v>
                </c:pt>
                <c:pt idx="5150">
                  <c:v>31815</c:v>
                </c:pt>
                <c:pt idx="5151">
                  <c:v>31816</c:v>
                </c:pt>
                <c:pt idx="5152">
                  <c:v>31817</c:v>
                </c:pt>
                <c:pt idx="5153">
                  <c:v>31818</c:v>
                </c:pt>
                <c:pt idx="5154">
                  <c:v>31819</c:v>
                </c:pt>
                <c:pt idx="5155">
                  <c:v>31820</c:v>
                </c:pt>
                <c:pt idx="5156">
                  <c:v>31821</c:v>
                </c:pt>
                <c:pt idx="5157">
                  <c:v>31822</c:v>
                </c:pt>
                <c:pt idx="5158">
                  <c:v>31823</c:v>
                </c:pt>
                <c:pt idx="5159">
                  <c:v>31824</c:v>
                </c:pt>
                <c:pt idx="5160">
                  <c:v>31825</c:v>
                </c:pt>
                <c:pt idx="5161">
                  <c:v>31826</c:v>
                </c:pt>
                <c:pt idx="5162">
                  <c:v>31827</c:v>
                </c:pt>
                <c:pt idx="5163">
                  <c:v>31828</c:v>
                </c:pt>
                <c:pt idx="5164">
                  <c:v>31829</c:v>
                </c:pt>
                <c:pt idx="5165">
                  <c:v>31830</c:v>
                </c:pt>
                <c:pt idx="5166">
                  <c:v>31831</c:v>
                </c:pt>
                <c:pt idx="5167">
                  <c:v>31832</c:v>
                </c:pt>
                <c:pt idx="5168">
                  <c:v>31833</c:v>
                </c:pt>
                <c:pt idx="5169">
                  <c:v>31834</c:v>
                </c:pt>
                <c:pt idx="5170">
                  <c:v>31835</c:v>
                </c:pt>
                <c:pt idx="5171">
                  <c:v>31836</c:v>
                </c:pt>
                <c:pt idx="5172">
                  <c:v>31837</c:v>
                </c:pt>
                <c:pt idx="5173">
                  <c:v>31838</c:v>
                </c:pt>
                <c:pt idx="5174">
                  <c:v>31839</c:v>
                </c:pt>
                <c:pt idx="5175">
                  <c:v>31840</c:v>
                </c:pt>
                <c:pt idx="5176">
                  <c:v>31841</c:v>
                </c:pt>
                <c:pt idx="5177">
                  <c:v>31842</c:v>
                </c:pt>
                <c:pt idx="5178">
                  <c:v>31843</c:v>
                </c:pt>
                <c:pt idx="5179">
                  <c:v>31844</c:v>
                </c:pt>
                <c:pt idx="5180">
                  <c:v>31845</c:v>
                </c:pt>
                <c:pt idx="5181">
                  <c:v>31846</c:v>
                </c:pt>
                <c:pt idx="5182">
                  <c:v>31847</c:v>
                </c:pt>
                <c:pt idx="5183">
                  <c:v>31848</c:v>
                </c:pt>
                <c:pt idx="5184">
                  <c:v>31849</c:v>
                </c:pt>
                <c:pt idx="5185">
                  <c:v>31850</c:v>
                </c:pt>
                <c:pt idx="5186">
                  <c:v>31851</c:v>
                </c:pt>
                <c:pt idx="5187">
                  <c:v>31852</c:v>
                </c:pt>
                <c:pt idx="5188">
                  <c:v>31853</c:v>
                </c:pt>
                <c:pt idx="5189">
                  <c:v>31854</c:v>
                </c:pt>
                <c:pt idx="5190">
                  <c:v>31855</c:v>
                </c:pt>
                <c:pt idx="5191">
                  <c:v>31856</c:v>
                </c:pt>
                <c:pt idx="5192">
                  <c:v>31857</c:v>
                </c:pt>
                <c:pt idx="5193">
                  <c:v>31858</c:v>
                </c:pt>
                <c:pt idx="5194">
                  <c:v>31859</c:v>
                </c:pt>
                <c:pt idx="5195">
                  <c:v>31860</c:v>
                </c:pt>
                <c:pt idx="5196">
                  <c:v>31861</c:v>
                </c:pt>
                <c:pt idx="5197">
                  <c:v>31862</c:v>
                </c:pt>
                <c:pt idx="5198">
                  <c:v>31863</c:v>
                </c:pt>
                <c:pt idx="5199">
                  <c:v>31864</c:v>
                </c:pt>
                <c:pt idx="5200">
                  <c:v>31865</c:v>
                </c:pt>
                <c:pt idx="5201">
                  <c:v>31866</c:v>
                </c:pt>
                <c:pt idx="5202">
                  <c:v>31867</c:v>
                </c:pt>
                <c:pt idx="5203">
                  <c:v>31868</c:v>
                </c:pt>
                <c:pt idx="5204">
                  <c:v>31869</c:v>
                </c:pt>
                <c:pt idx="5205">
                  <c:v>31870</c:v>
                </c:pt>
                <c:pt idx="5206">
                  <c:v>31871</c:v>
                </c:pt>
                <c:pt idx="5207">
                  <c:v>31872</c:v>
                </c:pt>
                <c:pt idx="5208">
                  <c:v>31873</c:v>
                </c:pt>
                <c:pt idx="5209">
                  <c:v>31874</c:v>
                </c:pt>
                <c:pt idx="5210">
                  <c:v>31875</c:v>
                </c:pt>
                <c:pt idx="5211">
                  <c:v>31876</c:v>
                </c:pt>
                <c:pt idx="5212">
                  <c:v>31877</c:v>
                </c:pt>
                <c:pt idx="5213">
                  <c:v>31878</c:v>
                </c:pt>
                <c:pt idx="5214">
                  <c:v>31879</c:v>
                </c:pt>
                <c:pt idx="5215">
                  <c:v>31880</c:v>
                </c:pt>
                <c:pt idx="5216">
                  <c:v>31881</c:v>
                </c:pt>
                <c:pt idx="5217">
                  <c:v>31882</c:v>
                </c:pt>
                <c:pt idx="5218">
                  <c:v>31883</c:v>
                </c:pt>
                <c:pt idx="5219">
                  <c:v>31884</c:v>
                </c:pt>
                <c:pt idx="5220">
                  <c:v>31885</c:v>
                </c:pt>
                <c:pt idx="5221">
                  <c:v>31886</c:v>
                </c:pt>
                <c:pt idx="5222">
                  <c:v>31887</c:v>
                </c:pt>
                <c:pt idx="5223">
                  <c:v>31888</c:v>
                </c:pt>
                <c:pt idx="5224">
                  <c:v>31889</c:v>
                </c:pt>
                <c:pt idx="5225">
                  <c:v>31890</c:v>
                </c:pt>
                <c:pt idx="5226">
                  <c:v>31891</c:v>
                </c:pt>
                <c:pt idx="5227">
                  <c:v>31892</c:v>
                </c:pt>
                <c:pt idx="5228">
                  <c:v>31893</c:v>
                </c:pt>
                <c:pt idx="5229">
                  <c:v>31894</c:v>
                </c:pt>
                <c:pt idx="5230">
                  <c:v>31895</c:v>
                </c:pt>
                <c:pt idx="5231">
                  <c:v>31896</c:v>
                </c:pt>
                <c:pt idx="5232">
                  <c:v>31897</c:v>
                </c:pt>
                <c:pt idx="5233">
                  <c:v>31898</c:v>
                </c:pt>
                <c:pt idx="5234">
                  <c:v>31899</c:v>
                </c:pt>
                <c:pt idx="5235">
                  <c:v>31900</c:v>
                </c:pt>
                <c:pt idx="5236">
                  <c:v>31901</c:v>
                </c:pt>
                <c:pt idx="5237">
                  <c:v>31902</c:v>
                </c:pt>
                <c:pt idx="5238">
                  <c:v>31903</c:v>
                </c:pt>
                <c:pt idx="5239">
                  <c:v>31904</c:v>
                </c:pt>
                <c:pt idx="5240">
                  <c:v>31905</c:v>
                </c:pt>
                <c:pt idx="5241">
                  <c:v>31906</c:v>
                </c:pt>
                <c:pt idx="5242">
                  <c:v>31907</c:v>
                </c:pt>
                <c:pt idx="5243">
                  <c:v>31908</c:v>
                </c:pt>
                <c:pt idx="5244">
                  <c:v>31909</c:v>
                </c:pt>
                <c:pt idx="5245">
                  <c:v>31910</c:v>
                </c:pt>
                <c:pt idx="5246">
                  <c:v>31911</c:v>
                </c:pt>
                <c:pt idx="5247">
                  <c:v>31912</c:v>
                </c:pt>
                <c:pt idx="5248">
                  <c:v>31913</c:v>
                </c:pt>
                <c:pt idx="5249">
                  <c:v>31914</c:v>
                </c:pt>
                <c:pt idx="5250">
                  <c:v>31915</c:v>
                </c:pt>
                <c:pt idx="5251">
                  <c:v>31916</c:v>
                </c:pt>
                <c:pt idx="5252">
                  <c:v>31917</c:v>
                </c:pt>
                <c:pt idx="5253">
                  <c:v>31918</c:v>
                </c:pt>
                <c:pt idx="5254">
                  <c:v>31919</c:v>
                </c:pt>
                <c:pt idx="5255">
                  <c:v>31920</c:v>
                </c:pt>
                <c:pt idx="5256">
                  <c:v>31921</c:v>
                </c:pt>
                <c:pt idx="5257">
                  <c:v>31922</c:v>
                </c:pt>
                <c:pt idx="5258">
                  <c:v>31923</c:v>
                </c:pt>
                <c:pt idx="5259">
                  <c:v>31924</c:v>
                </c:pt>
                <c:pt idx="5260">
                  <c:v>31925</c:v>
                </c:pt>
                <c:pt idx="5261">
                  <c:v>31926</c:v>
                </c:pt>
                <c:pt idx="5262">
                  <c:v>31927</c:v>
                </c:pt>
                <c:pt idx="5263">
                  <c:v>31928</c:v>
                </c:pt>
                <c:pt idx="5264">
                  <c:v>31929</c:v>
                </c:pt>
                <c:pt idx="5265">
                  <c:v>31930</c:v>
                </c:pt>
                <c:pt idx="5266">
                  <c:v>31931</c:v>
                </c:pt>
                <c:pt idx="5267">
                  <c:v>31932</c:v>
                </c:pt>
                <c:pt idx="5268">
                  <c:v>31933</c:v>
                </c:pt>
                <c:pt idx="5269">
                  <c:v>31934</c:v>
                </c:pt>
                <c:pt idx="5270">
                  <c:v>31935</c:v>
                </c:pt>
                <c:pt idx="5271">
                  <c:v>31936</c:v>
                </c:pt>
                <c:pt idx="5272">
                  <c:v>31937</c:v>
                </c:pt>
                <c:pt idx="5273">
                  <c:v>31938</c:v>
                </c:pt>
                <c:pt idx="5274">
                  <c:v>31939</c:v>
                </c:pt>
                <c:pt idx="5275">
                  <c:v>31940</c:v>
                </c:pt>
                <c:pt idx="5276">
                  <c:v>31941</c:v>
                </c:pt>
                <c:pt idx="5277">
                  <c:v>31942</c:v>
                </c:pt>
                <c:pt idx="5278">
                  <c:v>31943</c:v>
                </c:pt>
                <c:pt idx="5279">
                  <c:v>31944</c:v>
                </c:pt>
                <c:pt idx="5280">
                  <c:v>31945</c:v>
                </c:pt>
                <c:pt idx="5281">
                  <c:v>31946</c:v>
                </c:pt>
                <c:pt idx="5282">
                  <c:v>31947</c:v>
                </c:pt>
                <c:pt idx="5283">
                  <c:v>31948</c:v>
                </c:pt>
                <c:pt idx="5284">
                  <c:v>31949</c:v>
                </c:pt>
                <c:pt idx="5285">
                  <c:v>31950</c:v>
                </c:pt>
                <c:pt idx="5286">
                  <c:v>31951</c:v>
                </c:pt>
                <c:pt idx="5287">
                  <c:v>31952</c:v>
                </c:pt>
                <c:pt idx="5288">
                  <c:v>31953</c:v>
                </c:pt>
                <c:pt idx="5289">
                  <c:v>31954</c:v>
                </c:pt>
                <c:pt idx="5290">
                  <c:v>31955</c:v>
                </c:pt>
                <c:pt idx="5291">
                  <c:v>31956</c:v>
                </c:pt>
                <c:pt idx="5292">
                  <c:v>31957</c:v>
                </c:pt>
                <c:pt idx="5293">
                  <c:v>31958</c:v>
                </c:pt>
                <c:pt idx="5294">
                  <c:v>31959</c:v>
                </c:pt>
                <c:pt idx="5295">
                  <c:v>31960</c:v>
                </c:pt>
                <c:pt idx="5296">
                  <c:v>31961</c:v>
                </c:pt>
                <c:pt idx="5297">
                  <c:v>31962</c:v>
                </c:pt>
                <c:pt idx="5298">
                  <c:v>31963</c:v>
                </c:pt>
                <c:pt idx="5299">
                  <c:v>31964</c:v>
                </c:pt>
                <c:pt idx="5300">
                  <c:v>31965</c:v>
                </c:pt>
                <c:pt idx="5301">
                  <c:v>31966</c:v>
                </c:pt>
                <c:pt idx="5302">
                  <c:v>31967</c:v>
                </c:pt>
                <c:pt idx="5303">
                  <c:v>31968</c:v>
                </c:pt>
                <c:pt idx="5304">
                  <c:v>31969</c:v>
                </c:pt>
                <c:pt idx="5305">
                  <c:v>31970</c:v>
                </c:pt>
                <c:pt idx="5306">
                  <c:v>31971</c:v>
                </c:pt>
                <c:pt idx="5307">
                  <c:v>31972</c:v>
                </c:pt>
                <c:pt idx="5308">
                  <c:v>31973</c:v>
                </c:pt>
                <c:pt idx="5309">
                  <c:v>31974</c:v>
                </c:pt>
                <c:pt idx="5310">
                  <c:v>31975</c:v>
                </c:pt>
                <c:pt idx="5311">
                  <c:v>31976</c:v>
                </c:pt>
                <c:pt idx="5312">
                  <c:v>31977</c:v>
                </c:pt>
                <c:pt idx="5313">
                  <c:v>31978</c:v>
                </c:pt>
                <c:pt idx="5314">
                  <c:v>31979</c:v>
                </c:pt>
                <c:pt idx="5315">
                  <c:v>31980</c:v>
                </c:pt>
                <c:pt idx="5316">
                  <c:v>31981</c:v>
                </c:pt>
                <c:pt idx="5317">
                  <c:v>31982</c:v>
                </c:pt>
                <c:pt idx="5318">
                  <c:v>31983</c:v>
                </c:pt>
                <c:pt idx="5319">
                  <c:v>31984</c:v>
                </c:pt>
                <c:pt idx="5320">
                  <c:v>31985</c:v>
                </c:pt>
                <c:pt idx="5321">
                  <c:v>31986</c:v>
                </c:pt>
                <c:pt idx="5322">
                  <c:v>31987</c:v>
                </c:pt>
                <c:pt idx="5323">
                  <c:v>31988</c:v>
                </c:pt>
                <c:pt idx="5324">
                  <c:v>31989</c:v>
                </c:pt>
                <c:pt idx="5325">
                  <c:v>31990</c:v>
                </c:pt>
                <c:pt idx="5326">
                  <c:v>31991</c:v>
                </c:pt>
                <c:pt idx="5327">
                  <c:v>31992</c:v>
                </c:pt>
                <c:pt idx="5328">
                  <c:v>31993</c:v>
                </c:pt>
                <c:pt idx="5329">
                  <c:v>31994</c:v>
                </c:pt>
                <c:pt idx="5330">
                  <c:v>31995</c:v>
                </c:pt>
                <c:pt idx="5331">
                  <c:v>31996</c:v>
                </c:pt>
                <c:pt idx="5332">
                  <c:v>31997</c:v>
                </c:pt>
                <c:pt idx="5333">
                  <c:v>31998</c:v>
                </c:pt>
                <c:pt idx="5334">
                  <c:v>31999</c:v>
                </c:pt>
                <c:pt idx="5335">
                  <c:v>32000</c:v>
                </c:pt>
                <c:pt idx="5336">
                  <c:v>32001</c:v>
                </c:pt>
                <c:pt idx="5337">
                  <c:v>32002</c:v>
                </c:pt>
                <c:pt idx="5338">
                  <c:v>32003</c:v>
                </c:pt>
                <c:pt idx="5339">
                  <c:v>32004</c:v>
                </c:pt>
                <c:pt idx="5340">
                  <c:v>32005</c:v>
                </c:pt>
                <c:pt idx="5341">
                  <c:v>32006</c:v>
                </c:pt>
                <c:pt idx="5342">
                  <c:v>32007</c:v>
                </c:pt>
                <c:pt idx="5343">
                  <c:v>32008</c:v>
                </c:pt>
                <c:pt idx="5344">
                  <c:v>32009</c:v>
                </c:pt>
                <c:pt idx="5345">
                  <c:v>32010</c:v>
                </c:pt>
                <c:pt idx="5346">
                  <c:v>32011</c:v>
                </c:pt>
                <c:pt idx="5347">
                  <c:v>32012</c:v>
                </c:pt>
                <c:pt idx="5348">
                  <c:v>32013</c:v>
                </c:pt>
                <c:pt idx="5349">
                  <c:v>32014</c:v>
                </c:pt>
                <c:pt idx="5350">
                  <c:v>32015</c:v>
                </c:pt>
                <c:pt idx="5351">
                  <c:v>32016</c:v>
                </c:pt>
                <c:pt idx="5352">
                  <c:v>32017</c:v>
                </c:pt>
                <c:pt idx="5353">
                  <c:v>32018</c:v>
                </c:pt>
                <c:pt idx="5354">
                  <c:v>32019</c:v>
                </c:pt>
                <c:pt idx="5355">
                  <c:v>32020</c:v>
                </c:pt>
                <c:pt idx="5356">
                  <c:v>32021</c:v>
                </c:pt>
                <c:pt idx="5357">
                  <c:v>32022</c:v>
                </c:pt>
                <c:pt idx="5358">
                  <c:v>32023</c:v>
                </c:pt>
                <c:pt idx="5359">
                  <c:v>32024</c:v>
                </c:pt>
                <c:pt idx="5360">
                  <c:v>32025</c:v>
                </c:pt>
                <c:pt idx="5361">
                  <c:v>32026</c:v>
                </c:pt>
                <c:pt idx="5362">
                  <c:v>32027</c:v>
                </c:pt>
                <c:pt idx="5363">
                  <c:v>32028</c:v>
                </c:pt>
                <c:pt idx="5364">
                  <c:v>32029</c:v>
                </c:pt>
                <c:pt idx="5365">
                  <c:v>32030</c:v>
                </c:pt>
                <c:pt idx="5366">
                  <c:v>32031</c:v>
                </c:pt>
                <c:pt idx="5367">
                  <c:v>32032</c:v>
                </c:pt>
                <c:pt idx="5368">
                  <c:v>32033</c:v>
                </c:pt>
                <c:pt idx="5369">
                  <c:v>32034</c:v>
                </c:pt>
                <c:pt idx="5370">
                  <c:v>32035</c:v>
                </c:pt>
                <c:pt idx="5371">
                  <c:v>32036</c:v>
                </c:pt>
                <c:pt idx="5372">
                  <c:v>32037</c:v>
                </c:pt>
                <c:pt idx="5373">
                  <c:v>32038</c:v>
                </c:pt>
                <c:pt idx="5374">
                  <c:v>32039</c:v>
                </c:pt>
                <c:pt idx="5375">
                  <c:v>32040</c:v>
                </c:pt>
                <c:pt idx="5376">
                  <c:v>32041</c:v>
                </c:pt>
                <c:pt idx="5377">
                  <c:v>32042</c:v>
                </c:pt>
                <c:pt idx="5378">
                  <c:v>32043</c:v>
                </c:pt>
                <c:pt idx="5379">
                  <c:v>32044</c:v>
                </c:pt>
                <c:pt idx="5380">
                  <c:v>32045</c:v>
                </c:pt>
                <c:pt idx="5381">
                  <c:v>32046</c:v>
                </c:pt>
                <c:pt idx="5382">
                  <c:v>32047</c:v>
                </c:pt>
                <c:pt idx="5383">
                  <c:v>32048</c:v>
                </c:pt>
                <c:pt idx="5384">
                  <c:v>32049</c:v>
                </c:pt>
                <c:pt idx="5385">
                  <c:v>32050</c:v>
                </c:pt>
                <c:pt idx="5386">
                  <c:v>32051</c:v>
                </c:pt>
                <c:pt idx="5387">
                  <c:v>32052</c:v>
                </c:pt>
                <c:pt idx="5388">
                  <c:v>32053</c:v>
                </c:pt>
                <c:pt idx="5389">
                  <c:v>32054</c:v>
                </c:pt>
                <c:pt idx="5390">
                  <c:v>32055</c:v>
                </c:pt>
                <c:pt idx="5391">
                  <c:v>32056</c:v>
                </c:pt>
                <c:pt idx="5392">
                  <c:v>32057</c:v>
                </c:pt>
                <c:pt idx="5393">
                  <c:v>32058</c:v>
                </c:pt>
                <c:pt idx="5394">
                  <c:v>32059</c:v>
                </c:pt>
                <c:pt idx="5395">
                  <c:v>32060</c:v>
                </c:pt>
                <c:pt idx="5396">
                  <c:v>32061</c:v>
                </c:pt>
                <c:pt idx="5397">
                  <c:v>32062</c:v>
                </c:pt>
                <c:pt idx="5398">
                  <c:v>32063</c:v>
                </c:pt>
                <c:pt idx="5399">
                  <c:v>32064</c:v>
                </c:pt>
                <c:pt idx="5400">
                  <c:v>32065</c:v>
                </c:pt>
                <c:pt idx="5401">
                  <c:v>32066</c:v>
                </c:pt>
                <c:pt idx="5402">
                  <c:v>32067</c:v>
                </c:pt>
                <c:pt idx="5403">
                  <c:v>32068</c:v>
                </c:pt>
                <c:pt idx="5404">
                  <c:v>32069</c:v>
                </c:pt>
                <c:pt idx="5405">
                  <c:v>32070</c:v>
                </c:pt>
                <c:pt idx="5406">
                  <c:v>32071</c:v>
                </c:pt>
                <c:pt idx="5407">
                  <c:v>32072</c:v>
                </c:pt>
                <c:pt idx="5408">
                  <c:v>32073</c:v>
                </c:pt>
                <c:pt idx="5409">
                  <c:v>32074</c:v>
                </c:pt>
                <c:pt idx="5410">
                  <c:v>32075</c:v>
                </c:pt>
                <c:pt idx="5411">
                  <c:v>32076</c:v>
                </c:pt>
                <c:pt idx="5412">
                  <c:v>32077</c:v>
                </c:pt>
                <c:pt idx="5413">
                  <c:v>32078</c:v>
                </c:pt>
                <c:pt idx="5414">
                  <c:v>32079</c:v>
                </c:pt>
                <c:pt idx="5415">
                  <c:v>32080</c:v>
                </c:pt>
                <c:pt idx="5416">
                  <c:v>32081</c:v>
                </c:pt>
                <c:pt idx="5417">
                  <c:v>32082</c:v>
                </c:pt>
                <c:pt idx="5418">
                  <c:v>32083</c:v>
                </c:pt>
                <c:pt idx="5419">
                  <c:v>32084</c:v>
                </c:pt>
                <c:pt idx="5420">
                  <c:v>32085</c:v>
                </c:pt>
                <c:pt idx="5421">
                  <c:v>32086</c:v>
                </c:pt>
                <c:pt idx="5422">
                  <c:v>32087</c:v>
                </c:pt>
                <c:pt idx="5423">
                  <c:v>32088</c:v>
                </c:pt>
                <c:pt idx="5424">
                  <c:v>32089</c:v>
                </c:pt>
                <c:pt idx="5425">
                  <c:v>32090</c:v>
                </c:pt>
                <c:pt idx="5426">
                  <c:v>32091</c:v>
                </c:pt>
                <c:pt idx="5427">
                  <c:v>32092</c:v>
                </c:pt>
                <c:pt idx="5428">
                  <c:v>32093</c:v>
                </c:pt>
                <c:pt idx="5429">
                  <c:v>32094</c:v>
                </c:pt>
                <c:pt idx="5430">
                  <c:v>32095</c:v>
                </c:pt>
                <c:pt idx="5431">
                  <c:v>32096</c:v>
                </c:pt>
                <c:pt idx="5432">
                  <c:v>32097</c:v>
                </c:pt>
                <c:pt idx="5433">
                  <c:v>32098</c:v>
                </c:pt>
                <c:pt idx="5434">
                  <c:v>32099</c:v>
                </c:pt>
                <c:pt idx="5435">
                  <c:v>32100</c:v>
                </c:pt>
                <c:pt idx="5436">
                  <c:v>32101</c:v>
                </c:pt>
                <c:pt idx="5437">
                  <c:v>32102</c:v>
                </c:pt>
                <c:pt idx="5438">
                  <c:v>32103</c:v>
                </c:pt>
                <c:pt idx="5439">
                  <c:v>32104</c:v>
                </c:pt>
                <c:pt idx="5440">
                  <c:v>32105</c:v>
                </c:pt>
                <c:pt idx="5441">
                  <c:v>32106</c:v>
                </c:pt>
                <c:pt idx="5442">
                  <c:v>32107</c:v>
                </c:pt>
                <c:pt idx="5443">
                  <c:v>32108</c:v>
                </c:pt>
                <c:pt idx="5444">
                  <c:v>32109</c:v>
                </c:pt>
                <c:pt idx="5445">
                  <c:v>32110</c:v>
                </c:pt>
                <c:pt idx="5446">
                  <c:v>32111</c:v>
                </c:pt>
                <c:pt idx="5447">
                  <c:v>32112</c:v>
                </c:pt>
                <c:pt idx="5448">
                  <c:v>32113</c:v>
                </c:pt>
                <c:pt idx="5449">
                  <c:v>32114</c:v>
                </c:pt>
                <c:pt idx="5450">
                  <c:v>32115</c:v>
                </c:pt>
                <c:pt idx="5451">
                  <c:v>32116</c:v>
                </c:pt>
                <c:pt idx="5452">
                  <c:v>32117</c:v>
                </c:pt>
                <c:pt idx="5453">
                  <c:v>32118</c:v>
                </c:pt>
                <c:pt idx="5454">
                  <c:v>32119</c:v>
                </c:pt>
                <c:pt idx="5455">
                  <c:v>32120</c:v>
                </c:pt>
                <c:pt idx="5456">
                  <c:v>32121</c:v>
                </c:pt>
                <c:pt idx="5457">
                  <c:v>32122</c:v>
                </c:pt>
                <c:pt idx="5458">
                  <c:v>32123</c:v>
                </c:pt>
                <c:pt idx="5459">
                  <c:v>32124</c:v>
                </c:pt>
                <c:pt idx="5460">
                  <c:v>32125</c:v>
                </c:pt>
                <c:pt idx="5461">
                  <c:v>32126</c:v>
                </c:pt>
                <c:pt idx="5462">
                  <c:v>32127</c:v>
                </c:pt>
                <c:pt idx="5463">
                  <c:v>32128</c:v>
                </c:pt>
                <c:pt idx="5464">
                  <c:v>32129</c:v>
                </c:pt>
                <c:pt idx="5465">
                  <c:v>32130</c:v>
                </c:pt>
                <c:pt idx="5466">
                  <c:v>32131</c:v>
                </c:pt>
                <c:pt idx="5467">
                  <c:v>32132</c:v>
                </c:pt>
                <c:pt idx="5468">
                  <c:v>32133</c:v>
                </c:pt>
                <c:pt idx="5469">
                  <c:v>32134</c:v>
                </c:pt>
                <c:pt idx="5470">
                  <c:v>32135</c:v>
                </c:pt>
                <c:pt idx="5471">
                  <c:v>32136</c:v>
                </c:pt>
                <c:pt idx="5472">
                  <c:v>32137</c:v>
                </c:pt>
                <c:pt idx="5473">
                  <c:v>32138</c:v>
                </c:pt>
                <c:pt idx="5474">
                  <c:v>32139</c:v>
                </c:pt>
                <c:pt idx="5475">
                  <c:v>32140</c:v>
                </c:pt>
                <c:pt idx="5476">
                  <c:v>32141</c:v>
                </c:pt>
                <c:pt idx="5477">
                  <c:v>32142</c:v>
                </c:pt>
                <c:pt idx="5478">
                  <c:v>32143</c:v>
                </c:pt>
                <c:pt idx="5479">
                  <c:v>32144</c:v>
                </c:pt>
                <c:pt idx="5480">
                  <c:v>32145</c:v>
                </c:pt>
                <c:pt idx="5481">
                  <c:v>32146</c:v>
                </c:pt>
                <c:pt idx="5482">
                  <c:v>32147</c:v>
                </c:pt>
                <c:pt idx="5483">
                  <c:v>32148</c:v>
                </c:pt>
                <c:pt idx="5484">
                  <c:v>32149</c:v>
                </c:pt>
                <c:pt idx="5485">
                  <c:v>32150</c:v>
                </c:pt>
                <c:pt idx="5486">
                  <c:v>32151</c:v>
                </c:pt>
                <c:pt idx="5487">
                  <c:v>32152</c:v>
                </c:pt>
                <c:pt idx="5488">
                  <c:v>32153</c:v>
                </c:pt>
                <c:pt idx="5489">
                  <c:v>32154</c:v>
                </c:pt>
                <c:pt idx="5490">
                  <c:v>32155</c:v>
                </c:pt>
                <c:pt idx="5491">
                  <c:v>32156</c:v>
                </c:pt>
                <c:pt idx="5492">
                  <c:v>32157</c:v>
                </c:pt>
                <c:pt idx="5493">
                  <c:v>32158</c:v>
                </c:pt>
                <c:pt idx="5494">
                  <c:v>32159</c:v>
                </c:pt>
                <c:pt idx="5495">
                  <c:v>32160</c:v>
                </c:pt>
                <c:pt idx="5496">
                  <c:v>32161</c:v>
                </c:pt>
                <c:pt idx="5497">
                  <c:v>32162</c:v>
                </c:pt>
                <c:pt idx="5498">
                  <c:v>32163</c:v>
                </c:pt>
                <c:pt idx="5499">
                  <c:v>32164</c:v>
                </c:pt>
                <c:pt idx="5500">
                  <c:v>32165</c:v>
                </c:pt>
                <c:pt idx="5501">
                  <c:v>32166</c:v>
                </c:pt>
                <c:pt idx="5502">
                  <c:v>32167</c:v>
                </c:pt>
                <c:pt idx="5503">
                  <c:v>32168</c:v>
                </c:pt>
                <c:pt idx="5504">
                  <c:v>32169</c:v>
                </c:pt>
                <c:pt idx="5505">
                  <c:v>32170</c:v>
                </c:pt>
                <c:pt idx="5506">
                  <c:v>32171</c:v>
                </c:pt>
                <c:pt idx="5507">
                  <c:v>32172</c:v>
                </c:pt>
                <c:pt idx="5508">
                  <c:v>32173</c:v>
                </c:pt>
                <c:pt idx="5509">
                  <c:v>32174</c:v>
                </c:pt>
                <c:pt idx="5510">
                  <c:v>32175</c:v>
                </c:pt>
                <c:pt idx="5511">
                  <c:v>32176</c:v>
                </c:pt>
                <c:pt idx="5512">
                  <c:v>32177</c:v>
                </c:pt>
                <c:pt idx="5513">
                  <c:v>32178</c:v>
                </c:pt>
                <c:pt idx="5514">
                  <c:v>32179</c:v>
                </c:pt>
                <c:pt idx="5515">
                  <c:v>32180</c:v>
                </c:pt>
                <c:pt idx="5516">
                  <c:v>32181</c:v>
                </c:pt>
                <c:pt idx="5517">
                  <c:v>32182</c:v>
                </c:pt>
                <c:pt idx="5518">
                  <c:v>32183</c:v>
                </c:pt>
                <c:pt idx="5519">
                  <c:v>32184</c:v>
                </c:pt>
                <c:pt idx="5520">
                  <c:v>32185</c:v>
                </c:pt>
                <c:pt idx="5521">
                  <c:v>32186</c:v>
                </c:pt>
                <c:pt idx="5522">
                  <c:v>32187</c:v>
                </c:pt>
                <c:pt idx="5523">
                  <c:v>32188</c:v>
                </c:pt>
                <c:pt idx="5524">
                  <c:v>32189</c:v>
                </c:pt>
                <c:pt idx="5525">
                  <c:v>32190</c:v>
                </c:pt>
                <c:pt idx="5526">
                  <c:v>32191</c:v>
                </c:pt>
                <c:pt idx="5527">
                  <c:v>32192</c:v>
                </c:pt>
                <c:pt idx="5528">
                  <c:v>32193</c:v>
                </c:pt>
                <c:pt idx="5529">
                  <c:v>32194</c:v>
                </c:pt>
                <c:pt idx="5530">
                  <c:v>32195</c:v>
                </c:pt>
                <c:pt idx="5531">
                  <c:v>32196</c:v>
                </c:pt>
                <c:pt idx="5532">
                  <c:v>32197</c:v>
                </c:pt>
                <c:pt idx="5533">
                  <c:v>32198</c:v>
                </c:pt>
                <c:pt idx="5534">
                  <c:v>32199</c:v>
                </c:pt>
                <c:pt idx="5535">
                  <c:v>32200</c:v>
                </c:pt>
                <c:pt idx="5536">
                  <c:v>32201</c:v>
                </c:pt>
                <c:pt idx="5537">
                  <c:v>32202</c:v>
                </c:pt>
                <c:pt idx="5538">
                  <c:v>32203</c:v>
                </c:pt>
                <c:pt idx="5539">
                  <c:v>32204</c:v>
                </c:pt>
                <c:pt idx="5540">
                  <c:v>32205</c:v>
                </c:pt>
                <c:pt idx="5541">
                  <c:v>32206</c:v>
                </c:pt>
                <c:pt idx="5542">
                  <c:v>32207</c:v>
                </c:pt>
                <c:pt idx="5543">
                  <c:v>32208</c:v>
                </c:pt>
                <c:pt idx="5544">
                  <c:v>32209</c:v>
                </c:pt>
                <c:pt idx="5545">
                  <c:v>32210</c:v>
                </c:pt>
                <c:pt idx="5546">
                  <c:v>32211</c:v>
                </c:pt>
                <c:pt idx="5547">
                  <c:v>32212</c:v>
                </c:pt>
                <c:pt idx="5548">
                  <c:v>32213</c:v>
                </c:pt>
                <c:pt idx="5549">
                  <c:v>32214</c:v>
                </c:pt>
                <c:pt idx="5550">
                  <c:v>32215</c:v>
                </c:pt>
                <c:pt idx="5551">
                  <c:v>32216</c:v>
                </c:pt>
                <c:pt idx="5552">
                  <c:v>32217</c:v>
                </c:pt>
                <c:pt idx="5553">
                  <c:v>32218</c:v>
                </c:pt>
                <c:pt idx="5554">
                  <c:v>32219</c:v>
                </c:pt>
                <c:pt idx="5555">
                  <c:v>32220</c:v>
                </c:pt>
                <c:pt idx="5556">
                  <c:v>32221</c:v>
                </c:pt>
                <c:pt idx="5557">
                  <c:v>32222</c:v>
                </c:pt>
                <c:pt idx="5558">
                  <c:v>32223</c:v>
                </c:pt>
                <c:pt idx="5559">
                  <c:v>32224</c:v>
                </c:pt>
                <c:pt idx="5560">
                  <c:v>32225</c:v>
                </c:pt>
                <c:pt idx="5561">
                  <c:v>32226</c:v>
                </c:pt>
                <c:pt idx="5562">
                  <c:v>32227</c:v>
                </c:pt>
                <c:pt idx="5563">
                  <c:v>32228</c:v>
                </c:pt>
                <c:pt idx="5564">
                  <c:v>32229</c:v>
                </c:pt>
                <c:pt idx="5565">
                  <c:v>32230</c:v>
                </c:pt>
                <c:pt idx="5566">
                  <c:v>32231</c:v>
                </c:pt>
                <c:pt idx="5567">
                  <c:v>32232</c:v>
                </c:pt>
                <c:pt idx="5568">
                  <c:v>32233</c:v>
                </c:pt>
                <c:pt idx="5569">
                  <c:v>32234</c:v>
                </c:pt>
                <c:pt idx="5570">
                  <c:v>32235</c:v>
                </c:pt>
                <c:pt idx="5571">
                  <c:v>32236</c:v>
                </c:pt>
                <c:pt idx="5572">
                  <c:v>32237</c:v>
                </c:pt>
                <c:pt idx="5573">
                  <c:v>32238</c:v>
                </c:pt>
                <c:pt idx="5574">
                  <c:v>32239</c:v>
                </c:pt>
                <c:pt idx="5575">
                  <c:v>32240</c:v>
                </c:pt>
                <c:pt idx="5576">
                  <c:v>32241</c:v>
                </c:pt>
                <c:pt idx="5577">
                  <c:v>32242</c:v>
                </c:pt>
                <c:pt idx="5578">
                  <c:v>32243</c:v>
                </c:pt>
                <c:pt idx="5579">
                  <c:v>32244</c:v>
                </c:pt>
                <c:pt idx="5580">
                  <c:v>32245</c:v>
                </c:pt>
                <c:pt idx="5581">
                  <c:v>32246</c:v>
                </c:pt>
                <c:pt idx="5582">
                  <c:v>32247</c:v>
                </c:pt>
                <c:pt idx="5583">
                  <c:v>32248</c:v>
                </c:pt>
                <c:pt idx="5584">
                  <c:v>32249</c:v>
                </c:pt>
                <c:pt idx="5585">
                  <c:v>32250</c:v>
                </c:pt>
                <c:pt idx="5586">
                  <c:v>32251</c:v>
                </c:pt>
                <c:pt idx="5587">
                  <c:v>32252</c:v>
                </c:pt>
                <c:pt idx="5588">
                  <c:v>32253</c:v>
                </c:pt>
                <c:pt idx="5589">
                  <c:v>32254</c:v>
                </c:pt>
                <c:pt idx="5590">
                  <c:v>32255</c:v>
                </c:pt>
                <c:pt idx="5591">
                  <c:v>32256</c:v>
                </c:pt>
                <c:pt idx="5592">
                  <c:v>32257</c:v>
                </c:pt>
                <c:pt idx="5593">
                  <c:v>32258</c:v>
                </c:pt>
                <c:pt idx="5594">
                  <c:v>32259</c:v>
                </c:pt>
                <c:pt idx="5595">
                  <c:v>32260</c:v>
                </c:pt>
                <c:pt idx="5596">
                  <c:v>32261</c:v>
                </c:pt>
                <c:pt idx="5597">
                  <c:v>32262</c:v>
                </c:pt>
                <c:pt idx="5598">
                  <c:v>32263</c:v>
                </c:pt>
                <c:pt idx="5599">
                  <c:v>32264</c:v>
                </c:pt>
                <c:pt idx="5600">
                  <c:v>32265</c:v>
                </c:pt>
                <c:pt idx="5601">
                  <c:v>32266</c:v>
                </c:pt>
                <c:pt idx="5602">
                  <c:v>32267</c:v>
                </c:pt>
                <c:pt idx="5603">
                  <c:v>32268</c:v>
                </c:pt>
                <c:pt idx="5604">
                  <c:v>32269</c:v>
                </c:pt>
                <c:pt idx="5605">
                  <c:v>32270</c:v>
                </c:pt>
                <c:pt idx="5606">
                  <c:v>32271</c:v>
                </c:pt>
                <c:pt idx="5607">
                  <c:v>32272</c:v>
                </c:pt>
                <c:pt idx="5608">
                  <c:v>32273</c:v>
                </c:pt>
                <c:pt idx="5609">
                  <c:v>32274</c:v>
                </c:pt>
                <c:pt idx="5610">
                  <c:v>32275</c:v>
                </c:pt>
                <c:pt idx="5611">
                  <c:v>32276</c:v>
                </c:pt>
                <c:pt idx="5612">
                  <c:v>32277</c:v>
                </c:pt>
                <c:pt idx="5613">
                  <c:v>32278</c:v>
                </c:pt>
                <c:pt idx="5614">
                  <c:v>32279</c:v>
                </c:pt>
                <c:pt idx="5615">
                  <c:v>32280</c:v>
                </c:pt>
                <c:pt idx="5616">
                  <c:v>32281</c:v>
                </c:pt>
                <c:pt idx="5617">
                  <c:v>32282</c:v>
                </c:pt>
                <c:pt idx="5618">
                  <c:v>32283</c:v>
                </c:pt>
                <c:pt idx="5619">
                  <c:v>32284</c:v>
                </c:pt>
                <c:pt idx="5620">
                  <c:v>32285</c:v>
                </c:pt>
                <c:pt idx="5621">
                  <c:v>32286</c:v>
                </c:pt>
                <c:pt idx="5622">
                  <c:v>32287</c:v>
                </c:pt>
                <c:pt idx="5623">
                  <c:v>32288</c:v>
                </c:pt>
                <c:pt idx="5624">
                  <c:v>32289</c:v>
                </c:pt>
                <c:pt idx="5625">
                  <c:v>32290</c:v>
                </c:pt>
                <c:pt idx="5626">
                  <c:v>32291</c:v>
                </c:pt>
                <c:pt idx="5627">
                  <c:v>32292</c:v>
                </c:pt>
                <c:pt idx="5628">
                  <c:v>32293</c:v>
                </c:pt>
                <c:pt idx="5629">
                  <c:v>32294</c:v>
                </c:pt>
                <c:pt idx="5630">
                  <c:v>32295</c:v>
                </c:pt>
                <c:pt idx="5631">
                  <c:v>32296</c:v>
                </c:pt>
                <c:pt idx="5632">
                  <c:v>32297</c:v>
                </c:pt>
                <c:pt idx="5633">
                  <c:v>32298</c:v>
                </c:pt>
                <c:pt idx="5634">
                  <c:v>32299</c:v>
                </c:pt>
                <c:pt idx="5635">
                  <c:v>32300</c:v>
                </c:pt>
                <c:pt idx="5636">
                  <c:v>32301</c:v>
                </c:pt>
                <c:pt idx="5637">
                  <c:v>32302</c:v>
                </c:pt>
                <c:pt idx="5638">
                  <c:v>32303</c:v>
                </c:pt>
                <c:pt idx="5639">
                  <c:v>32304</c:v>
                </c:pt>
                <c:pt idx="5640">
                  <c:v>32305</c:v>
                </c:pt>
                <c:pt idx="5641">
                  <c:v>32306</c:v>
                </c:pt>
                <c:pt idx="5642">
                  <c:v>32307</c:v>
                </c:pt>
                <c:pt idx="5643">
                  <c:v>32308</c:v>
                </c:pt>
                <c:pt idx="5644">
                  <c:v>32309</c:v>
                </c:pt>
                <c:pt idx="5645">
                  <c:v>32310</c:v>
                </c:pt>
                <c:pt idx="5646">
                  <c:v>32311</c:v>
                </c:pt>
                <c:pt idx="5647">
                  <c:v>32312</c:v>
                </c:pt>
                <c:pt idx="5648">
                  <c:v>32313</c:v>
                </c:pt>
                <c:pt idx="5649">
                  <c:v>32314</c:v>
                </c:pt>
                <c:pt idx="5650">
                  <c:v>32315</c:v>
                </c:pt>
                <c:pt idx="5651">
                  <c:v>32316</c:v>
                </c:pt>
                <c:pt idx="5652">
                  <c:v>32317</c:v>
                </c:pt>
                <c:pt idx="5653">
                  <c:v>32318</c:v>
                </c:pt>
                <c:pt idx="5654">
                  <c:v>32319</c:v>
                </c:pt>
                <c:pt idx="5655">
                  <c:v>32320</c:v>
                </c:pt>
                <c:pt idx="5656">
                  <c:v>32321</c:v>
                </c:pt>
                <c:pt idx="5657">
                  <c:v>32322</c:v>
                </c:pt>
                <c:pt idx="5658">
                  <c:v>32323</c:v>
                </c:pt>
                <c:pt idx="5659">
                  <c:v>32324</c:v>
                </c:pt>
                <c:pt idx="5660">
                  <c:v>32325</c:v>
                </c:pt>
                <c:pt idx="5661">
                  <c:v>32326</c:v>
                </c:pt>
                <c:pt idx="5662">
                  <c:v>32327</c:v>
                </c:pt>
                <c:pt idx="5663">
                  <c:v>32328</c:v>
                </c:pt>
                <c:pt idx="5664">
                  <c:v>32329</c:v>
                </c:pt>
                <c:pt idx="5665">
                  <c:v>32330</c:v>
                </c:pt>
                <c:pt idx="5666">
                  <c:v>32331</c:v>
                </c:pt>
                <c:pt idx="5667">
                  <c:v>32332</c:v>
                </c:pt>
                <c:pt idx="5668">
                  <c:v>32333</c:v>
                </c:pt>
                <c:pt idx="5669">
                  <c:v>32334</c:v>
                </c:pt>
                <c:pt idx="5670">
                  <c:v>32335</c:v>
                </c:pt>
                <c:pt idx="5671">
                  <c:v>32336</c:v>
                </c:pt>
                <c:pt idx="5672">
                  <c:v>32337</c:v>
                </c:pt>
                <c:pt idx="5673">
                  <c:v>32338</c:v>
                </c:pt>
                <c:pt idx="5674">
                  <c:v>32339</c:v>
                </c:pt>
                <c:pt idx="5675">
                  <c:v>32340</c:v>
                </c:pt>
                <c:pt idx="5676">
                  <c:v>32341</c:v>
                </c:pt>
                <c:pt idx="5677">
                  <c:v>32342</c:v>
                </c:pt>
                <c:pt idx="5678">
                  <c:v>32343</c:v>
                </c:pt>
                <c:pt idx="5679">
                  <c:v>32344</c:v>
                </c:pt>
                <c:pt idx="5680">
                  <c:v>32345</c:v>
                </c:pt>
                <c:pt idx="5681">
                  <c:v>32346</c:v>
                </c:pt>
                <c:pt idx="5682">
                  <c:v>32347</c:v>
                </c:pt>
                <c:pt idx="5683">
                  <c:v>32348</c:v>
                </c:pt>
                <c:pt idx="5684">
                  <c:v>32349</c:v>
                </c:pt>
                <c:pt idx="5685">
                  <c:v>32350</c:v>
                </c:pt>
                <c:pt idx="5686">
                  <c:v>32351</c:v>
                </c:pt>
                <c:pt idx="5687">
                  <c:v>32352</c:v>
                </c:pt>
                <c:pt idx="5688">
                  <c:v>32353</c:v>
                </c:pt>
                <c:pt idx="5689">
                  <c:v>32354</c:v>
                </c:pt>
                <c:pt idx="5690">
                  <c:v>32355</c:v>
                </c:pt>
                <c:pt idx="5691">
                  <c:v>32356</c:v>
                </c:pt>
                <c:pt idx="5692">
                  <c:v>32357</c:v>
                </c:pt>
                <c:pt idx="5693">
                  <c:v>32358</c:v>
                </c:pt>
                <c:pt idx="5694">
                  <c:v>32359</c:v>
                </c:pt>
                <c:pt idx="5695">
                  <c:v>32360</c:v>
                </c:pt>
                <c:pt idx="5696">
                  <c:v>32361</c:v>
                </c:pt>
                <c:pt idx="5697">
                  <c:v>32362</c:v>
                </c:pt>
                <c:pt idx="5698">
                  <c:v>32363</c:v>
                </c:pt>
                <c:pt idx="5699">
                  <c:v>32364</c:v>
                </c:pt>
                <c:pt idx="5700">
                  <c:v>32365</c:v>
                </c:pt>
                <c:pt idx="5701">
                  <c:v>32366</c:v>
                </c:pt>
                <c:pt idx="5702">
                  <c:v>32367</c:v>
                </c:pt>
                <c:pt idx="5703">
                  <c:v>32368</c:v>
                </c:pt>
                <c:pt idx="5704">
                  <c:v>32369</c:v>
                </c:pt>
                <c:pt idx="5705">
                  <c:v>32370</c:v>
                </c:pt>
                <c:pt idx="5706">
                  <c:v>32371</c:v>
                </c:pt>
                <c:pt idx="5707">
                  <c:v>32372</c:v>
                </c:pt>
                <c:pt idx="5708">
                  <c:v>32373</c:v>
                </c:pt>
                <c:pt idx="5709">
                  <c:v>32374</c:v>
                </c:pt>
                <c:pt idx="5710">
                  <c:v>32375</c:v>
                </c:pt>
                <c:pt idx="5711">
                  <c:v>32376</c:v>
                </c:pt>
                <c:pt idx="5712">
                  <c:v>32377</c:v>
                </c:pt>
                <c:pt idx="5713">
                  <c:v>32378</c:v>
                </c:pt>
                <c:pt idx="5714">
                  <c:v>32379</c:v>
                </c:pt>
                <c:pt idx="5715">
                  <c:v>32380</c:v>
                </c:pt>
                <c:pt idx="5716">
                  <c:v>32381</c:v>
                </c:pt>
                <c:pt idx="5717">
                  <c:v>32382</c:v>
                </c:pt>
                <c:pt idx="5718">
                  <c:v>32383</c:v>
                </c:pt>
                <c:pt idx="5719">
                  <c:v>32384</c:v>
                </c:pt>
                <c:pt idx="5720">
                  <c:v>32385</c:v>
                </c:pt>
                <c:pt idx="5721">
                  <c:v>32386</c:v>
                </c:pt>
                <c:pt idx="5722">
                  <c:v>32387</c:v>
                </c:pt>
                <c:pt idx="5723">
                  <c:v>32388</c:v>
                </c:pt>
                <c:pt idx="5724">
                  <c:v>32389</c:v>
                </c:pt>
                <c:pt idx="5725">
                  <c:v>32390</c:v>
                </c:pt>
                <c:pt idx="5726">
                  <c:v>32391</c:v>
                </c:pt>
                <c:pt idx="5727">
                  <c:v>32392</c:v>
                </c:pt>
                <c:pt idx="5728">
                  <c:v>32393</c:v>
                </c:pt>
                <c:pt idx="5729">
                  <c:v>32394</c:v>
                </c:pt>
                <c:pt idx="5730">
                  <c:v>32395</c:v>
                </c:pt>
                <c:pt idx="5731">
                  <c:v>32396</c:v>
                </c:pt>
                <c:pt idx="5732">
                  <c:v>32397</c:v>
                </c:pt>
                <c:pt idx="5733">
                  <c:v>32398</c:v>
                </c:pt>
                <c:pt idx="5734">
                  <c:v>32399</c:v>
                </c:pt>
                <c:pt idx="5735">
                  <c:v>32400</c:v>
                </c:pt>
                <c:pt idx="5736">
                  <c:v>32401</c:v>
                </c:pt>
                <c:pt idx="5737">
                  <c:v>32402</c:v>
                </c:pt>
                <c:pt idx="5738">
                  <c:v>32403</c:v>
                </c:pt>
                <c:pt idx="5739">
                  <c:v>32404</c:v>
                </c:pt>
                <c:pt idx="5740">
                  <c:v>32405</c:v>
                </c:pt>
                <c:pt idx="5741">
                  <c:v>32406</c:v>
                </c:pt>
                <c:pt idx="5742">
                  <c:v>32407</c:v>
                </c:pt>
                <c:pt idx="5743">
                  <c:v>32408</c:v>
                </c:pt>
                <c:pt idx="5744">
                  <c:v>32409</c:v>
                </c:pt>
                <c:pt idx="5745">
                  <c:v>32410</c:v>
                </c:pt>
                <c:pt idx="5746">
                  <c:v>32411</c:v>
                </c:pt>
                <c:pt idx="5747">
                  <c:v>32412</c:v>
                </c:pt>
                <c:pt idx="5748">
                  <c:v>32413</c:v>
                </c:pt>
                <c:pt idx="5749">
                  <c:v>32414</c:v>
                </c:pt>
                <c:pt idx="5750">
                  <c:v>32415</c:v>
                </c:pt>
                <c:pt idx="5751">
                  <c:v>32416</c:v>
                </c:pt>
                <c:pt idx="5752">
                  <c:v>32417</c:v>
                </c:pt>
                <c:pt idx="5753">
                  <c:v>32418</c:v>
                </c:pt>
                <c:pt idx="5754">
                  <c:v>32419</c:v>
                </c:pt>
                <c:pt idx="5755">
                  <c:v>32420</c:v>
                </c:pt>
                <c:pt idx="5756">
                  <c:v>32421</c:v>
                </c:pt>
                <c:pt idx="5757">
                  <c:v>32422</c:v>
                </c:pt>
                <c:pt idx="5758">
                  <c:v>32423</c:v>
                </c:pt>
                <c:pt idx="5759">
                  <c:v>32424</c:v>
                </c:pt>
                <c:pt idx="5760">
                  <c:v>32425</c:v>
                </c:pt>
                <c:pt idx="5761">
                  <c:v>32426</c:v>
                </c:pt>
                <c:pt idx="5762">
                  <c:v>32427</c:v>
                </c:pt>
                <c:pt idx="5763">
                  <c:v>32428</c:v>
                </c:pt>
                <c:pt idx="5764">
                  <c:v>32429</c:v>
                </c:pt>
                <c:pt idx="5765">
                  <c:v>32430</c:v>
                </c:pt>
                <c:pt idx="5766">
                  <c:v>32431</c:v>
                </c:pt>
                <c:pt idx="5767">
                  <c:v>32432</c:v>
                </c:pt>
                <c:pt idx="5768">
                  <c:v>32433</c:v>
                </c:pt>
                <c:pt idx="5769">
                  <c:v>32434</c:v>
                </c:pt>
                <c:pt idx="5770">
                  <c:v>32435</c:v>
                </c:pt>
                <c:pt idx="5771">
                  <c:v>32436</c:v>
                </c:pt>
                <c:pt idx="5772">
                  <c:v>32437</c:v>
                </c:pt>
                <c:pt idx="5773">
                  <c:v>32438</c:v>
                </c:pt>
                <c:pt idx="5774">
                  <c:v>32439</c:v>
                </c:pt>
                <c:pt idx="5775">
                  <c:v>32440</c:v>
                </c:pt>
                <c:pt idx="5776">
                  <c:v>32441</c:v>
                </c:pt>
                <c:pt idx="5777">
                  <c:v>32442</c:v>
                </c:pt>
                <c:pt idx="5778">
                  <c:v>32443</c:v>
                </c:pt>
                <c:pt idx="5779">
                  <c:v>32444</c:v>
                </c:pt>
                <c:pt idx="5780">
                  <c:v>32445</c:v>
                </c:pt>
                <c:pt idx="5781">
                  <c:v>32446</c:v>
                </c:pt>
                <c:pt idx="5782">
                  <c:v>32447</c:v>
                </c:pt>
                <c:pt idx="5783">
                  <c:v>32448</c:v>
                </c:pt>
                <c:pt idx="5784">
                  <c:v>32449</c:v>
                </c:pt>
                <c:pt idx="5785">
                  <c:v>32450</c:v>
                </c:pt>
                <c:pt idx="5786">
                  <c:v>32451</c:v>
                </c:pt>
                <c:pt idx="5787">
                  <c:v>32452</c:v>
                </c:pt>
                <c:pt idx="5788">
                  <c:v>32453</c:v>
                </c:pt>
                <c:pt idx="5789">
                  <c:v>32454</c:v>
                </c:pt>
                <c:pt idx="5790">
                  <c:v>32455</c:v>
                </c:pt>
                <c:pt idx="5791">
                  <c:v>32456</c:v>
                </c:pt>
                <c:pt idx="5792">
                  <c:v>32457</c:v>
                </c:pt>
                <c:pt idx="5793">
                  <c:v>32458</c:v>
                </c:pt>
                <c:pt idx="5794">
                  <c:v>32459</c:v>
                </c:pt>
                <c:pt idx="5795">
                  <c:v>32460</c:v>
                </c:pt>
                <c:pt idx="5796">
                  <c:v>32461</c:v>
                </c:pt>
                <c:pt idx="5797">
                  <c:v>32462</c:v>
                </c:pt>
                <c:pt idx="5798">
                  <c:v>32463</c:v>
                </c:pt>
                <c:pt idx="5799">
                  <c:v>32464</c:v>
                </c:pt>
                <c:pt idx="5800">
                  <c:v>32465</c:v>
                </c:pt>
                <c:pt idx="5801">
                  <c:v>32466</c:v>
                </c:pt>
                <c:pt idx="5802">
                  <c:v>32467</c:v>
                </c:pt>
                <c:pt idx="5803">
                  <c:v>32468</c:v>
                </c:pt>
                <c:pt idx="5804">
                  <c:v>32469</c:v>
                </c:pt>
                <c:pt idx="5805">
                  <c:v>32470</c:v>
                </c:pt>
                <c:pt idx="5806">
                  <c:v>32471</c:v>
                </c:pt>
                <c:pt idx="5807">
                  <c:v>32472</c:v>
                </c:pt>
                <c:pt idx="5808">
                  <c:v>32473</c:v>
                </c:pt>
                <c:pt idx="5809">
                  <c:v>32474</c:v>
                </c:pt>
                <c:pt idx="5810">
                  <c:v>32475</c:v>
                </c:pt>
                <c:pt idx="5811">
                  <c:v>32476</c:v>
                </c:pt>
                <c:pt idx="5812">
                  <c:v>32477</c:v>
                </c:pt>
                <c:pt idx="5813">
                  <c:v>32478</c:v>
                </c:pt>
                <c:pt idx="5814">
                  <c:v>32479</c:v>
                </c:pt>
                <c:pt idx="5815">
                  <c:v>32480</c:v>
                </c:pt>
                <c:pt idx="5816">
                  <c:v>32481</c:v>
                </c:pt>
                <c:pt idx="5817">
                  <c:v>32482</c:v>
                </c:pt>
                <c:pt idx="5818">
                  <c:v>32483</c:v>
                </c:pt>
                <c:pt idx="5819">
                  <c:v>32484</c:v>
                </c:pt>
                <c:pt idx="5820">
                  <c:v>32485</c:v>
                </c:pt>
                <c:pt idx="5821">
                  <c:v>32486</c:v>
                </c:pt>
                <c:pt idx="5822">
                  <c:v>32487</c:v>
                </c:pt>
                <c:pt idx="5823">
                  <c:v>32488</c:v>
                </c:pt>
                <c:pt idx="5824">
                  <c:v>32489</c:v>
                </c:pt>
                <c:pt idx="5825">
                  <c:v>32490</c:v>
                </c:pt>
                <c:pt idx="5826">
                  <c:v>32491</c:v>
                </c:pt>
                <c:pt idx="5827">
                  <c:v>32492</c:v>
                </c:pt>
                <c:pt idx="5828">
                  <c:v>32493</c:v>
                </c:pt>
                <c:pt idx="5829">
                  <c:v>32494</c:v>
                </c:pt>
                <c:pt idx="5830">
                  <c:v>32495</c:v>
                </c:pt>
                <c:pt idx="5831">
                  <c:v>32496</c:v>
                </c:pt>
                <c:pt idx="5832">
                  <c:v>32497</c:v>
                </c:pt>
                <c:pt idx="5833">
                  <c:v>32498</c:v>
                </c:pt>
                <c:pt idx="5834">
                  <c:v>32499</c:v>
                </c:pt>
                <c:pt idx="5835">
                  <c:v>32500</c:v>
                </c:pt>
                <c:pt idx="5836">
                  <c:v>32501</c:v>
                </c:pt>
                <c:pt idx="5837">
                  <c:v>32502</c:v>
                </c:pt>
                <c:pt idx="5838">
                  <c:v>32503</c:v>
                </c:pt>
                <c:pt idx="5839">
                  <c:v>32504</c:v>
                </c:pt>
                <c:pt idx="5840">
                  <c:v>32505</c:v>
                </c:pt>
                <c:pt idx="5841">
                  <c:v>32506</c:v>
                </c:pt>
                <c:pt idx="5842">
                  <c:v>32507</c:v>
                </c:pt>
                <c:pt idx="5843">
                  <c:v>32508</c:v>
                </c:pt>
                <c:pt idx="5844">
                  <c:v>32509</c:v>
                </c:pt>
                <c:pt idx="5845">
                  <c:v>32510</c:v>
                </c:pt>
                <c:pt idx="5846">
                  <c:v>32511</c:v>
                </c:pt>
                <c:pt idx="5847">
                  <c:v>32512</c:v>
                </c:pt>
                <c:pt idx="5848">
                  <c:v>32513</c:v>
                </c:pt>
                <c:pt idx="5849">
                  <c:v>32514</c:v>
                </c:pt>
                <c:pt idx="5850">
                  <c:v>32515</c:v>
                </c:pt>
                <c:pt idx="5851">
                  <c:v>32516</c:v>
                </c:pt>
                <c:pt idx="5852">
                  <c:v>32517</c:v>
                </c:pt>
                <c:pt idx="5853">
                  <c:v>32518</c:v>
                </c:pt>
                <c:pt idx="5854">
                  <c:v>32519</c:v>
                </c:pt>
                <c:pt idx="5855">
                  <c:v>32520</c:v>
                </c:pt>
                <c:pt idx="5856">
                  <c:v>32521</c:v>
                </c:pt>
                <c:pt idx="5857">
                  <c:v>32522</c:v>
                </c:pt>
                <c:pt idx="5858">
                  <c:v>32523</c:v>
                </c:pt>
                <c:pt idx="5859">
                  <c:v>32524</c:v>
                </c:pt>
                <c:pt idx="5860">
                  <c:v>32525</c:v>
                </c:pt>
                <c:pt idx="5861">
                  <c:v>32526</c:v>
                </c:pt>
                <c:pt idx="5862">
                  <c:v>32527</c:v>
                </c:pt>
                <c:pt idx="5863">
                  <c:v>32528</c:v>
                </c:pt>
                <c:pt idx="5864">
                  <c:v>32529</c:v>
                </c:pt>
                <c:pt idx="5865">
                  <c:v>32530</c:v>
                </c:pt>
                <c:pt idx="5866">
                  <c:v>32531</c:v>
                </c:pt>
                <c:pt idx="5867">
                  <c:v>32532</c:v>
                </c:pt>
                <c:pt idx="5868">
                  <c:v>32533</c:v>
                </c:pt>
                <c:pt idx="5869">
                  <c:v>32534</c:v>
                </c:pt>
                <c:pt idx="5870">
                  <c:v>32535</c:v>
                </c:pt>
                <c:pt idx="5871">
                  <c:v>32536</c:v>
                </c:pt>
                <c:pt idx="5872">
                  <c:v>32537</c:v>
                </c:pt>
                <c:pt idx="5873">
                  <c:v>32538</c:v>
                </c:pt>
                <c:pt idx="5874">
                  <c:v>32539</c:v>
                </c:pt>
                <c:pt idx="5875">
                  <c:v>32540</c:v>
                </c:pt>
                <c:pt idx="5876">
                  <c:v>32541</c:v>
                </c:pt>
                <c:pt idx="5877">
                  <c:v>32542</c:v>
                </c:pt>
                <c:pt idx="5878">
                  <c:v>32543</c:v>
                </c:pt>
                <c:pt idx="5879">
                  <c:v>32544</c:v>
                </c:pt>
                <c:pt idx="5880">
                  <c:v>32545</c:v>
                </c:pt>
                <c:pt idx="5881">
                  <c:v>32546</c:v>
                </c:pt>
                <c:pt idx="5882">
                  <c:v>32547</c:v>
                </c:pt>
                <c:pt idx="5883">
                  <c:v>32548</c:v>
                </c:pt>
                <c:pt idx="5884">
                  <c:v>32549</c:v>
                </c:pt>
                <c:pt idx="5885">
                  <c:v>32550</c:v>
                </c:pt>
                <c:pt idx="5886">
                  <c:v>32551</c:v>
                </c:pt>
                <c:pt idx="5887">
                  <c:v>32552</c:v>
                </c:pt>
                <c:pt idx="5888">
                  <c:v>32553</c:v>
                </c:pt>
                <c:pt idx="5889">
                  <c:v>32554</c:v>
                </c:pt>
                <c:pt idx="5890">
                  <c:v>32555</c:v>
                </c:pt>
                <c:pt idx="5891">
                  <c:v>32556</c:v>
                </c:pt>
                <c:pt idx="5892">
                  <c:v>32557</c:v>
                </c:pt>
                <c:pt idx="5893">
                  <c:v>32558</c:v>
                </c:pt>
                <c:pt idx="5894">
                  <c:v>32559</c:v>
                </c:pt>
                <c:pt idx="5895">
                  <c:v>32560</c:v>
                </c:pt>
                <c:pt idx="5896">
                  <c:v>32561</c:v>
                </c:pt>
                <c:pt idx="5897">
                  <c:v>32562</c:v>
                </c:pt>
                <c:pt idx="5898">
                  <c:v>32563</c:v>
                </c:pt>
                <c:pt idx="5899">
                  <c:v>32564</c:v>
                </c:pt>
                <c:pt idx="5900">
                  <c:v>32565</c:v>
                </c:pt>
                <c:pt idx="5901">
                  <c:v>32566</c:v>
                </c:pt>
                <c:pt idx="5902">
                  <c:v>32567</c:v>
                </c:pt>
                <c:pt idx="5903">
                  <c:v>32568</c:v>
                </c:pt>
                <c:pt idx="5904">
                  <c:v>32569</c:v>
                </c:pt>
                <c:pt idx="5905">
                  <c:v>32570</c:v>
                </c:pt>
                <c:pt idx="5906">
                  <c:v>32571</c:v>
                </c:pt>
                <c:pt idx="5907">
                  <c:v>32572</c:v>
                </c:pt>
                <c:pt idx="5908">
                  <c:v>32573</c:v>
                </c:pt>
                <c:pt idx="5909">
                  <c:v>32574</c:v>
                </c:pt>
                <c:pt idx="5910">
                  <c:v>32575</c:v>
                </c:pt>
                <c:pt idx="5911">
                  <c:v>32576</c:v>
                </c:pt>
                <c:pt idx="5912">
                  <c:v>32577</c:v>
                </c:pt>
                <c:pt idx="5913">
                  <c:v>32578</c:v>
                </c:pt>
                <c:pt idx="5914">
                  <c:v>32579</c:v>
                </c:pt>
                <c:pt idx="5915">
                  <c:v>32580</c:v>
                </c:pt>
                <c:pt idx="5916">
                  <c:v>32581</c:v>
                </c:pt>
                <c:pt idx="5917">
                  <c:v>32582</c:v>
                </c:pt>
                <c:pt idx="5918">
                  <c:v>32583</c:v>
                </c:pt>
                <c:pt idx="5919">
                  <c:v>32584</c:v>
                </c:pt>
                <c:pt idx="5920">
                  <c:v>32585</c:v>
                </c:pt>
                <c:pt idx="5921">
                  <c:v>32586</c:v>
                </c:pt>
                <c:pt idx="5922">
                  <c:v>32587</c:v>
                </c:pt>
                <c:pt idx="5923">
                  <c:v>32588</c:v>
                </c:pt>
                <c:pt idx="5924">
                  <c:v>32589</c:v>
                </c:pt>
                <c:pt idx="5925">
                  <c:v>32590</c:v>
                </c:pt>
                <c:pt idx="5926">
                  <c:v>32591</c:v>
                </c:pt>
                <c:pt idx="5927">
                  <c:v>32592</c:v>
                </c:pt>
                <c:pt idx="5928">
                  <c:v>32593</c:v>
                </c:pt>
                <c:pt idx="5929">
                  <c:v>32594</c:v>
                </c:pt>
                <c:pt idx="5930">
                  <c:v>32595</c:v>
                </c:pt>
                <c:pt idx="5931">
                  <c:v>32596</c:v>
                </c:pt>
                <c:pt idx="5932">
                  <c:v>32597</c:v>
                </c:pt>
                <c:pt idx="5933">
                  <c:v>32598</c:v>
                </c:pt>
                <c:pt idx="5934">
                  <c:v>32599</c:v>
                </c:pt>
                <c:pt idx="5935">
                  <c:v>32600</c:v>
                </c:pt>
                <c:pt idx="5936">
                  <c:v>32601</c:v>
                </c:pt>
                <c:pt idx="5937">
                  <c:v>32602</c:v>
                </c:pt>
                <c:pt idx="5938">
                  <c:v>32603</c:v>
                </c:pt>
                <c:pt idx="5939">
                  <c:v>32604</c:v>
                </c:pt>
                <c:pt idx="5940">
                  <c:v>32605</c:v>
                </c:pt>
                <c:pt idx="5941">
                  <c:v>32606</c:v>
                </c:pt>
                <c:pt idx="5942">
                  <c:v>32607</c:v>
                </c:pt>
                <c:pt idx="5943">
                  <c:v>32608</c:v>
                </c:pt>
                <c:pt idx="5944">
                  <c:v>32609</c:v>
                </c:pt>
                <c:pt idx="5945">
                  <c:v>32610</c:v>
                </c:pt>
                <c:pt idx="5946">
                  <c:v>32611</c:v>
                </c:pt>
                <c:pt idx="5947">
                  <c:v>32612</c:v>
                </c:pt>
                <c:pt idx="5948">
                  <c:v>32613</c:v>
                </c:pt>
                <c:pt idx="5949">
                  <c:v>32614</c:v>
                </c:pt>
                <c:pt idx="5950">
                  <c:v>32615</c:v>
                </c:pt>
                <c:pt idx="5951">
                  <c:v>32616</c:v>
                </c:pt>
                <c:pt idx="5952">
                  <c:v>32617</c:v>
                </c:pt>
                <c:pt idx="5953">
                  <c:v>32618</c:v>
                </c:pt>
                <c:pt idx="5954">
                  <c:v>32619</c:v>
                </c:pt>
                <c:pt idx="5955">
                  <c:v>32620</c:v>
                </c:pt>
                <c:pt idx="5956">
                  <c:v>32621</c:v>
                </c:pt>
                <c:pt idx="5957">
                  <c:v>32622</c:v>
                </c:pt>
                <c:pt idx="5958">
                  <c:v>32623</c:v>
                </c:pt>
                <c:pt idx="5959">
                  <c:v>32624</c:v>
                </c:pt>
                <c:pt idx="5960">
                  <c:v>32625</c:v>
                </c:pt>
                <c:pt idx="5961">
                  <c:v>32626</c:v>
                </c:pt>
                <c:pt idx="5962">
                  <c:v>32627</c:v>
                </c:pt>
                <c:pt idx="5963">
                  <c:v>32628</c:v>
                </c:pt>
                <c:pt idx="5964">
                  <c:v>32629</c:v>
                </c:pt>
                <c:pt idx="5965">
                  <c:v>32630</c:v>
                </c:pt>
                <c:pt idx="5966">
                  <c:v>32631</c:v>
                </c:pt>
                <c:pt idx="5967">
                  <c:v>32632</c:v>
                </c:pt>
                <c:pt idx="5968">
                  <c:v>32633</c:v>
                </c:pt>
                <c:pt idx="5969">
                  <c:v>32634</c:v>
                </c:pt>
                <c:pt idx="5970">
                  <c:v>32635</c:v>
                </c:pt>
                <c:pt idx="5971">
                  <c:v>32636</c:v>
                </c:pt>
                <c:pt idx="5972">
                  <c:v>32637</c:v>
                </c:pt>
                <c:pt idx="5973">
                  <c:v>32638</c:v>
                </c:pt>
                <c:pt idx="5974">
                  <c:v>32639</c:v>
                </c:pt>
                <c:pt idx="5975">
                  <c:v>32640</c:v>
                </c:pt>
                <c:pt idx="5976">
                  <c:v>32641</c:v>
                </c:pt>
                <c:pt idx="5977">
                  <c:v>32642</c:v>
                </c:pt>
                <c:pt idx="5978">
                  <c:v>32643</c:v>
                </c:pt>
                <c:pt idx="5979">
                  <c:v>32644</c:v>
                </c:pt>
                <c:pt idx="5980">
                  <c:v>32645</c:v>
                </c:pt>
                <c:pt idx="5981">
                  <c:v>32646</c:v>
                </c:pt>
                <c:pt idx="5982">
                  <c:v>32647</c:v>
                </c:pt>
                <c:pt idx="5983">
                  <c:v>32648</c:v>
                </c:pt>
                <c:pt idx="5984">
                  <c:v>32649</c:v>
                </c:pt>
                <c:pt idx="5985">
                  <c:v>32650</c:v>
                </c:pt>
                <c:pt idx="5986">
                  <c:v>32651</c:v>
                </c:pt>
                <c:pt idx="5987">
                  <c:v>32652</c:v>
                </c:pt>
                <c:pt idx="5988">
                  <c:v>32653</c:v>
                </c:pt>
                <c:pt idx="5989">
                  <c:v>32654</c:v>
                </c:pt>
                <c:pt idx="5990">
                  <c:v>32655</c:v>
                </c:pt>
                <c:pt idx="5991">
                  <c:v>32656</c:v>
                </c:pt>
                <c:pt idx="5992">
                  <c:v>32657</c:v>
                </c:pt>
                <c:pt idx="5993">
                  <c:v>32658</c:v>
                </c:pt>
                <c:pt idx="5994">
                  <c:v>32659</c:v>
                </c:pt>
                <c:pt idx="5995">
                  <c:v>32660</c:v>
                </c:pt>
                <c:pt idx="5996">
                  <c:v>32661</c:v>
                </c:pt>
                <c:pt idx="5997">
                  <c:v>32662</c:v>
                </c:pt>
                <c:pt idx="5998">
                  <c:v>32663</c:v>
                </c:pt>
                <c:pt idx="5999">
                  <c:v>32664</c:v>
                </c:pt>
                <c:pt idx="6000">
                  <c:v>32665</c:v>
                </c:pt>
                <c:pt idx="6001">
                  <c:v>32666</c:v>
                </c:pt>
                <c:pt idx="6002">
                  <c:v>32667</c:v>
                </c:pt>
                <c:pt idx="6003">
                  <c:v>32668</c:v>
                </c:pt>
                <c:pt idx="6004">
                  <c:v>32669</c:v>
                </c:pt>
                <c:pt idx="6005">
                  <c:v>32670</c:v>
                </c:pt>
                <c:pt idx="6006">
                  <c:v>32671</c:v>
                </c:pt>
                <c:pt idx="6007">
                  <c:v>32672</c:v>
                </c:pt>
                <c:pt idx="6008">
                  <c:v>32673</c:v>
                </c:pt>
                <c:pt idx="6009">
                  <c:v>32674</c:v>
                </c:pt>
                <c:pt idx="6010">
                  <c:v>32675</c:v>
                </c:pt>
                <c:pt idx="6011">
                  <c:v>32676</c:v>
                </c:pt>
                <c:pt idx="6012">
                  <c:v>32677</c:v>
                </c:pt>
                <c:pt idx="6013">
                  <c:v>32678</c:v>
                </c:pt>
                <c:pt idx="6014">
                  <c:v>32679</c:v>
                </c:pt>
                <c:pt idx="6015">
                  <c:v>32680</c:v>
                </c:pt>
                <c:pt idx="6016">
                  <c:v>32681</c:v>
                </c:pt>
                <c:pt idx="6017">
                  <c:v>32682</c:v>
                </c:pt>
                <c:pt idx="6018">
                  <c:v>32683</c:v>
                </c:pt>
                <c:pt idx="6019">
                  <c:v>32684</c:v>
                </c:pt>
                <c:pt idx="6020">
                  <c:v>32685</c:v>
                </c:pt>
                <c:pt idx="6021">
                  <c:v>32686</c:v>
                </c:pt>
                <c:pt idx="6022">
                  <c:v>32687</c:v>
                </c:pt>
                <c:pt idx="6023">
                  <c:v>32688</c:v>
                </c:pt>
                <c:pt idx="6024">
                  <c:v>32689</c:v>
                </c:pt>
                <c:pt idx="6025">
                  <c:v>32690</c:v>
                </c:pt>
                <c:pt idx="6026">
                  <c:v>32691</c:v>
                </c:pt>
                <c:pt idx="6027">
                  <c:v>32692</c:v>
                </c:pt>
                <c:pt idx="6028">
                  <c:v>32693</c:v>
                </c:pt>
                <c:pt idx="6029">
                  <c:v>32694</c:v>
                </c:pt>
                <c:pt idx="6030">
                  <c:v>32695</c:v>
                </c:pt>
                <c:pt idx="6031">
                  <c:v>32696</c:v>
                </c:pt>
                <c:pt idx="6032">
                  <c:v>32697</c:v>
                </c:pt>
                <c:pt idx="6033">
                  <c:v>32698</c:v>
                </c:pt>
                <c:pt idx="6034">
                  <c:v>32699</c:v>
                </c:pt>
                <c:pt idx="6035">
                  <c:v>32700</c:v>
                </c:pt>
                <c:pt idx="6036">
                  <c:v>32701</c:v>
                </c:pt>
                <c:pt idx="6037">
                  <c:v>32702</c:v>
                </c:pt>
                <c:pt idx="6038">
                  <c:v>32703</c:v>
                </c:pt>
                <c:pt idx="6039">
                  <c:v>32704</c:v>
                </c:pt>
                <c:pt idx="6040">
                  <c:v>32705</c:v>
                </c:pt>
                <c:pt idx="6041">
                  <c:v>32706</c:v>
                </c:pt>
                <c:pt idx="6042">
                  <c:v>32707</c:v>
                </c:pt>
                <c:pt idx="6043">
                  <c:v>32708</c:v>
                </c:pt>
                <c:pt idx="6044">
                  <c:v>32709</c:v>
                </c:pt>
                <c:pt idx="6045">
                  <c:v>32710</c:v>
                </c:pt>
                <c:pt idx="6046">
                  <c:v>32711</c:v>
                </c:pt>
                <c:pt idx="6047">
                  <c:v>32712</c:v>
                </c:pt>
                <c:pt idx="6048">
                  <c:v>32713</c:v>
                </c:pt>
                <c:pt idx="6049">
                  <c:v>32714</c:v>
                </c:pt>
                <c:pt idx="6050">
                  <c:v>32715</c:v>
                </c:pt>
                <c:pt idx="6051">
                  <c:v>32716</c:v>
                </c:pt>
                <c:pt idx="6052">
                  <c:v>32717</c:v>
                </c:pt>
                <c:pt idx="6053">
                  <c:v>32718</c:v>
                </c:pt>
                <c:pt idx="6054">
                  <c:v>32719</c:v>
                </c:pt>
                <c:pt idx="6055">
                  <c:v>32720</c:v>
                </c:pt>
                <c:pt idx="6056">
                  <c:v>32721</c:v>
                </c:pt>
                <c:pt idx="6057">
                  <c:v>32722</c:v>
                </c:pt>
                <c:pt idx="6058">
                  <c:v>32723</c:v>
                </c:pt>
                <c:pt idx="6059">
                  <c:v>32724</c:v>
                </c:pt>
                <c:pt idx="6060">
                  <c:v>32725</c:v>
                </c:pt>
                <c:pt idx="6061">
                  <c:v>32726</c:v>
                </c:pt>
                <c:pt idx="6062">
                  <c:v>32727</c:v>
                </c:pt>
                <c:pt idx="6063">
                  <c:v>32728</c:v>
                </c:pt>
                <c:pt idx="6064">
                  <c:v>32729</c:v>
                </c:pt>
                <c:pt idx="6065">
                  <c:v>32730</c:v>
                </c:pt>
                <c:pt idx="6066">
                  <c:v>32731</c:v>
                </c:pt>
                <c:pt idx="6067">
                  <c:v>32732</c:v>
                </c:pt>
                <c:pt idx="6068">
                  <c:v>32733</c:v>
                </c:pt>
                <c:pt idx="6069">
                  <c:v>32734</c:v>
                </c:pt>
                <c:pt idx="6070">
                  <c:v>32735</c:v>
                </c:pt>
                <c:pt idx="6071">
                  <c:v>32736</c:v>
                </c:pt>
                <c:pt idx="6072">
                  <c:v>32737</c:v>
                </c:pt>
                <c:pt idx="6073">
                  <c:v>32738</c:v>
                </c:pt>
                <c:pt idx="6074">
                  <c:v>32739</c:v>
                </c:pt>
                <c:pt idx="6075">
                  <c:v>32740</c:v>
                </c:pt>
                <c:pt idx="6076">
                  <c:v>32741</c:v>
                </c:pt>
                <c:pt idx="6077">
                  <c:v>32742</c:v>
                </c:pt>
                <c:pt idx="6078">
                  <c:v>32743</c:v>
                </c:pt>
                <c:pt idx="6079">
                  <c:v>32744</c:v>
                </c:pt>
                <c:pt idx="6080">
                  <c:v>32745</c:v>
                </c:pt>
                <c:pt idx="6081">
                  <c:v>32746</c:v>
                </c:pt>
                <c:pt idx="6082">
                  <c:v>32747</c:v>
                </c:pt>
                <c:pt idx="6083">
                  <c:v>32748</c:v>
                </c:pt>
                <c:pt idx="6084">
                  <c:v>32749</c:v>
                </c:pt>
                <c:pt idx="6085">
                  <c:v>32750</c:v>
                </c:pt>
                <c:pt idx="6086">
                  <c:v>32751</c:v>
                </c:pt>
                <c:pt idx="6087">
                  <c:v>32752</c:v>
                </c:pt>
                <c:pt idx="6088">
                  <c:v>32753</c:v>
                </c:pt>
                <c:pt idx="6089">
                  <c:v>32754</c:v>
                </c:pt>
                <c:pt idx="6090">
                  <c:v>32755</c:v>
                </c:pt>
                <c:pt idx="6091">
                  <c:v>32756</c:v>
                </c:pt>
                <c:pt idx="6092">
                  <c:v>32757</c:v>
                </c:pt>
                <c:pt idx="6093">
                  <c:v>32758</c:v>
                </c:pt>
                <c:pt idx="6094">
                  <c:v>32759</c:v>
                </c:pt>
                <c:pt idx="6095">
                  <c:v>32760</c:v>
                </c:pt>
                <c:pt idx="6096">
                  <c:v>32761</c:v>
                </c:pt>
                <c:pt idx="6097">
                  <c:v>32762</c:v>
                </c:pt>
                <c:pt idx="6098">
                  <c:v>32763</c:v>
                </c:pt>
                <c:pt idx="6099">
                  <c:v>32764</c:v>
                </c:pt>
                <c:pt idx="6100">
                  <c:v>32765</c:v>
                </c:pt>
                <c:pt idx="6101">
                  <c:v>32766</c:v>
                </c:pt>
                <c:pt idx="6102">
                  <c:v>32767</c:v>
                </c:pt>
                <c:pt idx="6103">
                  <c:v>32768</c:v>
                </c:pt>
                <c:pt idx="6104">
                  <c:v>32769</c:v>
                </c:pt>
                <c:pt idx="6105">
                  <c:v>32770</c:v>
                </c:pt>
                <c:pt idx="6106">
                  <c:v>32771</c:v>
                </c:pt>
                <c:pt idx="6107">
                  <c:v>32772</c:v>
                </c:pt>
                <c:pt idx="6108">
                  <c:v>32773</c:v>
                </c:pt>
                <c:pt idx="6109">
                  <c:v>32774</c:v>
                </c:pt>
                <c:pt idx="6110">
                  <c:v>32775</c:v>
                </c:pt>
                <c:pt idx="6111">
                  <c:v>32776</c:v>
                </c:pt>
                <c:pt idx="6112">
                  <c:v>32777</c:v>
                </c:pt>
                <c:pt idx="6113">
                  <c:v>32778</c:v>
                </c:pt>
                <c:pt idx="6114">
                  <c:v>32779</c:v>
                </c:pt>
                <c:pt idx="6115">
                  <c:v>32780</c:v>
                </c:pt>
                <c:pt idx="6116">
                  <c:v>32781</c:v>
                </c:pt>
                <c:pt idx="6117">
                  <c:v>32782</c:v>
                </c:pt>
                <c:pt idx="6118">
                  <c:v>32783</c:v>
                </c:pt>
                <c:pt idx="6119">
                  <c:v>32784</c:v>
                </c:pt>
                <c:pt idx="6120">
                  <c:v>32785</c:v>
                </c:pt>
                <c:pt idx="6121">
                  <c:v>32786</c:v>
                </c:pt>
                <c:pt idx="6122">
                  <c:v>32787</c:v>
                </c:pt>
                <c:pt idx="6123">
                  <c:v>32788</c:v>
                </c:pt>
                <c:pt idx="6124">
                  <c:v>32789</c:v>
                </c:pt>
                <c:pt idx="6125">
                  <c:v>32790</c:v>
                </c:pt>
                <c:pt idx="6126">
                  <c:v>32791</c:v>
                </c:pt>
                <c:pt idx="6127">
                  <c:v>32792</c:v>
                </c:pt>
                <c:pt idx="6128">
                  <c:v>32793</c:v>
                </c:pt>
                <c:pt idx="6129">
                  <c:v>32794</c:v>
                </c:pt>
                <c:pt idx="6130">
                  <c:v>32795</c:v>
                </c:pt>
                <c:pt idx="6131">
                  <c:v>32796</c:v>
                </c:pt>
                <c:pt idx="6132">
                  <c:v>32797</c:v>
                </c:pt>
                <c:pt idx="6133">
                  <c:v>32798</c:v>
                </c:pt>
                <c:pt idx="6134">
                  <c:v>32799</c:v>
                </c:pt>
                <c:pt idx="6135">
                  <c:v>32800</c:v>
                </c:pt>
                <c:pt idx="6136">
                  <c:v>32801</c:v>
                </c:pt>
                <c:pt idx="6137">
                  <c:v>32802</c:v>
                </c:pt>
                <c:pt idx="6138">
                  <c:v>32803</c:v>
                </c:pt>
                <c:pt idx="6139">
                  <c:v>32804</c:v>
                </c:pt>
                <c:pt idx="6140">
                  <c:v>32805</c:v>
                </c:pt>
                <c:pt idx="6141">
                  <c:v>32806</c:v>
                </c:pt>
                <c:pt idx="6142">
                  <c:v>32807</c:v>
                </c:pt>
                <c:pt idx="6143">
                  <c:v>32808</c:v>
                </c:pt>
                <c:pt idx="6144">
                  <c:v>32809</c:v>
                </c:pt>
                <c:pt idx="6145">
                  <c:v>32810</c:v>
                </c:pt>
                <c:pt idx="6146">
                  <c:v>32811</c:v>
                </c:pt>
                <c:pt idx="6147">
                  <c:v>32812</c:v>
                </c:pt>
                <c:pt idx="6148">
                  <c:v>32813</c:v>
                </c:pt>
                <c:pt idx="6149">
                  <c:v>32814</c:v>
                </c:pt>
                <c:pt idx="6150">
                  <c:v>32815</c:v>
                </c:pt>
                <c:pt idx="6151">
                  <c:v>32816</c:v>
                </c:pt>
                <c:pt idx="6152">
                  <c:v>32817</c:v>
                </c:pt>
                <c:pt idx="6153">
                  <c:v>32818</c:v>
                </c:pt>
                <c:pt idx="6154">
                  <c:v>32819</c:v>
                </c:pt>
                <c:pt idx="6155">
                  <c:v>32820</c:v>
                </c:pt>
                <c:pt idx="6156">
                  <c:v>32821</c:v>
                </c:pt>
                <c:pt idx="6157">
                  <c:v>32822</c:v>
                </c:pt>
                <c:pt idx="6158">
                  <c:v>32823</c:v>
                </c:pt>
                <c:pt idx="6159">
                  <c:v>32824</c:v>
                </c:pt>
                <c:pt idx="6160">
                  <c:v>32825</c:v>
                </c:pt>
                <c:pt idx="6161">
                  <c:v>32826</c:v>
                </c:pt>
                <c:pt idx="6162">
                  <c:v>32827</c:v>
                </c:pt>
                <c:pt idx="6163">
                  <c:v>32828</c:v>
                </c:pt>
                <c:pt idx="6164">
                  <c:v>32829</c:v>
                </c:pt>
                <c:pt idx="6165">
                  <c:v>32830</c:v>
                </c:pt>
                <c:pt idx="6166">
                  <c:v>32831</c:v>
                </c:pt>
                <c:pt idx="6167">
                  <c:v>32832</c:v>
                </c:pt>
                <c:pt idx="6168">
                  <c:v>32833</c:v>
                </c:pt>
                <c:pt idx="6169">
                  <c:v>32834</c:v>
                </c:pt>
                <c:pt idx="6170">
                  <c:v>32835</c:v>
                </c:pt>
                <c:pt idx="6171">
                  <c:v>32836</c:v>
                </c:pt>
                <c:pt idx="6172">
                  <c:v>32837</c:v>
                </c:pt>
                <c:pt idx="6173">
                  <c:v>32838</c:v>
                </c:pt>
                <c:pt idx="6174">
                  <c:v>32839</c:v>
                </c:pt>
                <c:pt idx="6175">
                  <c:v>32840</c:v>
                </c:pt>
                <c:pt idx="6176">
                  <c:v>32841</c:v>
                </c:pt>
                <c:pt idx="6177">
                  <c:v>32842</c:v>
                </c:pt>
                <c:pt idx="6178">
                  <c:v>32843</c:v>
                </c:pt>
                <c:pt idx="6179">
                  <c:v>32844</c:v>
                </c:pt>
                <c:pt idx="6180">
                  <c:v>32845</c:v>
                </c:pt>
                <c:pt idx="6181">
                  <c:v>32846</c:v>
                </c:pt>
                <c:pt idx="6182">
                  <c:v>32847</c:v>
                </c:pt>
                <c:pt idx="6183">
                  <c:v>32848</c:v>
                </c:pt>
                <c:pt idx="6184">
                  <c:v>32849</c:v>
                </c:pt>
                <c:pt idx="6185">
                  <c:v>32850</c:v>
                </c:pt>
                <c:pt idx="6186">
                  <c:v>32851</c:v>
                </c:pt>
                <c:pt idx="6187">
                  <c:v>32852</c:v>
                </c:pt>
                <c:pt idx="6188">
                  <c:v>32853</c:v>
                </c:pt>
                <c:pt idx="6189">
                  <c:v>32854</c:v>
                </c:pt>
                <c:pt idx="6190">
                  <c:v>32855</c:v>
                </c:pt>
                <c:pt idx="6191">
                  <c:v>32856</c:v>
                </c:pt>
                <c:pt idx="6192">
                  <c:v>32857</c:v>
                </c:pt>
                <c:pt idx="6193">
                  <c:v>32858</c:v>
                </c:pt>
                <c:pt idx="6194">
                  <c:v>32859</c:v>
                </c:pt>
                <c:pt idx="6195">
                  <c:v>32860</c:v>
                </c:pt>
                <c:pt idx="6196">
                  <c:v>32861</c:v>
                </c:pt>
                <c:pt idx="6197">
                  <c:v>32862</c:v>
                </c:pt>
                <c:pt idx="6198">
                  <c:v>32863</c:v>
                </c:pt>
                <c:pt idx="6199">
                  <c:v>32864</c:v>
                </c:pt>
                <c:pt idx="6200">
                  <c:v>32865</c:v>
                </c:pt>
                <c:pt idx="6201">
                  <c:v>32866</c:v>
                </c:pt>
                <c:pt idx="6202">
                  <c:v>32867</c:v>
                </c:pt>
                <c:pt idx="6203">
                  <c:v>32868</c:v>
                </c:pt>
                <c:pt idx="6204">
                  <c:v>32869</c:v>
                </c:pt>
                <c:pt idx="6205">
                  <c:v>32870</c:v>
                </c:pt>
                <c:pt idx="6206">
                  <c:v>32871</c:v>
                </c:pt>
                <c:pt idx="6207">
                  <c:v>32872</c:v>
                </c:pt>
                <c:pt idx="6208">
                  <c:v>32873</c:v>
                </c:pt>
                <c:pt idx="6209">
                  <c:v>32874</c:v>
                </c:pt>
                <c:pt idx="6210">
                  <c:v>32875</c:v>
                </c:pt>
                <c:pt idx="6211">
                  <c:v>32876</c:v>
                </c:pt>
                <c:pt idx="6212">
                  <c:v>32877</c:v>
                </c:pt>
                <c:pt idx="6213">
                  <c:v>32878</c:v>
                </c:pt>
                <c:pt idx="6214">
                  <c:v>32879</c:v>
                </c:pt>
                <c:pt idx="6215">
                  <c:v>32880</c:v>
                </c:pt>
                <c:pt idx="6216">
                  <c:v>32881</c:v>
                </c:pt>
                <c:pt idx="6217">
                  <c:v>32882</c:v>
                </c:pt>
                <c:pt idx="6218">
                  <c:v>32883</c:v>
                </c:pt>
                <c:pt idx="6219">
                  <c:v>32884</c:v>
                </c:pt>
                <c:pt idx="6220">
                  <c:v>32885</c:v>
                </c:pt>
                <c:pt idx="6221">
                  <c:v>32886</c:v>
                </c:pt>
                <c:pt idx="6222">
                  <c:v>32887</c:v>
                </c:pt>
                <c:pt idx="6223">
                  <c:v>32888</c:v>
                </c:pt>
                <c:pt idx="6224">
                  <c:v>32889</c:v>
                </c:pt>
                <c:pt idx="6225">
                  <c:v>32890</c:v>
                </c:pt>
                <c:pt idx="6226">
                  <c:v>32891</c:v>
                </c:pt>
                <c:pt idx="6227">
                  <c:v>32892</c:v>
                </c:pt>
                <c:pt idx="6228">
                  <c:v>32893</c:v>
                </c:pt>
                <c:pt idx="6229">
                  <c:v>32894</c:v>
                </c:pt>
                <c:pt idx="6230">
                  <c:v>32895</c:v>
                </c:pt>
                <c:pt idx="6231">
                  <c:v>32896</c:v>
                </c:pt>
                <c:pt idx="6232">
                  <c:v>32897</c:v>
                </c:pt>
                <c:pt idx="6233">
                  <c:v>32898</c:v>
                </c:pt>
                <c:pt idx="6234">
                  <c:v>32899</c:v>
                </c:pt>
                <c:pt idx="6235">
                  <c:v>32900</c:v>
                </c:pt>
                <c:pt idx="6236">
                  <c:v>32901</c:v>
                </c:pt>
                <c:pt idx="6237">
                  <c:v>32902</c:v>
                </c:pt>
                <c:pt idx="6238">
                  <c:v>32903</c:v>
                </c:pt>
                <c:pt idx="6239">
                  <c:v>32904</c:v>
                </c:pt>
                <c:pt idx="6240">
                  <c:v>32905</c:v>
                </c:pt>
                <c:pt idx="6241">
                  <c:v>32906</c:v>
                </c:pt>
                <c:pt idx="6242">
                  <c:v>32907</c:v>
                </c:pt>
                <c:pt idx="6243">
                  <c:v>32908</c:v>
                </c:pt>
                <c:pt idx="6244">
                  <c:v>32909</c:v>
                </c:pt>
                <c:pt idx="6245">
                  <c:v>32910</c:v>
                </c:pt>
                <c:pt idx="6246">
                  <c:v>32911</c:v>
                </c:pt>
                <c:pt idx="6247">
                  <c:v>32912</c:v>
                </c:pt>
                <c:pt idx="6248">
                  <c:v>32913</c:v>
                </c:pt>
                <c:pt idx="6249">
                  <c:v>32914</c:v>
                </c:pt>
                <c:pt idx="6250">
                  <c:v>32915</c:v>
                </c:pt>
                <c:pt idx="6251">
                  <c:v>32916</c:v>
                </c:pt>
                <c:pt idx="6252">
                  <c:v>32917</c:v>
                </c:pt>
                <c:pt idx="6253">
                  <c:v>32918</c:v>
                </c:pt>
                <c:pt idx="6254">
                  <c:v>32919</c:v>
                </c:pt>
                <c:pt idx="6255">
                  <c:v>32920</c:v>
                </c:pt>
                <c:pt idx="6256">
                  <c:v>32921</c:v>
                </c:pt>
                <c:pt idx="6257">
                  <c:v>32922</c:v>
                </c:pt>
                <c:pt idx="6258">
                  <c:v>32923</c:v>
                </c:pt>
                <c:pt idx="6259">
                  <c:v>32924</c:v>
                </c:pt>
                <c:pt idx="6260">
                  <c:v>32925</c:v>
                </c:pt>
                <c:pt idx="6261">
                  <c:v>32926</c:v>
                </c:pt>
                <c:pt idx="6262">
                  <c:v>32927</c:v>
                </c:pt>
                <c:pt idx="6263">
                  <c:v>32928</c:v>
                </c:pt>
                <c:pt idx="6264">
                  <c:v>32929</c:v>
                </c:pt>
                <c:pt idx="6265">
                  <c:v>32930</c:v>
                </c:pt>
                <c:pt idx="6266">
                  <c:v>32931</c:v>
                </c:pt>
                <c:pt idx="6267">
                  <c:v>32932</c:v>
                </c:pt>
                <c:pt idx="6268">
                  <c:v>32933</c:v>
                </c:pt>
                <c:pt idx="6269">
                  <c:v>32934</c:v>
                </c:pt>
                <c:pt idx="6270">
                  <c:v>32935</c:v>
                </c:pt>
                <c:pt idx="6271">
                  <c:v>32936</c:v>
                </c:pt>
                <c:pt idx="6272">
                  <c:v>32937</c:v>
                </c:pt>
                <c:pt idx="6273">
                  <c:v>32938</c:v>
                </c:pt>
                <c:pt idx="6274">
                  <c:v>32939</c:v>
                </c:pt>
                <c:pt idx="6275">
                  <c:v>32940</c:v>
                </c:pt>
                <c:pt idx="6276">
                  <c:v>32941</c:v>
                </c:pt>
                <c:pt idx="6277">
                  <c:v>32942</c:v>
                </c:pt>
                <c:pt idx="6278">
                  <c:v>32943</c:v>
                </c:pt>
                <c:pt idx="6279">
                  <c:v>32944</c:v>
                </c:pt>
                <c:pt idx="6280">
                  <c:v>32945</c:v>
                </c:pt>
                <c:pt idx="6281">
                  <c:v>32946</c:v>
                </c:pt>
                <c:pt idx="6282">
                  <c:v>32947</c:v>
                </c:pt>
                <c:pt idx="6283">
                  <c:v>32948</c:v>
                </c:pt>
                <c:pt idx="6284">
                  <c:v>32949</c:v>
                </c:pt>
                <c:pt idx="6285">
                  <c:v>32950</c:v>
                </c:pt>
                <c:pt idx="6286">
                  <c:v>32951</c:v>
                </c:pt>
                <c:pt idx="6287">
                  <c:v>32952</c:v>
                </c:pt>
                <c:pt idx="6288">
                  <c:v>32953</c:v>
                </c:pt>
                <c:pt idx="6289">
                  <c:v>32954</c:v>
                </c:pt>
                <c:pt idx="6290">
                  <c:v>32955</c:v>
                </c:pt>
                <c:pt idx="6291">
                  <c:v>32956</c:v>
                </c:pt>
                <c:pt idx="6292">
                  <c:v>32957</c:v>
                </c:pt>
                <c:pt idx="6293">
                  <c:v>32958</c:v>
                </c:pt>
                <c:pt idx="6294">
                  <c:v>32959</c:v>
                </c:pt>
                <c:pt idx="6295">
                  <c:v>32960</c:v>
                </c:pt>
                <c:pt idx="6296">
                  <c:v>32961</c:v>
                </c:pt>
                <c:pt idx="6297">
                  <c:v>32962</c:v>
                </c:pt>
                <c:pt idx="6298">
                  <c:v>32963</c:v>
                </c:pt>
                <c:pt idx="6299">
                  <c:v>32964</c:v>
                </c:pt>
                <c:pt idx="6300">
                  <c:v>32965</c:v>
                </c:pt>
                <c:pt idx="6301">
                  <c:v>32966</c:v>
                </c:pt>
                <c:pt idx="6302">
                  <c:v>32967</c:v>
                </c:pt>
                <c:pt idx="6303">
                  <c:v>32968</c:v>
                </c:pt>
                <c:pt idx="6304">
                  <c:v>32969</c:v>
                </c:pt>
                <c:pt idx="6305">
                  <c:v>32970</c:v>
                </c:pt>
                <c:pt idx="6306">
                  <c:v>32971</c:v>
                </c:pt>
                <c:pt idx="6307">
                  <c:v>32972</c:v>
                </c:pt>
                <c:pt idx="6308">
                  <c:v>32973</c:v>
                </c:pt>
                <c:pt idx="6309">
                  <c:v>32974</c:v>
                </c:pt>
                <c:pt idx="6310">
                  <c:v>32975</c:v>
                </c:pt>
                <c:pt idx="6311">
                  <c:v>32976</c:v>
                </c:pt>
                <c:pt idx="6312">
                  <c:v>32977</c:v>
                </c:pt>
                <c:pt idx="6313">
                  <c:v>32978</c:v>
                </c:pt>
                <c:pt idx="6314">
                  <c:v>32979</c:v>
                </c:pt>
                <c:pt idx="6315">
                  <c:v>32980</c:v>
                </c:pt>
                <c:pt idx="6316">
                  <c:v>32981</c:v>
                </c:pt>
                <c:pt idx="6317">
                  <c:v>32982</c:v>
                </c:pt>
                <c:pt idx="6318">
                  <c:v>32983</c:v>
                </c:pt>
                <c:pt idx="6319">
                  <c:v>32984</c:v>
                </c:pt>
                <c:pt idx="6320">
                  <c:v>32985</c:v>
                </c:pt>
                <c:pt idx="6321">
                  <c:v>32986</c:v>
                </c:pt>
                <c:pt idx="6322">
                  <c:v>32987</c:v>
                </c:pt>
                <c:pt idx="6323">
                  <c:v>32988</c:v>
                </c:pt>
                <c:pt idx="6324">
                  <c:v>32989</c:v>
                </c:pt>
                <c:pt idx="6325">
                  <c:v>32990</c:v>
                </c:pt>
                <c:pt idx="6326">
                  <c:v>32991</c:v>
                </c:pt>
                <c:pt idx="6327">
                  <c:v>32992</c:v>
                </c:pt>
                <c:pt idx="6328">
                  <c:v>32993</c:v>
                </c:pt>
                <c:pt idx="6329">
                  <c:v>32994</c:v>
                </c:pt>
                <c:pt idx="6330">
                  <c:v>32995</c:v>
                </c:pt>
                <c:pt idx="6331">
                  <c:v>32996</c:v>
                </c:pt>
                <c:pt idx="6332">
                  <c:v>32997</c:v>
                </c:pt>
                <c:pt idx="6333">
                  <c:v>32998</c:v>
                </c:pt>
                <c:pt idx="6334">
                  <c:v>32999</c:v>
                </c:pt>
                <c:pt idx="6335">
                  <c:v>33000</c:v>
                </c:pt>
                <c:pt idx="6336">
                  <c:v>33001</c:v>
                </c:pt>
                <c:pt idx="6337">
                  <c:v>33002</c:v>
                </c:pt>
                <c:pt idx="6338">
                  <c:v>33003</c:v>
                </c:pt>
                <c:pt idx="6339">
                  <c:v>33004</c:v>
                </c:pt>
                <c:pt idx="6340">
                  <c:v>33005</c:v>
                </c:pt>
                <c:pt idx="6341">
                  <c:v>33006</c:v>
                </c:pt>
                <c:pt idx="6342">
                  <c:v>33007</c:v>
                </c:pt>
                <c:pt idx="6343">
                  <c:v>33008</c:v>
                </c:pt>
                <c:pt idx="6344">
                  <c:v>33009</c:v>
                </c:pt>
                <c:pt idx="6345">
                  <c:v>33010</c:v>
                </c:pt>
                <c:pt idx="6346">
                  <c:v>33011</c:v>
                </c:pt>
                <c:pt idx="6347">
                  <c:v>33012</c:v>
                </c:pt>
                <c:pt idx="6348">
                  <c:v>33013</c:v>
                </c:pt>
                <c:pt idx="6349">
                  <c:v>33014</c:v>
                </c:pt>
                <c:pt idx="6350">
                  <c:v>33015</c:v>
                </c:pt>
                <c:pt idx="6351">
                  <c:v>33016</c:v>
                </c:pt>
                <c:pt idx="6352">
                  <c:v>33017</c:v>
                </c:pt>
                <c:pt idx="6353">
                  <c:v>33018</c:v>
                </c:pt>
                <c:pt idx="6354">
                  <c:v>33019</c:v>
                </c:pt>
                <c:pt idx="6355">
                  <c:v>33020</c:v>
                </c:pt>
                <c:pt idx="6356">
                  <c:v>33021</c:v>
                </c:pt>
                <c:pt idx="6357">
                  <c:v>33022</c:v>
                </c:pt>
                <c:pt idx="6358">
                  <c:v>33023</c:v>
                </c:pt>
                <c:pt idx="6359">
                  <c:v>33024</c:v>
                </c:pt>
                <c:pt idx="6360">
                  <c:v>33025</c:v>
                </c:pt>
                <c:pt idx="6361">
                  <c:v>33026</c:v>
                </c:pt>
                <c:pt idx="6362">
                  <c:v>33027</c:v>
                </c:pt>
                <c:pt idx="6363">
                  <c:v>33028</c:v>
                </c:pt>
                <c:pt idx="6364">
                  <c:v>33029</c:v>
                </c:pt>
                <c:pt idx="6365">
                  <c:v>33030</c:v>
                </c:pt>
                <c:pt idx="6366">
                  <c:v>33031</c:v>
                </c:pt>
                <c:pt idx="6367">
                  <c:v>33032</c:v>
                </c:pt>
                <c:pt idx="6368">
                  <c:v>33033</c:v>
                </c:pt>
                <c:pt idx="6369">
                  <c:v>33034</c:v>
                </c:pt>
                <c:pt idx="6370">
                  <c:v>33035</c:v>
                </c:pt>
                <c:pt idx="6371">
                  <c:v>33036</c:v>
                </c:pt>
                <c:pt idx="6372">
                  <c:v>33037</c:v>
                </c:pt>
                <c:pt idx="6373">
                  <c:v>33038</c:v>
                </c:pt>
                <c:pt idx="6374">
                  <c:v>33039</c:v>
                </c:pt>
                <c:pt idx="6375">
                  <c:v>33040</c:v>
                </c:pt>
                <c:pt idx="6376">
                  <c:v>33041</c:v>
                </c:pt>
                <c:pt idx="6377">
                  <c:v>33042</c:v>
                </c:pt>
                <c:pt idx="6378">
                  <c:v>33043</c:v>
                </c:pt>
                <c:pt idx="6379">
                  <c:v>33044</c:v>
                </c:pt>
                <c:pt idx="6380">
                  <c:v>33045</c:v>
                </c:pt>
                <c:pt idx="6381">
                  <c:v>33046</c:v>
                </c:pt>
                <c:pt idx="6382">
                  <c:v>33047</c:v>
                </c:pt>
                <c:pt idx="6383">
                  <c:v>33048</c:v>
                </c:pt>
                <c:pt idx="6384">
                  <c:v>33049</c:v>
                </c:pt>
                <c:pt idx="6385">
                  <c:v>33050</c:v>
                </c:pt>
                <c:pt idx="6386">
                  <c:v>33051</c:v>
                </c:pt>
                <c:pt idx="6387">
                  <c:v>33052</c:v>
                </c:pt>
                <c:pt idx="6388">
                  <c:v>33053</c:v>
                </c:pt>
                <c:pt idx="6389">
                  <c:v>33054</c:v>
                </c:pt>
                <c:pt idx="6390">
                  <c:v>33055</c:v>
                </c:pt>
                <c:pt idx="6391">
                  <c:v>33056</c:v>
                </c:pt>
                <c:pt idx="6392">
                  <c:v>33057</c:v>
                </c:pt>
                <c:pt idx="6393">
                  <c:v>33058</c:v>
                </c:pt>
                <c:pt idx="6394">
                  <c:v>33059</c:v>
                </c:pt>
                <c:pt idx="6395">
                  <c:v>33060</c:v>
                </c:pt>
                <c:pt idx="6396">
                  <c:v>33061</c:v>
                </c:pt>
                <c:pt idx="6397">
                  <c:v>33062</c:v>
                </c:pt>
                <c:pt idx="6398">
                  <c:v>33063</c:v>
                </c:pt>
                <c:pt idx="6399">
                  <c:v>33064</c:v>
                </c:pt>
                <c:pt idx="6400">
                  <c:v>33065</c:v>
                </c:pt>
                <c:pt idx="6401">
                  <c:v>33066</c:v>
                </c:pt>
                <c:pt idx="6402">
                  <c:v>33067</c:v>
                </c:pt>
                <c:pt idx="6403">
                  <c:v>33068</c:v>
                </c:pt>
                <c:pt idx="6404">
                  <c:v>33069</c:v>
                </c:pt>
                <c:pt idx="6405">
                  <c:v>33070</c:v>
                </c:pt>
                <c:pt idx="6406">
                  <c:v>33071</c:v>
                </c:pt>
                <c:pt idx="6407">
                  <c:v>33072</c:v>
                </c:pt>
                <c:pt idx="6408">
                  <c:v>33073</c:v>
                </c:pt>
                <c:pt idx="6409">
                  <c:v>33074</c:v>
                </c:pt>
                <c:pt idx="6410">
                  <c:v>33075</c:v>
                </c:pt>
                <c:pt idx="6411">
                  <c:v>33076</c:v>
                </c:pt>
                <c:pt idx="6412">
                  <c:v>33077</c:v>
                </c:pt>
                <c:pt idx="6413">
                  <c:v>33078</c:v>
                </c:pt>
                <c:pt idx="6414">
                  <c:v>33079</c:v>
                </c:pt>
                <c:pt idx="6415">
                  <c:v>33080</c:v>
                </c:pt>
                <c:pt idx="6416">
                  <c:v>33081</c:v>
                </c:pt>
                <c:pt idx="6417">
                  <c:v>33082</c:v>
                </c:pt>
                <c:pt idx="6418">
                  <c:v>33083</c:v>
                </c:pt>
                <c:pt idx="6419">
                  <c:v>33084</c:v>
                </c:pt>
                <c:pt idx="6420">
                  <c:v>33085</c:v>
                </c:pt>
                <c:pt idx="6421">
                  <c:v>33086</c:v>
                </c:pt>
                <c:pt idx="6422">
                  <c:v>33087</c:v>
                </c:pt>
                <c:pt idx="6423">
                  <c:v>33088</c:v>
                </c:pt>
                <c:pt idx="6424">
                  <c:v>33089</c:v>
                </c:pt>
                <c:pt idx="6425">
                  <c:v>33090</c:v>
                </c:pt>
                <c:pt idx="6426">
                  <c:v>33091</c:v>
                </c:pt>
                <c:pt idx="6427">
                  <c:v>33092</c:v>
                </c:pt>
                <c:pt idx="6428">
                  <c:v>33093</c:v>
                </c:pt>
                <c:pt idx="6429">
                  <c:v>33094</c:v>
                </c:pt>
                <c:pt idx="6430">
                  <c:v>33095</c:v>
                </c:pt>
                <c:pt idx="6431">
                  <c:v>33096</c:v>
                </c:pt>
                <c:pt idx="6432">
                  <c:v>33097</c:v>
                </c:pt>
                <c:pt idx="6433">
                  <c:v>33098</c:v>
                </c:pt>
                <c:pt idx="6434">
                  <c:v>33099</c:v>
                </c:pt>
                <c:pt idx="6435">
                  <c:v>33100</c:v>
                </c:pt>
                <c:pt idx="6436">
                  <c:v>33101</c:v>
                </c:pt>
                <c:pt idx="6437">
                  <c:v>33102</c:v>
                </c:pt>
                <c:pt idx="6438">
                  <c:v>33103</c:v>
                </c:pt>
                <c:pt idx="6439">
                  <c:v>33104</c:v>
                </c:pt>
                <c:pt idx="6440">
                  <c:v>33105</c:v>
                </c:pt>
                <c:pt idx="6441">
                  <c:v>33106</c:v>
                </c:pt>
                <c:pt idx="6442">
                  <c:v>33107</c:v>
                </c:pt>
                <c:pt idx="6443">
                  <c:v>33108</c:v>
                </c:pt>
                <c:pt idx="6444">
                  <c:v>33109</c:v>
                </c:pt>
                <c:pt idx="6445">
                  <c:v>33110</c:v>
                </c:pt>
                <c:pt idx="6446">
                  <c:v>33111</c:v>
                </c:pt>
                <c:pt idx="6447">
                  <c:v>33112</c:v>
                </c:pt>
                <c:pt idx="6448">
                  <c:v>33113</c:v>
                </c:pt>
                <c:pt idx="6449">
                  <c:v>33114</c:v>
                </c:pt>
                <c:pt idx="6450">
                  <c:v>33115</c:v>
                </c:pt>
                <c:pt idx="6451">
                  <c:v>33116</c:v>
                </c:pt>
                <c:pt idx="6452">
                  <c:v>33117</c:v>
                </c:pt>
                <c:pt idx="6453">
                  <c:v>33118</c:v>
                </c:pt>
                <c:pt idx="6454">
                  <c:v>33119</c:v>
                </c:pt>
                <c:pt idx="6455">
                  <c:v>33120</c:v>
                </c:pt>
                <c:pt idx="6456">
                  <c:v>33121</c:v>
                </c:pt>
                <c:pt idx="6457">
                  <c:v>33122</c:v>
                </c:pt>
                <c:pt idx="6458">
                  <c:v>33123</c:v>
                </c:pt>
                <c:pt idx="6459">
                  <c:v>33124</c:v>
                </c:pt>
                <c:pt idx="6460">
                  <c:v>33125</c:v>
                </c:pt>
                <c:pt idx="6461">
                  <c:v>33126</c:v>
                </c:pt>
                <c:pt idx="6462">
                  <c:v>33127</c:v>
                </c:pt>
                <c:pt idx="6463">
                  <c:v>33128</c:v>
                </c:pt>
                <c:pt idx="6464">
                  <c:v>33129</c:v>
                </c:pt>
                <c:pt idx="6465">
                  <c:v>33130</c:v>
                </c:pt>
                <c:pt idx="6466">
                  <c:v>33131</c:v>
                </c:pt>
                <c:pt idx="6467">
                  <c:v>33132</c:v>
                </c:pt>
                <c:pt idx="6468">
                  <c:v>33133</c:v>
                </c:pt>
                <c:pt idx="6469">
                  <c:v>33134</c:v>
                </c:pt>
                <c:pt idx="6470">
                  <c:v>33135</c:v>
                </c:pt>
                <c:pt idx="6471">
                  <c:v>33136</c:v>
                </c:pt>
                <c:pt idx="6472">
                  <c:v>33137</c:v>
                </c:pt>
                <c:pt idx="6473">
                  <c:v>33138</c:v>
                </c:pt>
                <c:pt idx="6474">
                  <c:v>33139</c:v>
                </c:pt>
                <c:pt idx="6475">
                  <c:v>33140</c:v>
                </c:pt>
                <c:pt idx="6476">
                  <c:v>33141</c:v>
                </c:pt>
                <c:pt idx="6477">
                  <c:v>33142</c:v>
                </c:pt>
                <c:pt idx="6478">
                  <c:v>33143</c:v>
                </c:pt>
                <c:pt idx="6479">
                  <c:v>33144</c:v>
                </c:pt>
                <c:pt idx="6480">
                  <c:v>33145</c:v>
                </c:pt>
                <c:pt idx="6481">
                  <c:v>33146</c:v>
                </c:pt>
                <c:pt idx="6482">
                  <c:v>33147</c:v>
                </c:pt>
                <c:pt idx="6483">
                  <c:v>33148</c:v>
                </c:pt>
                <c:pt idx="6484">
                  <c:v>33149</c:v>
                </c:pt>
                <c:pt idx="6485">
                  <c:v>33150</c:v>
                </c:pt>
                <c:pt idx="6486">
                  <c:v>33151</c:v>
                </c:pt>
                <c:pt idx="6487">
                  <c:v>33152</c:v>
                </c:pt>
                <c:pt idx="6488">
                  <c:v>33153</c:v>
                </c:pt>
                <c:pt idx="6489">
                  <c:v>33154</c:v>
                </c:pt>
                <c:pt idx="6490">
                  <c:v>33155</c:v>
                </c:pt>
                <c:pt idx="6491">
                  <c:v>33156</c:v>
                </c:pt>
                <c:pt idx="6492">
                  <c:v>33157</c:v>
                </c:pt>
                <c:pt idx="6493">
                  <c:v>33158</c:v>
                </c:pt>
                <c:pt idx="6494">
                  <c:v>33159</c:v>
                </c:pt>
                <c:pt idx="6495">
                  <c:v>33160</c:v>
                </c:pt>
                <c:pt idx="6496">
                  <c:v>33161</c:v>
                </c:pt>
                <c:pt idx="6497">
                  <c:v>33162</c:v>
                </c:pt>
                <c:pt idx="6498">
                  <c:v>33163</c:v>
                </c:pt>
                <c:pt idx="6499">
                  <c:v>33164</c:v>
                </c:pt>
                <c:pt idx="6500">
                  <c:v>33165</c:v>
                </c:pt>
                <c:pt idx="6501">
                  <c:v>33166</c:v>
                </c:pt>
                <c:pt idx="6502">
                  <c:v>33167</c:v>
                </c:pt>
                <c:pt idx="6503">
                  <c:v>33168</c:v>
                </c:pt>
                <c:pt idx="6504">
                  <c:v>33169</c:v>
                </c:pt>
                <c:pt idx="6505">
                  <c:v>33170</c:v>
                </c:pt>
                <c:pt idx="6506">
                  <c:v>33171</c:v>
                </c:pt>
                <c:pt idx="6507">
                  <c:v>33172</c:v>
                </c:pt>
                <c:pt idx="6508">
                  <c:v>33173</c:v>
                </c:pt>
                <c:pt idx="6509">
                  <c:v>33174</c:v>
                </c:pt>
                <c:pt idx="6510">
                  <c:v>33175</c:v>
                </c:pt>
                <c:pt idx="6511">
                  <c:v>33176</c:v>
                </c:pt>
                <c:pt idx="6512">
                  <c:v>33177</c:v>
                </c:pt>
                <c:pt idx="6513">
                  <c:v>33178</c:v>
                </c:pt>
                <c:pt idx="6514">
                  <c:v>33179</c:v>
                </c:pt>
                <c:pt idx="6515">
                  <c:v>33180</c:v>
                </c:pt>
                <c:pt idx="6516">
                  <c:v>33181</c:v>
                </c:pt>
                <c:pt idx="6517">
                  <c:v>33182</c:v>
                </c:pt>
                <c:pt idx="6518">
                  <c:v>33183</c:v>
                </c:pt>
                <c:pt idx="6519">
                  <c:v>33184</c:v>
                </c:pt>
                <c:pt idx="6520">
                  <c:v>33185</c:v>
                </c:pt>
                <c:pt idx="6521">
                  <c:v>33186</c:v>
                </c:pt>
                <c:pt idx="6522">
                  <c:v>33187</c:v>
                </c:pt>
                <c:pt idx="6523">
                  <c:v>33188</c:v>
                </c:pt>
                <c:pt idx="6524">
                  <c:v>33189</c:v>
                </c:pt>
                <c:pt idx="6525">
                  <c:v>33190</c:v>
                </c:pt>
                <c:pt idx="6526">
                  <c:v>33191</c:v>
                </c:pt>
                <c:pt idx="6527">
                  <c:v>33192</c:v>
                </c:pt>
                <c:pt idx="6528">
                  <c:v>33193</c:v>
                </c:pt>
                <c:pt idx="6529">
                  <c:v>33194</c:v>
                </c:pt>
                <c:pt idx="6530">
                  <c:v>33195</c:v>
                </c:pt>
                <c:pt idx="6531">
                  <c:v>33196</c:v>
                </c:pt>
                <c:pt idx="6532">
                  <c:v>33197</c:v>
                </c:pt>
                <c:pt idx="6533">
                  <c:v>33198</c:v>
                </c:pt>
                <c:pt idx="6534">
                  <c:v>33199</c:v>
                </c:pt>
                <c:pt idx="6535">
                  <c:v>33200</c:v>
                </c:pt>
                <c:pt idx="6536">
                  <c:v>33201</c:v>
                </c:pt>
                <c:pt idx="6537">
                  <c:v>33202</c:v>
                </c:pt>
                <c:pt idx="6538">
                  <c:v>33203</c:v>
                </c:pt>
                <c:pt idx="6539">
                  <c:v>33204</c:v>
                </c:pt>
                <c:pt idx="6540">
                  <c:v>33205</c:v>
                </c:pt>
                <c:pt idx="6541">
                  <c:v>33206</c:v>
                </c:pt>
                <c:pt idx="6542">
                  <c:v>33207</c:v>
                </c:pt>
                <c:pt idx="6543">
                  <c:v>33208</c:v>
                </c:pt>
                <c:pt idx="6544">
                  <c:v>33209</c:v>
                </c:pt>
                <c:pt idx="6545">
                  <c:v>33210</c:v>
                </c:pt>
                <c:pt idx="6546">
                  <c:v>33211</c:v>
                </c:pt>
                <c:pt idx="6547">
                  <c:v>33212</c:v>
                </c:pt>
                <c:pt idx="6548">
                  <c:v>33213</c:v>
                </c:pt>
                <c:pt idx="6549">
                  <c:v>33214</c:v>
                </c:pt>
                <c:pt idx="6550">
                  <c:v>33215</c:v>
                </c:pt>
                <c:pt idx="6551">
                  <c:v>33216</c:v>
                </c:pt>
                <c:pt idx="6552">
                  <c:v>33217</c:v>
                </c:pt>
                <c:pt idx="6553">
                  <c:v>33218</c:v>
                </c:pt>
                <c:pt idx="6554">
                  <c:v>33219</c:v>
                </c:pt>
                <c:pt idx="6555">
                  <c:v>33220</c:v>
                </c:pt>
                <c:pt idx="6556">
                  <c:v>33221</c:v>
                </c:pt>
                <c:pt idx="6557">
                  <c:v>33222</c:v>
                </c:pt>
                <c:pt idx="6558">
                  <c:v>33223</c:v>
                </c:pt>
                <c:pt idx="6559">
                  <c:v>33224</c:v>
                </c:pt>
                <c:pt idx="6560">
                  <c:v>33225</c:v>
                </c:pt>
                <c:pt idx="6561">
                  <c:v>33226</c:v>
                </c:pt>
                <c:pt idx="6562">
                  <c:v>33227</c:v>
                </c:pt>
                <c:pt idx="6563">
                  <c:v>33228</c:v>
                </c:pt>
                <c:pt idx="6564">
                  <c:v>33229</c:v>
                </c:pt>
                <c:pt idx="6565">
                  <c:v>33230</c:v>
                </c:pt>
                <c:pt idx="6566">
                  <c:v>33231</c:v>
                </c:pt>
                <c:pt idx="6567">
                  <c:v>33232</c:v>
                </c:pt>
                <c:pt idx="6568">
                  <c:v>33233</c:v>
                </c:pt>
                <c:pt idx="6569">
                  <c:v>33234</c:v>
                </c:pt>
                <c:pt idx="6570">
                  <c:v>33235</c:v>
                </c:pt>
                <c:pt idx="6571">
                  <c:v>33236</c:v>
                </c:pt>
                <c:pt idx="6572">
                  <c:v>33237</c:v>
                </c:pt>
                <c:pt idx="6573">
                  <c:v>33238</c:v>
                </c:pt>
                <c:pt idx="6574">
                  <c:v>33239</c:v>
                </c:pt>
                <c:pt idx="6575">
                  <c:v>33240</c:v>
                </c:pt>
                <c:pt idx="6576">
                  <c:v>33241</c:v>
                </c:pt>
                <c:pt idx="6577">
                  <c:v>33242</c:v>
                </c:pt>
                <c:pt idx="6578">
                  <c:v>33243</c:v>
                </c:pt>
                <c:pt idx="6579">
                  <c:v>33244</c:v>
                </c:pt>
                <c:pt idx="6580">
                  <c:v>33245</c:v>
                </c:pt>
                <c:pt idx="6581">
                  <c:v>33246</c:v>
                </c:pt>
                <c:pt idx="6582">
                  <c:v>33247</c:v>
                </c:pt>
                <c:pt idx="6583">
                  <c:v>33248</c:v>
                </c:pt>
                <c:pt idx="6584">
                  <c:v>33249</c:v>
                </c:pt>
                <c:pt idx="6585">
                  <c:v>33250</c:v>
                </c:pt>
                <c:pt idx="6586">
                  <c:v>33251</c:v>
                </c:pt>
                <c:pt idx="6587">
                  <c:v>33252</c:v>
                </c:pt>
                <c:pt idx="6588">
                  <c:v>33253</c:v>
                </c:pt>
                <c:pt idx="6589">
                  <c:v>33254</c:v>
                </c:pt>
                <c:pt idx="6590">
                  <c:v>33255</c:v>
                </c:pt>
                <c:pt idx="6591">
                  <c:v>33256</c:v>
                </c:pt>
                <c:pt idx="6592">
                  <c:v>33257</c:v>
                </c:pt>
                <c:pt idx="6593">
                  <c:v>33258</c:v>
                </c:pt>
                <c:pt idx="6594">
                  <c:v>33259</c:v>
                </c:pt>
                <c:pt idx="6595">
                  <c:v>33260</c:v>
                </c:pt>
                <c:pt idx="6596">
                  <c:v>33261</c:v>
                </c:pt>
                <c:pt idx="6597">
                  <c:v>33262</c:v>
                </c:pt>
                <c:pt idx="6598">
                  <c:v>33263</c:v>
                </c:pt>
                <c:pt idx="6599">
                  <c:v>33264</c:v>
                </c:pt>
                <c:pt idx="6600">
                  <c:v>33265</c:v>
                </c:pt>
                <c:pt idx="6601">
                  <c:v>33266</c:v>
                </c:pt>
                <c:pt idx="6602">
                  <c:v>33267</c:v>
                </c:pt>
                <c:pt idx="6603">
                  <c:v>33268</c:v>
                </c:pt>
                <c:pt idx="6604">
                  <c:v>33269</c:v>
                </c:pt>
                <c:pt idx="6605">
                  <c:v>33270</c:v>
                </c:pt>
                <c:pt idx="6606">
                  <c:v>33271</c:v>
                </c:pt>
                <c:pt idx="6607">
                  <c:v>33272</c:v>
                </c:pt>
                <c:pt idx="6608">
                  <c:v>33273</c:v>
                </c:pt>
                <c:pt idx="6609">
                  <c:v>33274</c:v>
                </c:pt>
                <c:pt idx="6610">
                  <c:v>33275</c:v>
                </c:pt>
                <c:pt idx="6611">
                  <c:v>33276</c:v>
                </c:pt>
                <c:pt idx="6612">
                  <c:v>33277</c:v>
                </c:pt>
                <c:pt idx="6613">
                  <c:v>33278</c:v>
                </c:pt>
                <c:pt idx="6614">
                  <c:v>33279</c:v>
                </c:pt>
                <c:pt idx="6615">
                  <c:v>33280</c:v>
                </c:pt>
                <c:pt idx="6616">
                  <c:v>33281</c:v>
                </c:pt>
                <c:pt idx="6617">
                  <c:v>33282</c:v>
                </c:pt>
                <c:pt idx="6618">
                  <c:v>33283</c:v>
                </c:pt>
                <c:pt idx="6619">
                  <c:v>33284</c:v>
                </c:pt>
                <c:pt idx="6620">
                  <c:v>33285</c:v>
                </c:pt>
                <c:pt idx="6621">
                  <c:v>33286</c:v>
                </c:pt>
                <c:pt idx="6622">
                  <c:v>33287</c:v>
                </c:pt>
                <c:pt idx="6623">
                  <c:v>33288</c:v>
                </c:pt>
                <c:pt idx="6624">
                  <c:v>33289</c:v>
                </c:pt>
                <c:pt idx="6625">
                  <c:v>33290</c:v>
                </c:pt>
                <c:pt idx="6626">
                  <c:v>33291</c:v>
                </c:pt>
                <c:pt idx="6627">
                  <c:v>33292</c:v>
                </c:pt>
                <c:pt idx="6628">
                  <c:v>33293</c:v>
                </c:pt>
                <c:pt idx="6629">
                  <c:v>33294</c:v>
                </c:pt>
                <c:pt idx="6630">
                  <c:v>33295</c:v>
                </c:pt>
                <c:pt idx="6631">
                  <c:v>33296</c:v>
                </c:pt>
                <c:pt idx="6632">
                  <c:v>33297</c:v>
                </c:pt>
                <c:pt idx="6633">
                  <c:v>33298</c:v>
                </c:pt>
                <c:pt idx="6634">
                  <c:v>33299</c:v>
                </c:pt>
                <c:pt idx="6635">
                  <c:v>33300</c:v>
                </c:pt>
                <c:pt idx="6636">
                  <c:v>33301</c:v>
                </c:pt>
                <c:pt idx="6637">
                  <c:v>33302</c:v>
                </c:pt>
                <c:pt idx="6638">
                  <c:v>33303</c:v>
                </c:pt>
                <c:pt idx="6639">
                  <c:v>33304</c:v>
                </c:pt>
                <c:pt idx="6640">
                  <c:v>33305</c:v>
                </c:pt>
                <c:pt idx="6641">
                  <c:v>33306</c:v>
                </c:pt>
                <c:pt idx="6642">
                  <c:v>33307</c:v>
                </c:pt>
                <c:pt idx="6643">
                  <c:v>33308</c:v>
                </c:pt>
                <c:pt idx="6644">
                  <c:v>33309</c:v>
                </c:pt>
                <c:pt idx="6645">
                  <c:v>33310</c:v>
                </c:pt>
                <c:pt idx="6646">
                  <c:v>33311</c:v>
                </c:pt>
                <c:pt idx="6647">
                  <c:v>33312</c:v>
                </c:pt>
                <c:pt idx="6648">
                  <c:v>33313</c:v>
                </c:pt>
                <c:pt idx="6649">
                  <c:v>33314</c:v>
                </c:pt>
                <c:pt idx="6650">
                  <c:v>33315</c:v>
                </c:pt>
                <c:pt idx="6651">
                  <c:v>33316</c:v>
                </c:pt>
                <c:pt idx="6652">
                  <c:v>33317</c:v>
                </c:pt>
                <c:pt idx="6653">
                  <c:v>33318</c:v>
                </c:pt>
                <c:pt idx="6654">
                  <c:v>33319</c:v>
                </c:pt>
                <c:pt idx="6655">
                  <c:v>33320</c:v>
                </c:pt>
                <c:pt idx="6656">
                  <c:v>33321</c:v>
                </c:pt>
                <c:pt idx="6657">
                  <c:v>33322</c:v>
                </c:pt>
                <c:pt idx="6658">
                  <c:v>33323</c:v>
                </c:pt>
                <c:pt idx="6659">
                  <c:v>33324</c:v>
                </c:pt>
                <c:pt idx="6660">
                  <c:v>33325</c:v>
                </c:pt>
                <c:pt idx="6661">
                  <c:v>33326</c:v>
                </c:pt>
                <c:pt idx="6662">
                  <c:v>33327</c:v>
                </c:pt>
                <c:pt idx="6663">
                  <c:v>33328</c:v>
                </c:pt>
                <c:pt idx="6664">
                  <c:v>33329</c:v>
                </c:pt>
                <c:pt idx="6665">
                  <c:v>33330</c:v>
                </c:pt>
                <c:pt idx="6666">
                  <c:v>33331</c:v>
                </c:pt>
                <c:pt idx="6667">
                  <c:v>33332</c:v>
                </c:pt>
                <c:pt idx="6668">
                  <c:v>33333</c:v>
                </c:pt>
                <c:pt idx="6669">
                  <c:v>33334</c:v>
                </c:pt>
                <c:pt idx="6670">
                  <c:v>33335</c:v>
                </c:pt>
                <c:pt idx="6671">
                  <c:v>33336</c:v>
                </c:pt>
                <c:pt idx="6672">
                  <c:v>33337</c:v>
                </c:pt>
                <c:pt idx="6673">
                  <c:v>33338</c:v>
                </c:pt>
                <c:pt idx="6674">
                  <c:v>33339</c:v>
                </c:pt>
                <c:pt idx="6675">
                  <c:v>33340</c:v>
                </c:pt>
                <c:pt idx="6676">
                  <c:v>33341</c:v>
                </c:pt>
                <c:pt idx="6677">
                  <c:v>33342</c:v>
                </c:pt>
                <c:pt idx="6678">
                  <c:v>33343</c:v>
                </c:pt>
                <c:pt idx="6679">
                  <c:v>33344</c:v>
                </c:pt>
                <c:pt idx="6680">
                  <c:v>33345</c:v>
                </c:pt>
                <c:pt idx="6681">
                  <c:v>33346</c:v>
                </c:pt>
                <c:pt idx="6682">
                  <c:v>33347</c:v>
                </c:pt>
                <c:pt idx="6683">
                  <c:v>33348</c:v>
                </c:pt>
                <c:pt idx="6684">
                  <c:v>33349</c:v>
                </c:pt>
                <c:pt idx="6685">
                  <c:v>33350</c:v>
                </c:pt>
                <c:pt idx="6686">
                  <c:v>33351</c:v>
                </c:pt>
                <c:pt idx="6687">
                  <c:v>33352</c:v>
                </c:pt>
                <c:pt idx="6688">
                  <c:v>33353</c:v>
                </c:pt>
                <c:pt idx="6689">
                  <c:v>33354</c:v>
                </c:pt>
                <c:pt idx="6690">
                  <c:v>33355</c:v>
                </c:pt>
                <c:pt idx="6691">
                  <c:v>33356</c:v>
                </c:pt>
                <c:pt idx="6692">
                  <c:v>33357</c:v>
                </c:pt>
                <c:pt idx="6693">
                  <c:v>33358</c:v>
                </c:pt>
                <c:pt idx="6694">
                  <c:v>33359</c:v>
                </c:pt>
                <c:pt idx="6695">
                  <c:v>33360</c:v>
                </c:pt>
                <c:pt idx="6696">
                  <c:v>33361</c:v>
                </c:pt>
                <c:pt idx="6697">
                  <c:v>33362</c:v>
                </c:pt>
                <c:pt idx="6698">
                  <c:v>33363</c:v>
                </c:pt>
                <c:pt idx="6699">
                  <c:v>33364</c:v>
                </c:pt>
                <c:pt idx="6700">
                  <c:v>33365</c:v>
                </c:pt>
                <c:pt idx="6701">
                  <c:v>33366</c:v>
                </c:pt>
                <c:pt idx="6702">
                  <c:v>33367</c:v>
                </c:pt>
                <c:pt idx="6703">
                  <c:v>33368</c:v>
                </c:pt>
                <c:pt idx="6704">
                  <c:v>33369</c:v>
                </c:pt>
                <c:pt idx="6705">
                  <c:v>33370</c:v>
                </c:pt>
                <c:pt idx="6706">
                  <c:v>33371</c:v>
                </c:pt>
                <c:pt idx="6707">
                  <c:v>33372</c:v>
                </c:pt>
                <c:pt idx="6708">
                  <c:v>33373</c:v>
                </c:pt>
                <c:pt idx="6709">
                  <c:v>33374</c:v>
                </c:pt>
                <c:pt idx="6710">
                  <c:v>33375</c:v>
                </c:pt>
                <c:pt idx="6711">
                  <c:v>33376</c:v>
                </c:pt>
                <c:pt idx="6712">
                  <c:v>33377</c:v>
                </c:pt>
                <c:pt idx="6713">
                  <c:v>33378</c:v>
                </c:pt>
                <c:pt idx="6714">
                  <c:v>33379</c:v>
                </c:pt>
                <c:pt idx="6715">
                  <c:v>33380</c:v>
                </c:pt>
                <c:pt idx="6716">
                  <c:v>33381</c:v>
                </c:pt>
                <c:pt idx="6717">
                  <c:v>33382</c:v>
                </c:pt>
                <c:pt idx="6718">
                  <c:v>33383</c:v>
                </c:pt>
                <c:pt idx="6719">
                  <c:v>33384</c:v>
                </c:pt>
                <c:pt idx="6720">
                  <c:v>33385</c:v>
                </c:pt>
                <c:pt idx="6721">
                  <c:v>33386</c:v>
                </c:pt>
                <c:pt idx="6722">
                  <c:v>33387</c:v>
                </c:pt>
                <c:pt idx="6723">
                  <c:v>33388</c:v>
                </c:pt>
                <c:pt idx="6724">
                  <c:v>33389</c:v>
                </c:pt>
                <c:pt idx="6725">
                  <c:v>33390</c:v>
                </c:pt>
                <c:pt idx="6726">
                  <c:v>33391</c:v>
                </c:pt>
                <c:pt idx="6727">
                  <c:v>33392</c:v>
                </c:pt>
                <c:pt idx="6728">
                  <c:v>33393</c:v>
                </c:pt>
                <c:pt idx="6729">
                  <c:v>33394</c:v>
                </c:pt>
                <c:pt idx="6730">
                  <c:v>33395</c:v>
                </c:pt>
                <c:pt idx="6731">
                  <c:v>33396</c:v>
                </c:pt>
                <c:pt idx="6732">
                  <c:v>33397</c:v>
                </c:pt>
                <c:pt idx="6733">
                  <c:v>33398</c:v>
                </c:pt>
                <c:pt idx="6734">
                  <c:v>33399</c:v>
                </c:pt>
                <c:pt idx="6735">
                  <c:v>33400</c:v>
                </c:pt>
                <c:pt idx="6736">
                  <c:v>33401</c:v>
                </c:pt>
                <c:pt idx="6737">
                  <c:v>33402</c:v>
                </c:pt>
                <c:pt idx="6738">
                  <c:v>33403</c:v>
                </c:pt>
                <c:pt idx="6739">
                  <c:v>33404</c:v>
                </c:pt>
                <c:pt idx="6740">
                  <c:v>33405</c:v>
                </c:pt>
                <c:pt idx="6741">
                  <c:v>33406</c:v>
                </c:pt>
                <c:pt idx="6742">
                  <c:v>33407</c:v>
                </c:pt>
                <c:pt idx="6743">
                  <c:v>33408</c:v>
                </c:pt>
                <c:pt idx="6744">
                  <c:v>33409</c:v>
                </c:pt>
                <c:pt idx="6745">
                  <c:v>33410</c:v>
                </c:pt>
                <c:pt idx="6746">
                  <c:v>33411</c:v>
                </c:pt>
                <c:pt idx="6747">
                  <c:v>33412</c:v>
                </c:pt>
                <c:pt idx="6748">
                  <c:v>33413</c:v>
                </c:pt>
                <c:pt idx="6749">
                  <c:v>33414</c:v>
                </c:pt>
                <c:pt idx="6750">
                  <c:v>33415</c:v>
                </c:pt>
                <c:pt idx="6751">
                  <c:v>33416</c:v>
                </c:pt>
                <c:pt idx="6752">
                  <c:v>33417</c:v>
                </c:pt>
                <c:pt idx="6753">
                  <c:v>33418</c:v>
                </c:pt>
                <c:pt idx="6754">
                  <c:v>33419</c:v>
                </c:pt>
                <c:pt idx="6755">
                  <c:v>33420</c:v>
                </c:pt>
                <c:pt idx="6756">
                  <c:v>33421</c:v>
                </c:pt>
                <c:pt idx="6757">
                  <c:v>33422</c:v>
                </c:pt>
                <c:pt idx="6758">
                  <c:v>33423</c:v>
                </c:pt>
                <c:pt idx="6759">
                  <c:v>33424</c:v>
                </c:pt>
                <c:pt idx="6760">
                  <c:v>33425</c:v>
                </c:pt>
                <c:pt idx="6761">
                  <c:v>33426</c:v>
                </c:pt>
                <c:pt idx="6762">
                  <c:v>33427</c:v>
                </c:pt>
                <c:pt idx="6763">
                  <c:v>33428</c:v>
                </c:pt>
                <c:pt idx="6764">
                  <c:v>33429</c:v>
                </c:pt>
                <c:pt idx="6765">
                  <c:v>33430</c:v>
                </c:pt>
                <c:pt idx="6766">
                  <c:v>33431</c:v>
                </c:pt>
                <c:pt idx="6767">
                  <c:v>33432</c:v>
                </c:pt>
                <c:pt idx="6768">
                  <c:v>33433</c:v>
                </c:pt>
                <c:pt idx="6769">
                  <c:v>33434</c:v>
                </c:pt>
                <c:pt idx="6770">
                  <c:v>33435</c:v>
                </c:pt>
                <c:pt idx="6771">
                  <c:v>33436</c:v>
                </c:pt>
                <c:pt idx="6772">
                  <c:v>33437</c:v>
                </c:pt>
                <c:pt idx="6773">
                  <c:v>33438</c:v>
                </c:pt>
                <c:pt idx="6774">
                  <c:v>33439</c:v>
                </c:pt>
                <c:pt idx="6775">
                  <c:v>33440</c:v>
                </c:pt>
                <c:pt idx="6776">
                  <c:v>33441</c:v>
                </c:pt>
                <c:pt idx="6777">
                  <c:v>33442</c:v>
                </c:pt>
                <c:pt idx="6778">
                  <c:v>33443</c:v>
                </c:pt>
                <c:pt idx="6779">
                  <c:v>33444</c:v>
                </c:pt>
                <c:pt idx="6780">
                  <c:v>33445</c:v>
                </c:pt>
                <c:pt idx="6781">
                  <c:v>33446</c:v>
                </c:pt>
                <c:pt idx="6782">
                  <c:v>33447</c:v>
                </c:pt>
                <c:pt idx="6783">
                  <c:v>33448</c:v>
                </c:pt>
                <c:pt idx="6784">
                  <c:v>33449</c:v>
                </c:pt>
                <c:pt idx="6785">
                  <c:v>33450</c:v>
                </c:pt>
                <c:pt idx="6786">
                  <c:v>33451</c:v>
                </c:pt>
                <c:pt idx="6787">
                  <c:v>33452</c:v>
                </c:pt>
                <c:pt idx="6788">
                  <c:v>33453</c:v>
                </c:pt>
                <c:pt idx="6789">
                  <c:v>33454</c:v>
                </c:pt>
                <c:pt idx="6790">
                  <c:v>33455</c:v>
                </c:pt>
                <c:pt idx="6791">
                  <c:v>33456</c:v>
                </c:pt>
                <c:pt idx="6792">
                  <c:v>33457</c:v>
                </c:pt>
                <c:pt idx="6793">
                  <c:v>33458</c:v>
                </c:pt>
                <c:pt idx="6794">
                  <c:v>33459</c:v>
                </c:pt>
                <c:pt idx="6795">
                  <c:v>33460</c:v>
                </c:pt>
                <c:pt idx="6796">
                  <c:v>33461</c:v>
                </c:pt>
                <c:pt idx="6797">
                  <c:v>33462</c:v>
                </c:pt>
                <c:pt idx="6798">
                  <c:v>33463</c:v>
                </c:pt>
                <c:pt idx="6799">
                  <c:v>33464</c:v>
                </c:pt>
                <c:pt idx="6800">
                  <c:v>33465</c:v>
                </c:pt>
                <c:pt idx="6801">
                  <c:v>33466</c:v>
                </c:pt>
                <c:pt idx="6802">
                  <c:v>33467</c:v>
                </c:pt>
                <c:pt idx="6803">
                  <c:v>33468</c:v>
                </c:pt>
                <c:pt idx="6804">
                  <c:v>33469</c:v>
                </c:pt>
                <c:pt idx="6805">
                  <c:v>33470</c:v>
                </c:pt>
                <c:pt idx="6806">
                  <c:v>33471</c:v>
                </c:pt>
                <c:pt idx="6807">
                  <c:v>33472</c:v>
                </c:pt>
                <c:pt idx="6808">
                  <c:v>33473</c:v>
                </c:pt>
                <c:pt idx="6809">
                  <c:v>33474</c:v>
                </c:pt>
                <c:pt idx="6810">
                  <c:v>33475</c:v>
                </c:pt>
                <c:pt idx="6811">
                  <c:v>33476</c:v>
                </c:pt>
                <c:pt idx="6812">
                  <c:v>33477</c:v>
                </c:pt>
                <c:pt idx="6813">
                  <c:v>33478</c:v>
                </c:pt>
                <c:pt idx="6814">
                  <c:v>33479</c:v>
                </c:pt>
                <c:pt idx="6815">
                  <c:v>33480</c:v>
                </c:pt>
                <c:pt idx="6816">
                  <c:v>33481</c:v>
                </c:pt>
                <c:pt idx="6817">
                  <c:v>33482</c:v>
                </c:pt>
                <c:pt idx="6818">
                  <c:v>33483</c:v>
                </c:pt>
                <c:pt idx="6819">
                  <c:v>33484</c:v>
                </c:pt>
                <c:pt idx="6820">
                  <c:v>33485</c:v>
                </c:pt>
                <c:pt idx="6821">
                  <c:v>33486</c:v>
                </c:pt>
                <c:pt idx="6822">
                  <c:v>33487</c:v>
                </c:pt>
                <c:pt idx="6823">
                  <c:v>33488</c:v>
                </c:pt>
                <c:pt idx="6824">
                  <c:v>33489</c:v>
                </c:pt>
                <c:pt idx="6825">
                  <c:v>33490</c:v>
                </c:pt>
                <c:pt idx="6826">
                  <c:v>33491</c:v>
                </c:pt>
                <c:pt idx="6827">
                  <c:v>33492</c:v>
                </c:pt>
                <c:pt idx="6828">
                  <c:v>33493</c:v>
                </c:pt>
                <c:pt idx="6829">
                  <c:v>33494</c:v>
                </c:pt>
                <c:pt idx="6830">
                  <c:v>33495</c:v>
                </c:pt>
                <c:pt idx="6831">
                  <c:v>33496</c:v>
                </c:pt>
                <c:pt idx="6832">
                  <c:v>33497</c:v>
                </c:pt>
                <c:pt idx="6833">
                  <c:v>33498</c:v>
                </c:pt>
                <c:pt idx="6834">
                  <c:v>33499</c:v>
                </c:pt>
                <c:pt idx="6835">
                  <c:v>33500</c:v>
                </c:pt>
                <c:pt idx="6836">
                  <c:v>33501</c:v>
                </c:pt>
                <c:pt idx="6837">
                  <c:v>33502</c:v>
                </c:pt>
                <c:pt idx="6838">
                  <c:v>33503</c:v>
                </c:pt>
                <c:pt idx="6839">
                  <c:v>33504</c:v>
                </c:pt>
                <c:pt idx="6840">
                  <c:v>33505</c:v>
                </c:pt>
                <c:pt idx="6841">
                  <c:v>33506</c:v>
                </c:pt>
                <c:pt idx="6842">
                  <c:v>33507</c:v>
                </c:pt>
                <c:pt idx="6843">
                  <c:v>33508</c:v>
                </c:pt>
                <c:pt idx="6844">
                  <c:v>33509</c:v>
                </c:pt>
                <c:pt idx="6845">
                  <c:v>33510</c:v>
                </c:pt>
                <c:pt idx="6846">
                  <c:v>33511</c:v>
                </c:pt>
                <c:pt idx="6847">
                  <c:v>33512</c:v>
                </c:pt>
                <c:pt idx="6848">
                  <c:v>33513</c:v>
                </c:pt>
                <c:pt idx="6849">
                  <c:v>33514</c:v>
                </c:pt>
                <c:pt idx="6850">
                  <c:v>33515</c:v>
                </c:pt>
                <c:pt idx="6851">
                  <c:v>33516</c:v>
                </c:pt>
                <c:pt idx="6852">
                  <c:v>33517</c:v>
                </c:pt>
                <c:pt idx="6853">
                  <c:v>33518</c:v>
                </c:pt>
                <c:pt idx="6854">
                  <c:v>33519</c:v>
                </c:pt>
                <c:pt idx="6855">
                  <c:v>33520</c:v>
                </c:pt>
                <c:pt idx="6856">
                  <c:v>33521</c:v>
                </c:pt>
                <c:pt idx="6857">
                  <c:v>33522</c:v>
                </c:pt>
                <c:pt idx="6858">
                  <c:v>33523</c:v>
                </c:pt>
                <c:pt idx="6859">
                  <c:v>33524</c:v>
                </c:pt>
                <c:pt idx="6860">
                  <c:v>33525</c:v>
                </c:pt>
                <c:pt idx="6861">
                  <c:v>33526</c:v>
                </c:pt>
                <c:pt idx="6862">
                  <c:v>33527</c:v>
                </c:pt>
                <c:pt idx="6863">
                  <c:v>33528</c:v>
                </c:pt>
                <c:pt idx="6864">
                  <c:v>33529</c:v>
                </c:pt>
                <c:pt idx="6865">
                  <c:v>33530</c:v>
                </c:pt>
                <c:pt idx="6866">
                  <c:v>33531</c:v>
                </c:pt>
                <c:pt idx="6867">
                  <c:v>33532</c:v>
                </c:pt>
                <c:pt idx="6868">
                  <c:v>33533</c:v>
                </c:pt>
                <c:pt idx="6869">
                  <c:v>33534</c:v>
                </c:pt>
                <c:pt idx="6870">
                  <c:v>33535</c:v>
                </c:pt>
                <c:pt idx="6871">
                  <c:v>33536</c:v>
                </c:pt>
                <c:pt idx="6872">
                  <c:v>33537</c:v>
                </c:pt>
                <c:pt idx="6873">
                  <c:v>33538</c:v>
                </c:pt>
                <c:pt idx="6874">
                  <c:v>33539</c:v>
                </c:pt>
                <c:pt idx="6875">
                  <c:v>33540</c:v>
                </c:pt>
                <c:pt idx="6876">
                  <c:v>33541</c:v>
                </c:pt>
                <c:pt idx="6877">
                  <c:v>33542</c:v>
                </c:pt>
                <c:pt idx="6878">
                  <c:v>33543</c:v>
                </c:pt>
                <c:pt idx="6879">
                  <c:v>33544</c:v>
                </c:pt>
                <c:pt idx="6880">
                  <c:v>33545</c:v>
                </c:pt>
                <c:pt idx="6881">
                  <c:v>33546</c:v>
                </c:pt>
                <c:pt idx="6882">
                  <c:v>33547</c:v>
                </c:pt>
                <c:pt idx="6883">
                  <c:v>33548</c:v>
                </c:pt>
                <c:pt idx="6884">
                  <c:v>33549</c:v>
                </c:pt>
                <c:pt idx="6885">
                  <c:v>33550</c:v>
                </c:pt>
                <c:pt idx="6886">
                  <c:v>33551</c:v>
                </c:pt>
                <c:pt idx="6887">
                  <c:v>33552</c:v>
                </c:pt>
                <c:pt idx="6888">
                  <c:v>33553</c:v>
                </c:pt>
                <c:pt idx="6889">
                  <c:v>33554</c:v>
                </c:pt>
                <c:pt idx="6890">
                  <c:v>33555</c:v>
                </c:pt>
                <c:pt idx="6891">
                  <c:v>33556</c:v>
                </c:pt>
                <c:pt idx="6892">
                  <c:v>33557</c:v>
                </c:pt>
                <c:pt idx="6893">
                  <c:v>33558</c:v>
                </c:pt>
                <c:pt idx="6894">
                  <c:v>33559</c:v>
                </c:pt>
                <c:pt idx="6895">
                  <c:v>33560</c:v>
                </c:pt>
                <c:pt idx="6896">
                  <c:v>33561</c:v>
                </c:pt>
                <c:pt idx="6897">
                  <c:v>33562</c:v>
                </c:pt>
                <c:pt idx="6898">
                  <c:v>33563</c:v>
                </c:pt>
                <c:pt idx="6899">
                  <c:v>33564</c:v>
                </c:pt>
                <c:pt idx="6900">
                  <c:v>33565</c:v>
                </c:pt>
                <c:pt idx="6901">
                  <c:v>33566</c:v>
                </c:pt>
                <c:pt idx="6902">
                  <c:v>33567</c:v>
                </c:pt>
                <c:pt idx="6903">
                  <c:v>33568</c:v>
                </c:pt>
                <c:pt idx="6904">
                  <c:v>33569</c:v>
                </c:pt>
                <c:pt idx="6905">
                  <c:v>33570</c:v>
                </c:pt>
                <c:pt idx="6906">
                  <c:v>33571</c:v>
                </c:pt>
                <c:pt idx="6907">
                  <c:v>33572</c:v>
                </c:pt>
                <c:pt idx="6908">
                  <c:v>33573</c:v>
                </c:pt>
                <c:pt idx="6909">
                  <c:v>33574</c:v>
                </c:pt>
                <c:pt idx="6910">
                  <c:v>33575</c:v>
                </c:pt>
                <c:pt idx="6911">
                  <c:v>33576</c:v>
                </c:pt>
                <c:pt idx="6912">
                  <c:v>33577</c:v>
                </c:pt>
                <c:pt idx="6913">
                  <c:v>33578</c:v>
                </c:pt>
                <c:pt idx="6914">
                  <c:v>33579</c:v>
                </c:pt>
                <c:pt idx="6915">
                  <c:v>33580</c:v>
                </c:pt>
                <c:pt idx="6916">
                  <c:v>33581</c:v>
                </c:pt>
                <c:pt idx="6917">
                  <c:v>33582</c:v>
                </c:pt>
                <c:pt idx="6918">
                  <c:v>33583</c:v>
                </c:pt>
                <c:pt idx="6919">
                  <c:v>33584</c:v>
                </c:pt>
                <c:pt idx="6920">
                  <c:v>33585</c:v>
                </c:pt>
                <c:pt idx="6921">
                  <c:v>33586</c:v>
                </c:pt>
                <c:pt idx="6922">
                  <c:v>33587</c:v>
                </c:pt>
                <c:pt idx="6923">
                  <c:v>33588</c:v>
                </c:pt>
                <c:pt idx="6924">
                  <c:v>33589</c:v>
                </c:pt>
                <c:pt idx="6925">
                  <c:v>33590</c:v>
                </c:pt>
                <c:pt idx="6926">
                  <c:v>33591</c:v>
                </c:pt>
                <c:pt idx="6927">
                  <c:v>33592</c:v>
                </c:pt>
                <c:pt idx="6928">
                  <c:v>33593</c:v>
                </c:pt>
                <c:pt idx="6929">
                  <c:v>33594</c:v>
                </c:pt>
                <c:pt idx="6930">
                  <c:v>33595</c:v>
                </c:pt>
                <c:pt idx="6931">
                  <c:v>33596</c:v>
                </c:pt>
                <c:pt idx="6932">
                  <c:v>33597</c:v>
                </c:pt>
                <c:pt idx="6933">
                  <c:v>33598</c:v>
                </c:pt>
                <c:pt idx="6934">
                  <c:v>33599</c:v>
                </c:pt>
                <c:pt idx="6935">
                  <c:v>33600</c:v>
                </c:pt>
                <c:pt idx="6936">
                  <c:v>33601</c:v>
                </c:pt>
                <c:pt idx="6937">
                  <c:v>33602</c:v>
                </c:pt>
                <c:pt idx="6938">
                  <c:v>33603</c:v>
                </c:pt>
                <c:pt idx="6939">
                  <c:v>33604</c:v>
                </c:pt>
                <c:pt idx="6940">
                  <c:v>33605</c:v>
                </c:pt>
                <c:pt idx="6941">
                  <c:v>33606</c:v>
                </c:pt>
                <c:pt idx="6942">
                  <c:v>33607</c:v>
                </c:pt>
                <c:pt idx="6943">
                  <c:v>33608</c:v>
                </c:pt>
                <c:pt idx="6944">
                  <c:v>33609</c:v>
                </c:pt>
                <c:pt idx="6945">
                  <c:v>33610</c:v>
                </c:pt>
                <c:pt idx="6946">
                  <c:v>33611</c:v>
                </c:pt>
                <c:pt idx="6947">
                  <c:v>33612</c:v>
                </c:pt>
                <c:pt idx="6948">
                  <c:v>33613</c:v>
                </c:pt>
                <c:pt idx="6949">
                  <c:v>33614</c:v>
                </c:pt>
                <c:pt idx="6950">
                  <c:v>33615</c:v>
                </c:pt>
                <c:pt idx="6951">
                  <c:v>33616</c:v>
                </c:pt>
                <c:pt idx="6952">
                  <c:v>33617</c:v>
                </c:pt>
                <c:pt idx="6953">
                  <c:v>33618</c:v>
                </c:pt>
                <c:pt idx="6954">
                  <c:v>33619</c:v>
                </c:pt>
                <c:pt idx="6955">
                  <c:v>33620</c:v>
                </c:pt>
                <c:pt idx="6956">
                  <c:v>33621</c:v>
                </c:pt>
                <c:pt idx="6957">
                  <c:v>33622</c:v>
                </c:pt>
                <c:pt idx="6958">
                  <c:v>33623</c:v>
                </c:pt>
                <c:pt idx="6959">
                  <c:v>33624</c:v>
                </c:pt>
                <c:pt idx="6960">
                  <c:v>33625</c:v>
                </c:pt>
                <c:pt idx="6961">
                  <c:v>33626</c:v>
                </c:pt>
                <c:pt idx="6962">
                  <c:v>33627</c:v>
                </c:pt>
                <c:pt idx="6963">
                  <c:v>33628</c:v>
                </c:pt>
                <c:pt idx="6964">
                  <c:v>33629</c:v>
                </c:pt>
                <c:pt idx="6965">
                  <c:v>33630</c:v>
                </c:pt>
                <c:pt idx="6966">
                  <c:v>33631</c:v>
                </c:pt>
                <c:pt idx="6967">
                  <c:v>33632</c:v>
                </c:pt>
                <c:pt idx="6968">
                  <c:v>33633</c:v>
                </c:pt>
                <c:pt idx="6969">
                  <c:v>33634</c:v>
                </c:pt>
                <c:pt idx="6970">
                  <c:v>33635</c:v>
                </c:pt>
                <c:pt idx="6971">
                  <c:v>33636</c:v>
                </c:pt>
                <c:pt idx="6972">
                  <c:v>33637</c:v>
                </c:pt>
                <c:pt idx="6973">
                  <c:v>33638</c:v>
                </c:pt>
                <c:pt idx="6974">
                  <c:v>33639</c:v>
                </c:pt>
                <c:pt idx="6975">
                  <c:v>33640</c:v>
                </c:pt>
                <c:pt idx="6976">
                  <c:v>33641</c:v>
                </c:pt>
                <c:pt idx="6977">
                  <c:v>33642</c:v>
                </c:pt>
                <c:pt idx="6978">
                  <c:v>33643</c:v>
                </c:pt>
                <c:pt idx="6979">
                  <c:v>33644</c:v>
                </c:pt>
                <c:pt idx="6980">
                  <c:v>33645</c:v>
                </c:pt>
                <c:pt idx="6981">
                  <c:v>33646</c:v>
                </c:pt>
                <c:pt idx="6982">
                  <c:v>33647</c:v>
                </c:pt>
                <c:pt idx="6983">
                  <c:v>33648</c:v>
                </c:pt>
                <c:pt idx="6984">
                  <c:v>33649</c:v>
                </c:pt>
                <c:pt idx="6985">
                  <c:v>33650</c:v>
                </c:pt>
                <c:pt idx="6986">
                  <c:v>33651</c:v>
                </c:pt>
                <c:pt idx="6987">
                  <c:v>33652</c:v>
                </c:pt>
                <c:pt idx="6988">
                  <c:v>33653</c:v>
                </c:pt>
                <c:pt idx="6989">
                  <c:v>33654</c:v>
                </c:pt>
                <c:pt idx="6990">
                  <c:v>33655</c:v>
                </c:pt>
                <c:pt idx="6991">
                  <c:v>33656</c:v>
                </c:pt>
                <c:pt idx="6992">
                  <c:v>33657</c:v>
                </c:pt>
                <c:pt idx="6993">
                  <c:v>33658</c:v>
                </c:pt>
                <c:pt idx="6994">
                  <c:v>33659</c:v>
                </c:pt>
                <c:pt idx="6995">
                  <c:v>33660</c:v>
                </c:pt>
                <c:pt idx="6996">
                  <c:v>33661</c:v>
                </c:pt>
                <c:pt idx="6997">
                  <c:v>33662</c:v>
                </c:pt>
                <c:pt idx="6998">
                  <c:v>33663</c:v>
                </c:pt>
                <c:pt idx="6999">
                  <c:v>33664</c:v>
                </c:pt>
                <c:pt idx="7000">
                  <c:v>33665</c:v>
                </c:pt>
                <c:pt idx="7001">
                  <c:v>33666</c:v>
                </c:pt>
                <c:pt idx="7002">
                  <c:v>33667</c:v>
                </c:pt>
                <c:pt idx="7003">
                  <c:v>33668</c:v>
                </c:pt>
                <c:pt idx="7004">
                  <c:v>33669</c:v>
                </c:pt>
                <c:pt idx="7005">
                  <c:v>33670</c:v>
                </c:pt>
                <c:pt idx="7006">
                  <c:v>33671</c:v>
                </c:pt>
                <c:pt idx="7007">
                  <c:v>33672</c:v>
                </c:pt>
                <c:pt idx="7008">
                  <c:v>33673</c:v>
                </c:pt>
                <c:pt idx="7009">
                  <c:v>33674</c:v>
                </c:pt>
                <c:pt idx="7010">
                  <c:v>33675</c:v>
                </c:pt>
                <c:pt idx="7011">
                  <c:v>33676</c:v>
                </c:pt>
                <c:pt idx="7012">
                  <c:v>33677</c:v>
                </c:pt>
                <c:pt idx="7013">
                  <c:v>33678</c:v>
                </c:pt>
                <c:pt idx="7014">
                  <c:v>33679</c:v>
                </c:pt>
                <c:pt idx="7015">
                  <c:v>33680</c:v>
                </c:pt>
                <c:pt idx="7016">
                  <c:v>33681</c:v>
                </c:pt>
                <c:pt idx="7017">
                  <c:v>33682</c:v>
                </c:pt>
                <c:pt idx="7018">
                  <c:v>33683</c:v>
                </c:pt>
                <c:pt idx="7019">
                  <c:v>33684</c:v>
                </c:pt>
                <c:pt idx="7020">
                  <c:v>33685</c:v>
                </c:pt>
                <c:pt idx="7021">
                  <c:v>33686</c:v>
                </c:pt>
                <c:pt idx="7022">
                  <c:v>33687</c:v>
                </c:pt>
                <c:pt idx="7023">
                  <c:v>33688</c:v>
                </c:pt>
                <c:pt idx="7024">
                  <c:v>33689</c:v>
                </c:pt>
                <c:pt idx="7025">
                  <c:v>33690</c:v>
                </c:pt>
                <c:pt idx="7026">
                  <c:v>33691</c:v>
                </c:pt>
                <c:pt idx="7027">
                  <c:v>33692</c:v>
                </c:pt>
                <c:pt idx="7028">
                  <c:v>33693</c:v>
                </c:pt>
                <c:pt idx="7029">
                  <c:v>33694</c:v>
                </c:pt>
                <c:pt idx="7030">
                  <c:v>33695</c:v>
                </c:pt>
                <c:pt idx="7031">
                  <c:v>33696</c:v>
                </c:pt>
                <c:pt idx="7032">
                  <c:v>33697</c:v>
                </c:pt>
                <c:pt idx="7033">
                  <c:v>33698</c:v>
                </c:pt>
                <c:pt idx="7034">
                  <c:v>33699</c:v>
                </c:pt>
                <c:pt idx="7035">
                  <c:v>33700</c:v>
                </c:pt>
                <c:pt idx="7036">
                  <c:v>33701</c:v>
                </c:pt>
                <c:pt idx="7037">
                  <c:v>33702</c:v>
                </c:pt>
                <c:pt idx="7038">
                  <c:v>33703</c:v>
                </c:pt>
                <c:pt idx="7039">
                  <c:v>33704</c:v>
                </c:pt>
                <c:pt idx="7040">
                  <c:v>33705</c:v>
                </c:pt>
                <c:pt idx="7041">
                  <c:v>33706</c:v>
                </c:pt>
                <c:pt idx="7042">
                  <c:v>33707</c:v>
                </c:pt>
                <c:pt idx="7043">
                  <c:v>33708</c:v>
                </c:pt>
                <c:pt idx="7044">
                  <c:v>33709</c:v>
                </c:pt>
                <c:pt idx="7045">
                  <c:v>33710</c:v>
                </c:pt>
                <c:pt idx="7046">
                  <c:v>33711</c:v>
                </c:pt>
                <c:pt idx="7047">
                  <c:v>33712</c:v>
                </c:pt>
                <c:pt idx="7048">
                  <c:v>33713</c:v>
                </c:pt>
                <c:pt idx="7049">
                  <c:v>33714</c:v>
                </c:pt>
                <c:pt idx="7050">
                  <c:v>33715</c:v>
                </c:pt>
                <c:pt idx="7051">
                  <c:v>33716</c:v>
                </c:pt>
                <c:pt idx="7052">
                  <c:v>33717</c:v>
                </c:pt>
                <c:pt idx="7053">
                  <c:v>33718</c:v>
                </c:pt>
                <c:pt idx="7054">
                  <c:v>33719</c:v>
                </c:pt>
                <c:pt idx="7055">
                  <c:v>33720</c:v>
                </c:pt>
                <c:pt idx="7056">
                  <c:v>33721</c:v>
                </c:pt>
                <c:pt idx="7057">
                  <c:v>33722</c:v>
                </c:pt>
                <c:pt idx="7058">
                  <c:v>33723</c:v>
                </c:pt>
                <c:pt idx="7059">
                  <c:v>33724</c:v>
                </c:pt>
                <c:pt idx="7060">
                  <c:v>33725</c:v>
                </c:pt>
                <c:pt idx="7061">
                  <c:v>33726</c:v>
                </c:pt>
                <c:pt idx="7062">
                  <c:v>33727</c:v>
                </c:pt>
                <c:pt idx="7063">
                  <c:v>33728</c:v>
                </c:pt>
                <c:pt idx="7064">
                  <c:v>33729</c:v>
                </c:pt>
                <c:pt idx="7065">
                  <c:v>33730</c:v>
                </c:pt>
                <c:pt idx="7066">
                  <c:v>33731</c:v>
                </c:pt>
                <c:pt idx="7067">
                  <c:v>33732</c:v>
                </c:pt>
                <c:pt idx="7068">
                  <c:v>33733</c:v>
                </c:pt>
                <c:pt idx="7069">
                  <c:v>33734</c:v>
                </c:pt>
                <c:pt idx="7070">
                  <c:v>33735</c:v>
                </c:pt>
                <c:pt idx="7071">
                  <c:v>33736</c:v>
                </c:pt>
                <c:pt idx="7072">
                  <c:v>33737</c:v>
                </c:pt>
                <c:pt idx="7073">
                  <c:v>33738</c:v>
                </c:pt>
                <c:pt idx="7074">
                  <c:v>33739</c:v>
                </c:pt>
                <c:pt idx="7075">
                  <c:v>33740</c:v>
                </c:pt>
                <c:pt idx="7076">
                  <c:v>33741</c:v>
                </c:pt>
                <c:pt idx="7077">
                  <c:v>33742</c:v>
                </c:pt>
                <c:pt idx="7078">
                  <c:v>33743</c:v>
                </c:pt>
                <c:pt idx="7079">
                  <c:v>33744</c:v>
                </c:pt>
                <c:pt idx="7080">
                  <c:v>33745</c:v>
                </c:pt>
                <c:pt idx="7081">
                  <c:v>33746</c:v>
                </c:pt>
                <c:pt idx="7082">
                  <c:v>33747</c:v>
                </c:pt>
                <c:pt idx="7083">
                  <c:v>33748</c:v>
                </c:pt>
                <c:pt idx="7084">
                  <c:v>33749</c:v>
                </c:pt>
                <c:pt idx="7085">
                  <c:v>33750</c:v>
                </c:pt>
                <c:pt idx="7086">
                  <c:v>33751</c:v>
                </c:pt>
                <c:pt idx="7087">
                  <c:v>33752</c:v>
                </c:pt>
                <c:pt idx="7088">
                  <c:v>33753</c:v>
                </c:pt>
                <c:pt idx="7089">
                  <c:v>33754</c:v>
                </c:pt>
                <c:pt idx="7090">
                  <c:v>33755</c:v>
                </c:pt>
                <c:pt idx="7091">
                  <c:v>33756</c:v>
                </c:pt>
                <c:pt idx="7092">
                  <c:v>33757</c:v>
                </c:pt>
                <c:pt idx="7093">
                  <c:v>33758</c:v>
                </c:pt>
                <c:pt idx="7094">
                  <c:v>33759</c:v>
                </c:pt>
                <c:pt idx="7095">
                  <c:v>33760</c:v>
                </c:pt>
                <c:pt idx="7096">
                  <c:v>33761</c:v>
                </c:pt>
                <c:pt idx="7097">
                  <c:v>33762</c:v>
                </c:pt>
                <c:pt idx="7098">
                  <c:v>33763</c:v>
                </c:pt>
                <c:pt idx="7099">
                  <c:v>33764</c:v>
                </c:pt>
                <c:pt idx="7100">
                  <c:v>33765</c:v>
                </c:pt>
                <c:pt idx="7101">
                  <c:v>33766</c:v>
                </c:pt>
                <c:pt idx="7102">
                  <c:v>33767</c:v>
                </c:pt>
                <c:pt idx="7103">
                  <c:v>33768</c:v>
                </c:pt>
                <c:pt idx="7104">
                  <c:v>33769</c:v>
                </c:pt>
                <c:pt idx="7105">
                  <c:v>33770</c:v>
                </c:pt>
                <c:pt idx="7106">
                  <c:v>33771</c:v>
                </c:pt>
                <c:pt idx="7107">
                  <c:v>33772</c:v>
                </c:pt>
                <c:pt idx="7108">
                  <c:v>33773</c:v>
                </c:pt>
                <c:pt idx="7109">
                  <c:v>33774</c:v>
                </c:pt>
                <c:pt idx="7110">
                  <c:v>33775</c:v>
                </c:pt>
                <c:pt idx="7111">
                  <c:v>33776</c:v>
                </c:pt>
                <c:pt idx="7112">
                  <c:v>33777</c:v>
                </c:pt>
                <c:pt idx="7113">
                  <c:v>33778</c:v>
                </c:pt>
                <c:pt idx="7114">
                  <c:v>33779</c:v>
                </c:pt>
                <c:pt idx="7115">
                  <c:v>33780</c:v>
                </c:pt>
                <c:pt idx="7116">
                  <c:v>33781</c:v>
                </c:pt>
                <c:pt idx="7117">
                  <c:v>33782</c:v>
                </c:pt>
                <c:pt idx="7118">
                  <c:v>33783</c:v>
                </c:pt>
                <c:pt idx="7119">
                  <c:v>33784</c:v>
                </c:pt>
                <c:pt idx="7120">
                  <c:v>33785</c:v>
                </c:pt>
                <c:pt idx="7121">
                  <c:v>33786</c:v>
                </c:pt>
                <c:pt idx="7122">
                  <c:v>33787</c:v>
                </c:pt>
                <c:pt idx="7123">
                  <c:v>33788</c:v>
                </c:pt>
                <c:pt idx="7124">
                  <c:v>33789</c:v>
                </c:pt>
                <c:pt idx="7125">
                  <c:v>33790</c:v>
                </c:pt>
                <c:pt idx="7126">
                  <c:v>33791</c:v>
                </c:pt>
                <c:pt idx="7127">
                  <c:v>33792</c:v>
                </c:pt>
                <c:pt idx="7128">
                  <c:v>33793</c:v>
                </c:pt>
                <c:pt idx="7129">
                  <c:v>33794</c:v>
                </c:pt>
                <c:pt idx="7130">
                  <c:v>33795</c:v>
                </c:pt>
                <c:pt idx="7131">
                  <c:v>33796</c:v>
                </c:pt>
                <c:pt idx="7132">
                  <c:v>33797</c:v>
                </c:pt>
                <c:pt idx="7133">
                  <c:v>33798</c:v>
                </c:pt>
                <c:pt idx="7134">
                  <c:v>33799</c:v>
                </c:pt>
                <c:pt idx="7135">
                  <c:v>33800</c:v>
                </c:pt>
                <c:pt idx="7136">
                  <c:v>33801</c:v>
                </c:pt>
                <c:pt idx="7137">
                  <c:v>33802</c:v>
                </c:pt>
                <c:pt idx="7138">
                  <c:v>33803</c:v>
                </c:pt>
                <c:pt idx="7139">
                  <c:v>33804</c:v>
                </c:pt>
                <c:pt idx="7140">
                  <c:v>33805</c:v>
                </c:pt>
                <c:pt idx="7141">
                  <c:v>33806</c:v>
                </c:pt>
                <c:pt idx="7142">
                  <c:v>33807</c:v>
                </c:pt>
                <c:pt idx="7143">
                  <c:v>33808</c:v>
                </c:pt>
                <c:pt idx="7144">
                  <c:v>33809</c:v>
                </c:pt>
                <c:pt idx="7145">
                  <c:v>33810</c:v>
                </c:pt>
                <c:pt idx="7146">
                  <c:v>33811</c:v>
                </c:pt>
                <c:pt idx="7147">
                  <c:v>33812</c:v>
                </c:pt>
                <c:pt idx="7148">
                  <c:v>33813</c:v>
                </c:pt>
                <c:pt idx="7149">
                  <c:v>33814</c:v>
                </c:pt>
                <c:pt idx="7150">
                  <c:v>33815</c:v>
                </c:pt>
                <c:pt idx="7151">
                  <c:v>33816</c:v>
                </c:pt>
                <c:pt idx="7152">
                  <c:v>33817</c:v>
                </c:pt>
                <c:pt idx="7153">
                  <c:v>33818</c:v>
                </c:pt>
                <c:pt idx="7154">
                  <c:v>33819</c:v>
                </c:pt>
                <c:pt idx="7155">
                  <c:v>33820</c:v>
                </c:pt>
                <c:pt idx="7156">
                  <c:v>33821</c:v>
                </c:pt>
                <c:pt idx="7157">
                  <c:v>33822</c:v>
                </c:pt>
                <c:pt idx="7158">
                  <c:v>33823</c:v>
                </c:pt>
                <c:pt idx="7159">
                  <c:v>33824</c:v>
                </c:pt>
                <c:pt idx="7160">
                  <c:v>33825</c:v>
                </c:pt>
                <c:pt idx="7161">
                  <c:v>33826</c:v>
                </c:pt>
                <c:pt idx="7162">
                  <c:v>33827</c:v>
                </c:pt>
                <c:pt idx="7163">
                  <c:v>33828</c:v>
                </c:pt>
                <c:pt idx="7164">
                  <c:v>33829</c:v>
                </c:pt>
                <c:pt idx="7165">
                  <c:v>33830</c:v>
                </c:pt>
                <c:pt idx="7166">
                  <c:v>33831</c:v>
                </c:pt>
                <c:pt idx="7167">
                  <c:v>33832</c:v>
                </c:pt>
                <c:pt idx="7168">
                  <c:v>33833</c:v>
                </c:pt>
                <c:pt idx="7169">
                  <c:v>33834</c:v>
                </c:pt>
                <c:pt idx="7170">
                  <c:v>33835</c:v>
                </c:pt>
                <c:pt idx="7171">
                  <c:v>33836</c:v>
                </c:pt>
                <c:pt idx="7172">
                  <c:v>33837</c:v>
                </c:pt>
                <c:pt idx="7173">
                  <c:v>33838</c:v>
                </c:pt>
                <c:pt idx="7174">
                  <c:v>33839</c:v>
                </c:pt>
                <c:pt idx="7175">
                  <c:v>33840</c:v>
                </c:pt>
                <c:pt idx="7176">
                  <c:v>33841</c:v>
                </c:pt>
                <c:pt idx="7177">
                  <c:v>33842</c:v>
                </c:pt>
                <c:pt idx="7178">
                  <c:v>33843</c:v>
                </c:pt>
                <c:pt idx="7179">
                  <c:v>33844</c:v>
                </c:pt>
                <c:pt idx="7180">
                  <c:v>33845</c:v>
                </c:pt>
                <c:pt idx="7181">
                  <c:v>33846</c:v>
                </c:pt>
                <c:pt idx="7182">
                  <c:v>33847</c:v>
                </c:pt>
                <c:pt idx="7183">
                  <c:v>33848</c:v>
                </c:pt>
                <c:pt idx="7184">
                  <c:v>33849</c:v>
                </c:pt>
                <c:pt idx="7185">
                  <c:v>33850</c:v>
                </c:pt>
                <c:pt idx="7186">
                  <c:v>33851</c:v>
                </c:pt>
                <c:pt idx="7187">
                  <c:v>33852</c:v>
                </c:pt>
                <c:pt idx="7188">
                  <c:v>33853</c:v>
                </c:pt>
                <c:pt idx="7189">
                  <c:v>33854</c:v>
                </c:pt>
                <c:pt idx="7190">
                  <c:v>33855</c:v>
                </c:pt>
                <c:pt idx="7191">
                  <c:v>33856</c:v>
                </c:pt>
                <c:pt idx="7192">
                  <c:v>33857</c:v>
                </c:pt>
                <c:pt idx="7193">
                  <c:v>33858</c:v>
                </c:pt>
                <c:pt idx="7194">
                  <c:v>33859</c:v>
                </c:pt>
                <c:pt idx="7195">
                  <c:v>33860</c:v>
                </c:pt>
                <c:pt idx="7196">
                  <c:v>33861</c:v>
                </c:pt>
                <c:pt idx="7197">
                  <c:v>33862</c:v>
                </c:pt>
                <c:pt idx="7198">
                  <c:v>33863</c:v>
                </c:pt>
                <c:pt idx="7199">
                  <c:v>33864</c:v>
                </c:pt>
                <c:pt idx="7200">
                  <c:v>33865</c:v>
                </c:pt>
                <c:pt idx="7201">
                  <c:v>33866</c:v>
                </c:pt>
                <c:pt idx="7202">
                  <c:v>33867</c:v>
                </c:pt>
                <c:pt idx="7203">
                  <c:v>33868</c:v>
                </c:pt>
                <c:pt idx="7204">
                  <c:v>33869</c:v>
                </c:pt>
                <c:pt idx="7205">
                  <c:v>33870</c:v>
                </c:pt>
                <c:pt idx="7206">
                  <c:v>33871</c:v>
                </c:pt>
                <c:pt idx="7207">
                  <c:v>33872</c:v>
                </c:pt>
                <c:pt idx="7208">
                  <c:v>33873</c:v>
                </c:pt>
                <c:pt idx="7209">
                  <c:v>33874</c:v>
                </c:pt>
                <c:pt idx="7210">
                  <c:v>33875</c:v>
                </c:pt>
                <c:pt idx="7211">
                  <c:v>33876</c:v>
                </c:pt>
                <c:pt idx="7212">
                  <c:v>33877</c:v>
                </c:pt>
                <c:pt idx="7213">
                  <c:v>33878</c:v>
                </c:pt>
                <c:pt idx="7214">
                  <c:v>33879</c:v>
                </c:pt>
                <c:pt idx="7215">
                  <c:v>33880</c:v>
                </c:pt>
                <c:pt idx="7216">
                  <c:v>33881</c:v>
                </c:pt>
                <c:pt idx="7217">
                  <c:v>33882</c:v>
                </c:pt>
                <c:pt idx="7218">
                  <c:v>33883</c:v>
                </c:pt>
                <c:pt idx="7219">
                  <c:v>33884</c:v>
                </c:pt>
                <c:pt idx="7220">
                  <c:v>33885</c:v>
                </c:pt>
                <c:pt idx="7221">
                  <c:v>33886</c:v>
                </c:pt>
                <c:pt idx="7222">
                  <c:v>33887</c:v>
                </c:pt>
                <c:pt idx="7223">
                  <c:v>33888</c:v>
                </c:pt>
                <c:pt idx="7224">
                  <c:v>33889</c:v>
                </c:pt>
                <c:pt idx="7225">
                  <c:v>33890</c:v>
                </c:pt>
                <c:pt idx="7226">
                  <c:v>33891</c:v>
                </c:pt>
                <c:pt idx="7227">
                  <c:v>33892</c:v>
                </c:pt>
                <c:pt idx="7228">
                  <c:v>33893</c:v>
                </c:pt>
                <c:pt idx="7229">
                  <c:v>33894</c:v>
                </c:pt>
                <c:pt idx="7230">
                  <c:v>33895</c:v>
                </c:pt>
                <c:pt idx="7231">
                  <c:v>33896</c:v>
                </c:pt>
                <c:pt idx="7232">
                  <c:v>33897</c:v>
                </c:pt>
                <c:pt idx="7233">
                  <c:v>33898</c:v>
                </c:pt>
                <c:pt idx="7234">
                  <c:v>33899</c:v>
                </c:pt>
                <c:pt idx="7235">
                  <c:v>33900</c:v>
                </c:pt>
                <c:pt idx="7236">
                  <c:v>33901</c:v>
                </c:pt>
                <c:pt idx="7237">
                  <c:v>33902</c:v>
                </c:pt>
                <c:pt idx="7238">
                  <c:v>33903</c:v>
                </c:pt>
                <c:pt idx="7239">
                  <c:v>33904</c:v>
                </c:pt>
                <c:pt idx="7240">
                  <c:v>33905</c:v>
                </c:pt>
                <c:pt idx="7241">
                  <c:v>33906</c:v>
                </c:pt>
                <c:pt idx="7242">
                  <c:v>33907</c:v>
                </c:pt>
                <c:pt idx="7243">
                  <c:v>33908</c:v>
                </c:pt>
                <c:pt idx="7244">
                  <c:v>33909</c:v>
                </c:pt>
                <c:pt idx="7245">
                  <c:v>33910</c:v>
                </c:pt>
                <c:pt idx="7246">
                  <c:v>33911</c:v>
                </c:pt>
                <c:pt idx="7247">
                  <c:v>33912</c:v>
                </c:pt>
                <c:pt idx="7248">
                  <c:v>33913</c:v>
                </c:pt>
                <c:pt idx="7249">
                  <c:v>33914</c:v>
                </c:pt>
                <c:pt idx="7250">
                  <c:v>33915</c:v>
                </c:pt>
                <c:pt idx="7251">
                  <c:v>33916</c:v>
                </c:pt>
                <c:pt idx="7252">
                  <c:v>33917</c:v>
                </c:pt>
                <c:pt idx="7253">
                  <c:v>33918</c:v>
                </c:pt>
                <c:pt idx="7254">
                  <c:v>33919</c:v>
                </c:pt>
                <c:pt idx="7255">
                  <c:v>33920</c:v>
                </c:pt>
                <c:pt idx="7256">
                  <c:v>33921</c:v>
                </c:pt>
                <c:pt idx="7257">
                  <c:v>33922</c:v>
                </c:pt>
                <c:pt idx="7258">
                  <c:v>33923</c:v>
                </c:pt>
                <c:pt idx="7259">
                  <c:v>33924</c:v>
                </c:pt>
                <c:pt idx="7260">
                  <c:v>33925</c:v>
                </c:pt>
                <c:pt idx="7261">
                  <c:v>33926</c:v>
                </c:pt>
                <c:pt idx="7262">
                  <c:v>33927</c:v>
                </c:pt>
                <c:pt idx="7263">
                  <c:v>33928</c:v>
                </c:pt>
                <c:pt idx="7264">
                  <c:v>33929</c:v>
                </c:pt>
                <c:pt idx="7265">
                  <c:v>33930</c:v>
                </c:pt>
                <c:pt idx="7266">
                  <c:v>33931</c:v>
                </c:pt>
                <c:pt idx="7267">
                  <c:v>33932</c:v>
                </c:pt>
                <c:pt idx="7268">
                  <c:v>33933</c:v>
                </c:pt>
                <c:pt idx="7269">
                  <c:v>33934</c:v>
                </c:pt>
                <c:pt idx="7270">
                  <c:v>33935</c:v>
                </c:pt>
                <c:pt idx="7271">
                  <c:v>33936</c:v>
                </c:pt>
                <c:pt idx="7272">
                  <c:v>33937</c:v>
                </c:pt>
                <c:pt idx="7273">
                  <c:v>33938</c:v>
                </c:pt>
                <c:pt idx="7274">
                  <c:v>33939</c:v>
                </c:pt>
                <c:pt idx="7275">
                  <c:v>33940</c:v>
                </c:pt>
                <c:pt idx="7276">
                  <c:v>33941</c:v>
                </c:pt>
                <c:pt idx="7277">
                  <c:v>33942</c:v>
                </c:pt>
                <c:pt idx="7278">
                  <c:v>33943</c:v>
                </c:pt>
                <c:pt idx="7279">
                  <c:v>33944</c:v>
                </c:pt>
                <c:pt idx="7280">
                  <c:v>33945</c:v>
                </c:pt>
                <c:pt idx="7281">
                  <c:v>33946</c:v>
                </c:pt>
                <c:pt idx="7282">
                  <c:v>33947</c:v>
                </c:pt>
                <c:pt idx="7283">
                  <c:v>33948</c:v>
                </c:pt>
                <c:pt idx="7284">
                  <c:v>33949</c:v>
                </c:pt>
                <c:pt idx="7285">
                  <c:v>33950</c:v>
                </c:pt>
                <c:pt idx="7286">
                  <c:v>33951</c:v>
                </c:pt>
                <c:pt idx="7287">
                  <c:v>33952</c:v>
                </c:pt>
                <c:pt idx="7288">
                  <c:v>33953</c:v>
                </c:pt>
                <c:pt idx="7289">
                  <c:v>33954</c:v>
                </c:pt>
                <c:pt idx="7290">
                  <c:v>33955</c:v>
                </c:pt>
                <c:pt idx="7291">
                  <c:v>33956</c:v>
                </c:pt>
                <c:pt idx="7292">
                  <c:v>33957</c:v>
                </c:pt>
                <c:pt idx="7293">
                  <c:v>33958</c:v>
                </c:pt>
                <c:pt idx="7294">
                  <c:v>33959</c:v>
                </c:pt>
                <c:pt idx="7295">
                  <c:v>33960</c:v>
                </c:pt>
                <c:pt idx="7296">
                  <c:v>33961</c:v>
                </c:pt>
                <c:pt idx="7297">
                  <c:v>33962</c:v>
                </c:pt>
                <c:pt idx="7298">
                  <c:v>33963</c:v>
                </c:pt>
                <c:pt idx="7299">
                  <c:v>33964</c:v>
                </c:pt>
                <c:pt idx="7300">
                  <c:v>33965</c:v>
                </c:pt>
                <c:pt idx="7301">
                  <c:v>33966</c:v>
                </c:pt>
                <c:pt idx="7302">
                  <c:v>33967</c:v>
                </c:pt>
                <c:pt idx="7303">
                  <c:v>33968</c:v>
                </c:pt>
                <c:pt idx="7304">
                  <c:v>33969</c:v>
                </c:pt>
                <c:pt idx="7305">
                  <c:v>33970</c:v>
                </c:pt>
                <c:pt idx="7306">
                  <c:v>33971</c:v>
                </c:pt>
                <c:pt idx="7307">
                  <c:v>33972</c:v>
                </c:pt>
                <c:pt idx="7308">
                  <c:v>33973</c:v>
                </c:pt>
                <c:pt idx="7309">
                  <c:v>33974</c:v>
                </c:pt>
                <c:pt idx="7310">
                  <c:v>33975</c:v>
                </c:pt>
                <c:pt idx="7311">
                  <c:v>33976</c:v>
                </c:pt>
                <c:pt idx="7312">
                  <c:v>33977</c:v>
                </c:pt>
                <c:pt idx="7313">
                  <c:v>33978</c:v>
                </c:pt>
                <c:pt idx="7314">
                  <c:v>33979</c:v>
                </c:pt>
                <c:pt idx="7315">
                  <c:v>33980</c:v>
                </c:pt>
                <c:pt idx="7316">
                  <c:v>33981</c:v>
                </c:pt>
                <c:pt idx="7317">
                  <c:v>33982</c:v>
                </c:pt>
                <c:pt idx="7318">
                  <c:v>33983</c:v>
                </c:pt>
                <c:pt idx="7319">
                  <c:v>33984</c:v>
                </c:pt>
                <c:pt idx="7320">
                  <c:v>33985</c:v>
                </c:pt>
                <c:pt idx="7321">
                  <c:v>33986</c:v>
                </c:pt>
                <c:pt idx="7322">
                  <c:v>33987</c:v>
                </c:pt>
                <c:pt idx="7323">
                  <c:v>33988</c:v>
                </c:pt>
                <c:pt idx="7324">
                  <c:v>33989</c:v>
                </c:pt>
                <c:pt idx="7325">
                  <c:v>33990</c:v>
                </c:pt>
                <c:pt idx="7326">
                  <c:v>33991</c:v>
                </c:pt>
                <c:pt idx="7327">
                  <c:v>33992</c:v>
                </c:pt>
                <c:pt idx="7328">
                  <c:v>33993</c:v>
                </c:pt>
                <c:pt idx="7329">
                  <c:v>33994</c:v>
                </c:pt>
                <c:pt idx="7330">
                  <c:v>33995</c:v>
                </c:pt>
                <c:pt idx="7331">
                  <c:v>33996</c:v>
                </c:pt>
                <c:pt idx="7332">
                  <c:v>33997</c:v>
                </c:pt>
                <c:pt idx="7333">
                  <c:v>33998</c:v>
                </c:pt>
                <c:pt idx="7334">
                  <c:v>33999</c:v>
                </c:pt>
                <c:pt idx="7335">
                  <c:v>34000</c:v>
                </c:pt>
                <c:pt idx="7336">
                  <c:v>34001</c:v>
                </c:pt>
                <c:pt idx="7337">
                  <c:v>34002</c:v>
                </c:pt>
                <c:pt idx="7338">
                  <c:v>34003</c:v>
                </c:pt>
                <c:pt idx="7339">
                  <c:v>34004</c:v>
                </c:pt>
                <c:pt idx="7340">
                  <c:v>34005</c:v>
                </c:pt>
                <c:pt idx="7341">
                  <c:v>34006</c:v>
                </c:pt>
                <c:pt idx="7342">
                  <c:v>34007</c:v>
                </c:pt>
                <c:pt idx="7343">
                  <c:v>34008</c:v>
                </c:pt>
                <c:pt idx="7344">
                  <c:v>34009</c:v>
                </c:pt>
                <c:pt idx="7345">
                  <c:v>34010</c:v>
                </c:pt>
                <c:pt idx="7346">
                  <c:v>34011</c:v>
                </c:pt>
                <c:pt idx="7347">
                  <c:v>34012</c:v>
                </c:pt>
                <c:pt idx="7348">
                  <c:v>34013</c:v>
                </c:pt>
                <c:pt idx="7349">
                  <c:v>34014</c:v>
                </c:pt>
                <c:pt idx="7350">
                  <c:v>34015</c:v>
                </c:pt>
                <c:pt idx="7351">
                  <c:v>34016</c:v>
                </c:pt>
                <c:pt idx="7352">
                  <c:v>34017</c:v>
                </c:pt>
                <c:pt idx="7353">
                  <c:v>34018</c:v>
                </c:pt>
                <c:pt idx="7354">
                  <c:v>34019</c:v>
                </c:pt>
                <c:pt idx="7355">
                  <c:v>34020</c:v>
                </c:pt>
                <c:pt idx="7356">
                  <c:v>34021</c:v>
                </c:pt>
                <c:pt idx="7357">
                  <c:v>34022</c:v>
                </c:pt>
                <c:pt idx="7358">
                  <c:v>34023</c:v>
                </c:pt>
                <c:pt idx="7359">
                  <c:v>34024</c:v>
                </c:pt>
                <c:pt idx="7360">
                  <c:v>34025</c:v>
                </c:pt>
                <c:pt idx="7361">
                  <c:v>34026</c:v>
                </c:pt>
                <c:pt idx="7362">
                  <c:v>34027</c:v>
                </c:pt>
                <c:pt idx="7363">
                  <c:v>34028</c:v>
                </c:pt>
                <c:pt idx="7364">
                  <c:v>34029</c:v>
                </c:pt>
                <c:pt idx="7365">
                  <c:v>34030</c:v>
                </c:pt>
                <c:pt idx="7366">
                  <c:v>34031</c:v>
                </c:pt>
                <c:pt idx="7367">
                  <c:v>34032</c:v>
                </c:pt>
                <c:pt idx="7368">
                  <c:v>34033</c:v>
                </c:pt>
                <c:pt idx="7369">
                  <c:v>34034</c:v>
                </c:pt>
                <c:pt idx="7370">
                  <c:v>34035</c:v>
                </c:pt>
                <c:pt idx="7371">
                  <c:v>34036</c:v>
                </c:pt>
                <c:pt idx="7372">
                  <c:v>34037</c:v>
                </c:pt>
                <c:pt idx="7373">
                  <c:v>34038</c:v>
                </c:pt>
                <c:pt idx="7374">
                  <c:v>34039</c:v>
                </c:pt>
                <c:pt idx="7375">
                  <c:v>34040</c:v>
                </c:pt>
                <c:pt idx="7376">
                  <c:v>34041</c:v>
                </c:pt>
                <c:pt idx="7377">
                  <c:v>34042</c:v>
                </c:pt>
                <c:pt idx="7378">
                  <c:v>34043</c:v>
                </c:pt>
                <c:pt idx="7379">
                  <c:v>34044</c:v>
                </c:pt>
                <c:pt idx="7380">
                  <c:v>34045</c:v>
                </c:pt>
                <c:pt idx="7381">
                  <c:v>34046</c:v>
                </c:pt>
                <c:pt idx="7382">
                  <c:v>34047</c:v>
                </c:pt>
                <c:pt idx="7383">
                  <c:v>34048</c:v>
                </c:pt>
                <c:pt idx="7384">
                  <c:v>34049</c:v>
                </c:pt>
                <c:pt idx="7385">
                  <c:v>34050</c:v>
                </c:pt>
                <c:pt idx="7386">
                  <c:v>34051</c:v>
                </c:pt>
                <c:pt idx="7387">
                  <c:v>34052</c:v>
                </c:pt>
                <c:pt idx="7388">
                  <c:v>34053</c:v>
                </c:pt>
                <c:pt idx="7389">
                  <c:v>34054</c:v>
                </c:pt>
                <c:pt idx="7390">
                  <c:v>34055</c:v>
                </c:pt>
                <c:pt idx="7391">
                  <c:v>34056</c:v>
                </c:pt>
                <c:pt idx="7392">
                  <c:v>34057</c:v>
                </c:pt>
                <c:pt idx="7393">
                  <c:v>34058</c:v>
                </c:pt>
                <c:pt idx="7394">
                  <c:v>34059</c:v>
                </c:pt>
                <c:pt idx="7395">
                  <c:v>34060</c:v>
                </c:pt>
                <c:pt idx="7396">
                  <c:v>34061</c:v>
                </c:pt>
                <c:pt idx="7397">
                  <c:v>34062</c:v>
                </c:pt>
                <c:pt idx="7398">
                  <c:v>34063</c:v>
                </c:pt>
                <c:pt idx="7399">
                  <c:v>34064</c:v>
                </c:pt>
                <c:pt idx="7400">
                  <c:v>34065</c:v>
                </c:pt>
                <c:pt idx="7401">
                  <c:v>34066</c:v>
                </c:pt>
                <c:pt idx="7402">
                  <c:v>34067</c:v>
                </c:pt>
                <c:pt idx="7403">
                  <c:v>34068</c:v>
                </c:pt>
                <c:pt idx="7404">
                  <c:v>34069</c:v>
                </c:pt>
                <c:pt idx="7405">
                  <c:v>34070</c:v>
                </c:pt>
                <c:pt idx="7406">
                  <c:v>34071</c:v>
                </c:pt>
                <c:pt idx="7407">
                  <c:v>34072</c:v>
                </c:pt>
                <c:pt idx="7408">
                  <c:v>34073</c:v>
                </c:pt>
                <c:pt idx="7409">
                  <c:v>34074</c:v>
                </c:pt>
                <c:pt idx="7410">
                  <c:v>34075</c:v>
                </c:pt>
                <c:pt idx="7411">
                  <c:v>34076</c:v>
                </c:pt>
                <c:pt idx="7412">
                  <c:v>34077</c:v>
                </c:pt>
                <c:pt idx="7413">
                  <c:v>34078</c:v>
                </c:pt>
                <c:pt idx="7414">
                  <c:v>34079</c:v>
                </c:pt>
                <c:pt idx="7415">
                  <c:v>34080</c:v>
                </c:pt>
                <c:pt idx="7416">
                  <c:v>34081</c:v>
                </c:pt>
                <c:pt idx="7417">
                  <c:v>34082</c:v>
                </c:pt>
                <c:pt idx="7418">
                  <c:v>34083</c:v>
                </c:pt>
                <c:pt idx="7419">
                  <c:v>34084</c:v>
                </c:pt>
                <c:pt idx="7420">
                  <c:v>34085</c:v>
                </c:pt>
                <c:pt idx="7421">
                  <c:v>34086</c:v>
                </c:pt>
                <c:pt idx="7422">
                  <c:v>34087</c:v>
                </c:pt>
                <c:pt idx="7423">
                  <c:v>34088</c:v>
                </c:pt>
                <c:pt idx="7424">
                  <c:v>34089</c:v>
                </c:pt>
                <c:pt idx="7425">
                  <c:v>34090</c:v>
                </c:pt>
                <c:pt idx="7426">
                  <c:v>34091</c:v>
                </c:pt>
                <c:pt idx="7427">
                  <c:v>34092</c:v>
                </c:pt>
                <c:pt idx="7428">
                  <c:v>34093</c:v>
                </c:pt>
                <c:pt idx="7429">
                  <c:v>34094</c:v>
                </c:pt>
                <c:pt idx="7430">
                  <c:v>34095</c:v>
                </c:pt>
                <c:pt idx="7431">
                  <c:v>34096</c:v>
                </c:pt>
                <c:pt idx="7432">
                  <c:v>34097</c:v>
                </c:pt>
                <c:pt idx="7433">
                  <c:v>34098</c:v>
                </c:pt>
                <c:pt idx="7434">
                  <c:v>34099</c:v>
                </c:pt>
                <c:pt idx="7435">
                  <c:v>34100</c:v>
                </c:pt>
                <c:pt idx="7436">
                  <c:v>34101</c:v>
                </c:pt>
                <c:pt idx="7437">
                  <c:v>34102</c:v>
                </c:pt>
                <c:pt idx="7438">
                  <c:v>34103</c:v>
                </c:pt>
                <c:pt idx="7439">
                  <c:v>34104</c:v>
                </c:pt>
                <c:pt idx="7440">
                  <c:v>34105</c:v>
                </c:pt>
                <c:pt idx="7441">
                  <c:v>34106</c:v>
                </c:pt>
                <c:pt idx="7442">
                  <c:v>34107</c:v>
                </c:pt>
                <c:pt idx="7443">
                  <c:v>34108</c:v>
                </c:pt>
                <c:pt idx="7444">
                  <c:v>34109</c:v>
                </c:pt>
                <c:pt idx="7445">
                  <c:v>34110</c:v>
                </c:pt>
                <c:pt idx="7446">
                  <c:v>34111</c:v>
                </c:pt>
                <c:pt idx="7447">
                  <c:v>34112</c:v>
                </c:pt>
                <c:pt idx="7448">
                  <c:v>34113</c:v>
                </c:pt>
                <c:pt idx="7449">
                  <c:v>34114</c:v>
                </c:pt>
                <c:pt idx="7450">
                  <c:v>34115</c:v>
                </c:pt>
                <c:pt idx="7451">
                  <c:v>34116</c:v>
                </c:pt>
                <c:pt idx="7452">
                  <c:v>34117</c:v>
                </c:pt>
                <c:pt idx="7453">
                  <c:v>34118</c:v>
                </c:pt>
                <c:pt idx="7454">
                  <c:v>34119</c:v>
                </c:pt>
                <c:pt idx="7455">
                  <c:v>34120</c:v>
                </c:pt>
                <c:pt idx="7456">
                  <c:v>34121</c:v>
                </c:pt>
                <c:pt idx="7457">
                  <c:v>34122</c:v>
                </c:pt>
                <c:pt idx="7458">
                  <c:v>34123</c:v>
                </c:pt>
                <c:pt idx="7459">
                  <c:v>34124</c:v>
                </c:pt>
                <c:pt idx="7460">
                  <c:v>34125</c:v>
                </c:pt>
                <c:pt idx="7461">
                  <c:v>34126</c:v>
                </c:pt>
                <c:pt idx="7462">
                  <c:v>34127</c:v>
                </c:pt>
                <c:pt idx="7463">
                  <c:v>34128</c:v>
                </c:pt>
                <c:pt idx="7464">
                  <c:v>34129</c:v>
                </c:pt>
                <c:pt idx="7465">
                  <c:v>34130</c:v>
                </c:pt>
                <c:pt idx="7466">
                  <c:v>34131</c:v>
                </c:pt>
                <c:pt idx="7467">
                  <c:v>34132</c:v>
                </c:pt>
                <c:pt idx="7468">
                  <c:v>34133</c:v>
                </c:pt>
                <c:pt idx="7469">
                  <c:v>34134</c:v>
                </c:pt>
                <c:pt idx="7470">
                  <c:v>34135</c:v>
                </c:pt>
                <c:pt idx="7471">
                  <c:v>34136</c:v>
                </c:pt>
                <c:pt idx="7472">
                  <c:v>34137</c:v>
                </c:pt>
                <c:pt idx="7473">
                  <c:v>34138</c:v>
                </c:pt>
                <c:pt idx="7474">
                  <c:v>34139</c:v>
                </c:pt>
                <c:pt idx="7475">
                  <c:v>34140</c:v>
                </c:pt>
                <c:pt idx="7476">
                  <c:v>34141</c:v>
                </c:pt>
                <c:pt idx="7477">
                  <c:v>34142</c:v>
                </c:pt>
                <c:pt idx="7478">
                  <c:v>34143</c:v>
                </c:pt>
                <c:pt idx="7479">
                  <c:v>34144</c:v>
                </c:pt>
                <c:pt idx="7480">
                  <c:v>34145</c:v>
                </c:pt>
                <c:pt idx="7481">
                  <c:v>34146</c:v>
                </c:pt>
                <c:pt idx="7482">
                  <c:v>34147</c:v>
                </c:pt>
                <c:pt idx="7483">
                  <c:v>34148</c:v>
                </c:pt>
                <c:pt idx="7484">
                  <c:v>34149</c:v>
                </c:pt>
                <c:pt idx="7485">
                  <c:v>34150</c:v>
                </c:pt>
                <c:pt idx="7486">
                  <c:v>34151</c:v>
                </c:pt>
                <c:pt idx="7487">
                  <c:v>34152</c:v>
                </c:pt>
                <c:pt idx="7488">
                  <c:v>34153</c:v>
                </c:pt>
                <c:pt idx="7489">
                  <c:v>34154</c:v>
                </c:pt>
                <c:pt idx="7490">
                  <c:v>34155</c:v>
                </c:pt>
                <c:pt idx="7491">
                  <c:v>34156</c:v>
                </c:pt>
                <c:pt idx="7492">
                  <c:v>34157</c:v>
                </c:pt>
                <c:pt idx="7493">
                  <c:v>34158</c:v>
                </c:pt>
                <c:pt idx="7494">
                  <c:v>34159</c:v>
                </c:pt>
                <c:pt idx="7495">
                  <c:v>34160</c:v>
                </c:pt>
                <c:pt idx="7496">
                  <c:v>34161</c:v>
                </c:pt>
                <c:pt idx="7497">
                  <c:v>34162</c:v>
                </c:pt>
                <c:pt idx="7498">
                  <c:v>34163</c:v>
                </c:pt>
                <c:pt idx="7499">
                  <c:v>34164</c:v>
                </c:pt>
                <c:pt idx="7500">
                  <c:v>34165</c:v>
                </c:pt>
                <c:pt idx="7501">
                  <c:v>34166</c:v>
                </c:pt>
                <c:pt idx="7502">
                  <c:v>34167</c:v>
                </c:pt>
                <c:pt idx="7503">
                  <c:v>34168</c:v>
                </c:pt>
                <c:pt idx="7504">
                  <c:v>34169</c:v>
                </c:pt>
                <c:pt idx="7505">
                  <c:v>34170</c:v>
                </c:pt>
                <c:pt idx="7506">
                  <c:v>34171</c:v>
                </c:pt>
                <c:pt idx="7507">
                  <c:v>34172</c:v>
                </c:pt>
                <c:pt idx="7508">
                  <c:v>34173</c:v>
                </c:pt>
                <c:pt idx="7509">
                  <c:v>34174</c:v>
                </c:pt>
                <c:pt idx="7510">
                  <c:v>34175</c:v>
                </c:pt>
                <c:pt idx="7511">
                  <c:v>34176</c:v>
                </c:pt>
                <c:pt idx="7512">
                  <c:v>34177</c:v>
                </c:pt>
                <c:pt idx="7513">
                  <c:v>34178</c:v>
                </c:pt>
                <c:pt idx="7514">
                  <c:v>34179</c:v>
                </c:pt>
                <c:pt idx="7515">
                  <c:v>34180</c:v>
                </c:pt>
                <c:pt idx="7516">
                  <c:v>34181</c:v>
                </c:pt>
                <c:pt idx="7517">
                  <c:v>34182</c:v>
                </c:pt>
                <c:pt idx="7518">
                  <c:v>34183</c:v>
                </c:pt>
                <c:pt idx="7519">
                  <c:v>34184</c:v>
                </c:pt>
                <c:pt idx="7520">
                  <c:v>34185</c:v>
                </c:pt>
                <c:pt idx="7521">
                  <c:v>34186</c:v>
                </c:pt>
                <c:pt idx="7522">
                  <c:v>34187</c:v>
                </c:pt>
                <c:pt idx="7523">
                  <c:v>34188</c:v>
                </c:pt>
                <c:pt idx="7524">
                  <c:v>34189</c:v>
                </c:pt>
                <c:pt idx="7525">
                  <c:v>34190</c:v>
                </c:pt>
                <c:pt idx="7526">
                  <c:v>34191</c:v>
                </c:pt>
                <c:pt idx="7527">
                  <c:v>34192</c:v>
                </c:pt>
                <c:pt idx="7528">
                  <c:v>34193</c:v>
                </c:pt>
                <c:pt idx="7529">
                  <c:v>34194</c:v>
                </c:pt>
                <c:pt idx="7530">
                  <c:v>34195</c:v>
                </c:pt>
                <c:pt idx="7531">
                  <c:v>34196</c:v>
                </c:pt>
                <c:pt idx="7532">
                  <c:v>34197</c:v>
                </c:pt>
                <c:pt idx="7533">
                  <c:v>34198</c:v>
                </c:pt>
                <c:pt idx="7534">
                  <c:v>34199</c:v>
                </c:pt>
                <c:pt idx="7535">
                  <c:v>34200</c:v>
                </c:pt>
                <c:pt idx="7536">
                  <c:v>34201</c:v>
                </c:pt>
                <c:pt idx="7537">
                  <c:v>34202</c:v>
                </c:pt>
                <c:pt idx="7538">
                  <c:v>34203</c:v>
                </c:pt>
                <c:pt idx="7539">
                  <c:v>34204</c:v>
                </c:pt>
                <c:pt idx="7540">
                  <c:v>34205</c:v>
                </c:pt>
                <c:pt idx="7541">
                  <c:v>34206</c:v>
                </c:pt>
                <c:pt idx="7542">
                  <c:v>34207</c:v>
                </c:pt>
                <c:pt idx="7543">
                  <c:v>34208</c:v>
                </c:pt>
                <c:pt idx="7544">
                  <c:v>34209</c:v>
                </c:pt>
                <c:pt idx="7545">
                  <c:v>34210</c:v>
                </c:pt>
                <c:pt idx="7546">
                  <c:v>34211</c:v>
                </c:pt>
                <c:pt idx="7547">
                  <c:v>34212</c:v>
                </c:pt>
                <c:pt idx="7548">
                  <c:v>34213</c:v>
                </c:pt>
                <c:pt idx="7549">
                  <c:v>34214</c:v>
                </c:pt>
                <c:pt idx="7550">
                  <c:v>34215</c:v>
                </c:pt>
                <c:pt idx="7551">
                  <c:v>34216</c:v>
                </c:pt>
                <c:pt idx="7552">
                  <c:v>34217</c:v>
                </c:pt>
                <c:pt idx="7553">
                  <c:v>34218</c:v>
                </c:pt>
                <c:pt idx="7554">
                  <c:v>34219</c:v>
                </c:pt>
                <c:pt idx="7555">
                  <c:v>34220</c:v>
                </c:pt>
                <c:pt idx="7556">
                  <c:v>34221</c:v>
                </c:pt>
                <c:pt idx="7557">
                  <c:v>34222</c:v>
                </c:pt>
                <c:pt idx="7558">
                  <c:v>34223</c:v>
                </c:pt>
                <c:pt idx="7559">
                  <c:v>34224</c:v>
                </c:pt>
                <c:pt idx="7560">
                  <c:v>34225</c:v>
                </c:pt>
                <c:pt idx="7561">
                  <c:v>34226</c:v>
                </c:pt>
                <c:pt idx="7562">
                  <c:v>34227</c:v>
                </c:pt>
                <c:pt idx="7563">
                  <c:v>34228</c:v>
                </c:pt>
                <c:pt idx="7564">
                  <c:v>34229</c:v>
                </c:pt>
                <c:pt idx="7565">
                  <c:v>34230</c:v>
                </c:pt>
                <c:pt idx="7566">
                  <c:v>34231</c:v>
                </c:pt>
                <c:pt idx="7567">
                  <c:v>34232</c:v>
                </c:pt>
                <c:pt idx="7568">
                  <c:v>34233</c:v>
                </c:pt>
                <c:pt idx="7569">
                  <c:v>34234</c:v>
                </c:pt>
                <c:pt idx="7570">
                  <c:v>34235</c:v>
                </c:pt>
                <c:pt idx="7571">
                  <c:v>34236</c:v>
                </c:pt>
                <c:pt idx="7572">
                  <c:v>34237</c:v>
                </c:pt>
                <c:pt idx="7573">
                  <c:v>34238</c:v>
                </c:pt>
                <c:pt idx="7574">
                  <c:v>34239</c:v>
                </c:pt>
                <c:pt idx="7575">
                  <c:v>34240</c:v>
                </c:pt>
                <c:pt idx="7576">
                  <c:v>34241</c:v>
                </c:pt>
                <c:pt idx="7577">
                  <c:v>34242</c:v>
                </c:pt>
                <c:pt idx="7578">
                  <c:v>34243</c:v>
                </c:pt>
                <c:pt idx="7579">
                  <c:v>34244</c:v>
                </c:pt>
                <c:pt idx="7580">
                  <c:v>34245</c:v>
                </c:pt>
                <c:pt idx="7581">
                  <c:v>34246</c:v>
                </c:pt>
                <c:pt idx="7582">
                  <c:v>34247</c:v>
                </c:pt>
                <c:pt idx="7583">
                  <c:v>34248</c:v>
                </c:pt>
                <c:pt idx="7584">
                  <c:v>34249</c:v>
                </c:pt>
                <c:pt idx="7585">
                  <c:v>34250</c:v>
                </c:pt>
                <c:pt idx="7586">
                  <c:v>34251</c:v>
                </c:pt>
                <c:pt idx="7587">
                  <c:v>34252</c:v>
                </c:pt>
                <c:pt idx="7588">
                  <c:v>34253</c:v>
                </c:pt>
                <c:pt idx="7589">
                  <c:v>34254</c:v>
                </c:pt>
                <c:pt idx="7590">
                  <c:v>34255</c:v>
                </c:pt>
                <c:pt idx="7591">
                  <c:v>34256</c:v>
                </c:pt>
                <c:pt idx="7592">
                  <c:v>34257</c:v>
                </c:pt>
                <c:pt idx="7593">
                  <c:v>34258</c:v>
                </c:pt>
                <c:pt idx="7594">
                  <c:v>34259</c:v>
                </c:pt>
                <c:pt idx="7595">
                  <c:v>34260</c:v>
                </c:pt>
                <c:pt idx="7596">
                  <c:v>34261</c:v>
                </c:pt>
                <c:pt idx="7597">
                  <c:v>34262</c:v>
                </c:pt>
                <c:pt idx="7598">
                  <c:v>34263</c:v>
                </c:pt>
                <c:pt idx="7599">
                  <c:v>34264</c:v>
                </c:pt>
                <c:pt idx="7600">
                  <c:v>34265</c:v>
                </c:pt>
                <c:pt idx="7601">
                  <c:v>34266</c:v>
                </c:pt>
                <c:pt idx="7602">
                  <c:v>34267</c:v>
                </c:pt>
                <c:pt idx="7603">
                  <c:v>34268</c:v>
                </c:pt>
                <c:pt idx="7604">
                  <c:v>34269</c:v>
                </c:pt>
                <c:pt idx="7605">
                  <c:v>34270</c:v>
                </c:pt>
                <c:pt idx="7606">
                  <c:v>34271</c:v>
                </c:pt>
                <c:pt idx="7607">
                  <c:v>34272</c:v>
                </c:pt>
                <c:pt idx="7608">
                  <c:v>34273</c:v>
                </c:pt>
                <c:pt idx="7609">
                  <c:v>34274</c:v>
                </c:pt>
                <c:pt idx="7610">
                  <c:v>34275</c:v>
                </c:pt>
                <c:pt idx="7611">
                  <c:v>34276</c:v>
                </c:pt>
                <c:pt idx="7612">
                  <c:v>34277</c:v>
                </c:pt>
                <c:pt idx="7613">
                  <c:v>34278</c:v>
                </c:pt>
                <c:pt idx="7614">
                  <c:v>34279</c:v>
                </c:pt>
                <c:pt idx="7615">
                  <c:v>34280</c:v>
                </c:pt>
                <c:pt idx="7616">
                  <c:v>34281</c:v>
                </c:pt>
                <c:pt idx="7617">
                  <c:v>34282</c:v>
                </c:pt>
                <c:pt idx="7618">
                  <c:v>34283</c:v>
                </c:pt>
                <c:pt idx="7619">
                  <c:v>34284</c:v>
                </c:pt>
                <c:pt idx="7620">
                  <c:v>34285</c:v>
                </c:pt>
                <c:pt idx="7621">
                  <c:v>34286</c:v>
                </c:pt>
                <c:pt idx="7622">
                  <c:v>34287</c:v>
                </c:pt>
                <c:pt idx="7623">
                  <c:v>34288</c:v>
                </c:pt>
                <c:pt idx="7624">
                  <c:v>34289</c:v>
                </c:pt>
                <c:pt idx="7625">
                  <c:v>34290</c:v>
                </c:pt>
                <c:pt idx="7626">
                  <c:v>34291</c:v>
                </c:pt>
                <c:pt idx="7627">
                  <c:v>34292</c:v>
                </c:pt>
                <c:pt idx="7628">
                  <c:v>34293</c:v>
                </c:pt>
                <c:pt idx="7629">
                  <c:v>34294</c:v>
                </c:pt>
                <c:pt idx="7630">
                  <c:v>34295</c:v>
                </c:pt>
                <c:pt idx="7631">
                  <c:v>34296</c:v>
                </c:pt>
                <c:pt idx="7632">
                  <c:v>34297</c:v>
                </c:pt>
                <c:pt idx="7633">
                  <c:v>34298</c:v>
                </c:pt>
                <c:pt idx="7634">
                  <c:v>34299</c:v>
                </c:pt>
                <c:pt idx="7635">
                  <c:v>34300</c:v>
                </c:pt>
                <c:pt idx="7636">
                  <c:v>34301</c:v>
                </c:pt>
                <c:pt idx="7637">
                  <c:v>34302</c:v>
                </c:pt>
                <c:pt idx="7638">
                  <c:v>34303</c:v>
                </c:pt>
                <c:pt idx="7639">
                  <c:v>34304</c:v>
                </c:pt>
                <c:pt idx="7640">
                  <c:v>34305</c:v>
                </c:pt>
                <c:pt idx="7641">
                  <c:v>34306</c:v>
                </c:pt>
                <c:pt idx="7642">
                  <c:v>34307</c:v>
                </c:pt>
                <c:pt idx="7643">
                  <c:v>34308</c:v>
                </c:pt>
                <c:pt idx="7644">
                  <c:v>34309</c:v>
                </c:pt>
                <c:pt idx="7645">
                  <c:v>34310</c:v>
                </c:pt>
                <c:pt idx="7646">
                  <c:v>34311</c:v>
                </c:pt>
                <c:pt idx="7647">
                  <c:v>34312</c:v>
                </c:pt>
                <c:pt idx="7648">
                  <c:v>34313</c:v>
                </c:pt>
                <c:pt idx="7649">
                  <c:v>34314</c:v>
                </c:pt>
                <c:pt idx="7650">
                  <c:v>34315</c:v>
                </c:pt>
                <c:pt idx="7651">
                  <c:v>34316</c:v>
                </c:pt>
                <c:pt idx="7652">
                  <c:v>34317</c:v>
                </c:pt>
                <c:pt idx="7653">
                  <c:v>34318</c:v>
                </c:pt>
                <c:pt idx="7654">
                  <c:v>34319</c:v>
                </c:pt>
                <c:pt idx="7655">
                  <c:v>34320</c:v>
                </c:pt>
                <c:pt idx="7656">
                  <c:v>34321</c:v>
                </c:pt>
                <c:pt idx="7657">
                  <c:v>34322</c:v>
                </c:pt>
                <c:pt idx="7658">
                  <c:v>34323</c:v>
                </c:pt>
                <c:pt idx="7659">
                  <c:v>34324</c:v>
                </c:pt>
                <c:pt idx="7660">
                  <c:v>34325</c:v>
                </c:pt>
                <c:pt idx="7661">
                  <c:v>34326</c:v>
                </c:pt>
                <c:pt idx="7662">
                  <c:v>34327</c:v>
                </c:pt>
                <c:pt idx="7663">
                  <c:v>34328</c:v>
                </c:pt>
                <c:pt idx="7664">
                  <c:v>34329</c:v>
                </c:pt>
                <c:pt idx="7665">
                  <c:v>34330</c:v>
                </c:pt>
                <c:pt idx="7666">
                  <c:v>34331</c:v>
                </c:pt>
                <c:pt idx="7667">
                  <c:v>34332</c:v>
                </c:pt>
                <c:pt idx="7668">
                  <c:v>34333</c:v>
                </c:pt>
                <c:pt idx="7669">
                  <c:v>34334</c:v>
                </c:pt>
                <c:pt idx="7670">
                  <c:v>34335</c:v>
                </c:pt>
                <c:pt idx="7671">
                  <c:v>34336</c:v>
                </c:pt>
                <c:pt idx="7672">
                  <c:v>34337</c:v>
                </c:pt>
                <c:pt idx="7673">
                  <c:v>34338</c:v>
                </c:pt>
                <c:pt idx="7674">
                  <c:v>34339</c:v>
                </c:pt>
                <c:pt idx="7675">
                  <c:v>34340</c:v>
                </c:pt>
                <c:pt idx="7676">
                  <c:v>34341</c:v>
                </c:pt>
                <c:pt idx="7677">
                  <c:v>34342</c:v>
                </c:pt>
                <c:pt idx="7678">
                  <c:v>34343</c:v>
                </c:pt>
                <c:pt idx="7679">
                  <c:v>34344</c:v>
                </c:pt>
                <c:pt idx="7680">
                  <c:v>34345</c:v>
                </c:pt>
                <c:pt idx="7681">
                  <c:v>34346</c:v>
                </c:pt>
                <c:pt idx="7682">
                  <c:v>34347</c:v>
                </c:pt>
                <c:pt idx="7683">
                  <c:v>34348</c:v>
                </c:pt>
                <c:pt idx="7684">
                  <c:v>34349</c:v>
                </c:pt>
                <c:pt idx="7685">
                  <c:v>34350</c:v>
                </c:pt>
                <c:pt idx="7686">
                  <c:v>34351</c:v>
                </c:pt>
                <c:pt idx="7687">
                  <c:v>34352</c:v>
                </c:pt>
                <c:pt idx="7688">
                  <c:v>34353</c:v>
                </c:pt>
                <c:pt idx="7689">
                  <c:v>34354</c:v>
                </c:pt>
                <c:pt idx="7690">
                  <c:v>34355</c:v>
                </c:pt>
                <c:pt idx="7691">
                  <c:v>34356</c:v>
                </c:pt>
                <c:pt idx="7692">
                  <c:v>34357</c:v>
                </c:pt>
                <c:pt idx="7693">
                  <c:v>34358</c:v>
                </c:pt>
                <c:pt idx="7694">
                  <c:v>34359</c:v>
                </c:pt>
                <c:pt idx="7695">
                  <c:v>34360</c:v>
                </c:pt>
                <c:pt idx="7696">
                  <c:v>34361</c:v>
                </c:pt>
                <c:pt idx="7697">
                  <c:v>34362</c:v>
                </c:pt>
                <c:pt idx="7698">
                  <c:v>34363</c:v>
                </c:pt>
                <c:pt idx="7699">
                  <c:v>34364</c:v>
                </c:pt>
                <c:pt idx="7700">
                  <c:v>34365</c:v>
                </c:pt>
                <c:pt idx="7701">
                  <c:v>34366</c:v>
                </c:pt>
                <c:pt idx="7702">
                  <c:v>34367</c:v>
                </c:pt>
                <c:pt idx="7703">
                  <c:v>34368</c:v>
                </c:pt>
                <c:pt idx="7704">
                  <c:v>34369</c:v>
                </c:pt>
                <c:pt idx="7705">
                  <c:v>34370</c:v>
                </c:pt>
                <c:pt idx="7706">
                  <c:v>34371</c:v>
                </c:pt>
                <c:pt idx="7707">
                  <c:v>34372</c:v>
                </c:pt>
                <c:pt idx="7708">
                  <c:v>34373</c:v>
                </c:pt>
                <c:pt idx="7709">
                  <c:v>34374</c:v>
                </c:pt>
                <c:pt idx="7710">
                  <c:v>34375</c:v>
                </c:pt>
                <c:pt idx="7711">
                  <c:v>34376</c:v>
                </c:pt>
                <c:pt idx="7712">
                  <c:v>34377</c:v>
                </c:pt>
                <c:pt idx="7713">
                  <c:v>34378</c:v>
                </c:pt>
                <c:pt idx="7714">
                  <c:v>34379</c:v>
                </c:pt>
                <c:pt idx="7715">
                  <c:v>34380</c:v>
                </c:pt>
                <c:pt idx="7716">
                  <c:v>34381</c:v>
                </c:pt>
                <c:pt idx="7717">
                  <c:v>34382</c:v>
                </c:pt>
                <c:pt idx="7718">
                  <c:v>34383</c:v>
                </c:pt>
                <c:pt idx="7719">
                  <c:v>34384</c:v>
                </c:pt>
                <c:pt idx="7720">
                  <c:v>34385</c:v>
                </c:pt>
                <c:pt idx="7721">
                  <c:v>34386</c:v>
                </c:pt>
                <c:pt idx="7722">
                  <c:v>34387</c:v>
                </c:pt>
                <c:pt idx="7723">
                  <c:v>34388</c:v>
                </c:pt>
                <c:pt idx="7724">
                  <c:v>34389</c:v>
                </c:pt>
                <c:pt idx="7725">
                  <c:v>34390</c:v>
                </c:pt>
                <c:pt idx="7726">
                  <c:v>34391</c:v>
                </c:pt>
                <c:pt idx="7727">
                  <c:v>34392</c:v>
                </c:pt>
                <c:pt idx="7728">
                  <c:v>34393</c:v>
                </c:pt>
                <c:pt idx="7729">
                  <c:v>34394</c:v>
                </c:pt>
                <c:pt idx="7730">
                  <c:v>34395</c:v>
                </c:pt>
                <c:pt idx="7731">
                  <c:v>34396</c:v>
                </c:pt>
                <c:pt idx="7732">
                  <c:v>34397</c:v>
                </c:pt>
                <c:pt idx="7733">
                  <c:v>34398</c:v>
                </c:pt>
                <c:pt idx="7734">
                  <c:v>34399</c:v>
                </c:pt>
                <c:pt idx="7735">
                  <c:v>34400</c:v>
                </c:pt>
                <c:pt idx="7736">
                  <c:v>34401</c:v>
                </c:pt>
                <c:pt idx="7737">
                  <c:v>34402</c:v>
                </c:pt>
                <c:pt idx="7738">
                  <c:v>34403</c:v>
                </c:pt>
                <c:pt idx="7739">
                  <c:v>34404</c:v>
                </c:pt>
                <c:pt idx="7740">
                  <c:v>34405</c:v>
                </c:pt>
                <c:pt idx="7741">
                  <c:v>34406</c:v>
                </c:pt>
                <c:pt idx="7742">
                  <c:v>34407</c:v>
                </c:pt>
                <c:pt idx="7743">
                  <c:v>34408</c:v>
                </c:pt>
                <c:pt idx="7744">
                  <c:v>34409</c:v>
                </c:pt>
                <c:pt idx="7745">
                  <c:v>34410</c:v>
                </c:pt>
                <c:pt idx="7746">
                  <c:v>34411</c:v>
                </c:pt>
                <c:pt idx="7747">
                  <c:v>34412</c:v>
                </c:pt>
                <c:pt idx="7748">
                  <c:v>34413</c:v>
                </c:pt>
                <c:pt idx="7749">
                  <c:v>34414</c:v>
                </c:pt>
                <c:pt idx="7750">
                  <c:v>34415</c:v>
                </c:pt>
                <c:pt idx="7751">
                  <c:v>34416</c:v>
                </c:pt>
                <c:pt idx="7752">
                  <c:v>34417</c:v>
                </c:pt>
                <c:pt idx="7753">
                  <c:v>34418</c:v>
                </c:pt>
                <c:pt idx="7754">
                  <c:v>34419</c:v>
                </c:pt>
                <c:pt idx="7755">
                  <c:v>34420</c:v>
                </c:pt>
                <c:pt idx="7756">
                  <c:v>34421</c:v>
                </c:pt>
                <c:pt idx="7757">
                  <c:v>34422</c:v>
                </c:pt>
                <c:pt idx="7758">
                  <c:v>34423</c:v>
                </c:pt>
                <c:pt idx="7759">
                  <c:v>34424</c:v>
                </c:pt>
                <c:pt idx="7760">
                  <c:v>34425</c:v>
                </c:pt>
                <c:pt idx="7761">
                  <c:v>34426</c:v>
                </c:pt>
                <c:pt idx="7762">
                  <c:v>34427</c:v>
                </c:pt>
                <c:pt idx="7763">
                  <c:v>34428</c:v>
                </c:pt>
                <c:pt idx="7764">
                  <c:v>34429</c:v>
                </c:pt>
                <c:pt idx="7765">
                  <c:v>34430</c:v>
                </c:pt>
                <c:pt idx="7766">
                  <c:v>34431</c:v>
                </c:pt>
                <c:pt idx="7767">
                  <c:v>34432</c:v>
                </c:pt>
                <c:pt idx="7768">
                  <c:v>34433</c:v>
                </c:pt>
                <c:pt idx="7769">
                  <c:v>34434</c:v>
                </c:pt>
                <c:pt idx="7770">
                  <c:v>34435</c:v>
                </c:pt>
                <c:pt idx="7771">
                  <c:v>34436</c:v>
                </c:pt>
                <c:pt idx="7772">
                  <c:v>34437</c:v>
                </c:pt>
                <c:pt idx="7773">
                  <c:v>34438</c:v>
                </c:pt>
                <c:pt idx="7774">
                  <c:v>34439</c:v>
                </c:pt>
                <c:pt idx="7775">
                  <c:v>34440</c:v>
                </c:pt>
                <c:pt idx="7776">
                  <c:v>34441</c:v>
                </c:pt>
                <c:pt idx="7777">
                  <c:v>34442</c:v>
                </c:pt>
                <c:pt idx="7778">
                  <c:v>34443</c:v>
                </c:pt>
                <c:pt idx="7779">
                  <c:v>34444</c:v>
                </c:pt>
                <c:pt idx="7780">
                  <c:v>34445</c:v>
                </c:pt>
                <c:pt idx="7781">
                  <c:v>34446</c:v>
                </c:pt>
                <c:pt idx="7782">
                  <c:v>34447</c:v>
                </c:pt>
                <c:pt idx="7783">
                  <c:v>34448</c:v>
                </c:pt>
                <c:pt idx="7784">
                  <c:v>34449</c:v>
                </c:pt>
                <c:pt idx="7785">
                  <c:v>34450</c:v>
                </c:pt>
                <c:pt idx="7786">
                  <c:v>34451</c:v>
                </c:pt>
                <c:pt idx="7787">
                  <c:v>34452</c:v>
                </c:pt>
                <c:pt idx="7788">
                  <c:v>34453</c:v>
                </c:pt>
                <c:pt idx="7789">
                  <c:v>34454</c:v>
                </c:pt>
                <c:pt idx="7790">
                  <c:v>34455</c:v>
                </c:pt>
                <c:pt idx="7791">
                  <c:v>34456</c:v>
                </c:pt>
                <c:pt idx="7792">
                  <c:v>34457</c:v>
                </c:pt>
                <c:pt idx="7793">
                  <c:v>34458</c:v>
                </c:pt>
                <c:pt idx="7794">
                  <c:v>34459</c:v>
                </c:pt>
                <c:pt idx="7795">
                  <c:v>34460</c:v>
                </c:pt>
                <c:pt idx="7796">
                  <c:v>34461</c:v>
                </c:pt>
                <c:pt idx="7797">
                  <c:v>34462</c:v>
                </c:pt>
                <c:pt idx="7798">
                  <c:v>34463</c:v>
                </c:pt>
                <c:pt idx="7799">
                  <c:v>34464</c:v>
                </c:pt>
                <c:pt idx="7800">
                  <c:v>34465</c:v>
                </c:pt>
                <c:pt idx="7801">
                  <c:v>34466</c:v>
                </c:pt>
                <c:pt idx="7802">
                  <c:v>34467</c:v>
                </c:pt>
                <c:pt idx="7803">
                  <c:v>34468</c:v>
                </c:pt>
                <c:pt idx="7804">
                  <c:v>34469</c:v>
                </c:pt>
                <c:pt idx="7805">
                  <c:v>34470</c:v>
                </c:pt>
                <c:pt idx="7806">
                  <c:v>34471</c:v>
                </c:pt>
                <c:pt idx="7807">
                  <c:v>34472</c:v>
                </c:pt>
                <c:pt idx="7808">
                  <c:v>34473</c:v>
                </c:pt>
                <c:pt idx="7809">
                  <c:v>34474</c:v>
                </c:pt>
                <c:pt idx="7810">
                  <c:v>34475</c:v>
                </c:pt>
                <c:pt idx="7811">
                  <c:v>34476</c:v>
                </c:pt>
                <c:pt idx="7812">
                  <c:v>34477</c:v>
                </c:pt>
                <c:pt idx="7813">
                  <c:v>34478</c:v>
                </c:pt>
                <c:pt idx="7814">
                  <c:v>34479</c:v>
                </c:pt>
                <c:pt idx="7815">
                  <c:v>34480</c:v>
                </c:pt>
                <c:pt idx="7816">
                  <c:v>34481</c:v>
                </c:pt>
                <c:pt idx="7817">
                  <c:v>34482</c:v>
                </c:pt>
                <c:pt idx="7818">
                  <c:v>34483</c:v>
                </c:pt>
                <c:pt idx="7819">
                  <c:v>34484</c:v>
                </c:pt>
                <c:pt idx="7820">
                  <c:v>34485</c:v>
                </c:pt>
                <c:pt idx="7821">
                  <c:v>34486</c:v>
                </c:pt>
                <c:pt idx="7822">
                  <c:v>34487</c:v>
                </c:pt>
                <c:pt idx="7823">
                  <c:v>34488</c:v>
                </c:pt>
                <c:pt idx="7824">
                  <c:v>34489</c:v>
                </c:pt>
                <c:pt idx="7825">
                  <c:v>34490</c:v>
                </c:pt>
                <c:pt idx="7826">
                  <c:v>34491</c:v>
                </c:pt>
                <c:pt idx="7827">
                  <c:v>34492</c:v>
                </c:pt>
                <c:pt idx="7828">
                  <c:v>34493</c:v>
                </c:pt>
                <c:pt idx="7829">
                  <c:v>34494</c:v>
                </c:pt>
                <c:pt idx="7830">
                  <c:v>34495</c:v>
                </c:pt>
                <c:pt idx="7831">
                  <c:v>34496</c:v>
                </c:pt>
                <c:pt idx="7832">
                  <c:v>34497</c:v>
                </c:pt>
                <c:pt idx="7833">
                  <c:v>34498</c:v>
                </c:pt>
                <c:pt idx="7834">
                  <c:v>34499</c:v>
                </c:pt>
                <c:pt idx="7835">
                  <c:v>34500</c:v>
                </c:pt>
                <c:pt idx="7836">
                  <c:v>34501</c:v>
                </c:pt>
                <c:pt idx="7837">
                  <c:v>34502</c:v>
                </c:pt>
                <c:pt idx="7838">
                  <c:v>34503</c:v>
                </c:pt>
                <c:pt idx="7839">
                  <c:v>34504</c:v>
                </c:pt>
                <c:pt idx="7840">
                  <c:v>34505</c:v>
                </c:pt>
                <c:pt idx="7841">
                  <c:v>34506</c:v>
                </c:pt>
                <c:pt idx="7842">
                  <c:v>34507</c:v>
                </c:pt>
                <c:pt idx="7843">
                  <c:v>34508</c:v>
                </c:pt>
                <c:pt idx="7844">
                  <c:v>34509</c:v>
                </c:pt>
                <c:pt idx="7845">
                  <c:v>34510</c:v>
                </c:pt>
                <c:pt idx="7846">
                  <c:v>34511</c:v>
                </c:pt>
                <c:pt idx="7847">
                  <c:v>34512</c:v>
                </c:pt>
                <c:pt idx="7848">
                  <c:v>34513</c:v>
                </c:pt>
                <c:pt idx="7849">
                  <c:v>34514</c:v>
                </c:pt>
                <c:pt idx="7850">
                  <c:v>34515</c:v>
                </c:pt>
                <c:pt idx="7851">
                  <c:v>34516</c:v>
                </c:pt>
                <c:pt idx="7852">
                  <c:v>34517</c:v>
                </c:pt>
                <c:pt idx="7853">
                  <c:v>34518</c:v>
                </c:pt>
                <c:pt idx="7854">
                  <c:v>34519</c:v>
                </c:pt>
                <c:pt idx="7855">
                  <c:v>34520</c:v>
                </c:pt>
                <c:pt idx="7856">
                  <c:v>34521</c:v>
                </c:pt>
                <c:pt idx="7857">
                  <c:v>34522</c:v>
                </c:pt>
                <c:pt idx="7858">
                  <c:v>34523</c:v>
                </c:pt>
                <c:pt idx="7859">
                  <c:v>34524</c:v>
                </c:pt>
                <c:pt idx="7860">
                  <c:v>34525</c:v>
                </c:pt>
                <c:pt idx="7861">
                  <c:v>34526</c:v>
                </c:pt>
                <c:pt idx="7862">
                  <c:v>34527</c:v>
                </c:pt>
                <c:pt idx="7863">
                  <c:v>34528</c:v>
                </c:pt>
                <c:pt idx="7864">
                  <c:v>34529</c:v>
                </c:pt>
                <c:pt idx="7865">
                  <c:v>34530</c:v>
                </c:pt>
                <c:pt idx="7866">
                  <c:v>34531</c:v>
                </c:pt>
                <c:pt idx="7867">
                  <c:v>34532</c:v>
                </c:pt>
                <c:pt idx="7868">
                  <c:v>34533</c:v>
                </c:pt>
                <c:pt idx="7869">
                  <c:v>34534</c:v>
                </c:pt>
                <c:pt idx="7870">
                  <c:v>34535</c:v>
                </c:pt>
                <c:pt idx="7871">
                  <c:v>34536</c:v>
                </c:pt>
                <c:pt idx="7872">
                  <c:v>34537</c:v>
                </c:pt>
                <c:pt idx="7873">
                  <c:v>34538</c:v>
                </c:pt>
                <c:pt idx="7874">
                  <c:v>34539</c:v>
                </c:pt>
                <c:pt idx="7875">
                  <c:v>34540</c:v>
                </c:pt>
                <c:pt idx="7876">
                  <c:v>34541</c:v>
                </c:pt>
                <c:pt idx="7877">
                  <c:v>34542</c:v>
                </c:pt>
                <c:pt idx="7878">
                  <c:v>34543</c:v>
                </c:pt>
                <c:pt idx="7879">
                  <c:v>34544</c:v>
                </c:pt>
                <c:pt idx="7880">
                  <c:v>34545</c:v>
                </c:pt>
                <c:pt idx="7881">
                  <c:v>34546</c:v>
                </c:pt>
                <c:pt idx="7882">
                  <c:v>34547</c:v>
                </c:pt>
                <c:pt idx="7883">
                  <c:v>34548</c:v>
                </c:pt>
                <c:pt idx="7884">
                  <c:v>34549</c:v>
                </c:pt>
                <c:pt idx="7885">
                  <c:v>34550</c:v>
                </c:pt>
                <c:pt idx="7886">
                  <c:v>34551</c:v>
                </c:pt>
                <c:pt idx="7887">
                  <c:v>34552</c:v>
                </c:pt>
                <c:pt idx="7888">
                  <c:v>34553</c:v>
                </c:pt>
                <c:pt idx="7889">
                  <c:v>34554</c:v>
                </c:pt>
                <c:pt idx="7890">
                  <c:v>34555</c:v>
                </c:pt>
                <c:pt idx="7891">
                  <c:v>34556</c:v>
                </c:pt>
                <c:pt idx="7892">
                  <c:v>34557</c:v>
                </c:pt>
                <c:pt idx="7893">
                  <c:v>34558</c:v>
                </c:pt>
                <c:pt idx="7894">
                  <c:v>34559</c:v>
                </c:pt>
                <c:pt idx="7895">
                  <c:v>34560</c:v>
                </c:pt>
                <c:pt idx="7896">
                  <c:v>34561</c:v>
                </c:pt>
                <c:pt idx="7897">
                  <c:v>34562</c:v>
                </c:pt>
                <c:pt idx="7898">
                  <c:v>34563</c:v>
                </c:pt>
                <c:pt idx="7899">
                  <c:v>34564</c:v>
                </c:pt>
                <c:pt idx="7900">
                  <c:v>34565</c:v>
                </c:pt>
                <c:pt idx="7901">
                  <c:v>34566</c:v>
                </c:pt>
                <c:pt idx="7902">
                  <c:v>34567</c:v>
                </c:pt>
                <c:pt idx="7903">
                  <c:v>34568</c:v>
                </c:pt>
                <c:pt idx="7904">
                  <c:v>34569</c:v>
                </c:pt>
                <c:pt idx="7905">
                  <c:v>34570</c:v>
                </c:pt>
                <c:pt idx="7906">
                  <c:v>34571</c:v>
                </c:pt>
                <c:pt idx="7907">
                  <c:v>34572</c:v>
                </c:pt>
                <c:pt idx="7908">
                  <c:v>34573</c:v>
                </c:pt>
                <c:pt idx="7909">
                  <c:v>34574</c:v>
                </c:pt>
                <c:pt idx="7910">
                  <c:v>34575</c:v>
                </c:pt>
                <c:pt idx="7911">
                  <c:v>34576</c:v>
                </c:pt>
                <c:pt idx="7912">
                  <c:v>34577</c:v>
                </c:pt>
                <c:pt idx="7913">
                  <c:v>34578</c:v>
                </c:pt>
                <c:pt idx="7914">
                  <c:v>34579</c:v>
                </c:pt>
                <c:pt idx="7915">
                  <c:v>34580</c:v>
                </c:pt>
                <c:pt idx="7916">
                  <c:v>34581</c:v>
                </c:pt>
                <c:pt idx="7917">
                  <c:v>34582</c:v>
                </c:pt>
                <c:pt idx="7918">
                  <c:v>34583</c:v>
                </c:pt>
                <c:pt idx="7919">
                  <c:v>34584</c:v>
                </c:pt>
                <c:pt idx="7920">
                  <c:v>34585</c:v>
                </c:pt>
                <c:pt idx="7921">
                  <c:v>34586</c:v>
                </c:pt>
                <c:pt idx="7922">
                  <c:v>34587</c:v>
                </c:pt>
                <c:pt idx="7923">
                  <c:v>34588</c:v>
                </c:pt>
                <c:pt idx="7924">
                  <c:v>34589</c:v>
                </c:pt>
                <c:pt idx="7925">
                  <c:v>34590</c:v>
                </c:pt>
                <c:pt idx="7926">
                  <c:v>34591</c:v>
                </c:pt>
                <c:pt idx="7927">
                  <c:v>34592</c:v>
                </c:pt>
                <c:pt idx="7928">
                  <c:v>34593</c:v>
                </c:pt>
                <c:pt idx="7929">
                  <c:v>34594</c:v>
                </c:pt>
                <c:pt idx="7930">
                  <c:v>34595</c:v>
                </c:pt>
                <c:pt idx="7931">
                  <c:v>34596</c:v>
                </c:pt>
                <c:pt idx="7932">
                  <c:v>34597</c:v>
                </c:pt>
                <c:pt idx="7933">
                  <c:v>34598</c:v>
                </c:pt>
                <c:pt idx="7934">
                  <c:v>34599</c:v>
                </c:pt>
                <c:pt idx="7935">
                  <c:v>34600</c:v>
                </c:pt>
                <c:pt idx="7936">
                  <c:v>34601</c:v>
                </c:pt>
                <c:pt idx="7937">
                  <c:v>34602</c:v>
                </c:pt>
                <c:pt idx="7938">
                  <c:v>34603</c:v>
                </c:pt>
                <c:pt idx="7939">
                  <c:v>34604</c:v>
                </c:pt>
                <c:pt idx="7940">
                  <c:v>34605</c:v>
                </c:pt>
                <c:pt idx="7941">
                  <c:v>34606</c:v>
                </c:pt>
                <c:pt idx="7942">
                  <c:v>34607</c:v>
                </c:pt>
                <c:pt idx="7943">
                  <c:v>34608</c:v>
                </c:pt>
                <c:pt idx="7944">
                  <c:v>34609</c:v>
                </c:pt>
                <c:pt idx="7945">
                  <c:v>34610</c:v>
                </c:pt>
                <c:pt idx="7946">
                  <c:v>34611</c:v>
                </c:pt>
                <c:pt idx="7947">
                  <c:v>34612</c:v>
                </c:pt>
                <c:pt idx="7948">
                  <c:v>34613</c:v>
                </c:pt>
                <c:pt idx="7949">
                  <c:v>34614</c:v>
                </c:pt>
                <c:pt idx="7950">
                  <c:v>34615</c:v>
                </c:pt>
                <c:pt idx="7951">
                  <c:v>34616</c:v>
                </c:pt>
                <c:pt idx="7952">
                  <c:v>34617</c:v>
                </c:pt>
                <c:pt idx="7953">
                  <c:v>34618</c:v>
                </c:pt>
                <c:pt idx="7954">
                  <c:v>34619</c:v>
                </c:pt>
                <c:pt idx="7955">
                  <c:v>34620</c:v>
                </c:pt>
                <c:pt idx="7956">
                  <c:v>34621</c:v>
                </c:pt>
                <c:pt idx="7957">
                  <c:v>34622</c:v>
                </c:pt>
                <c:pt idx="7958">
                  <c:v>34623</c:v>
                </c:pt>
                <c:pt idx="7959">
                  <c:v>34624</c:v>
                </c:pt>
                <c:pt idx="7960">
                  <c:v>34625</c:v>
                </c:pt>
                <c:pt idx="7961">
                  <c:v>34626</c:v>
                </c:pt>
                <c:pt idx="7962">
                  <c:v>34627</c:v>
                </c:pt>
                <c:pt idx="7963">
                  <c:v>34628</c:v>
                </c:pt>
                <c:pt idx="7964">
                  <c:v>34629</c:v>
                </c:pt>
                <c:pt idx="7965">
                  <c:v>34630</c:v>
                </c:pt>
                <c:pt idx="7966">
                  <c:v>34631</c:v>
                </c:pt>
                <c:pt idx="7967">
                  <c:v>34632</c:v>
                </c:pt>
                <c:pt idx="7968">
                  <c:v>34633</c:v>
                </c:pt>
                <c:pt idx="7969">
                  <c:v>34634</c:v>
                </c:pt>
                <c:pt idx="7970">
                  <c:v>34635</c:v>
                </c:pt>
                <c:pt idx="7971">
                  <c:v>34636</c:v>
                </c:pt>
                <c:pt idx="7972">
                  <c:v>34637</c:v>
                </c:pt>
                <c:pt idx="7973">
                  <c:v>34638</c:v>
                </c:pt>
                <c:pt idx="7974">
                  <c:v>34639</c:v>
                </c:pt>
                <c:pt idx="7975">
                  <c:v>34640</c:v>
                </c:pt>
                <c:pt idx="7976">
                  <c:v>34641</c:v>
                </c:pt>
                <c:pt idx="7977">
                  <c:v>34642</c:v>
                </c:pt>
                <c:pt idx="7978">
                  <c:v>34643</c:v>
                </c:pt>
                <c:pt idx="7979">
                  <c:v>34644</c:v>
                </c:pt>
                <c:pt idx="7980">
                  <c:v>34645</c:v>
                </c:pt>
                <c:pt idx="7981">
                  <c:v>34646</c:v>
                </c:pt>
                <c:pt idx="7982">
                  <c:v>34647</c:v>
                </c:pt>
                <c:pt idx="7983">
                  <c:v>34648</c:v>
                </c:pt>
                <c:pt idx="7984">
                  <c:v>34649</c:v>
                </c:pt>
                <c:pt idx="7985">
                  <c:v>34650</c:v>
                </c:pt>
                <c:pt idx="7986">
                  <c:v>34651</c:v>
                </c:pt>
                <c:pt idx="7987">
                  <c:v>34652</c:v>
                </c:pt>
                <c:pt idx="7988">
                  <c:v>34653</c:v>
                </c:pt>
                <c:pt idx="7989">
                  <c:v>34654</c:v>
                </c:pt>
                <c:pt idx="7990">
                  <c:v>34655</c:v>
                </c:pt>
                <c:pt idx="7991">
                  <c:v>34656</c:v>
                </c:pt>
                <c:pt idx="7992">
                  <c:v>34657</c:v>
                </c:pt>
                <c:pt idx="7993">
                  <c:v>34658</c:v>
                </c:pt>
                <c:pt idx="7994">
                  <c:v>34659</c:v>
                </c:pt>
                <c:pt idx="7995">
                  <c:v>34660</c:v>
                </c:pt>
                <c:pt idx="7996">
                  <c:v>34661</c:v>
                </c:pt>
                <c:pt idx="7997">
                  <c:v>34662</c:v>
                </c:pt>
                <c:pt idx="7998">
                  <c:v>34663</c:v>
                </c:pt>
                <c:pt idx="7999">
                  <c:v>34664</c:v>
                </c:pt>
                <c:pt idx="8000">
                  <c:v>34665</c:v>
                </c:pt>
                <c:pt idx="8001">
                  <c:v>34666</c:v>
                </c:pt>
                <c:pt idx="8002">
                  <c:v>34667</c:v>
                </c:pt>
                <c:pt idx="8003">
                  <c:v>34668</c:v>
                </c:pt>
                <c:pt idx="8004">
                  <c:v>34669</c:v>
                </c:pt>
                <c:pt idx="8005">
                  <c:v>34670</c:v>
                </c:pt>
                <c:pt idx="8006">
                  <c:v>34671</c:v>
                </c:pt>
                <c:pt idx="8007">
                  <c:v>34672</c:v>
                </c:pt>
                <c:pt idx="8008">
                  <c:v>34673</c:v>
                </c:pt>
                <c:pt idx="8009">
                  <c:v>34674</c:v>
                </c:pt>
                <c:pt idx="8010">
                  <c:v>34675</c:v>
                </c:pt>
                <c:pt idx="8011">
                  <c:v>34676</c:v>
                </c:pt>
                <c:pt idx="8012">
                  <c:v>34677</c:v>
                </c:pt>
                <c:pt idx="8013">
                  <c:v>34678</c:v>
                </c:pt>
                <c:pt idx="8014">
                  <c:v>34679</c:v>
                </c:pt>
                <c:pt idx="8015">
                  <c:v>34680</c:v>
                </c:pt>
                <c:pt idx="8016">
                  <c:v>34681</c:v>
                </c:pt>
                <c:pt idx="8017">
                  <c:v>34682</c:v>
                </c:pt>
                <c:pt idx="8018">
                  <c:v>34683</c:v>
                </c:pt>
                <c:pt idx="8019">
                  <c:v>34684</c:v>
                </c:pt>
                <c:pt idx="8020">
                  <c:v>34685</c:v>
                </c:pt>
                <c:pt idx="8021">
                  <c:v>34686</c:v>
                </c:pt>
                <c:pt idx="8022">
                  <c:v>34687</c:v>
                </c:pt>
                <c:pt idx="8023">
                  <c:v>34688</c:v>
                </c:pt>
                <c:pt idx="8024">
                  <c:v>34689</c:v>
                </c:pt>
                <c:pt idx="8025">
                  <c:v>34690</c:v>
                </c:pt>
                <c:pt idx="8026">
                  <c:v>34691</c:v>
                </c:pt>
                <c:pt idx="8027">
                  <c:v>34692</c:v>
                </c:pt>
                <c:pt idx="8028">
                  <c:v>34693</c:v>
                </c:pt>
                <c:pt idx="8029">
                  <c:v>34694</c:v>
                </c:pt>
                <c:pt idx="8030">
                  <c:v>34695</c:v>
                </c:pt>
                <c:pt idx="8031">
                  <c:v>34696</c:v>
                </c:pt>
                <c:pt idx="8032">
                  <c:v>34697</c:v>
                </c:pt>
                <c:pt idx="8033">
                  <c:v>34698</c:v>
                </c:pt>
                <c:pt idx="8034">
                  <c:v>34699</c:v>
                </c:pt>
                <c:pt idx="8035">
                  <c:v>34700</c:v>
                </c:pt>
                <c:pt idx="8036">
                  <c:v>34701</c:v>
                </c:pt>
                <c:pt idx="8037">
                  <c:v>34702</c:v>
                </c:pt>
                <c:pt idx="8038">
                  <c:v>34703</c:v>
                </c:pt>
                <c:pt idx="8039">
                  <c:v>34704</c:v>
                </c:pt>
                <c:pt idx="8040">
                  <c:v>34705</c:v>
                </c:pt>
                <c:pt idx="8041">
                  <c:v>34706</c:v>
                </c:pt>
                <c:pt idx="8042">
                  <c:v>34707</c:v>
                </c:pt>
                <c:pt idx="8043">
                  <c:v>34708</c:v>
                </c:pt>
                <c:pt idx="8044">
                  <c:v>34709</c:v>
                </c:pt>
                <c:pt idx="8045">
                  <c:v>34710</c:v>
                </c:pt>
                <c:pt idx="8046">
                  <c:v>34711</c:v>
                </c:pt>
                <c:pt idx="8047">
                  <c:v>34712</c:v>
                </c:pt>
                <c:pt idx="8048">
                  <c:v>34713</c:v>
                </c:pt>
                <c:pt idx="8049">
                  <c:v>34714</c:v>
                </c:pt>
                <c:pt idx="8050">
                  <c:v>34715</c:v>
                </c:pt>
                <c:pt idx="8051">
                  <c:v>34716</c:v>
                </c:pt>
                <c:pt idx="8052">
                  <c:v>34717</c:v>
                </c:pt>
                <c:pt idx="8053">
                  <c:v>34718</c:v>
                </c:pt>
                <c:pt idx="8054">
                  <c:v>34719</c:v>
                </c:pt>
                <c:pt idx="8055">
                  <c:v>34720</c:v>
                </c:pt>
                <c:pt idx="8056">
                  <c:v>34721</c:v>
                </c:pt>
                <c:pt idx="8057">
                  <c:v>34722</c:v>
                </c:pt>
                <c:pt idx="8058">
                  <c:v>34723</c:v>
                </c:pt>
                <c:pt idx="8059">
                  <c:v>34724</c:v>
                </c:pt>
                <c:pt idx="8060">
                  <c:v>34725</c:v>
                </c:pt>
                <c:pt idx="8061">
                  <c:v>34726</c:v>
                </c:pt>
                <c:pt idx="8062">
                  <c:v>34727</c:v>
                </c:pt>
                <c:pt idx="8063">
                  <c:v>34728</c:v>
                </c:pt>
                <c:pt idx="8064">
                  <c:v>34729</c:v>
                </c:pt>
                <c:pt idx="8065">
                  <c:v>34730</c:v>
                </c:pt>
                <c:pt idx="8066">
                  <c:v>34731</c:v>
                </c:pt>
                <c:pt idx="8067">
                  <c:v>34732</c:v>
                </c:pt>
                <c:pt idx="8068">
                  <c:v>34733</c:v>
                </c:pt>
                <c:pt idx="8069">
                  <c:v>34734</c:v>
                </c:pt>
                <c:pt idx="8070">
                  <c:v>34735</c:v>
                </c:pt>
                <c:pt idx="8071">
                  <c:v>34736</c:v>
                </c:pt>
                <c:pt idx="8072">
                  <c:v>34737</c:v>
                </c:pt>
                <c:pt idx="8073">
                  <c:v>34738</c:v>
                </c:pt>
                <c:pt idx="8074">
                  <c:v>34739</c:v>
                </c:pt>
                <c:pt idx="8075">
                  <c:v>34740</c:v>
                </c:pt>
                <c:pt idx="8076">
                  <c:v>34741</c:v>
                </c:pt>
                <c:pt idx="8077">
                  <c:v>34742</c:v>
                </c:pt>
                <c:pt idx="8078">
                  <c:v>34743</c:v>
                </c:pt>
                <c:pt idx="8079">
                  <c:v>34744</c:v>
                </c:pt>
                <c:pt idx="8080">
                  <c:v>34745</c:v>
                </c:pt>
                <c:pt idx="8081">
                  <c:v>34746</c:v>
                </c:pt>
                <c:pt idx="8082">
                  <c:v>34747</c:v>
                </c:pt>
                <c:pt idx="8083">
                  <c:v>34748</c:v>
                </c:pt>
                <c:pt idx="8084">
                  <c:v>34749</c:v>
                </c:pt>
                <c:pt idx="8085">
                  <c:v>34750</c:v>
                </c:pt>
                <c:pt idx="8086">
                  <c:v>34751</c:v>
                </c:pt>
                <c:pt idx="8087">
                  <c:v>34752</c:v>
                </c:pt>
                <c:pt idx="8088">
                  <c:v>34753</c:v>
                </c:pt>
                <c:pt idx="8089">
                  <c:v>34754</c:v>
                </c:pt>
                <c:pt idx="8090">
                  <c:v>34755</c:v>
                </c:pt>
                <c:pt idx="8091">
                  <c:v>34756</c:v>
                </c:pt>
                <c:pt idx="8092">
                  <c:v>34757</c:v>
                </c:pt>
                <c:pt idx="8093">
                  <c:v>34758</c:v>
                </c:pt>
                <c:pt idx="8094">
                  <c:v>34759</c:v>
                </c:pt>
                <c:pt idx="8095">
                  <c:v>34760</c:v>
                </c:pt>
                <c:pt idx="8096">
                  <c:v>34761</c:v>
                </c:pt>
                <c:pt idx="8097">
                  <c:v>34762</c:v>
                </c:pt>
                <c:pt idx="8098">
                  <c:v>34763</c:v>
                </c:pt>
                <c:pt idx="8099">
                  <c:v>34764</c:v>
                </c:pt>
                <c:pt idx="8100">
                  <c:v>34765</c:v>
                </c:pt>
                <c:pt idx="8101">
                  <c:v>34766</c:v>
                </c:pt>
                <c:pt idx="8102">
                  <c:v>34767</c:v>
                </c:pt>
                <c:pt idx="8103">
                  <c:v>34768</c:v>
                </c:pt>
                <c:pt idx="8104">
                  <c:v>34769</c:v>
                </c:pt>
                <c:pt idx="8105">
                  <c:v>34770</c:v>
                </c:pt>
                <c:pt idx="8106">
                  <c:v>34771</c:v>
                </c:pt>
                <c:pt idx="8107">
                  <c:v>34772</c:v>
                </c:pt>
                <c:pt idx="8108">
                  <c:v>34773</c:v>
                </c:pt>
                <c:pt idx="8109">
                  <c:v>34774</c:v>
                </c:pt>
                <c:pt idx="8110">
                  <c:v>34775</c:v>
                </c:pt>
                <c:pt idx="8111">
                  <c:v>34776</c:v>
                </c:pt>
                <c:pt idx="8112">
                  <c:v>34777</c:v>
                </c:pt>
                <c:pt idx="8113">
                  <c:v>34778</c:v>
                </c:pt>
                <c:pt idx="8114">
                  <c:v>34779</c:v>
                </c:pt>
                <c:pt idx="8115">
                  <c:v>34780</c:v>
                </c:pt>
                <c:pt idx="8116">
                  <c:v>34781</c:v>
                </c:pt>
                <c:pt idx="8117">
                  <c:v>34782</c:v>
                </c:pt>
                <c:pt idx="8118">
                  <c:v>34783</c:v>
                </c:pt>
                <c:pt idx="8119">
                  <c:v>34784</c:v>
                </c:pt>
                <c:pt idx="8120">
                  <c:v>34785</c:v>
                </c:pt>
                <c:pt idx="8121">
                  <c:v>34786</c:v>
                </c:pt>
                <c:pt idx="8122">
                  <c:v>34787</c:v>
                </c:pt>
                <c:pt idx="8123">
                  <c:v>34788</c:v>
                </c:pt>
                <c:pt idx="8124">
                  <c:v>34789</c:v>
                </c:pt>
                <c:pt idx="8125">
                  <c:v>34790</c:v>
                </c:pt>
                <c:pt idx="8126">
                  <c:v>34791</c:v>
                </c:pt>
                <c:pt idx="8127">
                  <c:v>34792</c:v>
                </c:pt>
                <c:pt idx="8128">
                  <c:v>34793</c:v>
                </c:pt>
                <c:pt idx="8129">
                  <c:v>34794</c:v>
                </c:pt>
                <c:pt idx="8130">
                  <c:v>34795</c:v>
                </c:pt>
                <c:pt idx="8131">
                  <c:v>34796</c:v>
                </c:pt>
                <c:pt idx="8132">
                  <c:v>34797</c:v>
                </c:pt>
                <c:pt idx="8133">
                  <c:v>34798</c:v>
                </c:pt>
                <c:pt idx="8134">
                  <c:v>34799</c:v>
                </c:pt>
                <c:pt idx="8135">
                  <c:v>34800</c:v>
                </c:pt>
                <c:pt idx="8136">
                  <c:v>34801</c:v>
                </c:pt>
                <c:pt idx="8137">
                  <c:v>34802</c:v>
                </c:pt>
                <c:pt idx="8138">
                  <c:v>34803</c:v>
                </c:pt>
                <c:pt idx="8139">
                  <c:v>34804</c:v>
                </c:pt>
                <c:pt idx="8140">
                  <c:v>34805</c:v>
                </c:pt>
                <c:pt idx="8141">
                  <c:v>34806</c:v>
                </c:pt>
                <c:pt idx="8142">
                  <c:v>34807</c:v>
                </c:pt>
                <c:pt idx="8143">
                  <c:v>34808</c:v>
                </c:pt>
                <c:pt idx="8144">
                  <c:v>34809</c:v>
                </c:pt>
                <c:pt idx="8145">
                  <c:v>34810</c:v>
                </c:pt>
                <c:pt idx="8146">
                  <c:v>34811</c:v>
                </c:pt>
                <c:pt idx="8147">
                  <c:v>34812</c:v>
                </c:pt>
                <c:pt idx="8148">
                  <c:v>34813</c:v>
                </c:pt>
                <c:pt idx="8149">
                  <c:v>34814</c:v>
                </c:pt>
                <c:pt idx="8150">
                  <c:v>34815</c:v>
                </c:pt>
                <c:pt idx="8151">
                  <c:v>34816</c:v>
                </c:pt>
                <c:pt idx="8152">
                  <c:v>34817</c:v>
                </c:pt>
                <c:pt idx="8153">
                  <c:v>34818</c:v>
                </c:pt>
                <c:pt idx="8154">
                  <c:v>34819</c:v>
                </c:pt>
                <c:pt idx="8155">
                  <c:v>34820</c:v>
                </c:pt>
                <c:pt idx="8156">
                  <c:v>34821</c:v>
                </c:pt>
                <c:pt idx="8157">
                  <c:v>34822</c:v>
                </c:pt>
                <c:pt idx="8158">
                  <c:v>34823</c:v>
                </c:pt>
                <c:pt idx="8159">
                  <c:v>34824</c:v>
                </c:pt>
                <c:pt idx="8160">
                  <c:v>34825</c:v>
                </c:pt>
                <c:pt idx="8161">
                  <c:v>34826</c:v>
                </c:pt>
                <c:pt idx="8162">
                  <c:v>34827</c:v>
                </c:pt>
                <c:pt idx="8163">
                  <c:v>34828</c:v>
                </c:pt>
                <c:pt idx="8164">
                  <c:v>34829</c:v>
                </c:pt>
                <c:pt idx="8165">
                  <c:v>34830</c:v>
                </c:pt>
                <c:pt idx="8166">
                  <c:v>34831</c:v>
                </c:pt>
                <c:pt idx="8167">
                  <c:v>34832</c:v>
                </c:pt>
                <c:pt idx="8168">
                  <c:v>34833</c:v>
                </c:pt>
                <c:pt idx="8169">
                  <c:v>34834</c:v>
                </c:pt>
                <c:pt idx="8170">
                  <c:v>34835</c:v>
                </c:pt>
                <c:pt idx="8171">
                  <c:v>34836</c:v>
                </c:pt>
                <c:pt idx="8172">
                  <c:v>34837</c:v>
                </c:pt>
                <c:pt idx="8173">
                  <c:v>34838</c:v>
                </c:pt>
                <c:pt idx="8174">
                  <c:v>34839</c:v>
                </c:pt>
                <c:pt idx="8175">
                  <c:v>34840</c:v>
                </c:pt>
                <c:pt idx="8176">
                  <c:v>34841</c:v>
                </c:pt>
                <c:pt idx="8177">
                  <c:v>34842</c:v>
                </c:pt>
                <c:pt idx="8178">
                  <c:v>34843</c:v>
                </c:pt>
                <c:pt idx="8179">
                  <c:v>34844</c:v>
                </c:pt>
                <c:pt idx="8180">
                  <c:v>34845</c:v>
                </c:pt>
                <c:pt idx="8181">
                  <c:v>34846</c:v>
                </c:pt>
                <c:pt idx="8182">
                  <c:v>34847</c:v>
                </c:pt>
                <c:pt idx="8183">
                  <c:v>34848</c:v>
                </c:pt>
                <c:pt idx="8184">
                  <c:v>34849</c:v>
                </c:pt>
                <c:pt idx="8185">
                  <c:v>34850</c:v>
                </c:pt>
                <c:pt idx="8186">
                  <c:v>34851</c:v>
                </c:pt>
                <c:pt idx="8187">
                  <c:v>34852</c:v>
                </c:pt>
                <c:pt idx="8188">
                  <c:v>34853</c:v>
                </c:pt>
                <c:pt idx="8189">
                  <c:v>34854</c:v>
                </c:pt>
                <c:pt idx="8190">
                  <c:v>34855</c:v>
                </c:pt>
                <c:pt idx="8191">
                  <c:v>34856</c:v>
                </c:pt>
                <c:pt idx="8192">
                  <c:v>34857</c:v>
                </c:pt>
                <c:pt idx="8193">
                  <c:v>34858</c:v>
                </c:pt>
                <c:pt idx="8194">
                  <c:v>34859</c:v>
                </c:pt>
                <c:pt idx="8195">
                  <c:v>34860</c:v>
                </c:pt>
                <c:pt idx="8196">
                  <c:v>34861</c:v>
                </c:pt>
                <c:pt idx="8197">
                  <c:v>34862</c:v>
                </c:pt>
                <c:pt idx="8198">
                  <c:v>34863</c:v>
                </c:pt>
                <c:pt idx="8199">
                  <c:v>34864</c:v>
                </c:pt>
                <c:pt idx="8200">
                  <c:v>34865</c:v>
                </c:pt>
                <c:pt idx="8201">
                  <c:v>34866</c:v>
                </c:pt>
                <c:pt idx="8202">
                  <c:v>34867</c:v>
                </c:pt>
                <c:pt idx="8203">
                  <c:v>34868</c:v>
                </c:pt>
                <c:pt idx="8204">
                  <c:v>34869</c:v>
                </c:pt>
                <c:pt idx="8205">
                  <c:v>34870</c:v>
                </c:pt>
                <c:pt idx="8206">
                  <c:v>34871</c:v>
                </c:pt>
                <c:pt idx="8207">
                  <c:v>34872</c:v>
                </c:pt>
                <c:pt idx="8208">
                  <c:v>34873</c:v>
                </c:pt>
                <c:pt idx="8209">
                  <c:v>34874</c:v>
                </c:pt>
                <c:pt idx="8210">
                  <c:v>34875</c:v>
                </c:pt>
                <c:pt idx="8211">
                  <c:v>34876</c:v>
                </c:pt>
                <c:pt idx="8212">
                  <c:v>34877</c:v>
                </c:pt>
                <c:pt idx="8213">
                  <c:v>34878</c:v>
                </c:pt>
                <c:pt idx="8214">
                  <c:v>34879</c:v>
                </c:pt>
                <c:pt idx="8215">
                  <c:v>34880</c:v>
                </c:pt>
                <c:pt idx="8216">
                  <c:v>34881</c:v>
                </c:pt>
                <c:pt idx="8217">
                  <c:v>34882</c:v>
                </c:pt>
                <c:pt idx="8218">
                  <c:v>34883</c:v>
                </c:pt>
                <c:pt idx="8219">
                  <c:v>34884</c:v>
                </c:pt>
                <c:pt idx="8220">
                  <c:v>34885</c:v>
                </c:pt>
                <c:pt idx="8221">
                  <c:v>34886</c:v>
                </c:pt>
                <c:pt idx="8222">
                  <c:v>34887</c:v>
                </c:pt>
                <c:pt idx="8223">
                  <c:v>34888</c:v>
                </c:pt>
                <c:pt idx="8224">
                  <c:v>34889</c:v>
                </c:pt>
                <c:pt idx="8225">
                  <c:v>34890</c:v>
                </c:pt>
                <c:pt idx="8226">
                  <c:v>34891</c:v>
                </c:pt>
                <c:pt idx="8227">
                  <c:v>34892</c:v>
                </c:pt>
                <c:pt idx="8228">
                  <c:v>34893</c:v>
                </c:pt>
                <c:pt idx="8229">
                  <c:v>34894</c:v>
                </c:pt>
                <c:pt idx="8230">
                  <c:v>34895</c:v>
                </c:pt>
                <c:pt idx="8231">
                  <c:v>34896</c:v>
                </c:pt>
                <c:pt idx="8232">
                  <c:v>34897</c:v>
                </c:pt>
                <c:pt idx="8233">
                  <c:v>34898</c:v>
                </c:pt>
                <c:pt idx="8234">
                  <c:v>34899</c:v>
                </c:pt>
                <c:pt idx="8235">
                  <c:v>34900</c:v>
                </c:pt>
                <c:pt idx="8236">
                  <c:v>34901</c:v>
                </c:pt>
                <c:pt idx="8237">
                  <c:v>34902</c:v>
                </c:pt>
                <c:pt idx="8238">
                  <c:v>34903</c:v>
                </c:pt>
                <c:pt idx="8239">
                  <c:v>34904</c:v>
                </c:pt>
                <c:pt idx="8240">
                  <c:v>34905</c:v>
                </c:pt>
                <c:pt idx="8241">
                  <c:v>34906</c:v>
                </c:pt>
                <c:pt idx="8242">
                  <c:v>34907</c:v>
                </c:pt>
                <c:pt idx="8243">
                  <c:v>34908</c:v>
                </c:pt>
                <c:pt idx="8244">
                  <c:v>34909</c:v>
                </c:pt>
                <c:pt idx="8245">
                  <c:v>34910</c:v>
                </c:pt>
                <c:pt idx="8246">
                  <c:v>34911</c:v>
                </c:pt>
                <c:pt idx="8247">
                  <c:v>34912</c:v>
                </c:pt>
                <c:pt idx="8248">
                  <c:v>34913</c:v>
                </c:pt>
                <c:pt idx="8249">
                  <c:v>34914</c:v>
                </c:pt>
                <c:pt idx="8250">
                  <c:v>34915</c:v>
                </c:pt>
                <c:pt idx="8251">
                  <c:v>34916</c:v>
                </c:pt>
                <c:pt idx="8252">
                  <c:v>34917</c:v>
                </c:pt>
                <c:pt idx="8253">
                  <c:v>34918</c:v>
                </c:pt>
                <c:pt idx="8254">
                  <c:v>34919</c:v>
                </c:pt>
                <c:pt idx="8255">
                  <c:v>34920</c:v>
                </c:pt>
                <c:pt idx="8256">
                  <c:v>34921</c:v>
                </c:pt>
                <c:pt idx="8257">
                  <c:v>34922</c:v>
                </c:pt>
                <c:pt idx="8258">
                  <c:v>34923</c:v>
                </c:pt>
                <c:pt idx="8259">
                  <c:v>34924</c:v>
                </c:pt>
                <c:pt idx="8260">
                  <c:v>34925</c:v>
                </c:pt>
                <c:pt idx="8261">
                  <c:v>34926</c:v>
                </c:pt>
                <c:pt idx="8262">
                  <c:v>34927</c:v>
                </c:pt>
                <c:pt idx="8263">
                  <c:v>34928</c:v>
                </c:pt>
                <c:pt idx="8264">
                  <c:v>34929</c:v>
                </c:pt>
                <c:pt idx="8265">
                  <c:v>34930</c:v>
                </c:pt>
                <c:pt idx="8266">
                  <c:v>34931</c:v>
                </c:pt>
                <c:pt idx="8267">
                  <c:v>34932</c:v>
                </c:pt>
                <c:pt idx="8268">
                  <c:v>34933</c:v>
                </c:pt>
                <c:pt idx="8269">
                  <c:v>34934</c:v>
                </c:pt>
                <c:pt idx="8270">
                  <c:v>34935</c:v>
                </c:pt>
                <c:pt idx="8271">
                  <c:v>34936</c:v>
                </c:pt>
                <c:pt idx="8272">
                  <c:v>34937</c:v>
                </c:pt>
                <c:pt idx="8273">
                  <c:v>34938</c:v>
                </c:pt>
                <c:pt idx="8274">
                  <c:v>34939</c:v>
                </c:pt>
                <c:pt idx="8275">
                  <c:v>34940</c:v>
                </c:pt>
                <c:pt idx="8276">
                  <c:v>34941</c:v>
                </c:pt>
                <c:pt idx="8277">
                  <c:v>34942</c:v>
                </c:pt>
                <c:pt idx="8278">
                  <c:v>34943</c:v>
                </c:pt>
                <c:pt idx="8279">
                  <c:v>34944</c:v>
                </c:pt>
                <c:pt idx="8280">
                  <c:v>34945</c:v>
                </c:pt>
                <c:pt idx="8281">
                  <c:v>34946</c:v>
                </c:pt>
                <c:pt idx="8282">
                  <c:v>34947</c:v>
                </c:pt>
                <c:pt idx="8283">
                  <c:v>34948</c:v>
                </c:pt>
                <c:pt idx="8284">
                  <c:v>34949</c:v>
                </c:pt>
                <c:pt idx="8285">
                  <c:v>34950</c:v>
                </c:pt>
                <c:pt idx="8286">
                  <c:v>34951</c:v>
                </c:pt>
                <c:pt idx="8287">
                  <c:v>34952</c:v>
                </c:pt>
                <c:pt idx="8288">
                  <c:v>34953</c:v>
                </c:pt>
                <c:pt idx="8289">
                  <c:v>34954</c:v>
                </c:pt>
                <c:pt idx="8290">
                  <c:v>34955</c:v>
                </c:pt>
                <c:pt idx="8291">
                  <c:v>34956</c:v>
                </c:pt>
                <c:pt idx="8292">
                  <c:v>34957</c:v>
                </c:pt>
                <c:pt idx="8293">
                  <c:v>34958</c:v>
                </c:pt>
                <c:pt idx="8294">
                  <c:v>34959</c:v>
                </c:pt>
                <c:pt idx="8295">
                  <c:v>34960</c:v>
                </c:pt>
                <c:pt idx="8296">
                  <c:v>34961</c:v>
                </c:pt>
                <c:pt idx="8297">
                  <c:v>34962</c:v>
                </c:pt>
                <c:pt idx="8298">
                  <c:v>34963</c:v>
                </c:pt>
                <c:pt idx="8299">
                  <c:v>34964</c:v>
                </c:pt>
                <c:pt idx="8300">
                  <c:v>34965</c:v>
                </c:pt>
                <c:pt idx="8301">
                  <c:v>34966</c:v>
                </c:pt>
                <c:pt idx="8302">
                  <c:v>34967</c:v>
                </c:pt>
                <c:pt idx="8303">
                  <c:v>34968</c:v>
                </c:pt>
                <c:pt idx="8304">
                  <c:v>34969</c:v>
                </c:pt>
                <c:pt idx="8305">
                  <c:v>34970</c:v>
                </c:pt>
                <c:pt idx="8306">
                  <c:v>34971</c:v>
                </c:pt>
                <c:pt idx="8307">
                  <c:v>34972</c:v>
                </c:pt>
                <c:pt idx="8308">
                  <c:v>34973</c:v>
                </c:pt>
                <c:pt idx="8309">
                  <c:v>34974</c:v>
                </c:pt>
                <c:pt idx="8310">
                  <c:v>34975</c:v>
                </c:pt>
                <c:pt idx="8311">
                  <c:v>34976</c:v>
                </c:pt>
                <c:pt idx="8312">
                  <c:v>34977</c:v>
                </c:pt>
                <c:pt idx="8313">
                  <c:v>34978</c:v>
                </c:pt>
                <c:pt idx="8314">
                  <c:v>34979</c:v>
                </c:pt>
                <c:pt idx="8315">
                  <c:v>34980</c:v>
                </c:pt>
                <c:pt idx="8316">
                  <c:v>34981</c:v>
                </c:pt>
                <c:pt idx="8317">
                  <c:v>34982</c:v>
                </c:pt>
                <c:pt idx="8318">
                  <c:v>34983</c:v>
                </c:pt>
                <c:pt idx="8319">
                  <c:v>34984</c:v>
                </c:pt>
                <c:pt idx="8320">
                  <c:v>34985</c:v>
                </c:pt>
                <c:pt idx="8321">
                  <c:v>34986</c:v>
                </c:pt>
                <c:pt idx="8322">
                  <c:v>34987</c:v>
                </c:pt>
                <c:pt idx="8323">
                  <c:v>34988</c:v>
                </c:pt>
                <c:pt idx="8324">
                  <c:v>34989</c:v>
                </c:pt>
                <c:pt idx="8325">
                  <c:v>34990</c:v>
                </c:pt>
                <c:pt idx="8326">
                  <c:v>34991</c:v>
                </c:pt>
                <c:pt idx="8327">
                  <c:v>34992</c:v>
                </c:pt>
                <c:pt idx="8328">
                  <c:v>34993</c:v>
                </c:pt>
                <c:pt idx="8329">
                  <c:v>34994</c:v>
                </c:pt>
                <c:pt idx="8330">
                  <c:v>34995</c:v>
                </c:pt>
                <c:pt idx="8331">
                  <c:v>34996</c:v>
                </c:pt>
                <c:pt idx="8332">
                  <c:v>34997</c:v>
                </c:pt>
                <c:pt idx="8333">
                  <c:v>34998</c:v>
                </c:pt>
                <c:pt idx="8334">
                  <c:v>34999</c:v>
                </c:pt>
                <c:pt idx="8335">
                  <c:v>35000</c:v>
                </c:pt>
                <c:pt idx="8336">
                  <c:v>35001</c:v>
                </c:pt>
                <c:pt idx="8337">
                  <c:v>35002</c:v>
                </c:pt>
                <c:pt idx="8338">
                  <c:v>35003</c:v>
                </c:pt>
                <c:pt idx="8339">
                  <c:v>35004</c:v>
                </c:pt>
                <c:pt idx="8340">
                  <c:v>35005</c:v>
                </c:pt>
                <c:pt idx="8341">
                  <c:v>35006</c:v>
                </c:pt>
                <c:pt idx="8342">
                  <c:v>35007</c:v>
                </c:pt>
                <c:pt idx="8343">
                  <c:v>35008</c:v>
                </c:pt>
                <c:pt idx="8344">
                  <c:v>35009</c:v>
                </c:pt>
                <c:pt idx="8345">
                  <c:v>35010</c:v>
                </c:pt>
                <c:pt idx="8346">
                  <c:v>35011</c:v>
                </c:pt>
                <c:pt idx="8347">
                  <c:v>35012</c:v>
                </c:pt>
                <c:pt idx="8348">
                  <c:v>35013</c:v>
                </c:pt>
                <c:pt idx="8349">
                  <c:v>35014</c:v>
                </c:pt>
                <c:pt idx="8350">
                  <c:v>35015</c:v>
                </c:pt>
                <c:pt idx="8351">
                  <c:v>35016</c:v>
                </c:pt>
                <c:pt idx="8352">
                  <c:v>35017</c:v>
                </c:pt>
                <c:pt idx="8353">
                  <c:v>35018</c:v>
                </c:pt>
                <c:pt idx="8354">
                  <c:v>35019</c:v>
                </c:pt>
                <c:pt idx="8355">
                  <c:v>35020</c:v>
                </c:pt>
                <c:pt idx="8356">
                  <c:v>35021</c:v>
                </c:pt>
                <c:pt idx="8357">
                  <c:v>35022</c:v>
                </c:pt>
                <c:pt idx="8358">
                  <c:v>35023</c:v>
                </c:pt>
                <c:pt idx="8359">
                  <c:v>35024</c:v>
                </c:pt>
                <c:pt idx="8360">
                  <c:v>35025</c:v>
                </c:pt>
                <c:pt idx="8361">
                  <c:v>35026</c:v>
                </c:pt>
                <c:pt idx="8362">
                  <c:v>35027</c:v>
                </c:pt>
                <c:pt idx="8363">
                  <c:v>35028</c:v>
                </c:pt>
                <c:pt idx="8364">
                  <c:v>35029</c:v>
                </c:pt>
                <c:pt idx="8365">
                  <c:v>35030</c:v>
                </c:pt>
                <c:pt idx="8366">
                  <c:v>35031</c:v>
                </c:pt>
                <c:pt idx="8367">
                  <c:v>35032</c:v>
                </c:pt>
                <c:pt idx="8368">
                  <c:v>35033</c:v>
                </c:pt>
                <c:pt idx="8369">
                  <c:v>35034</c:v>
                </c:pt>
                <c:pt idx="8370">
                  <c:v>35035</c:v>
                </c:pt>
                <c:pt idx="8371">
                  <c:v>35036</c:v>
                </c:pt>
                <c:pt idx="8372">
                  <c:v>35037</c:v>
                </c:pt>
                <c:pt idx="8373">
                  <c:v>35038</c:v>
                </c:pt>
                <c:pt idx="8374">
                  <c:v>35039</c:v>
                </c:pt>
                <c:pt idx="8375">
                  <c:v>35040</c:v>
                </c:pt>
                <c:pt idx="8376">
                  <c:v>35041</c:v>
                </c:pt>
                <c:pt idx="8377">
                  <c:v>35042</c:v>
                </c:pt>
                <c:pt idx="8378">
                  <c:v>35043</c:v>
                </c:pt>
                <c:pt idx="8379">
                  <c:v>35044</c:v>
                </c:pt>
                <c:pt idx="8380">
                  <c:v>35045</c:v>
                </c:pt>
                <c:pt idx="8381">
                  <c:v>35046</c:v>
                </c:pt>
                <c:pt idx="8382">
                  <c:v>35047</c:v>
                </c:pt>
                <c:pt idx="8383">
                  <c:v>35048</c:v>
                </c:pt>
                <c:pt idx="8384">
                  <c:v>35049</c:v>
                </c:pt>
                <c:pt idx="8385">
                  <c:v>35050</c:v>
                </c:pt>
                <c:pt idx="8386">
                  <c:v>35051</c:v>
                </c:pt>
                <c:pt idx="8387">
                  <c:v>35052</c:v>
                </c:pt>
                <c:pt idx="8388">
                  <c:v>35053</c:v>
                </c:pt>
                <c:pt idx="8389">
                  <c:v>35054</c:v>
                </c:pt>
                <c:pt idx="8390">
                  <c:v>35055</c:v>
                </c:pt>
                <c:pt idx="8391">
                  <c:v>35056</c:v>
                </c:pt>
                <c:pt idx="8392">
                  <c:v>35057</c:v>
                </c:pt>
                <c:pt idx="8393">
                  <c:v>35058</c:v>
                </c:pt>
                <c:pt idx="8394">
                  <c:v>35059</c:v>
                </c:pt>
                <c:pt idx="8395">
                  <c:v>35060</c:v>
                </c:pt>
                <c:pt idx="8396">
                  <c:v>35061</c:v>
                </c:pt>
                <c:pt idx="8397">
                  <c:v>35062</c:v>
                </c:pt>
                <c:pt idx="8398">
                  <c:v>35063</c:v>
                </c:pt>
                <c:pt idx="8399">
                  <c:v>35064</c:v>
                </c:pt>
                <c:pt idx="8400">
                  <c:v>35065</c:v>
                </c:pt>
                <c:pt idx="8401">
                  <c:v>35066</c:v>
                </c:pt>
                <c:pt idx="8402">
                  <c:v>35067</c:v>
                </c:pt>
                <c:pt idx="8403">
                  <c:v>35068</c:v>
                </c:pt>
                <c:pt idx="8404">
                  <c:v>35069</c:v>
                </c:pt>
                <c:pt idx="8405">
                  <c:v>35070</c:v>
                </c:pt>
                <c:pt idx="8406">
                  <c:v>35071</c:v>
                </c:pt>
                <c:pt idx="8407">
                  <c:v>35072</c:v>
                </c:pt>
                <c:pt idx="8408">
                  <c:v>35073</c:v>
                </c:pt>
                <c:pt idx="8409">
                  <c:v>35074</c:v>
                </c:pt>
                <c:pt idx="8410">
                  <c:v>35075</c:v>
                </c:pt>
                <c:pt idx="8411">
                  <c:v>35076</c:v>
                </c:pt>
                <c:pt idx="8412">
                  <c:v>35077</c:v>
                </c:pt>
                <c:pt idx="8413">
                  <c:v>35078</c:v>
                </c:pt>
                <c:pt idx="8414">
                  <c:v>35079</c:v>
                </c:pt>
                <c:pt idx="8415">
                  <c:v>35080</c:v>
                </c:pt>
                <c:pt idx="8416">
                  <c:v>35081</c:v>
                </c:pt>
                <c:pt idx="8417">
                  <c:v>35082</c:v>
                </c:pt>
                <c:pt idx="8418">
                  <c:v>35083</c:v>
                </c:pt>
                <c:pt idx="8419">
                  <c:v>35084</c:v>
                </c:pt>
                <c:pt idx="8420">
                  <c:v>35085</c:v>
                </c:pt>
                <c:pt idx="8421">
                  <c:v>35086</c:v>
                </c:pt>
                <c:pt idx="8422">
                  <c:v>35087</c:v>
                </c:pt>
                <c:pt idx="8423">
                  <c:v>35088</c:v>
                </c:pt>
                <c:pt idx="8424">
                  <c:v>35089</c:v>
                </c:pt>
                <c:pt idx="8425">
                  <c:v>35090</c:v>
                </c:pt>
                <c:pt idx="8426">
                  <c:v>35091</c:v>
                </c:pt>
                <c:pt idx="8427">
                  <c:v>35092</c:v>
                </c:pt>
                <c:pt idx="8428">
                  <c:v>35093</c:v>
                </c:pt>
                <c:pt idx="8429">
                  <c:v>35094</c:v>
                </c:pt>
                <c:pt idx="8430">
                  <c:v>35095</c:v>
                </c:pt>
                <c:pt idx="8431">
                  <c:v>35096</c:v>
                </c:pt>
                <c:pt idx="8432">
                  <c:v>35097</c:v>
                </c:pt>
                <c:pt idx="8433">
                  <c:v>35098</c:v>
                </c:pt>
                <c:pt idx="8434">
                  <c:v>35099</c:v>
                </c:pt>
                <c:pt idx="8435">
                  <c:v>35100</c:v>
                </c:pt>
                <c:pt idx="8436">
                  <c:v>35101</c:v>
                </c:pt>
                <c:pt idx="8437">
                  <c:v>35102</c:v>
                </c:pt>
                <c:pt idx="8438">
                  <c:v>35103</c:v>
                </c:pt>
                <c:pt idx="8439">
                  <c:v>35104</c:v>
                </c:pt>
                <c:pt idx="8440">
                  <c:v>35105</c:v>
                </c:pt>
                <c:pt idx="8441">
                  <c:v>35106</c:v>
                </c:pt>
                <c:pt idx="8442">
                  <c:v>35107</c:v>
                </c:pt>
                <c:pt idx="8443">
                  <c:v>35108</c:v>
                </c:pt>
                <c:pt idx="8444">
                  <c:v>35109</c:v>
                </c:pt>
                <c:pt idx="8445">
                  <c:v>35110</c:v>
                </c:pt>
                <c:pt idx="8446">
                  <c:v>35111</c:v>
                </c:pt>
                <c:pt idx="8447">
                  <c:v>35112</c:v>
                </c:pt>
                <c:pt idx="8448">
                  <c:v>35113</c:v>
                </c:pt>
                <c:pt idx="8449">
                  <c:v>35114</c:v>
                </c:pt>
                <c:pt idx="8450">
                  <c:v>35115</c:v>
                </c:pt>
                <c:pt idx="8451">
                  <c:v>35116</c:v>
                </c:pt>
                <c:pt idx="8452">
                  <c:v>35117</c:v>
                </c:pt>
                <c:pt idx="8453">
                  <c:v>35118</c:v>
                </c:pt>
                <c:pt idx="8454">
                  <c:v>35119</c:v>
                </c:pt>
                <c:pt idx="8455">
                  <c:v>35120</c:v>
                </c:pt>
                <c:pt idx="8456">
                  <c:v>35121</c:v>
                </c:pt>
                <c:pt idx="8457">
                  <c:v>35122</c:v>
                </c:pt>
                <c:pt idx="8458">
                  <c:v>35123</c:v>
                </c:pt>
                <c:pt idx="8459">
                  <c:v>35124</c:v>
                </c:pt>
                <c:pt idx="8460">
                  <c:v>35125</c:v>
                </c:pt>
                <c:pt idx="8461">
                  <c:v>35126</c:v>
                </c:pt>
                <c:pt idx="8462">
                  <c:v>35127</c:v>
                </c:pt>
                <c:pt idx="8463">
                  <c:v>35128</c:v>
                </c:pt>
                <c:pt idx="8464">
                  <c:v>35129</c:v>
                </c:pt>
                <c:pt idx="8465">
                  <c:v>35130</c:v>
                </c:pt>
                <c:pt idx="8466">
                  <c:v>35131</c:v>
                </c:pt>
                <c:pt idx="8467">
                  <c:v>35132</c:v>
                </c:pt>
                <c:pt idx="8468">
                  <c:v>35133</c:v>
                </c:pt>
                <c:pt idx="8469">
                  <c:v>35134</c:v>
                </c:pt>
                <c:pt idx="8470">
                  <c:v>35135</c:v>
                </c:pt>
                <c:pt idx="8471">
                  <c:v>35136</c:v>
                </c:pt>
                <c:pt idx="8472">
                  <c:v>35137</c:v>
                </c:pt>
                <c:pt idx="8473">
                  <c:v>35138</c:v>
                </c:pt>
                <c:pt idx="8474">
                  <c:v>35139</c:v>
                </c:pt>
                <c:pt idx="8475">
                  <c:v>35140</c:v>
                </c:pt>
                <c:pt idx="8476">
                  <c:v>35141</c:v>
                </c:pt>
                <c:pt idx="8477">
                  <c:v>35142</c:v>
                </c:pt>
                <c:pt idx="8478">
                  <c:v>35143</c:v>
                </c:pt>
                <c:pt idx="8479">
                  <c:v>35144</c:v>
                </c:pt>
                <c:pt idx="8480">
                  <c:v>35145</c:v>
                </c:pt>
                <c:pt idx="8481">
                  <c:v>35146</c:v>
                </c:pt>
                <c:pt idx="8482">
                  <c:v>35147</c:v>
                </c:pt>
                <c:pt idx="8483">
                  <c:v>35148</c:v>
                </c:pt>
                <c:pt idx="8484">
                  <c:v>35149</c:v>
                </c:pt>
                <c:pt idx="8485">
                  <c:v>35150</c:v>
                </c:pt>
                <c:pt idx="8486">
                  <c:v>35151</c:v>
                </c:pt>
                <c:pt idx="8487">
                  <c:v>35152</c:v>
                </c:pt>
                <c:pt idx="8488">
                  <c:v>35153</c:v>
                </c:pt>
                <c:pt idx="8489">
                  <c:v>35154</c:v>
                </c:pt>
                <c:pt idx="8490">
                  <c:v>35155</c:v>
                </c:pt>
                <c:pt idx="8491">
                  <c:v>35156</c:v>
                </c:pt>
                <c:pt idx="8492">
                  <c:v>35157</c:v>
                </c:pt>
                <c:pt idx="8493">
                  <c:v>35158</c:v>
                </c:pt>
                <c:pt idx="8494">
                  <c:v>35159</c:v>
                </c:pt>
                <c:pt idx="8495">
                  <c:v>35160</c:v>
                </c:pt>
                <c:pt idx="8496">
                  <c:v>35161</c:v>
                </c:pt>
                <c:pt idx="8497">
                  <c:v>35162</c:v>
                </c:pt>
                <c:pt idx="8498">
                  <c:v>35163</c:v>
                </c:pt>
                <c:pt idx="8499">
                  <c:v>35164</c:v>
                </c:pt>
                <c:pt idx="8500">
                  <c:v>35165</c:v>
                </c:pt>
                <c:pt idx="8501">
                  <c:v>35166</c:v>
                </c:pt>
                <c:pt idx="8502">
                  <c:v>35167</c:v>
                </c:pt>
                <c:pt idx="8503">
                  <c:v>35168</c:v>
                </c:pt>
                <c:pt idx="8504">
                  <c:v>35169</c:v>
                </c:pt>
                <c:pt idx="8505">
                  <c:v>35170</c:v>
                </c:pt>
                <c:pt idx="8506">
                  <c:v>35171</c:v>
                </c:pt>
                <c:pt idx="8507">
                  <c:v>35172</c:v>
                </c:pt>
                <c:pt idx="8508">
                  <c:v>35173</c:v>
                </c:pt>
                <c:pt idx="8509">
                  <c:v>35174</c:v>
                </c:pt>
                <c:pt idx="8510">
                  <c:v>35175</c:v>
                </c:pt>
                <c:pt idx="8511">
                  <c:v>35176</c:v>
                </c:pt>
                <c:pt idx="8512">
                  <c:v>35177</c:v>
                </c:pt>
                <c:pt idx="8513">
                  <c:v>35178</c:v>
                </c:pt>
                <c:pt idx="8514">
                  <c:v>35179</c:v>
                </c:pt>
                <c:pt idx="8515">
                  <c:v>35180</c:v>
                </c:pt>
                <c:pt idx="8516">
                  <c:v>35181</c:v>
                </c:pt>
                <c:pt idx="8517">
                  <c:v>35182</c:v>
                </c:pt>
                <c:pt idx="8518">
                  <c:v>35183</c:v>
                </c:pt>
                <c:pt idx="8519">
                  <c:v>35184</c:v>
                </c:pt>
                <c:pt idx="8520">
                  <c:v>35185</c:v>
                </c:pt>
                <c:pt idx="8521">
                  <c:v>35186</c:v>
                </c:pt>
                <c:pt idx="8522">
                  <c:v>35187</c:v>
                </c:pt>
                <c:pt idx="8523">
                  <c:v>35188</c:v>
                </c:pt>
                <c:pt idx="8524">
                  <c:v>35189</c:v>
                </c:pt>
                <c:pt idx="8525">
                  <c:v>35190</c:v>
                </c:pt>
                <c:pt idx="8526">
                  <c:v>35191</c:v>
                </c:pt>
                <c:pt idx="8527">
                  <c:v>35192</c:v>
                </c:pt>
                <c:pt idx="8528">
                  <c:v>35193</c:v>
                </c:pt>
                <c:pt idx="8529">
                  <c:v>35194</c:v>
                </c:pt>
                <c:pt idx="8530">
                  <c:v>35195</c:v>
                </c:pt>
                <c:pt idx="8531">
                  <c:v>35196</c:v>
                </c:pt>
                <c:pt idx="8532">
                  <c:v>35197</c:v>
                </c:pt>
                <c:pt idx="8533">
                  <c:v>35198</c:v>
                </c:pt>
                <c:pt idx="8534">
                  <c:v>35199</c:v>
                </c:pt>
                <c:pt idx="8535">
                  <c:v>35200</c:v>
                </c:pt>
                <c:pt idx="8536">
                  <c:v>35201</c:v>
                </c:pt>
                <c:pt idx="8537">
                  <c:v>35202</c:v>
                </c:pt>
                <c:pt idx="8538">
                  <c:v>35203</c:v>
                </c:pt>
                <c:pt idx="8539">
                  <c:v>35204</c:v>
                </c:pt>
                <c:pt idx="8540">
                  <c:v>35205</c:v>
                </c:pt>
                <c:pt idx="8541">
                  <c:v>35206</c:v>
                </c:pt>
                <c:pt idx="8542">
                  <c:v>35207</c:v>
                </c:pt>
                <c:pt idx="8543">
                  <c:v>35208</c:v>
                </c:pt>
                <c:pt idx="8544">
                  <c:v>35209</c:v>
                </c:pt>
                <c:pt idx="8545">
                  <c:v>35210</c:v>
                </c:pt>
                <c:pt idx="8546">
                  <c:v>35211</c:v>
                </c:pt>
                <c:pt idx="8547">
                  <c:v>35212</c:v>
                </c:pt>
                <c:pt idx="8548">
                  <c:v>35213</c:v>
                </c:pt>
                <c:pt idx="8549">
                  <c:v>35214</c:v>
                </c:pt>
                <c:pt idx="8550">
                  <c:v>35215</c:v>
                </c:pt>
                <c:pt idx="8551">
                  <c:v>35216</c:v>
                </c:pt>
                <c:pt idx="8552">
                  <c:v>35217</c:v>
                </c:pt>
                <c:pt idx="8553">
                  <c:v>35218</c:v>
                </c:pt>
                <c:pt idx="8554">
                  <c:v>35219</c:v>
                </c:pt>
                <c:pt idx="8555">
                  <c:v>35220</c:v>
                </c:pt>
                <c:pt idx="8556">
                  <c:v>35221</c:v>
                </c:pt>
                <c:pt idx="8557">
                  <c:v>35222</c:v>
                </c:pt>
                <c:pt idx="8558">
                  <c:v>35223</c:v>
                </c:pt>
                <c:pt idx="8559">
                  <c:v>35224</c:v>
                </c:pt>
                <c:pt idx="8560">
                  <c:v>35225</c:v>
                </c:pt>
                <c:pt idx="8561">
                  <c:v>35226</c:v>
                </c:pt>
                <c:pt idx="8562">
                  <c:v>35227</c:v>
                </c:pt>
                <c:pt idx="8563">
                  <c:v>35228</c:v>
                </c:pt>
                <c:pt idx="8564">
                  <c:v>35229</c:v>
                </c:pt>
                <c:pt idx="8565">
                  <c:v>35230</c:v>
                </c:pt>
                <c:pt idx="8566">
                  <c:v>35231</c:v>
                </c:pt>
                <c:pt idx="8567">
                  <c:v>35232</c:v>
                </c:pt>
                <c:pt idx="8568">
                  <c:v>35233</c:v>
                </c:pt>
                <c:pt idx="8569">
                  <c:v>35234</c:v>
                </c:pt>
                <c:pt idx="8570">
                  <c:v>35235</c:v>
                </c:pt>
                <c:pt idx="8571">
                  <c:v>35236</c:v>
                </c:pt>
                <c:pt idx="8572">
                  <c:v>35237</c:v>
                </c:pt>
                <c:pt idx="8573">
                  <c:v>35238</c:v>
                </c:pt>
                <c:pt idx="8574">
                  <c:v>35239</c:v>
                </c:pt>
                <c:pt idx="8575">
                  <c:v>35240</c:v>
                </c:pt>
                <c:pt idx="8576">
                  <c:v>35241</c:v>
                </c:pt>
                <c:pt idx="8577">
                  <c:v>35242</c:v>
                </c:pt>
                <c:pt idx="8578">
                  <c:v>35243</c:v>
                </c:pt>
                <c:pt idx="8579">
                  <c:v>35244</c:v>
                </c:pt>
                <c:pt idx="8580">
                  <c:v>35245</c:v>
                </c:pt>
                <c:pt idx="8581">
                  <c:v>35246</c:v>
                </c:pt>
                <c:pt idx="8582">
                  <c:v>35247</c:v>
                </c:pt>
                <c:pt idx="8583">
                  <c:v>35248</c:v>
                </c:pt>
                <c:pt idx="8584">
                  <c:v>35249</c:v>
                </c:pt>
                <c:pt idx="8585">
                  <c:v>35250</c:v>
                </c:pt>
                <c:pt idx="8586">
                  <c:v>35251</c:v>
                </c:pt>
                <c:pt idx="8587">
                  <c:v>35252</c:v>
                </c:pt>
                <c:pt idx="8588">
                  <c:v>35253</c:v>
                </c:pt>
                <c:pt idx="8589">
                  <c:v>35254</c:v>
                </c:pt>
                <c:pt idx="8590">
                  <c:v>35255</c:v>
                </c:pt>
                <c:pt idx="8591">
                  <c:v>35256</c:v>
                </c:pt>
                <c:pt idx="8592">
                  <c:v>35257</c:v>
                </c:pt>
                <c:pt idx="8593">
                  <c:v>35258</c:v>
                </c:pt>
                <c:pt idx="8594">
                  <c:v>35259</c:v>
                </c:pt>
                <c:pt idx="8595">
                  <c:v>35260</c:v>
                </c:pt>
                <c:pt idx="8596">
                  <c:v>35261</c:v>
                </c:pt>
                <c:pt idx="8597">
                  <c:v>35262</c:v>
                </c:pt>
                <c:pt idx="8598">
                  <c:v>35263</c:v>
                </c:pt>
                <c:pt idx="8599">
                  <c:v>35264</c:v>
                </c:pt>
                <c:pt idx="8600">
                  <c:v>35265</c:v>
                </c:pt>
                <c:pt idx="8601">
                  <c:v>35266</c:v>
                </c:pt>
                <c:pt idx="8602">
                  <c:v>35267</c:v>
                </c:pt>
                <c:pt idx="8603">
                  <c:v>35268</c:v>
                </c:pt>
                <c:pt idx="8604">
                  <c:v>35269</c:v>
                </c:pt>
                <c:pt idx="8605">
                  <c:v>35270</c:v>
                </c:pt>
                <c:pt idx="8606">
                  <c:v>35271</c:v>
                </c:pt>
                <c:pt idx="8607">
                  <c:v>35272</c:v>
                </c:pt>
                <c:pt idx="8608">
                  <c:v>35273</c:v>
                </c:pt>
                <c:pt idx="8609">
                  <c:v>35274</c:v>
                </c:pt>
                <c:pt idx="8610">
                  <c:v>35275</c:v>
                </c:pt>
                <c:pt idx="8611">
                  <c:v>35276</c:v>
                </c:pt>
                <c:pt idx="8612">
                  <c:v>35277</c:v>
                </c:pt>
                <c:pt idx="8613">
                  <c:v>35278</c:v>
                </c:pt>
                <c:pt idx="8614">
                  <c:v>35279</c:v>
                </c:pt>
                <c:pt idx="8615">
                  <c:v>35280</c:v>
                </c:pt>
                <c:pt idx="8616">
                  <c:v>35281</c:v>
                </c:pt>
                <c:pt idx="8617">
                  <c:v>35282</c:v>
                </c:pt>
                <c:pt idx="8618">
                  <c:v>35283</c:v>
                </c:pt>
                <c:pt idx="8619">
                  <c:v>35284</c:v>
                </c:pt>
                <c:pt idx="8620">
                  <c:v>35285</c:v>
                </c:pt>
                <c:pt idx="8621">
                  <c:v>35286</c:v>
                </c:pt>
                <c:pt idx="8622">
                  <c:v>35287</c:v>
                </c:pt>
                <c:pt idx="8623">
                  <c:v>35288</c:v>
                </c:pt>
                <c:pt idx="8624">
                  <c:v>35289</c:v>
                </c:pt>
                <c:pt idx="8625">
                  <c:v>35290</c:v>
                </c:pt>
                <c:pt idx="8626">
                  <c:v>35291</c:v>
                </c:pt>
                <c:pt idx="8627">
                  <c:v>35292</c:v>
                </c:pt>
                <c:pt idx="8628">
                  <c:v>35293</c:v>
                </c:pt>
                <c:pt idx="8629">
                  <c:v>35294</c:v>
                </c:pt>
                <c:pt idx="8630">
                  <c:v>35295</c:v>
                </c:pt>
                <c:pt idx="8631">
                  <c:v>35296</c:v>
                </c:pt>
                <c:pt idx="8632">
                  <c:v>35297</c:v>
                </c:pt>
                <c:pt idx="8633">
                  <c:v>35298</c:v>
                </c:pt>
                <c:pt idx="8634">
                  <c:v>35299</c:v>
                </c:pt>
                <c:pt idx="8635">
                  <c:v>35300</c:v>
                </c:pt>
                <c:pt idx="8636">
                  <c:v>35301</c:v>
                </c:pt>
                <c:pt idx="8637">
                  <c:v>35302</c:v>
                </c:pt>
                <c:pt idx="8638">
                  <c:v>35303</c:v>
                </c:pt>
                <c:pt idx="8639">
                  <c:v>35304</c:v>
                </c:pt>
                <c:pt idx="8640">
                  <c:v>35305</c:v>
                </c:pt>
                <c:pt idx="8641">
                  <c:v>35306</c:v>
                </c:pt>
                <c:pt idx="8642">
                  <c:v>35307</c:v>
                </c:pt>
                <c:pt idx="8643">
                  <c:v>35308</c:v>
                </c:pt>
                <c:pt idx="8644">
                  <c:v>35309</c:v>
                </c:pt>
                <c:pt idx="8645">
                  <c:v>35310</c:v>
                </c:pt>
                <c:pt idx="8646">
                  <c:v>35311</c:v>
                </c:pt>
                <c:pt idx="8647">
                  <c:v>35312</c:v>
                </c:pt>
                <c:pt idx="8648">
                  <c:v>35313</c:v>
                </c:pt>
                <c:pt idx="8649">
                  <c:v>35314</c:v>
                </c:pt>
                <c:pt idx="8650">
                  <c:v>35315</c:v>
                </c:pt>
                <c:pt idx="8651">
                  <c:v>35316</c:v>
                </c:pt>
                <c:pt idx="8652">
                  <c:v>35317</c:v>
                </c:pt>
                <c:pt idx="8653">
                  <c:v>35318</c:v>
                </c:pt>
                <c:pt idx="8654">
                  <c:v>35319</c:v>
                </c:pt>
                <c:pt idx="8655">
                  <c:v>35320</c:v>
                </c:pt>
                <c:pt idx="8656">
                  <c:v>35321</c:v>
                </c:pt>
                <c:pt idx="8657">
                  <c:v>35322</c:v>
                </c:pt>
                <c:pt idx="8658">
                  <c:v>35323</c:v>
                </c:pt>
                <c:pt idx="8659">
                  <c:v>35324</c:v>
                </c:pt>
                <c:pt idx="8660">
                  <c:v>35325</c:v>
                </c:pt>
                <c:pt idx="8661">
                  <c:v>35326</c:v>
                </c:pt>
                <c:pt idx="8662">
                  <c:v>35327</c:v>
                </c:pt>
                <c:pt idx="8663">
                  <c:v>35328</c:v>
                </c:pt>
                <c:pt idx="8664">
                  <c:v>35329</c:v>
                </c:pt>
                <c:pt idx="8665">
                  <c:v>35330</c:v>
                </c:pt>
                <c:pt idx="8666">
                  <c:v>35331</c:v>
                </c:pt>
                <c:pt idx="8667">
                  <c:v>35332</c:v>
                </c:pt>
                <c:pt idx="8668">
                  <c:v>35333</c:v>
                </c:pt>
                <c:pt idx="8669">
                  <c:v>35334</c:v>
                </c:pt>
                <c:pt idx="8670">
                  <c:v>35335</c:v>
                </c:pt>
                <c:pt idx="8671">
                  <c:v>35336</c:v>
                </c:pt>
                <c:pt idx="8672">
                  <c:v>35337</c:v>
                </c:pt>
                <c:pt idx="8673">
                  <c:v>35338</c:v>
                </c:pt>
                <c:pt idx="8674">
                  <c:v>35339</c:v>
                </c:pt>
                <c:pt idx="8675">
                  <c:v>35340</c:v>
                </c:pt>
                <c:pt idx="8676">
                  <c:v>35341</c:v>
                </c:pt>
                <c:pt idx="8677">
                  <c:v>35342</c:v>
                </c:pt>
                <c:pt idx="8678">
                  <c:v>35343</c:v>
                </c:pt>
                <c:pt idx="8679">
                  <c:v>35344</c:v>
                </c:pt>
                <c:pt idx="8680">
                  <c:v>35345</c:v>
                </c:pt>
                <c:pt idx="8681">
                  <c:v>35346</c:v>
                </c:pt>
                <c:pt idx="8682">
                  <c:v>35347</c:v>
                </c:pt>
                <c:pt idx="8683">
                  <c:v>35348</c:v>
                </c:pt>
                <c:pt idx="8684">
                  <c:v>35349</c:v>
                </c:pt>
                <c:pt idx="8685">
                  <c:v>35350</c:v>
                </c:pt>
                <c:pt idx="8686">
                  <c:v>35351</c:v>
                </c:pt>
                <c:pt idx="8687">
                  <c:v>35352</c:v>
                </c:pt>
                <c:pt idx="8688">
                  <c:v>35353</c:v>
                </c:pt>
                <c:pt idx="8689">
                  <c:v>35354</c:v>
                </c:pt>
                <c:pt idx="8690">
                  <c:v>35355</c:v>
                </c:pt>
                <c:pt idx="8691">
                  <c:v>35356</c:v>
                </c:pt>
                <c:pt idx="8692">
                  <c:v>35357</c:v>
                </c:pt>
                <c:pt idx="8693">
                  <c:v>35358</c:v>
                </c:pt>
                <c:pt idx="8694">
                  <c:v>35359</c:v>
                </c:pt>
                <c:pt idx="8695">
                  <c:v>35360</c:v>
                </c:pt>
                <c:pt idx="8696">
                  <c:v>35361</c:v>
                </c:pt>
                <c:pt idx="8697">
                  <c:v>35362</c:v>
                </c:pt>
                <c:pt idx="8698">
                  <c:v>35363</c:v>
                </c:pt>
                <c:pt idx="8699">
                  <c:v>35364</c:v>
                </c:pt>
                <c:pt idx="8700">
                  <c:v>35365</c:v>
                </c:pt>
                <c:pt idx="8701">
                  <c:v>35366</c:v>
                </c:pt>
                <c:pt idx="8702">
                  <c:v>35367</c:v>
                </c:pt>
                <c:pt idx="8703">
                  <c:v>35368</c:v>
                </c:pt>
                <c:pt idx="8704">
                  <c:v>35369</c:v>
                </c:pt>
                <c:pt idx="8705">
                  <c:v>35370</c:v>
                </c:pt>
                <c:pt idx="8706">
                  <c:v>35371</c:v>
                </c:pt>
                <c:pt idx="8707">
                  <c:v>35372</c:v>
                </c:pt>
                <c:pt idx="8708">
                  <c:v>35373</c:v>
                </c:pt>
                <c:pt idx="8709">
                  <c:v>35374</c:v>
                </c:pt>
                <c:pt idx="8710">
                  <c:v>35375</c:v>
                </c:pt>
                <c:pt idx="8711">
                  <c:v>35376</c:v>
                </c:pt>
                <c:pt idx="8712">
                  <c:v>35377</c:v>
                </c:pt>
                <c:pt idx="8713">
                  <c:v>35378</c:v>
                </c:pt>
                <c:pt idx="8714">
                  <c:v>35379</c:v>
                </c:pt>
                <c:pt idx="8715">
                  <c:v>35380</c:v>
                </c:pt>
                <c:pt idx="8716">
                  <c:v>35381</c:v>
                </c:pt>
                <c:pt idx="8717">
                  <c:v>35382</c:v>
                </c:pt>
                <c:pt idx="8718">
                  <c:v>35383</c:v>
                </c:pt>
                <c:pt idx="8719">
                  <c:v>35384</c:v>
                </c:pt>
                <c:pt idx="8720">
                  <c:v>35385</c:v>
                </c:pt>
                <c:pt idx="8721">
                  <c:v>35386</c:v>
                </c:pt>
                <c:pt idx="8722">
                  <c:v>35387</c:v>
                </c:pt>
                <c:pt idx="8723">
                  <c:v>35388</c:v>
                </c:pt>
                <c:pt idx="8724">
                  <c:v>35389</c:v>
                </c:pt>
                <c:pt idx="8725">
                  <c:v>35390</c:v>
                </c:pt>
                <c:pt idx="8726">
                  <c:v>35391</c:v>
                </c:pt>
                <c:pt idx="8727">
                  <c:v>35392</c:v>
                </c:pt>
                <c:pt idx="8728">
                  <c:v>35393</c:v>
                </c:pt>
                <c:pt idx="8729">
                  <c:v>35394</c:v>
                </c:pt>
                <c:pt idx="8730">
                  <c:v>35395</c:v>
                </c:pt>
                <c:pt idx="8731">
                  <c:v>35396</c:v>
                </c:pt>
                <c:pt idx="8732">
                  <c:v>35397</c:v>
                </c:pt>
                <c:pt idx="8733">
                  <c:v>35398</c:v>
                </c:pt>
                <c:pt idx="8734">
                  <c:v>35399</c:v>
                </c:pt>
                <c:pt idx="8735">
                  <c:v>35400</c:v>
                </c:pt>
                <c:pt idx="8736">
                  <c:v>35401</c:v>
                </c:pt>
                <c:pt idx="8737">
                  <c:v>35402</c:v>
                </c:pt>
                <c:pt idx="8738">
                  <c:v>35403</c:v>
                </c:pt>
                <c:pt idx="8739">
                  <c:v>35404</c:v>
                </c:pt>
                <c:pt idx="8740">
                  <c:v>35405</c:v>
                </c:pt>
                <c:pt idx="8741">
                  <c:v>35406</c:v>
                </c:pt>
                <c:pt idx="8742">
                  <c:v>35407</c:v>
                </c:pt>
                <c:pt idx="8743">
                  <c:v>35408</c:v>
                </c:pt>
                <c:pt idx="8744">
                  <c:v>35409</c:v>
                </c:pt>
                <c:pt idx="8745">
                  <c:v>35410</c:v>
                </c:pt>
                <c:pt idx="8746">
                  <c:v>35411</c:v>
                </c:pt>
                <c:pt idx="8747">
                  <c:v>35412</c:v>
                </c:pt>
                <c:pt idx="8748">
                  <c:v>35413</c:v>
                </c:pt>
                <c:pt idx="8749">
                  <c:v>35414</c:v>
                </c:pt>
                <c:pt idx="8750">
                  <c:v>35415</c:v>
                </c:pt>
                <c:pt idx="8751">
                  <c:v>35416</c:v>
                </c:pt>
                <c:pt idx="8752">
                  <c:v>35417</c:v>
                </c:pt>
                <c:pt idx="8753">
                  <c:v>35418</c:v>
                </c:pt>
                <c:pt idx="8754">
                  <c:v>35419</c:v>
                </c:pt>
                <c:pt idx="8755">
                  <c:v>35420</c:v>
                </c:pt>
                <c:pt idx="8756">
                  <c:v>35421</c:v>
                </c:pt>
                <c:pt idx="8757">
                  <c:v>35422</c:v>
                </c:pt>
                <c:pt idx="8758">
                  <c:v>35423</c:v>
                </c:pt>
                <c:pt idx="8759">
                  <c:v>35424</c:v>
                </c:pt>
                <c:pt idx="8760">
                  <c:v>35425</c:v>
                </c:pt>
                <c:pt idx="8761">
                  <c:v>35426</c:v>
                </c:pt>
                <c:pt idx="8762">
                  <c:v>35427</c:v>
                </c:pt>
                <c:pt idx="8763">
                  <c:v>35428</c:v>
                </c:pt>
                <c:pt idx="8764">
                  <c:v>35429</c:v>
                </c:pt>
                <c:pt idx="8765">
                  <c:v>35430</c:v>
                </c:pt>
                <c:pt idx="8766">
                  <c:v>35431</c:v>
                </c:pt>
                <c:pt idx="8767">
                  <c:v>35432</c:v>
                </c:pt>
                <c:pt idx="8768">
                  <c:v>35433</c:v>
                </c:pt>
                <c:pt idx="8769">
                  <c:v>35434</c:v>
                </c:pt>
                <c:pt idx="8770">
                  <c:v>35435</c:v>
                </c:pt>
                <c:pt idx="8771">
                  <c:v>35436</c:v>
                </c:pt>
                <c:pt idx="8772">
                  <c:v>35437</c:v>
                </c:pt>
                <c:pt idx="8773">
                  <c:v>35438</c:v>
                </c:pt>
                <c:pt idx="8774">
                  <c:v>35439</c:v>
                </c:pt>
                <c:pt idx="8775">
                  <c:v>35440</c:v>
                </c:pt>
                <c:pt idx="8776">
                  <c:v>35441</c:v>
                </c:pt>
                <c:pt idx="8777">
                  <c:v>35442</c:v>
                </c:pt>
                <c:pt idx="8778">
                  <c:v>35443</c:v>
                </c:pt>
                <c:pt idx="8779">
                  <c:v>35444</c:v>
                </c:pt>
                <c:pt idx="8780">
                  <c:v>35445</c:v>
                </c:pt>
                <c:pt idx="8781">
                  <c:v>35446</c:v>
                </c:pt>
                <c:pt idx="8782">
                  <c:v>35447</c:v>
                </c:pt>
                <c:pt idx="8783">
                  <c:v>35448</c:v>
                </c:pt>
                <c:pt idx="8784">
                  <c:v>35449</c:v>
                </c:pt>
                <c:pt idx="8785">
                  <c:v>35450</c:v>
                </c:pt>
                <c:pt idx="8786">
                  <c:v>35451</c:v>
                </c:pt>
                <c:pt idx="8787">
                  <c:v>35452</c:v>
                </c:pt>
                <c:pt idx="8788">
                  <c:v>35453</c:v>
                </c:pt>
                <c:pt idx="8789">
                  <c:v>35454</c:v>
                </c:pt>
                <c:pt idx="8790">
                  <c:v>35455</c:v>
                </c:pt>
                <c:pt idx="8791">
                  <c:v>35456</c:v>
                </c:pt>
                <c:pt idx="8792">
                  <c:v>35457</c:v>
                </c:pt>
                <c:pt idx="8793">
                  <c:v>35458</c:v>
                </c:pt>
                <c:pt idx="8794">
                  <c:v>35459</c:v>
                </c:pt>
                <c:pt idx="8795">
                  <c:v>35460</c:v>
                </c:pt>
                <c:pt idx="8796">
                  <c:v>35461</c:v>
                </c:pt>
                <c:pt idx="8797">
                  <c:v>35462</c:v>
                </c:pt>
                <c:pt idx="8798">
                  <c:v>35463</c:v>
                </c:pt>
                <c:pt idx="8799">
                  <c:v>35464</c:v>
                </c:pt>
                <c:pt idx="8800">
                  <c:v>35465</c:v>
                </c:pt>
                <c:pt idx="8801">
                  <c:v>35466</c:v>
                </c:pt>
                <c:pt idx="8802">
                  <c:v>35467</c:v>
                </c:pt>
                <c:pt idx="8803">
                  <c:v>35468</c:v>
                </c:pt>
                <c:pt idx="8804">
                  <c:v>35469</c:v>
                </c:pt>
                <c:pt idx="8805">
                  <c:v>35470</c:v>
                </c:pt>
                <c:pt idx="8806">
                  <c:v>35471</c:v>
                </c:pt>
                <c:pt idx="8807">
                  <c:v>35472</c:v>
                </c:pt>
                <c:pt idx="8808">
                  <c:v>35473</c:v>
                </c:pt>
                <c:pt idx="8809">
                  <c:v>35474</c:v>
                </c:pt>
                <c:pt idx="8810">
                  <c:v>35475</c:v>
                </c:pt>
                <c:pt idx="8811">
                  <c:v>35476</c:v>
                </c:pt>
                <c:pt idx="8812">
                  <c:v>35477</c:v>
                </c:pt>
                <c:pt idx="8813">
                  <c:v>35478</c:v>
                </c:pt>
                <c:pt idx="8814">
                  <c:v>35479</c:v>
                </c:pt>
                <c:pt idx="8815">
                  <c:v>35480</c:v>
                </c:pt>
                <c:pt idx="8816">
                  <c:v>35481</c:v>
                </c:pt>
                <c:pt idx="8817">
                  <c:v>35482</c:v>
                </c:pt>
                <c:pt idx="8818">
                  <c:v>35483</c:v>
                </c:pt>
                <c:pt idx="8819">
                  <c:v>35484</c:v>
                </c:pt>
                <c:pt idx="8820">
                  <c:v>35485</c:v>
                </c:pt>
                <c:pt idx="8821">
                  <c:v>35486</c:v>
                </c:pt>
                <c:pt idx="8822">
                  <c:v>35487</c:v>
                </c:pt>
                <c:pt idx="8823">
                  <c:v>35488</c:v>
                </c:pt>
                <c:pt idx="8824">
                  <c:v>35489</c:v>
                </c:pt>
                <c:pt idx="8825">
                  <c:v>35490</c:v>
                </c:pt>
                <c:pt idx="8826">
                  <c:v>35491</c:v>
                </c:pt>
                <c:pt idx="8827">
                  <c:v>35492</c:v>
                </c:pt>
                <c:pt idx="8828">
                  <c:v>35493</c:v>
                </c:pt>
                <c:pt idx="8829">
                  <c:v>35494</c:v>
                </c:pt>
                <c:pt idx="8830">
                  <c:v>35495</c:v>
                </c:pt>
                <c:pt idx="8831">
                  <c:v>35496</c:v>
                </c:pt>
                <c:pt idx="8832">
                  <c:v>35497</c:v>
                </c:pt>
                <c:pt idx="8833">
                  <c:v>35498</c:v>
                </c:pt>
                <c:pt idx="8834">
                  <c:v>35499</c:v>
                </c:pt>
                <c:pt idx="8835">
                  <c:v>35500</c:v>
                </c:pt>
                <c:pt idx="8836">
                  <c:v>35501</c:v>
                </c:pt>
                <c:pt idx="8837">
                  <c:v>35502</c:v>
                </c:pt>
                <c:pt idx="8838">
                  <c:v>35503</c:v>
                </c:pt>
                <c:pt idx="8839">
                  <c:v>35504</c:v>
                </c:pt>
                <c:pt idx="8840">
                  <c:v>35505</c:v>
                </c:pt>
                <c:pt idx="8841">
                  <c:v>35506</c:v>
                </c:pt>
                <c:pt idx="8842">
                  <c:v>35507</c:v>
                </c:pt>
                <c:pt idx="8843">
                  <c:v>35508</c:v>
                </c:pt>
                <c:pt idx="8844">
                  <c:v>35509</c:v>
                </c:pt>
                <c:pt idx="8845">
                  <c:v>35510</c:v>
                </c:pt>
                <c:pt idx="8846">
                  <c:v>35511</c:v>
                </c:pt>
                <c:pt idx="8847">
                  <c:v>35512</c:v>
                </c:pt>
                <c:pt idx="8848">
                  <c:v>35513</c:v>
                </c:pt>
                <c:pt idx="8849">
                  <c:v>35514</c:v>
                </c:pt>
                <c:pt idx="8850">
                  <c:v>35515</c:v>
                </c:pt>
                <c:pt idx="8851">
                  <c:v>35516</c:v>
                </c:pt>
                <c:pt idx="8852">
                  <c:v>35517</c:v>
                </c:pt>
                <c:pt idx="8853">
                  <c:v>35518</c:v>
                </c:pt>
                <c:pt idx="8854">
                  <c:v>35519</c:v>
                </c:pt>
                <c:pt idx="8855">
                  <c:v>35520</c:v>
                </c:pt>
                <c:pt idx="8856">
                  <c:v>35521</c:v>
                </c:pt>
                <c:pt idx="8857">
                  <c:v>35522</c:v>
                </c:pt>
                <c:pt idx="8858">
                  <c:v>35523</c:v>
                </c:pt>
                <c:pt idx="8859">
                  <c:v>35524</c:v>
                </c:pt>
                <c:pt idx="8860">
                  <c:v>35525</c:v>
                </c:pt>
                <c:pt idx="8861">
                  <c:v>35526</c:v>
                </c:pt>
                <c:pt idx="8862">
                  <c:v>35527</c:v>
                </c:pt>
                <c:pt idx="8863">
                  <c:v>35528</c:v>
                </c:pt>
                <c:pt idx="8864">
                  <c:v>35529</c:v>
                </c:pt>
                <c:pt idx="8865">
                  <c:v>35530</c:v>
                </c:pt>
                <c:pt idx="8866">
                  <c:v>35531</c:v>
                </c:pt>
                <c:pt idx="8867">
                  <c:v>35532</c:v>
                </c:pt>
                <c:pt idx="8868">
                  <c:v>35533</c:v>
                </c:pt>
                <c:pt idx="8869">
                  <c:v>35534</c:v>
                </c:pt>
                <c:pt idx="8870">
                  <c:v>35535</c:v>
                </c:pt>
                <c:pt idx="8871">
                  <c:v>35536</c:v>
                </c:pt>
                <c:pt idx="8872">
                  <c:v>35537</c:v>
                </c:pt>
                <c:pt idx="8873">
                  <c:v>35538</c:v>
                </c:pt>
                <c:pt idx="8874">
                  <c:v>35539</c:v>
                </c:pt>
                <c:pt idx="8875">
                  <c:v>35540</c:v>
                </c:pt>
                <c:pt idx="8876">
                  <c:v>35541</c:v>
                </c:pt>
                <c:pt idx="8877">
                  <c:v>35542</c:v>
                </c:pt>
                <c:pt idx="8878">
                  <c:v>35543</c:v>
                </c:pt>
                <c:pt idx="8879">
                  <c:v>35544</c:v>
                </c:pt>
                <c:pt idx="8880">
                  <c:v>35545</c:v>
                </c:pt>
                <c:pt idx="8881">
                  <c:v>35546</c:v>
                </c:pt>
                <c:pt idx="8882">
                  <c:v>35547</c:v>
                </c:pt>
                <c:pt idx="8883">
                  <c:v>35548</c:v>
                </c:pt>
                <c:pt idx="8884">
                  <c:v>35549</c:v>
                </c:pt>
                <c:pt idx="8885">
                  <c:v>35550</c:v>
                </c:pt>
                <c:pt idx="8886">
                  <c:v>35551</c:v>
                </c:pt>
                <c:pt idx="8887">
                  <c:v>35552</c:v>
                </c:pt>
                <c:pt idx="8888">
                  <c:v>35553</c:v>
                </c:pt>
                <c:pt idx="8889">
                  <c:v>35554</c:v>
                </c:pt>
                <c:pt idx="8890">
                  <c:v>35555</c:v>
                </c:pt>
                <c:pt idx="8891">
                  <c:v>35556</c:v>
                </c:pt>
                <c:pt idx="8892">
                  <c:v>35557</c:v>
                </c:pt>
                <c:pt idx="8893">
                  <c:v>35558</c:v>
                </c:pt>
                <c:pt idx="8894">
                  <c:v>35559</c:v>
                </c:pt>
                <c:pt idx="8895">
                  <c:v>35560</c:v>
                </c:pt>
                <c:pt idx="8896">
                  <c:v>35561</c:v>
                </c:pt>
                <c:pt idx="8897">
                  <c:v>35562</c:v>
                </c:pt>
                <c:pt idx="8898">
                  <c:v>35563</c:v>
                </c:pt>
                <c:pt idx="8899">
                  <c:v>35564</c:v>
                </c:pt>
                <c:pt idx="8900">
                  <c:v>35565</c:v>
                </c:pt>
                <c:pt idx="8901">
                  <c:v>35566</c:v>
                </c:pt>
                <c:pt idx="8902">
                  <c:v>35567</c:v>
                </c:pt>
                <c:pt idx="8903">
                  <c:v>35568</c:v>
                </c:pt>
                <c:pt idx="8904">
                  <c:v>35569</c:v>
                </c:pt>
                <c:pt idx="8905">
                  <c:v>35570</c:v>
                </c:pt>
                <c:pt idx="8906">
                  <c:v>35571</c:v>
                </c:pt>
                <c:pt idx="8907">
                  <c:v>35572</c:v>
                </c:pt>
                <c:pt idx="8908">
                  <c:v>35573</c:v>
                </c:pt>
                <c:pt idx="8909">
                  <c:v>35574</c:v>
                </c:pt>
                <c:pt idx="8910">
                  <c:v>35575</c:v>
                </c:pt>
                <c:pt idx="8911">
                  <c:v>35576</c:v>
                </c:pt>
                <c:pt idx="8912">
                  <c:v>35577</c:v>
                </c:pt>
                <c:pt idx="8913">
                  <c:v>35578</c:v>
                </c:pt>
                <c:pt idx="8914">
                  <c:v>35579</c:v>
                </c:pt>
                <c:pt idx="8915">
                  <c:v>35580</c:v>
                </c:pt>
                <c:pt idx="8916">
                  <c:v>35581</c:v>
                </c:pt>
                <c:pt idx="8917">
                  <c:v>35582</c:v>
                </c:pt>
                <c:pt idx="8918">
                  <c:v>35583</c:v>
                </c:pt>
                <c:pt idx="8919">
                  <c:v>35584</c:v>
                </c:pt>
                <c:pt idx="8920">
                  <c:v>35585</c:v>
                </c:pt>
                <c:pt idx="8921">
                  <c:v>35586</c:v>
                </c:pt>
                <c:pt idx="8922">
                  <c:v>35587</c:v>
                </c:pt>
                <c:pt idx="8923">
                  <c:v>35588</c:v>
                </c:pt>
                <c:pt idx="8924">
                  <c:v>35589</c:v>
                </c:pt>
                <c:pt idx="8925">
                  <c:v>35590</c:v>
                </c:pt>
                <c:pt idx="8926">
                  <c:v>35591</c:v>
                </c:pt>
                <c:pt idx="8927">
                  <c:v>35592</c:v>
                </c:pt>
                <c:pt idx="8928">
                  <c:v>35593</c:v>
                </c:pt>
                <c:pt idx="8929">
                  <c:v>35594</c:v>
                </c:pt>
                <c:pt idx="8930">
                  <c:v>35595</c:v>
                </c:pt>
                <c:pt idx="8931">
                  <c:v>35596</c:v>
                </c:pt>
                <c:pt idx="8932">
                  <c:v>35597</c:v>
                </c:pt>
                <c:pt idx="8933">
                  <c:v>35598</c:v>
                </c:pt>
                <c:pt idx="8934">
                  <c:v>35599</c:v>
                </c:pt>
                <c:pt idx="8935">
                  <c:v>35600</c:v>
                </c:pt>
                <c:pt idx="8936">
                  <c:v>35601</c:v>
                </c:pt>
                <c:pt idx="8937">
                  <c:v>35602</c:v>
                </c:pt>
                <c:pt idx="8938">
                  <c:v>35603</c:v>
                </c:pt>
                <c:pt idx="8939">
                  <c:v>35604</c:v>
                </c:pt>
                <c:pt idx="8940">
                  <c:v>35605</c:v>
                </c:pt>
                <c:pt idx="8941">
                  <c:v>35606</c:v>
                </c:pt>
                <c:pt idx="8942">
                  <c:v>35607</c:v>
                </c:pt>
                <c:pt idx="8943">
                  <c:v>35608</c:v>
                </c:pt>
                <c:pt idx="8944">
                  <c:v>35609</c:v>
                </c:pt>
                <c:pt idx="8945">
                  <c:v>35610</c:v>
                </c:pt>
                <c:pt idx="8946">
                  <c:v>35611</c:v>
                </c:pt>
                <c:pt idx="8947">
                  <c:v>35612</c:v>
                </c:pt>
                <c:pt idx="8948">
                  <c:v>35613</c:v>
                </c:pt>
                <c:pt idx="8949">
                  <c:v>35614</c:v>
                </c:pt>
                <c:pt idx="8950">
                  <c:v>35615</c:v>
                </c:pt>
                <c:pt idx="8951">
                  <c:v>35616</c:v>
                </c:pt>
                <c:pt idx="8952">
                  <c:v>35617</c:v>
                </c:pt>
                <c:pt idx="8953">
                  <c:v>35618</c:v>
                </c:pt>
                <c:pt idx="8954">
                  <c:v>35619</c:v>
                </c:pt>
                <c:pt idx="8955">
                  <c:v>35620</c:v>
                </c:pt>
                <c:pt idx="8956">
                  <c:v>35621</c:v>
                </c:pt>
                <c:pt idx="8957">
                  <c:v>35622</c:v>
                </c:pt>
                <c:pt idx="8958">
                  <c:v>35623</c:v>
                </c:pt>
                <c:pt idx="8959">
                  <c:v>35624</c:v>
                </c:pt>
                <c:pt idx="8960">
                  <c:v>35625</c:v>
                </c:pt>
                <c:pt idx="8961">
                  <c:v>35626</c:v>
                </c:pt>
                <c:pt idx="8962">
                  <c:v>35627</c:v>
                </c:pt>
                <c:pt idx="8963">
                  <c:v>35628</c:v>
                </c:pt>
                <c:pt idx="8964">
                  <c:v>35629</c:v>
                </c:pt>
                <c:pt idx="8965">
                  <c:v>35630</c:v>
                </c:pt>
                <c:pt idx="8966">
                  <c:v>35631</c:v>
                </c:pt>
                <c:pt idx="8967">
                  <c:v>35632</c:v>
                </c:pt>
                <c:pt idx="8968">
                  <c:v>35633</c:v>
                </c:pt>
                <c:pt idx="8969">
                  <c:v>35634</c:v>
                </c:pt>
                <c:pt idx="8970">
                  <c:v>35635</c:v>
                </c:pt>
                <c:pt idx="8971">
                  <c:v>35636</c:v>
                </c:pt>
                <c:pt idx="8972">
                  <c:v>35637</c:v>
                </c:pt>
                <c:pt idx="8973">
                  <c:v>35638</c:v>
                </c:pt>
                <c:pt idx="8974">
                  <c:v>35639</c:v>
                </c:pt>
                <c:pt idx="8975">
                  <c:v>35640</c:v>
                </c:pt>
                <c:pt idx="8976">
                  <c:v>35641</c:v>
                </c:pt>
                <c:pt idx="8977">
                  <c:v>35642</c:v>
                </c:pt>
                <c:pt idx="8978">
                  <c:v>35643</c:v>
                </c:pt>
                <c:pt idx="8979">
                  <c:v>35644</c:v>
                </c:pt>
                <c:pt idx="8980">
                  <c:v>35645</c:v>
                </c:pt>
                <c:pt idx="8981">
                  <c:v>35646</c:v>
                </c:pt>
                <c:pt idx="8982">
                  <c:v>35647</c:v>
                </c:pt>
                <c:pt idx="8983">
                  <c:v>35648</c:v>
                </c:pt>
                <c:pt idx="8984">
                  <c:v>35649</c:v>
                </c:pt>
                <c:pt idx="8985">
                  <c:v>35650</c:v>
                </c:pt>
                <c:pt idx="8986">
                  <c:v>35651</c:v>
                </c:pt>
                <c:pt idx="8987">
                  <c:v>35652</c:v>
                </c:pt>
                <c:pt idx="8988">
                  <c:v>35653</c:v>
                </c:pt>
                <c:pt idx="8989">
                  <c:v>35654</c:v>
                </c:pt>
                <c:pt idx="8990">
                  <c:v>35655</c:v>
                </c:pt>
                <c:pt idx="8991">
                  <c:v>35656</c:v>
                </c:pt>
                <c:pt idx="8992">
                  <c:v>35657</c:v>
                </c:pt>
                <c:pt idx="8993">
                  <c:v>35658</c:v>
                </c:pt>
                <c:pt idx="8994">
                  <c:v>35659</c:v>
                </c:pt>
                <c:pt idx="8995">
                  <c:v>35660</c:v>
                </c:pt>
                <c:pt idx="8996">
                  <c:v>35661</c:v>
                </c:pt>
                <c:pt idx="8997">
                  <c:v>35662</c:v>
                </c:pt>
                <c:pt idx="8998">
                  <c:v>35663</c:v>
                </c:pt>
                <c:pt idx="8999">
                  <c:v>35664</c:v>
                </c:pt>
                <c:pt idx="9000">
                  <c:v>35665</c:v>
                </c:pt>
                <c:pt idx="9001">
                  <c:v>35666</c:v>
                </c:pt>
                <c:pt idx="9002">
                  <c:v>35667</c:v>
                </c:pt>
                <c:pt idx="9003">
                  <c:v>35668</c:v>
                </c:pt>
                <c:pt idx="9004">
                  <c:v>35669</c:v>
                </c:pt>
                <c:pt idx="9005">
                  <c:v>35670</c:v>
                </c:pt>
                <c:pt idx="9006">
                  <c:v>35671</c:v>
                </c:pt>
                <c:pt idx="9007">
                  <c:v>35672</c:v>
                </c:pt>
                <c:pt idx="9008">
                  <c:v>35673</c:v>
                </c:pt>
                <c:pt idx="9009">
                  <c:v>35674</c:v>
                </c:pt>
                <c:pt idx="9010">
                  <c:v>35675</c:v>
                </c:pt>
                <c:pt idx="9011">
                  <c:v>35676</c:v>
                </c:pt>
                <c:pt idx="9012">
                  <c:v>35677</c:v>
                </c:pt>
                <c:pt idx="9013">
                  <c:v>35678</c:v>
                </c:pt>
                <c:pt idx="9014">
                  <c:v>35679</c:v>
                </c:pt>
                <c:pt idx="9015">
                  <c:v>35680</c:v>
                </c:pt>
                <c:pt idx="9016">
                  <c:v>35681</c:v>
                </c:pt>
                <c:pt idx="9017">
                  <c:v>35682</c:v>
                </c:pt>
                <c:pt idx="9018">
                  <c:v>35683</c:v>
                </c:pt>
                <c:pt idx="9019">
                  <c:v>35684</c:v>
                </c:pt>
                <c:pt idx="9020">
                  <c:v>35685</c:v>
                </c:pt>
                <c:pt idx="9021">
                  <c:v>35686</c:v>
                </c:pt>
                <c:pt idx="9022">
                  <c:v>35687</c:v>
                </c:pt>
                <c:pt idx="9023">
                  <c:v>35688</c:v>
                </c:pt>
                <c:pt idx="9024">
                  <c:v>35689</c:v>
                </c:pt>
                <c:pt idx="9025">
                  <c:v>35690</c:v>
                </c:pt>
                <c:pt idx="9026">
                  <c:v>35691</c:v>
                </c:pt>
                <c:pt idx="9027">
                  <c:v>35692</c:v>
                </c:pt>
                <c:pt idx="9028">
                  <c:v>35693</c:v>
                </c:pt>
                <c:pt idx="9029">
                  <c:v>35694</c:v>
                </c:pt>
                <c:pt idx="9030">
                  <c:v>35695</c:v>
                </c:pt>
                <c:pt idx="9031">
                  <c:v>35696</c:v>
                </c:pt>
                <c:pt idx="9032">
                  <c:v>35697</c:v>
                </c:pt>
                <c:pt idx="9033">
                  <c:v>35698</c:v>
                </c:pt>
                <c:pt idx="9034">
                  <c:v>35699</c:v>
                </c:pt>
                <c:pt idx="9035">
                  <c:v>35700</c:v>
                </c:pt>
                <c:pt idx="9036">
                  <c:v>35701</c:v>
                </c:pt>
                <c:pt idx="9037">
                  <c:v>35702</c:v>
                </c:pt>
                <c:pt idx="9038">
                  <c:v>35703</c:v>
                </c:pt>
                <c:pt idx="9039">
                  <c:v>35704</c:v>
                </c:pt>
                <c:pt idx="9040">
                  <c:v>35705</c:v>
                </c:pt>
                <c:pt idx="9041">
                  <c:v>35706</c:v>
                </c:pt>
                <c:pt idx="9042">
                  <c:v>35707</c:v>
                </c:pt>
                <c:pt idx="9043">
                  <c:v>35708</c:v>
                </c:pt>
                <c:pt idx="9044">
                  <c:v>35709</c:v>
                </c:pt>
                <c:pt idx="9045">
                  <c:v>35710</c:v>
                </c:pt>
                <c:pt idx="9046">
                  <c:v>35711</c:v>
                </c:pt>
                <c:pt idx="9047">
                  <c:v>35712</c:v>
                </c:pt>
                <c:pt idx="9048">
                  <c:v>35713</c:v>
                </c:pt>
                <c:pt idx="9049">
                  <c:v>35714</c:v>
                </c:pt>
                <c:pt idx="9050">
                  <c:v>35715</c:v>
                </c:pt>
                <c:pt idx="9051">
                  <c:v>35716</c:v>
                </c:pt>
                <c:pt idx="9052">
                  <c:v>35717</c:v>
                </c:pt>
                <c:pt idx="9053">
                  <c:v>35718</c:v>
                </c:pt>
                <c:pt idx="9054">
                  <c:v>35719</c:v>
                </c:pt>
                <c:pt idx="9055">
                  <c:v>35720</c:v>
                </c:pt>
                <c:pt idx="9056">
                  <c:v>35721</c:v>
                </c:pt>
                <c:pt idx="9057">
                  <c:v>35722</c:v>
                </c:pt>
                <c:pt idx="9058">
                  <c:v>35723</c:v>
                </c:pt>
                <c:pt idx="9059">
                  <c:v>35724</c:v>
                </c:pt>
                <c:pt idx="9060">
                  <c:v>35725</c:v>
                </c:pt>
                <c:pt idx="9061">
                  <c:v>35726</c:v>
                </c:pt>
                <c:pt idx="9062">
                  <c:v>35727</c:v>
                </c:pt>
                <c:pt idx="9063">
                  <c:v>35728</c:v>
                </c:pt>
                <c:pt idx="9064">
                  <c:v>35729</c:v>
                </c:pt>
                <c:pt idx="9065">
                  <c:v>35730</c:v>
                </c:pt>
                <c:pt idx="9066">
                  <c:v>35731</c:v>
                </c:pt>
                <c:pt idx="9067">
                  <c:v>35732</c:v>
                </c:pt>
                <c:pt idx="9068">
                  <c:v>35733</c:v>
                </c:pt>
                <c:pt idx="9069">
                  <c:v>35734</c:v>
                </c:pt>
                <c:pt idx="9070">
                  <c:v>35735</c:v>
                </c:pt>
                <c:pt idx="9071">
                  <c:v>35736</c:v>
                </c:pt>
                <c:pt idx="9072">
                  <c:v>35737</c:v>
                </c:pt>
                <c:pt idx="9073">
                  <c:v>35738</c:v>
                </c:pt>
                <c:pt idx="9074">
                  <c:v>35739</c:v>
                </c:pt>
                <c:pt idx="9075">
                  <c:v>35740</c:v>
                </c:pt>
                <c:pt idx="9076">
                  <c:v>35741</c:v>
                </c:pt>
                <c:pt idx="9077">
                  <c:v>35742</c:v>
                </c:pt>
                <c:pt idx="9078">
                  <c:v>35743</c:v>
                </c:pt>
                <c:pt idx="9079">
                  <c:v>35744</c:v>
                </c:pt>
                <c:pt idx="9080">
                  <c:v>35745</c:v>
                </c:pt>
                <c:pt idx="9081">
                  <c:v>35746</c:v>
                </c:pt>
                <c:pt idx="9082">
                  <c:v>35747</c:v>
                </c:pt>
                <c:pt idx="9083">
                  <c:v>35748</c:v>
                </c:pt>
                <c:pt idx="9084">
                  <c:v>35749</c:v>
                </c:pt>
                <c:pt idx="9085">
                  <c:v>35750</c:v>
                </c:pt>
                <c:pt idx="9086">
                  <c:v>35751</c:v>
                </c:pt>
                <c:pt idx="9087">
                  <c:v>35752</c:v>
                </c:pt>
                <c:pt idx="9088">
                  <c:v>35753</c:v>
                </c:pt>
                <c:pt idx="9089">
                  <c:v>35754</c:v>
                </c:pt>
                <c:pt idx="9090">
                  <c:v>35755</c:v>
                </c:pt>
                <c:pt idx="9091">
                  <c:v>35756</c:v>
                </c:pt>
                <c:pt idx="9092">
                  <c:v>35757</c:v>
                </c:pt>
                <c:pt idx="9093">
                  <c:v>35758</c:v>
                </c:pt>
                <c:pt idx="9094">
                  <c:v>35759</c:v>
                </c:pt>
                <c:pt idx="9095">
                  <c:v>35760</c:v>
                </c:pt>
                <c:pt idx="9096">
                  <c:v>35761</c:v>
                </c:pt>
                <c:pt idx="9097">
                  <c:v>35762</c:v>
                </c:pt>
                <c:pt idx="9098">
                  <c:v>35763</c:v>
                </c:pt>
                <c:pt idx="9099">
                  <c:v>35764</c:v>
                </c:pt>
                <c:pt idx="9100">
                  <c:v>35765</c:v>
                </c:pt>
                <c:pt idx="9101">
                  <c:v>35766</c:v>
                </c:pt>
                <c:pt idx="9102">
                  <c:v>35767</c:v>
                </c:pt>
                <c:pt idx="9103">
                  <c:v>35768</c:v>
                </c:pt>
                <c:pt idx="9104">
                  <c:v>35769</c:v>
                </c:pt>
                <c:pt idx="9105">
                  <c:v>35770</c:v>
                </c:pt>
                <c:pt idx="9106">
                  <c:v>35771</c:v>
                </c:pt>
                <c:pt idx="9107">
                  <c:v>35772</c:v>
                </c:pt>
                <c:pt idx="9108">
                  <c:v>35773</c:v>
                </c:pt>
                <c:pt idx="9109">
                  <c:v>35774</c:v>
                </c:pt>
                <c:pt idx="9110">
                  <c:v>35775</c:v>
                </c:pt>
                <c:pt idx="9111">
                  <c:v>35776</c:v>
                </c:pt>
                <c:pt idx="9112">
                  <c:v>35777</c:v>
                </c:pt>
                <c:pt idx="9113">
                  <c:v>35778</c:v>
                </c:pt>
                <c:pt idx="9114">
                  <c:v>35779</c:v>
                </c:pt>
                <c:pt idx="9115">
                  <c:v>35780</c:v>
                </c:pt>
                <c:pt idx="9116">
                  <c:v>35781</c:v>
                </c:pt>
                <c:pt idx="9117">
                  <c:v>35782</c:v>
                </c:pt>
                <c:pt idx="9118">
                  <c:v>35783</c:v>
                </c:pt>
                <c:pt idx="9119">
                  <c:v>35784</c:v>
                </c:pt>
                <c:pt idx="9120">
                  <c:v>35785</c:v>
                </c:pt>
                <c:pt idx="9121">
                  <c:v>35786</c:v>
                </c:pt>
                <c:pt idx="9122">
                  <c:v>35787</c:v>
                </c:pt>
                <c:pt idx="9123">
                  <c:v>35788</c:v>
                </c:pt>
                <c:pt idx="9124">
                  <c:v>35789</c:v>
                </c:pt>
                <c:pt idx="9125">
                  <c:v>35790</c:v>
                </c:pt>
                <c:pt idx="9126">
                  <c:v>35791</c:v>
                </c:pt>
                <c:pt idx="9127">
                  <c:v>35792</c:v>
                </c:pt>
                <c:pt idx="9128">
                  <c:v>35793</c:v>
                </c:pt>
                <c:pt idx="9129">
                  <c:v>35794</c:v>
                </c:pt>
                <c:pt idx="9130">
                  <c:v>35795</c:v>
                </c:pt>
                <c:pt idx="9131">
                  <c:v>35796</c:v>
                </c:pt>
                <c:pt idx="9132">
                  <c:v>35797</c:v>
                </c:pt>
                <c:pt idx="9133">
                  <c:v>35798</c:v>
                </c:pt>
                <c:pt idx="9134">
                  <c:v>35799</c:v>
                </c:pt>
                <c:pt idx="9135">
                  <c:v>35800</c:v>
                </c:pt>
                <c:pt idx="9136">
                  <c:v>35801</c:v>
                </c:pt>
                <c:pt idx="9137">
                  <c:v>35802</c:v>
                </c:pt>
                <c:pt idx="9138">
                  <c:v>35803</c:v>
                </c:pt>
                <c:pt idx="9139">
                  <c:v>35804</c:v>
                </c:pt>
                <c:pt idx="9140">
                  <c:v>35805</c:v>
                </c:pt>
                <c:pt idx="9141">
                  <c:v>35806</c:v>
                </c:pt>
                <c:pt idx="9142">
                  <c:v>35807</c:v>
                </c:pt>
                <c:pt idx="9143">
                  <c:v>35808</c:v>
                </c:pt>
                <c:pt idx="9144">
                  <c:v>35809</c:v>
                </c:pt>
                <c:pt idx="9145">
                  <c:v>35810</c:v>
                </c:pt>
                <c:pt idx="9146">
                  <c:v>35811</c:v>
                </c:pt>
                <c:pt idx="9147">
                  <c:v>35812</c:v>
                </c:pt>
                <c:pt idx="9148">
                  <c:v>35813</c:v>
                </c:pt>
                <c:pt idx="9149">
                  <c:v>35814</c:v>
                </c:pt>
                <c:pt idx="9150">
                  <c:v>35815</c:v>
                </c:pt>
                <c:pt idx="9151">
                  <c:v>35816</c:v>
                </c:pt>
                <c:pt idx="9152">
                  <c:v>35817</c:v>
                </c:pt>
                <c:pt idx="9153">
                  <c:v>35818</c:v>
                </c:pt>
                <c:pt idx="9154">
                  <c:v>35819</c:v>
                </c:pt>
                <c:pt idx="9155">
                  <c:v>35820</c:v>
                </c:pt>
                <c:pt idx="9156">
                  <c:v>35821</c:v>
                </c:pt>
                <c:pt idx="9157">
                  <c:v>35822</c:v>
                </c:pt>
                <c:pt idx="9158">
                  <c:v>35823</c:v>
                </c:pt>
                <c:pt idx="9159">
                  <c:v>35824</c:v>
                </c:pt>
                <c:pt idx="9160">
                  <c:v>35825</c:v>
                </c:pt>
                <c:pt idx="9161">
                  <c:v>35826</c:v>
                </c:pt>
                <c:pt idx="9162">
                  <c:v>35827</c:v>
                </c:pt>
                <c:pt idx="9163">
                  <c:v>35828</c:v>
                </c:pt>
                <c:pt idx="9164">
                  <c:v>35829</c:v>
                </c:pt>
                <c:pt idx="9165">
                  <c:v>35830</c:v>
                </c:pt>
                <c:pt idx="9166">
                  <c:v>35831</c:v>
                </c:pt>
                <c:pt idx="9167">
                  <c:v>35832</c:v>
                </c:pt>
                <c:pt idx="9168">
                  <c:v>35833</c:v>
                </c:pt>
                <c:pt idx="9169">
                  <c:v>35834</c:v>
                </c:pt>
                <c:pt idx="9170">
                  <c:v>35835</c:v>
                </c:pt>
                <c:pt idx="9171">
                  <c:v>35836</c:v>
                </c:pt>
                <c:pt idx="9172">
                  <c:v>35837</c:v>
                </c:pt>
                <c:pt idx="9173">
                  <c:v>35838</c:v>
                </c:pt>
                <c:pt idx="9174">
                  <c:v>35839</c:v>
                </c:pt>
                <c:pt idx="9175">
                  <c:v>35840</c:v>
                </c:pt>
                <c:pt idx="9176">
                  <c:v>35841</c:v>
                </c:pt>
                <c:pt idx="9177">
                  <c:v>35842</c:v>
                </c:pt>
                <c:pt idx="9178">
                  <c:v>35843</c:v>
                </c:pt>
                <c:pt idx="9179">
                  <c:v>35844</c:v>
                </c:pt>
                <c:pt idx="9180">
                  <c:v>35845</c:v>
                </c:pt>
                <c:pt idx="9181">
                  <c:v>35846</c:v>
                </c:pt>
                <c:pt idx="9182">
                  <c:v>35847</c:v>
                </c:pt>
                <c:pt idx="9183">
                  <c:v>35848</c:v>
                </c:pt>
                <c:pt idx="9184">
                  <c:v>35849</c:v>
                </c:pt>
                <c:pt idx="9185">
                  <c:v>35850</c:v>
                </c:pt>
                <c:pt idx="9186">
                  <c:v>35851</c:v>
                </c:pt>
                <c:pt idx="9187">
                  <c:v>35852</c:v>
                </c:pt>
                <c:pt idx="9188">
                  <c:v>35853</c:v>
                </c:pt>
                <c:pt idx="9189">
                  <c:v>35854</c:v>
                </c:pt>
                <c:pt idx="9190">
                  <c:v>35855</c:v>
                </c:pt>
                <c:pt idx="9191">
                  <c:v>35856</c:v>
                </c:pt>
                <c:pt idx="9192">
                  <c:v>35857</c:v>
                </c:pt>
                <c:pt idx="9193">
                  <c:v>35858</c:v>
                </c:pt>
                <c:pt idx="9194">
                  <c:v>35859</c:v>
                </c:pt>
                <c:pt idx="9195">
                  <c:v>35860</c:v>
                </c:pt>
                <c:pt idx="9196">
                  <c:v>35861</c:v>
                </c:pt>
                <c:pt idx="9197">
                  <c:v>35862</c:v>
                </c:pt>
                <c:pt idx="9198">
                  <c:v>35863</c:v>
                </c:pt>
                <c:pt idx="9199">
                  <c:v>35864</c:v>
                </c:pt>
                <c:pt idx="9200">
                  <c:v>35865</c:v>
                </c:pt>
                <c:pt idx="9201">
                  <c:v>35866</c:v>
                </c:pt>
                <c:pt idx="9202">
                  <c:v>35867</c:v>
                </c:pt>
                <c:pt idx="9203">
                  <c:v>35868</c:v>
                </c:pt>
                <c:pt idx="9204">
                  <c:v>35869</c:v>
                </c:pt>
                <c:pt idx="9205">
                  <c:v>35870</c:v>
                </c:pt>
                <c:pt idx="9206">
                  <c:v>35871</c:v>
                </c:pt>
                <c:pt idx="9207">
                  <c:v>35872</c:v>
                </c:pt>
                <c:pt idx="9208">
                  <c:v>35873</c:v>
                </c:pt>
                <c:pt idx="9209">
                  <c:v>35874</c:v>
                </c:pt>
                <c:pt idx="9210">
                  <c:v>35875</c:v>
                </c:pt>
                <c:pt idx="9211">
                  <c:v>35876</c:v>
                </c:pt>
                <c:pt idx="9212">
                  <c:v>35877</c:v>
                </c:pt>
                <c:pt idx="9213">
                  <c:v>35878</c:v>
                </c:pt>
                <c:pt idx="9214">
                  <c:v>35879</c:v>
                </c:pt>
                <c:pt idx="9215">
                  <c:v>35880</c:v>
                </c:pt>
                <c:pt idx="9216">
                  <c:v>35881</c:v>
                </c:pt>
                <c:pt idx="9217">
                  <c:v>35882</c:v>
                </c:pt>
                <c:pt idx="9218">
                  <c:v>35883</c:v>
                </c:pt>
                <c:pt idx="9219">
                  <c:v>35884</c:v>
                </c:pt>
                <c:pt idx="9220">
                  <c:v>35885</c:v>
                </c:pt>
                <c:pt idx="9221">
                  <c:v>35886</c:v>
                </c:pt>
                <c:pt idx="9222">
                  <c:v>35887</c:v>
                </c:pt>
                <c:pt idx="9223">
                  <c:v>35888</c:v>
                </c:pt>
                <c:pt idx="9224">
                  <c:v>35889</c:v>
                </c:pt>
                <c:pt idx="9225">
                  <c:v>35890</c:v>
                </c:pt>
                <c:pt idx="9226">
                  <c:v>35891</c:v>
                </c:pt>
                <c:pt idx="9227">
                  <c:v>35892</c:v>
                </c:pt>
                <c:pt idx="9228">
                  <c:v>35893</c:v>
                </c:pt>
                <c:pt idx="9229">
                  <c:v>35894</c:v>
                </c:pt>
                <c:pt idx="9230">
                  <c:v>35895</c:v>
                </c:pt>
                <c:pt idx="9231">
                  <c:v>35896</c:v>
                </c:pt>
                <c:pt idx="9232">
                  <c:v>35897</c:v>
                </c:pt>
                <c:pt idx="9233">
                  <c:v>35898</c:v>
                </c:pt>
                <c:pt idx="9234">
                  <c:v>35899</c:v>
                </c:pt>
                <c:pt idx="9235">
                  <c:v>35900</c:v>
                </c:pt>
                <c:pt idx="9236">
                  <c:v>35901</c:v>
                </c:pt>
                <c:pt idx="9237">
                  <c:v>35902</c:v>
                </c:pt>
                <c:pt idx="9238">
                  <c:v>35903</c:v>
                </c:pt>
                <c:pt idx="9239">
                  <c:v>35904</c:v>
                </c:pt>
                <c:pt idx="9240">
                  <c:v>35905</c:v>
                </c:pt>
                <c:pt idx="9241">
                  <c:v>35906</c:v>
                </c:pt>
                <c:pt idx="9242">
                  <c:v>35907</c:v>
                </c:pt>
                <c:pt idx="9243">
                  <c:v>35908</c:v>
                </c:pt>
                <c:pt idx="9244">
                  <c:v>35909</c:v>
                </c:pt>
                <c:pt idx="9245">
                  <c:v>35910</c:v>
                </c:pt>
                <c:pt idx="9246">
                  <c:v>35911</c:v>
                </c:pt>
                <c:pt idx="9247">
                  <c:v>35912</c:v>
                </c:pt>
                <c:pt idx="9248">
                  <c:v>35913</c:v>
                </c:pt>
                <c:pt idx="9249">
                  <c:v>35914</c:v>
                </c:pt>
                <c:pt idx="9250">
                  <c:v>35915</c:v>
                </c:pt>
                <c:pt idx="9251">
                  <c:v>35916</c:v>
                </c:pt>
                <c:pt idx="9252">
                  <c:v>35917</c:v>
                </c:pt>
                <c:pt idx="9253">
                  <c:v>35918</c:v>
                </c:pt>
                <c:pt idx="9254">
                  <c:v>35919</c:v>
                </c:pt>
                <c:pt idx="9255">
                  <c:v>35920</c:v>
                </c:pt>
                <c:pt idx="9256">
                  <c:v>35921</c:v>
                </c:pt>
                <c:pt idx="9257">
                  <c:v>35922</c:v>
                </c:pt>
                <c:pt idx="9258">
                  <c:v>35923</c:v>
                </c:pt>
                <c:pt idx="9259">
                  <c:v>35924</c:v>
                </c:pt>
                <c:pt idx="9260">
                  <c:v>35925</c:v>
                </c:pt>
                <c:pt idx="9261">
                  <c:v>35926</c:v>
                </c:pt>
                <c:pt idx="9262">
                  <c:v>35927</c:v>
                </c:pt>
                <c:pt idx="9263">
                  <c:v>35928</c:v>
                </c:pt>
                <c:pt idx="9264">
                  <c:v>35929</c:v>
                </c:pt>
                <c:pt idx="9265">
                  <c:v>35930</c:v>
                </c:pt>
                <c:pt idx="9266">
                  <c:v>35931</c:v>
                </c:pt>
                <c:pt idx="9267">
                  <c:v>35932</c:v>
                </c:pt>
                <c:pt idx="9268">
                  <c:v>35933</c:v>
                </c:pt>
                <c:pt idx="9269">
                  <c:v>35934</c:v>
                </c:pt>
                <c:pt idx="9270">
                  <c:v>35935</c:v>
                </c:pt>
                <c:pt idx="9271">
                  <c:v>35936</c:v>
                </c:pt>
                <c:pt idx="9272">
                  <c:v>35937</c:v>
                </c:pt>
                <c:pt idx="9273">
                  <c:v>35938</c:v>
                </c:pt>
                <c:pt idx="9274">
                  <c:v>35939</c:v>
                </c:pt>
                <c:pt idx="9275">
                  <c:v>35940</c:v>
                </c:pt>
                <c:pt idx="9276">
                  <c:v>35941</c:v>
                </c:pt>
                <c:pt idx="9277">
                  <c:v>35942</c:v>
                </c:pt>
                <c:pt idx="9278">
                  <c:v>35943</c:v>
                </c:pt>
                <c:pt idx="9279">
                  <c:v>35944</c:v>
                </c:pt>
                <c:pt idx="9280">
                  <c:v>35945</c:v>
                </c:pt>
                <c:pt idx="9281">
                  <c:v>35946</c:v>
                </c:pt>
                <c:pt idx="9282">
                  <c:v>35947</c:v>
                </c:pt>
                <c:pt idx="9283">
                  <c:v>35948</c:v>
                </c:pt>
                <c:pt idx="9284">
                  <c:v>35949</c:v>
                </c:pt>
                <c:pt idx="9285">
                  <c:v>35950</c:v>
                </c:pt>
                <c:pt idx="9286">
                  <c:v>35951</c:v>
                </c:pt>
                <c:pt idx="9287">
                  <c:v>35952</c:v>
                </c:pt>
                <c:pt idx="9288">
                  <c:v>35953</c:v>
                </c:pt>
                <c:pt idx="9289">
                  <c:v>35954</c:v>
                </c:pt>
                <c:pt idx="9290">
                  <c:v>35955</c:v>
                </c:pt>
                <c:pt idx="9291">
                  <c:v>35956</c:v>
                </c:pt>
                <c:pt idx="9292">
                  <c:v>35957</c:v>
                </c:pt>
                <c:pt idx="9293">
                  <c:v>35958</c:v>
                </c:pt>
                <c:pt idx="9294">
                  <c:v>35959</c:v>
                </c:pt>
                <c:pt idx="9295">
                  <c:v>35960</c:v>
                </c:pt>
                <c:pt idx="9296">
                  <c:v>35961</c:v>
                </c:pt>
                <c:pt idx="9297">
                  <c:v>35962</c:v>
                </c:pt>
                <c:pt idx="9298">
                  <c:v>35963</c:v>
                </c:pt>
                <c:pt idx="9299">
                  <c:v>35964</c:v>
                </c:pt>
                <c:pt idx="9300">
                  <c:v>35965</c:v>
                </c:pt>
                <c:pt idx="9301">
                  <c:v>35966</c:v>
                </c:pt>
                <c:pt idx="9302">
                  <c:v>35967</c:v>
                </c:pt>
                <c:pt idx="9303">
                  <c:v>35968</c:v>
                </c:pt>
                <c:pt idx="9304">
                  <c:v>35969</c:v>
                </c:pt>
                <c:pt idx="9305">
                  <c:v>35970</c:v>
                </c:pt>
                <c:pt idx="9306">
                  <c:v>35971</c:v>
                </c:pt>
                <c:pt idx="9307">
                  <c:v>35972</c:v>
                </c:pt>
                <c:pt idx="9308">
                  <c:v>35973</c:v>
                </c:pt>
                <c:pt idx="9309">
                  <c:v>35974</c:v>
                </c:pt>
                <c:pt idx="9310">
                  <c:v>35975</c:v>
                </c:pt>
                <c:pt idx="9311">
                  <c:v>35976</c:v>
                </c:pt>
                <c:pt idx="9312">
                  <c:v>35977</c:v>
                </c:pt>
                <c:pt idx="9313">
                  <c:v>35978</c:v>
                </c:pt>
                <c:pt idx="9314">
                  <c:v>35979</c:v>
                </c:pt>
                <c:pt idx="9315">
                  <c:v>35980</c:v>
                </c:pt>
                <c:pt idx="9316">
                  <c:v>35981</c:v>
                </c:pt>
                <c:pt idx="9317">
                  <c:v>35982</c:v>
                </c:pt>
                <c:pt idx="9318">
                  <c:v>35983</c:v>
                </c:pt>
                <c:pt idx="9319">
                  <c:v>35984</c:v>
                </c:pt>
                <c:pt idx="9320">
                  <c:v>35985</c:v>
                </c:pt>
                <c:pt idx="9321">
                  <c:v>35986</c:v>
                </c:pt>
                <c:pt idx="9322">
                  <c:v>35987</c:v>
                </c:pt>
                <c:pt idx="9323">
                  <c:v>35988</c:v>
                </c:pt>
                <c:pt idx="9324">
                  <c:v>35989</c:v>
                </c:pt>
                <c:pt idx="9325">
                  <c:v>35990</c:v>
                </c:pt>
                <c:pt idx="9326">
                  <c:v>35991</c:v>
                </c:pt>
                <c:pt idx="9327">
                  <c:v>35992</c:v>
                </c:pt>
                <c:pt idx="9328">
                  <c:v>35993</c:v>
                </c:pt>
                <c:pt idx="9329">
                  <c:v>35994</c:v>
                </c:pt>
                <c:pt idx="9330">
                  <c:v>35995</c:v>
                </c:pt>
                <c:pt idx="9331">
                  <c:v>35996</c:v>
                </c:pt>
                <c:pt idx="9332">
                  <c:v>35997</c:v>
                </c:pt>
                <c:pt idx="9333">
                  <c:v>35998</c:v>
                </c:pt>
                <c:pt idx="9334">
                  <c:v>35999</c:v>
                </c:pt>
                <c:pt idx="9335">
                  <c:v>36000</c:v>
                </c:pt>
                <c:pt idx="9336">
                  <c:v>36001</c:v>
                </c:pt>
                <c:pt idx="9337">
                  <c:v>36002</c:v>
                </c:pt>
                <c:pt idx="9338">
                  <c:v>36003</c:v>
                </c:pt>
                <c:pt idx="9339">
                  <c:v>36004</c:v>
                </c:pt>
                <c:pt idx="9340">
                  <c:v>36005</c:v>
                </c:pt>
                <c:pt idx="9341">
                  <c:v>36006</c:v>
                </c:pt>
                <c:pt idx="9342">
                  <c:v>36007</c:v>
                </c:pt>
                <c:pt idx="9343">
                  <c:v>36008</c:v>
                </c:pt>
                <c:pt idx="9344">
                  <c:v>36009</c:v>
                </c:pt>
                <c:pt idx="9345">
                  <c:v>36010</c:v>
                </c:pt>
                <c:pt idx="9346">
                  <c:v>36011</c:v>
                </c:pt>
                <c:pt idx="9347">
                  <c:v>36012</c:v>
                </c:pt>
                <c:pt idx="9348">
                  <c:v>36013</c:v>
                </c:pt>
                <c:pt idx="9349">
                  <c:v>36014</c:v>
                </c:pt>
                <c:pt idx="9350">
                  <c:v>36015</c:v>
                </c:pt>
                <c:pt idx="9351">
                  <c:v>36016</c:v>
                </c:pt>
                <c:pt idx="9352">
                  <c:v>36017</c:v>
                </c:pt>
                <c:pt idx="9353">
                  <c:v>36018</c:v>
                </c:pt>
                <c:pt idx="9354">
                  <c:v>36019</c:v>
                </c:pt>
                <c:pt idx="9355">
                  <c:v>36020</c:v>
                </c:pt>
                <c:pt idx="9356">
                  <c:v>36021</c:v>
                </c:pt>
                <c:pt idx="9357">
                  <c:v>36022</c:v>
                </c:pt>
                <c:pt idx="9358">
                  <c:v>36023</c:v>
                </c:pt>
                <c:pt idx="9359">
                  <c:v>36024</c:v>
                </c:pt>
                <c:pt idx="9360">
                  <c:v>36025</c:v>
                </c:pt>
                <c:pt idx="9361">
                  <c:v>36026</c:v>
                </c:pt>
                <c:pt idx="9362">
                  <c:v>36027</c:v>
                </c:pt>
                <c:pt idx="9363">
                  <c:v>36028</c:v>
                </c:pt>
                <c:pt idx="9364">
                  <c:v>36029</c:v>
                </c:pt>
                <c:pt idx="9365">
                  <c:v>36030</c:v>
                </c:pt>
                <c:pt idx="9366">
                  <c:v>36031</c:v>
                </c:pt>
                <c:pt idx="9367">
                  <c:v>36032</c:v>
                </c:pt>
                <c:pt idx="9368">
                  <c:v>36033</c:v>
                </c:pt>
                <c:pt idx="9369">
                  <c:v>36034</c:v>
                </c:pt>
                <c:pt idx="9370">
                  <c:v>36035</c:v>
                </c:pt>
                <c:pt idx="9371">
                  <c:v>36036</c:v>
                </c:pt>
                <c:pt idx="9372">
                  <c:v>36037</c:v>
                </c:pt>
                <c:pt idx="9373">
                  <c:v>36038</c:v>
                </c:pt>
                <c:pt idx="9374">
                  <c:v>36039</c:v>
                </c:pt>
                <c:pt idx="9375">
                  <c:v>36040</c:v>
                </c:pt>
                <c:pt idx="9376">
                  <c:v>36041</c:v>
                </c:pt>
                <c:pt idx="9377">
                  <c:v>36042</c:v>
                </c:pt>
                <c:pt idx="9378">
                  <c:v>36043</c:v>
                </c:pt>
                <c:pt idx="9379">
                  <c:v>36044</c:v>
                </c:pt>
                <c:pt idx="9380">
                  <c:v>36045</c:v>
                </c:pt>
                <c:pt idx="9381">
                  <c:v>36046</c:v>
                </c:pt>
                <c:pt idx="9382">
                  <c:v>36047</c:v>
                </c:pt>
                <c:pt idx="9383">
                  <c:v>36048</c:v>
                </c:pt>
                <c:pt idx="9384">
                  <c:v>36049</c:v>
                </c:pt>
                <c:pt idx="9385">
                  <c:v>36050</c:v>
                </c:pt>
                <c:pt idx="9386">
                  <c:v>36051</c:v>
                </c:pt>
                <c:pt idx="9387">
                  <c:v>36052</c:v>
                </c:pt>
                <c:pt idx="9388">
                  <c:v>36053</c:v>
                </c:pt>
                <c:pt idx="9389">
                  <c:v>36054</c:v>
                </c:pt>
                <c:pt idx="9390">
                  <c:v>36055</c:v>
                </c:pt>
                <c:pt idx="9391">
                  <c:v>36056</c:v>
                </c:pt>
                <c:pt idx="9392">
                  <c:v>36057</c:v>
                </c:pt>
                <c:pt idx="9393">
                  <c:v>36058</c:v>
                </c:pt>
                <c:pt idx="9394">
                  <c:v>36059</c:v>
                </c:pt>
                <c:pt idx="9395">
                  <c:v>36060</c:v>
                </c:pt>
                <c:pt idx="9396">
                  <c:v>36061</c:v>
                </c:pt>
                <c:pt idx="9397">
                  <c:v>36062</c:v>
                </c:pt>
                <c:pt idx="9398">
                  <c:v>36063</c:v>
                </c:pt>
                <c:pt idx="9399">
                  <c:v>36064</c:v>
                </c:pt>
                <c:pt idx="9400">
                  <c:v>36065</c:v>
                </c:pt>
                <c:pt idx="9401">
                  <c:v>36066</c:v>
                </c:pt>
                <c:pt idx="9402">
                  <c:v>36067</c:v>
                </c:pt>
                <c:pt idx="9403">
                  <c:v>36068</c:v>
                </c:pt>
                <c:pt idx="9404">
                  <c:v>36069</c:v>
                </c:pt>
                <c:pt idx="9405">
                  <c:v>36070</c:v>
                </c:pt>
                <c:pt idx="9406">
                  <c:v>36071</c:v>
                </c:pt>
                <c:pt idx="9407">
                  <c:v>36072</c:v>
                </c:pt>
                <c:pt idx="9408">
                  <c:v>36073</c:v>
                </c:pt>
                <c:pt idx="9409">
                  <c:v>36074</c:v>
                </c:pt>
                <c:pt idx="9410">
                  <c:v>36075</c:v>
                </c:pt>
                <c:pt idx="9411">
                  <c:v>36076</c:v>
                </c:pt>
                <c:pt idx="9412">
                  <c:v>36077</c:v>
                </c:pt>
                <c:pt idx="9413">
                  <c:v>36078</c:v>
                </c:pt>
                <c:pt idx="9414">
                  <c:v>36079</c:v>
                </c:pt>
                <c:pt idx="9415">
                  <c:v>36080</c:v>
                </c:pt>
                <c:pt idx="9416">
                  <c:v>36081</c:v>
                </c:pt>
                <c:pt idx="9417">
                  <c:v>36082</c:v>
                </c:pt>
                <c:pt idx="9418">
                  <c:v>36083</c:v>
                </c:pt>
                <c:pt idx="9419">
                  <c:v>36084</c:v>
                </c:pt>
                <c:pt idx="9420">
                  <c:v>36085</c:v>
                </c:pt>
                <c:pt idx="9421">
                  <c:v>36086</c:v>
                </c:pt>
                <c:pt idx="9422">
                  <c:v>36087</c:v>
                </c:pt>
                <c:pt idx="9423">
                  <c:v>36088</c:v>
                </c:pt>
                <c:pt idx="9424">
                  <c:v>36089</c:v>
                </c:pt>
                <c:pt idx="9425">
                  <c:v>36090</c:v>
                </c:pt>
                <c:pt idx="9426">
                  <c:v>36091</c:v>
                </c:pt>
                <c:pt idx="9427">
                  <c:v>36092</c:v>
                </c:pt>
                <c:pt idx="9428">
                  <c:v>36093</c:v>
                </c:pt>
                <c:pt idx="9429">
                  <c:v>36094</c:v>
                </c:pt>
                <c:pt idx="9430">
                  <c:v>36095</c:v>
                </c:pt>
                <c:pt idx="9431">
                  <c:v>36096</c:v>
                </c:pt>
                <c:pt idx="9432">
                  <c:v>36097</c:v>
                </c:pt>
                <c:pt idx="9433">
                  <c:v>36098</c:v>
                </c:pt>
                <c:pt idx="9434">
                  <c:v>36099</c:v>
                </c:pt>
                <c:pt idx="9435">
                  <c:v>36100</c:v>
                </c:pt>
                <c:pt idx="9436">
                  <c:v>36101</c:v>
                </c:pt>
                <c:pt idx="9437">
                  <c:v>36102</c:v>
                </c:pt>
                <c:pt idx="9438">
                  <c:v>36103</c:v>
                </c:pt>
                <c:pt idx="9439">
                  <c:v>36104</c:v>
                </c:pt>
                <c:pt idx="9440">
                  <c:v>36105</c:v>
                </c:pt>
                <c:pt idx="9441">
                  <c:v>36106</c:v>
                </c:pt>
                <c:pt idx="9442">
                  <c:v>36107</c:v>
                </c:pt>
                <c:pt idx="9443">
                  <c:v>36108</c:v>
                </c:pt>
                <c:pt idx="9444">
                  <c:v>36109</c:v>
                </c:pt>
                <c:pt idx="9445">
                  <c:v>36110</c:v>
                </c:pt>
                <c:pt idx="9446">
                  <c:v>36111</c:v>
                </c:pt>
                <c:pt idx="9447">
                  <c:v>36112</c:v>
                </c:pt>
                <c:pt idx="9448">
                  <c:v>36113</c:v>
                </c:pt>
                <c:pt idx="9449">
                  <c:v>36114</c:v>
                </c:pt>
                <c:pt idx="9450">
                  <c:v>36115</c:v>
                </c:pt>
                <c:pt idx="9451">
                  <c:v>36116</c:v>
                </c:pt>
                <c:pt idx="9452">
                  <c:v>36117</c:v>
                </c:pt>
                <c:pt idx="9453">
                  <c:v>36118</c:v>
                </c:pt>
                <c:pt idx="9454">
                  <c:v>36119</c:v>
                </c:pt>
                <c:pt idx="9455">
                  <c:v>36120</c:v>
                </c:pt>
                <c:pt idx="9456">
                  <c:v>36121</c:v>
                </c:pt>
                <c:pt idx="9457">
                  <c:v>36122</c:v>
                </c:pt>
                <c:pt idx="9458">
                  <c:v>36123</c:v>
                </c:pt>
                <c:pt idx="9459">
                  <c:v>36124</c:v>
                </c:pt>
                <c:pt idx="9460">
                  <c:v>36125</c:v>
                </c:pt>
                <c:pt idx="9461">
                  <c:v>36126</c:v>
                </c:pt>
                <c:pt idx="9462">
                  <c:v>36127</c:v>
                </c:pt>
                <c:pt idx="9463">
                  <c:v>36128</c:v>
                </c:pt>
                <c:pt idx="9464">
                  <c:v>36129</c:v>
                </c:pt>
                <c:pt idx="9465">
                  <c:v>36130</c:v>
                </c:pt>
                <c:pt idx="9466">
                  <c:v>36131</c:v>
                </c:pt>
                <c:pt idx="9467">
                  <c:v>36132</c:v>
                </c:pt>
                <c:pt idx="9468">
                  <c:v>36133</c:v>
                </c:pt>
                <c:pt idx="9469">
                  <c:v>36134</c:v>
                </c:pt>
                <c:pt idx="9470">
                  <c:v>36135</c:v>
                </c:pt>
                <c:pt idx="9471">
                  <c:v>36136</c:v>
                </c:pt>
                <c:pt idx="9472">
                  <c:v>36137</c:v>
                </c:pt>
                <c:pt idx="9473">
                  <c:v>36138</c:v>
                </c:pt>
                <c:pt idx="9474">
                  <c:v>36139</c:v>
                </c:pt>
                <c:pt idx="9475">
                  <c:v>36140</c:v>
                </c:pt>
                <c:pt idx="9476">
                  <c:v>36141</c:v>
                </c:pt>
                <c:pt idx="9477">
                  <c:v>36142</c:v>
                </c:pt>
                <c:pt idx="9478">
                  <c:v>36143</c:v>
                </c:pt>
                <c:pt idx="9479">
                  <c:v>36144</c:v>
                </c:pt>
                <c:pt idx="9480">
                  <c:v>36145</c:v>
                </c:pt>
                <c:pt idx="9481">
                  <c:v>36146</c:v>
                </c:pt>
                <c:pt idx="9482">
                  <c:v>36147</c:v>
                </c:pt>
                <c:pt idx="9483">
                  <c:v>36148</c:v>
                </c:pt>
                <c:pt idx="9484">
                  <c:v>36149</c:v>
                </c:pt>
                <c:pt idx="9485">
                  <c:v>36150</c:v>
                </c:pt>
                <c:pt idx="9486">
                  <c:v>36151</c:v>
                </c:pt>
                <c:pt idx="9487">
                  <c:v>36152</c:v>
                </c:pt>
                <c:pt idx="9488">
                  <c:v>36153</c:v>
                </c:pt>
                <c:pt idx="9489">
                  <c:v>36154</c:v>
                </c:pt>
                <c:pt idx="9490">
                  <c:v>36155</c:v>
                </c:pt>
                <c:pt idx="9491">
                  <c:v>36156</c:v>
                </c:pt>
                <c:pt idx="9492">
                  <c:v>36157</c:v>
                </c:pt>
                <c:pt idx="9493">
                  <c:v>36158</c:v>
                </c:pt>
                <c:pt idx="9494">
                  <c:v>36159</c:v>
                </c:pt>
                <c:pt idx="9495">
                  <c:v>36160</c:v>
                </c:pt>
                <c:pt idx="9496">
                  <c:v>36161</c:v>
                </c:pt>
                <c:pt idx="9497">
                  <c:v>36162</c:v>
                </c:pt>
                <c:pt idx="9498">
                  <c:v>36163</c:v>
                </c:pt>
                <c:pt idx="9499">
                  <c:v>36164</c:v>
                </c:pt>
                <c:pt idx="9500">
                  <c:v>36165</c:v>
                </c:pt>
                <c:pt idx="9501">
                  <c:v>36166</c:v>
                </c:pt>
                <c:pt idx="9502">
                  <c:v>36167</c:v>
                </c:pt>
                <c:pt idx="9503">
                  <c:v>36168</c:v>
                </c:pt>
                <c:pt idx="9504">
                  <c:v>36169</c:v>
                </c:pt>
                <c:pt idx="9505">
                  <c:v>36170</c:v>
                </c:pt>
                <c:pt idx="9506">
                  <c:v>36171</c:v>
                </c:pt>
                <c:pt idx="9507">
                  <c:v>36172</c:v>
                </c:pt>
                <c:pt idx="9508">
                  <c:v>36173</c:v>
                </c:pt>
                <c:pt idx="9509">
                  <c:v>36174</c:v>
                </c:pt>
                <c:pt idx="9510">
                  <c:v>36175</c:v>
                </c:pt>
                <c:pt idx="9511">
                  <c:v>36176</c:v>
                </c:pt>
                <c:pt idx="9512">
                  <c:v>36177</c:v>
                </c:pt>
                <c:pt idx="9513">
                  <c:v>36178</c:v>
                </c:pt>
                <c:pt idx="9514">
                  <c:v>36179</c:v>
                </c:pt>
                <c:pt idx="9515">
                  <c:v>36180</c:v>
                </c:pt>
                <c:pt idx="9516">
                  <c:v>36181</c:v>
                </c:pt>
                <c:pt idx="9517">
                  <c:v>36182</c:v>
                </c:pt>
                <c:pt idx="9518">
                  <c:v>36183</c:v>
                </c:pt>
                <c:pt idx="9519">
                  <c:v>36184</c:v>
                </c:pt>
                <c:pt idx="9520">
                  <c:v>36185</c:v>
                </c:pt>
                <c:pt idx="9521">
                  <c:v>36186</c:v>
                </c:pt>
                <c:pt idx="9522">
                  <c:v>36187</c:v>
                </c:pt>
                <c:pt idx="9523">
                  <c:v>36188</c:v>
                </c:pt>
                <c:pt idx="9524">
                  <c:v>36189</c:v>
                </c:pt>
                <c:pt idx="9525">
                  <c:v>36190</c:v>
                </c:pt>
                <c:pt idx="9526">
                  <c:v>36191</c:v>
                </c:pt>
                <c:pt idx="9527">
                  <c:v>36192</c:v>
                </c:pt>
                <c:pt idx="9528">
                  <c:v>36193</c:v>
                </c:pt>
                <c:pt idx="9529">
                  <c:v>36194</c:v>
                </c:pt>
                <c:pt idx="9530">
                  <c:v>36195</c:v>
                </c:pt>
                <c:pt idx="9531">
                  <c:v>36196</c:v>
                </c:pt>
                <c:pt idx="9532">
                  <c:v>36197</c:v>
                </c:pt>
                <c:pt idx="9533">
                  <c:v>36198</c:v>
                </c:pt>
                <c:pt idx="9534">
                  <c:v>36199</c:v>
                </c:pt>
                <c:pt idx="9535">
                  <c:v>36200</c:v>
                </c:pt>
                <c:pt idx="9536">
                  <c:v>36201</c:v>
                </c:pt>
                <c:pt idx="9537">
                  <c:v>36202</c:v>
                </c:pt>
                <c:pt idx="9538">
                  <c:v>36203</c:v>
                </c:pt>
                <c:pt idx="9539">
                  <c:v>36204</c:v>
                </c:pt>
                <c:pt idx="9540">
                  <c:v>36205</c:v>
                </c:pt>
                <c:pt idx="9541">
                  <c:v>36206</c:v>
                </c:pt>
                <c:pt idx="9542">
                  <c:v>36207</c:v>
                </c:pt>
                <c:pt idx="9543">
                  <c:v>36208</c:v>
                </c:pt>
                <c:pt idx="9544">
                  <c:v>36209</c:v>
                </c:pt>
                <c:pt idx="9545">
                  <c:v>36210</c:v>
                </c:pt>
                <c:pt idx="9546">
                  <c:v>36211</c:v>
                </c:pt>
                <c:pt idx="9547">
                  <c:v>36212</c:v>
                </c:pt>
                <c:pt idx="9548">
                  <c:v>36213</c:v>
                </c:pt>
                <c:pt idx="9549">
                  <c:v>36214</c:v>
                </c:pt>
                <c:pt idx="9550">
                  <c:v>36215</c:v>
                </c:pt>
                <c:pt idx="9551">
                  <c:v>36216</c:v>
                </c:pt>
                <c:pt idx="9552">
                  <c:v>36217</c:v>
                </c:pt>
                <c:pt idx="9553">
                  <c:v>36218</c:v>
                </c:pt>
                <c:pt idx="9554">
                  <c:v>36219</c:v>
                </c:pt>
                <c:pt idx="9555">
                  <c:v>36220</c:v>
                </c:pt>
                <c:pt idx="9556">
                  <c:v>36221</c:v>
                </c:pt>
                <c:pt idx="9557">
                  <c:v>36222</c:v>
                </c:pt>
                <c:pt idx="9558">
                  <c:v>36223</c:v>
                </c:pt>
                <c:pt idx="9559">
                  <c:v>36224</c:v>
                </c:pt>
                <c:pt idx="9560">
                  <c:v>36225</c:v>
                </c:pt>
                <c:pt idx="9561">
                  <c:v>36226</c:v>
                </c:pt>
                <c:pt idx="9562">
                  <c:v>36227</c:v>
                </c:pt>
                <c:pt idx="9563">
                  <c:v>36228</c:v>
                </c:pt>
                <c:pt idx="9564">
                  <c:v>36229</c:v>
                </c:pt>
                <c:pt idx="9565">
                  <c:v>36230</c:v>
                </c:pt>
                <c:pt idx="9566">
                  <c:v>36231</c:v>
                </c:pt>
                <c:pt idx="9567">
                  <c:v>36232</c:v>
                </c:pt>
                <c:pt idx="9568">
                  <c:v>36233</c:v>
                </c:pt>
                <c:pt idx="9569">
                  <c:v>36234</c:v>
                </c:pt>
                <c:pt idx="9570">
                  <c:v>36235</c:v>
                </c:pt>
                <c:pt idx="9571">
                  <c:v>36236</c:v>
                </c:pt>
                <c:pt idx="9572">
                  <c:v>36237</c:v>
                </c:pt>
                <c:pt idx="9573">
                  <c:v>36238</c:v>
                </c:pt>
                <c:pt idx="9574">
                  <c:v>36239</c:v>
                </c:pt>
                <c:pt idx="9575">
                  <c:v>36240</c:v>
                </c:pt>
                <c:pt idx="9576">
                  <c:v>36241</c:v>
                </c:pt>
                <c:pt idx="9577">
                  <c:v>36242</c:v>
                </c:pt>
                <c:pt idx="9578">
                  <c:v>36243</c:v>
                </c:pt>
                <c:pt idx="9579">
                  <c:v>36244</c:v>
                </c:pt>
                <c:pt idx="9580">
                  <c:v>36245</c:v>
                </c:pt>
                <c:pt idx="9581">
                  <c:v>36246</c:v>
                </c:pt>
                <c:pt idx="9582">
                  <c:v>36247</c:v>
                </c:pt>
                <c:pt idx="9583">
                  <c:v>36248</c:v>
                </c:pt>
                <c:pt idx="9584">
                  <c:v>36249</c:v>
                </c:pt>
                <c:pt idx="9585">
                  <c:v>36250</c:v>
                </c:pt>
                <c:pt idx="9586">
                  <c:v>36251</c:v>
                </c:pt>
                <c:pt idx="9587">
                  <c:v>36252</c:v>
                </c:pt>
                <c:pt idx="9588">
                  <c:v>36253</c:v>
                </c:pt>
                <c:pt idx="9589">
                  <c:v>36254</c:v>
                </c:pt>
                <c:pt idx="9590">
                  <c:v>36255</c:v>
                </c:pt>
                <c:pt idx="9591">
                  <c:v>36256</c:v>
                </c:pt>
                <c:pt idx="9592">
                  <c:v>36257</c:v>
                </c:pt>
                <c:pt idx="9593">
                  <c:v>36258</c:v>
                </c:pt>
                <c:pt idx="9594">
                  <c:v>36259</c:v>
                </c:pt>
                <c:pt idx="9595">
                  <c:v>36260</c:v>
                </c:pt>
                <c:pt idx="9596">
                  <c:v>36261</c:v>
                </c:pt>
                <c:pt idx="9597">
                  <c:v>36262</c:v>
                </c:pt>
                <c:pt idx="9598">
                  <c:v>36263</c:v>
                </c:pt>
                <c:pt idx="9599">
                  <c:v>36264</c:v>
                </c:pt>
                <c:pt idx="9600">
                  <c:v>36265</c:v>
                </c:pt>
                <c:pt idx="9601">
                  <c:v>36266</c:v>
                </c:pt>
                <c:pt idx="9602">
                  <c:v>36267</c:v>
                </c:pt>
                <c:pt idx="9603">
                  <c:v>36268</c:v>
                </c:pt>
                <c:pt idx="9604">
                  <c:v>36269</c:v>
                </c:pt>
                <c:pt idx="9605">
                  <c:v>36270</c:v>
                </c:pt>
                <c:pt idx="9606">
                  <c:v>36271</c:v>
                </c:pt>
                <c:pt idx="9607">
                  <c:v>36272</c:v>
                </c:pt>
                <c:pt idx="9608">
                  <c:v>36273</c:v>
                </c:pt>
                <c:pt idx="9609">
                  <c:v>36274</c:v>
                </c:pt>
                <c:pt idx="9610">
                  <c:v>36275</c:v>
                </c:pt>
                <c:pt idx="9611">
                  <c:v>36276</c:v>
                </c:pt>
                <c:pt idx="9612">
                  <c:v>36277</c:v>
                </c:pt>
                <c:pt idx="9613">
                  <c:v>36278</c:v>
                </c:pt>
                <c:pt idx="9614">
                  <c:v>36279</c:v>
                </c:pt>
                <c:pt idx="9615">
                  <c:v>36280</c:v>
                </c:pt>
                <c:pt idx="9616">
                  <c:v>36281</c:v>
                </c:pt>
                <c:pt idx="9617">
                  <c:v>36282</c:v>
                </c:pt>
                <c:pt idx="9618">
                  <c:v>36283</c:v>
                </c:pt>
                <c:pt idx="9619">
                  <c:v>36284</c:v>
                </c:pt>
                <c:pt idx="9620">
                  <c:v>36285</c:v>
                </c:pt>
                <c:pt idx="9621">
                  <c:v>36286</c:v>
                </c:pt>
                <c:pt idx="9622">
                  <c:v>36287</c:v>
                </c:pt>
                <c:pt idx="9623">
                  <c:v>36288</c:v>
                </c:pt>
                <c:pt idx="9624">
                  <c:v>36289</c:v>
                </c:pt>
                <c:pt idx="9625">
                  <c:v>36290</c:v>
                </c:pt>
                <c:pt idx="9626">
                  <c:v>36291</c:v>
                </c:pt>
                <c:pt idx="9627">
                  <c:v>36292</c:v>
                </c:pt>
                <c:pt idx="9628">
                  <c:v>36293</c:v>
                </c:pt>
                <c:pt idx="9629">
                  <c:v>36294</c:v>
                </c:pt>
                <c:pt idx="9630">
                  <c:v>36295</c:v>
                </c:pt>
                <c:pt idx="9631">
                  <c:v>36296</c:v>
                </c:pt>
                <c:pt idx="9632">
                  <c:v>36297</c:v>
                </c:pt>
                <c:pt idx="9633">
                  <c:v>36298</c:v>
                </c:pt>
                <c:pt idx="9634">
                  <c:v>36299</c:v>
                </c:pt>
                <c:pt idx="9635">
                  <c:v>36300</c:v>
                </c:pt>
                <c:pt idx="9636">
                  <c:v>36301</c:v>
                </c:pt>
                <c:pt idx="9637">
                  <c:v>36302</c:v>
                </c:pt>
                <c:pt idx="9638">
                  <c:v>36303</c:v>
                </c:pt>
                <c:pt idx="9639">
                  <c:v>36304</c:v>
                </c:pt>
                <c:pt idx="9640">
                  <c:v>36305</c:v>
                </c:pt>
                <c:pt idx="9641">
                  <c:v>36306</c:v>
                </c:pt>
                <c:pt idx="9642">
                  <c:v>36307</c:v>
                </c:pt>
                <c:pt idx="9643">
                  <c:v>36308</c:v>
                </c:pt>
                <c:pt idx="9644">
                  <c:v>36309</c:v>
                </c:pt>
                <c:pt idx="9645">
                  <c:v>36310</c:v>
                </c:pt>
                <c:pt idx="9646">
                  <c:v>36311</c:v>
                </c:pt>
                <c:pt idx="9647">
                  <c:v>36312</c:v>
                </c:pt>
                <c:pt idx="9648">
                  <c:v>36313</c:v>
                </c:pt>
                <c:pt idx="9649">
                  <c:v>36314</c:v>
                </c:pt>
                <c:pt idx="9650">
                  <c:v>36315</c:v>
                </c:pt>
                <c:pt idx="9651">
                  <c:v>36316</c:v>
                </c:pt>
                <c:pt idx="9652">
                  <c:v>36317</c:v>
                </c:pt>
                <c:pt idx="9653">
                  <c:v>36318</c:v>
                </c:pt>
                <c:pt idx="9654">
                  <c:v>36319</c:v>
                </c:pt>
                <c:pt idx="9655">
                  <c:v>36320</c:v>
                </c:pt>
                <c:pt idx="9656">
                  <c:v>36321</c:v>
                </c:pt>
                <c:pt idx="9657">
                  <c:v>36322</c:v>
                </c:pt>
                <c:pt idx="9658">
                  <c:v>36323</c:v>
                </c:pt>
                <c:pt idx="9659">
                  <c:v>36324</c:v>
                </c:pt>
                <c:pt idx="9660">
                  <c:v>36325</c:v>
                </c:pt>
                <c:pt idx="9661">
                  <c:v>36326</c:v>
                </c:pt>
                <c:pt idx="9662">
                  <c:v>36327</c:v>
                </c:pt>
                <c:pt idx="9663">
                  <c:v>36328</c:v>
                </c:pt>
                <c:pt idx="9664">
                  <c:v>36329</c:v>
                </c:pt>
                <c:pt idx="9665">
                  <c:v>36330</c:v>
                </c:pt>
                <c:pt idx="9666">
                  <c:v>36331</c:v>
                </c:pt>
                <c:pt idx="9667">
                  <c:v>36332</c:v>
                </c:pt>
                <c:pt idx="9668">
                  <c:v>36333</c:v>
                </c:pt>
                <c:pt idx="9669">
                  <c:v>36334</c:v>
                </c:pt>
                <c:pt idx="9670">
                  <c:v>36335</c:v>
                </c:pt>
                <c:pt idx="9671">
                  <c:v>36336</c:v>
                </c:pt>
                <c:pt idx="9672">
                  <c:v>36337</c:v>
                </c:pt>
                <c:pt idx="9673">
                  <c:v>36338</c:v>
                </c:pt>
                <c:pt idx="9674">
                  <c:v>36339</c:v>
                </c:pt>
                <c:pt idx="9675">
                  <c:v>36340</c:v>
                </c:pt>
                <c:pt idx="9676">
                  <c:v>36341</c:v>
                </c:pt>
                <c:pt idx="9677">
                  <c:v>36342</c:v>
                </c:pt>
                <c:pt idx="9678">
                  <c:v>36343</c:v>
                </c:pt>
                <c:pt idx="9679">
                  <c:v>36344</c:v>
                </c:pt>
                <c:pt idx="9680">
                  <c:v>36345</c:v>
                </c:pt>
                <c:pt idx="9681">
                  <c:v>36346</c:v>
                </c:pt>
                <c:pt idx="9682">
                  <c:v>36347</c:v>
                </c:pt>
                <c:pt idx="9683">
                  <c:v>36348</c:v>
                </c:pt>
                <c:pt idx="9684">
                  <c:v>36349</c:v>
                </c:pt>
                <c:pt idx="9685">
                  <c:v>36350</c:v>
                </c:pt>
                <c:pt idx="9686">
                  <c:v>36351</c:v>
                </c:pt>
                <c:pt idx="9687">
                  <c:v>36352</c:v>
                </c:pt>
                <c:pt idx="9688">
                  <c:v>36353</c:v>
                </c:pt>
                <c:pt idx="9689">
                  <c:v>36354</c:v>
                </c:pt>
                <c:pt idx="9690">
                  <c:v>36355</c:v>
                </c:pt>
                <c:pt idx="9691">
                  <c:v>36356</c:v>
                </c:pt>
                <c:pt idx="9692">
                  <c:v>36357</c:v>
                </c:pt>
                <c:pt idx="9693">
                  <c:v>36358</c:v>
                </c:pt>
                <c:pt idx="9694">
                  <c:v>36359</c:v>
                </c:pt>
                <c:pt idx="9695">
                  <c:v>36360</c:v>
                </c:pt>
                <c:pt idx="9696">
                  <c:v>36361</c:v>
                </c:pt>
                <c:pt idx="9697">
                  <c:v>36362</c:v>
                </c:pt>
                <c:pt idx="9698">
                  <c:v>36363</c:v>
                </c:pt>
                <c:pt idx="9699">
                  <c:v>36364</c:v>
                </c:pt>
                <c:pt idx="9700">
                  <c:v>36365</c:v>
                </c:pt>
                <c:pt idx="9701">
                  <c:v>36366</c:v>
                </c:pt>
                <c:pt idx="9702">
                  <c:v>36367</c:v>
                </c:pt>
                <c:pt idx="9703">
                  <c:v>36368</c:v>
                </c:pt>
                <c:pt idx="9704">
                  <c:v>36369</c:v>
                </c:pt>
                <c:pt idx="9705">
                  <c:v>36370</c:v>
                </c:pt>
                <c:pt idx="9706">
                  <c:v>36371</c:v>
                </c:pt>
                <c:pt idx="9707">
                  <c:v>36372</c:v>
                </c:pt>
                <c:pt idx="9708">
                  <c:v>36373</c:v>
                </c:pt>
                <c:pt idx="9709">
                  <c:v>36374</c:v>
                </c:pt>
                <c:pt idx="9710">
                  <c:v>36375</c:v>
                </c:pt>
                <c:pt idx="9711">
                  <c:v>36376</c:v>
                </c:pt>
                <c:pt idx="9712">
                  <c:v>36377</c:v>
                </c:pt>
                <c:pt idx="9713">
                  <c:v>36378</c:v>
                </c:pt>
                <c:pt idx="9714">
                  <c:v>36379</c:v>
                </c:pt>
                <c:pt idx="9715">
                  <c:v>36380</c:v>
                </c:pt>
                <c:pt idx="9716">
                  <c:v>36381</c:v>
                </c:pt>
                <c:pt idx="9717">
                  <c:v>36382</c:v>
                </c:pt>
                <c:pt idx="9718">
                  <c:v>36383</c:v>
                </c:pt>
                <c:pt idx="9719">
                  <c:v>36384</c:v>
                </c:pt>
                <c:pt idx="9720">
                  <c:v>36385</c:v>
                </c:pt>
                <c:pt idx="9721">
                  <c:v>36386</c:v>
                </c:pt>
                <c:pt idx="9722">
                  <c:v>36387</c:v>
                </c:pt>
                <c:pt idx="9723">
                  <c:v>36388</c:v>
                </c:pt>
                <c:pt idx="9724">
                  <c:v>36389</c:v>
                </c:pt>
                <c:pt idx="9725">
                  <c:v>36390</c:v>
                </c:pt>
                <c:pt idx="9726">
                  <c:v>36391</c:v>
                </c:pt>
                <c:pt idx="9727">
                  <c:v>36392</c:v>
                </c:pt>
                <c:pt idx="9728">
                  <c:v>36393</c:v>
                </c:pt>
                <c:pt idx="9729">
                  <c:v>36394</c:v>
                </c:pt>
                <c:pt idx="9730">
                  <c:v>36395</c:v>
                </c:pt>
                <c:pt idx="9731">
                  <c:v>36396</c:v>
                </c:pt>
                <c:pt idx="9732">
                  <c:v>36397</c:v>
                </c:pt>
                <c:pt idx="9733">
                  <c:v>36398</c:v>
                </c:pt>
                <c:pt idx="9734">
                  <c:v>36399</c:v>
                </c:pt>
                <c:pt idx="9735">
                  <c:v>36400</c:v>
                </c:pt>
                <c:pt idx="9736">
                  <c:v>36401</c:v>
                </c:pt>
                <c:pt idx="9737">
                  <c:v>36402</c:v>
                </c:pt>
                <c:pt idx="9738">
                  <c:v>36403</c:v>
                </c:pt>
                <c:pt idx="9739">
                  <c:v>36404</c:v>
                </c:pt>
                <c:pt idx="9740">
                  <c:v>36405</c:v>
                </c:pt>
                <c:pt idx="9741">
                  <c:v>36406</c:v>
                </c:pt>
                <c:pt idx="9742">
                  <c:v>36407</c:v>
                </c:pt>
                <c:pt idx="9743">
                  <c:v>36408</c:v>
                </c:pt>
                <c:pt idx="9744">
                  <c:v>36409</c:v>
                </c:pt>
                <c:pt idx="9745">
                  <c:v>36410</c:v>
                </c:pt>
                <c:pt idx="9746">
                  <c:v>36411</c:v>
                </c:pt>
                <c:pt idx="9747">
                  <c:v>36412</c:v>
                </c:pt>
                <c:pt idx="9748">
                  <c:v>36413</c:v>
                </c:pt>
                <c:pt idx="9749">
                  <c:v>36414</c:v>
                </c:pt>
                <c:pt idx="9750">
                  <c:v>36415</c:v>
                </c:pt>
                <c:pt idx="9751">
                  <c:v>36416</c:v>
                </c:pt>
                <c:pt idx="9752">
                  <c:v>36417</c:v>
                </c:pt>
                <c:pt idx="9753">
                  <c:v>36418</c:v>
                </c:pt>
                <c:pt idx="9754">
                  <c:v>36419</c:v>
                </c:pt>
                <c:pt idx="9755">
                  <c:v>36420</c:v>
                </c:pt>
                <c:pt idx="9756">
                  <c:v>36421</c:v>
                </c:pt>
                <c:pt idx="9757">
                  <c:v>36422</c:v>
                </c:pt>
                <c:pt idx="9758">
                  <c:v>36423</c:v>
                </c:pt>
                <c:pt idx="9759">
                  <c:v>36424</c:v>
                </c:pt>
                <c:pt idx="9760">
                  <c:v>36425</c:v>
                </c:pt>
                <c:pt idx="9761">
                  <c:v>36426</c:v>
                </c:pt>
                <c:pt idx="9762">
                  <c:v>36427</c:v>
                </c:pt>
                <c:pt idx="9763">
                  <c:v>36428</c:v>
                </c:pt>
                <c:pt idx="9764">
                  <c:v>36429</c:v>
                </c:pt>
                <c:pt idx="9765">
                  <c:v>36430</c:v>
                </c:pt>
                <c:pt idx="9766">
                  <c:v>36431</c:v>
                </c:pt>
                <c:pt idx="9767">
                  <c:v>36432</c:v>
                </c:pt>
                <c:pt idx="9768">
                  <c:v>36433</c:v>
                </c:pt>
                <c:pt idx="9769">
                  <c:v>36434</c:v>
                </c:pt>
                <c:pt idx="9770">
                  <c:v>36435</c:v>
                </c:pt>
                <c:pt idx="9771">
                  <c:v>36436</c:v>
                </c:pt>
                <c:pt idx="9772">
                  <c:v>36437</c:v>
                </c:pt>
                <c:pt idx="9773">
                  <c:v>36438</c:v>
                </c:pt>
                <c:pt idx="9774">
                  <c:v>36439</c:v>
                </c:pt>
                <c:pt idx="9775">
                  <c:v>36440</c:v>
                </c:pt>
                <c:pt idx="9776">
                  <c:v>36441</c:v>
                </c:pt>
                <c:pt idx="9777">
                  <c:v>36442</c:v>
                </c:pt>
                <c:pt idx="9778">
                  <c:v>36443</c:v>
                </c:pt>
                <c:pt idx="9779">
                  <c:v>36444</c:v>
                </c:pt>
                <c:pt idx="9780">
                  <c:v>36445</c:v>
                </c:pt>
                <c:pt idx="9781">
                  <c:v>36446</c:v>
                </c:pt>
                <c:pt idx="9782">
                  <c:v>36447</c:v>
                </c:pt>
                <c:pt idx="9783">
                  <c:v>36448</c:v>
                </c:pt>
                <c:pt idx="9784">
                  <c:v>36449</c:v>
                </c:pt>
                <c:pt idx="9785">
                  <c:v>36450</c:v>
                </c:pt>
                <c:pt idx="9786">
                  <c:v>36451</c:v>
                </c:pt>
                <c:pt idx="9787">
                  <c:v>36452</c:v>
                </c:pt>
                <c:pt idx="9788">
                  <c:v>36453</c:v>
                </c:pt>
                <c:pt idx="9789">
                  <c:v>36454</c:v>
                </c:pt>
                <c:pt idx="9790">
                  <c:v>36455</c:v>
                </c:pt>
                <c:pt idx="9791">
                  <c:v>36456</c:v>
                </c:pt>
                <c:pt idx="9792">
                  <c:v>36457</c:v>
                </c:pt>
                <c:pt idx="9793">
                  <c:v>36458</c:v>
                </c:pt>
                <c:pt idx="9794">
                  <c:v>36459</c:v>
                </c:pt>
                <c:pt idx="9795">
                  <c:v>36460</c:v>
                </c:pt>
                <c:pt idx="9796">
                  <c:v>36461</c:v>
                </c:pt>
                <c:pt idx="9797">
                  <c:v>36462</c:v>
                </c:pt>
                <c:pt idx="9798">
                  <c:v>36463</c:v>
                </c:pt>
                <c:pt idx="9799">
                  <c:v>36464</c:v>
                </c:pt>
                <c:pt idx="9800">
                  <c:v>36465</c:v>
                </c:pt>
                <c:pt idx="9801">
                  <c:v>36466</c:v>
                </c:pt>
                <c:pt idx="9802">
                  <c:v>36467</c:v>
                </c:pt>
                <c:pt idx="9803">
                  <c:v>36468</c:v>
                </c:pt>
                <c:pt idx="9804">
                  <c:v>36469</c:v>
                </c:pt>
                <c:pt idx="9805">
                  <c:v>36470</c:v>
                </c:pt>
                <c:pt idx="9806">
                  <c:v>36471</c:v>
                </c:pt>
                <c:pt idx="9807">
                  <c:v>36472</c:v>
                </c:pt>
                <c:pt idx="9808">
                  <c:v>36473</c:v>
                </c:pt>
                <c:pt idx="9809">
                  <c:v>36474</c:v>
                </c:pt>
                <c:pt idx="9810">
                  <c:v>36475</c:v>
                </c:pt>
                <c:pt idx="9811">
                  <c:v>36476</c:v>
                </c:pt>
                <c:pt idx="9812">
                  <c:v>36477</c:v>
                </c:pt>
                <c:pt idx="9813">
                  <c:v>36478</c:v>
                </c:pt>
                <c:pt idx="9814">
                  <c:v>36479</c:v>
                </c:pt>
                <c:pt idx="9815">
                  <c:v>36480</c:v>
                </c:pt>
                <c:pt idx="9816">
                  <c:v>36481</c:v>
                </c:pt>
                <c:pt idx="9817">
                  <c:v>36482</c:v>
                </c:pt>
                <c:pt idx="9818">
                  <c:v>36483</c:v>
                </c:pt>
                <c:pt idx="9819">
                  <c:v>36484</c:v>
                </c:pt>
                <c:pt idx="9820">
                  <c:v>36485</c:v>
                </c:pt>
                <c:pt idx="9821">
                  <c:v>36486</c:v>
                </c:pt>
                <c:pt idx="9822">
                  <c:v>36487</c:v>
                </c:pt>
                <c:pt idx="9823">
                  <c:v>36488</c:v>
                </c:pt>
                <c:pt idx="9824">
                  <c:v>36489</c:v>
                </c:pt>
                <c:pt idx="9825">
                  <c:v>36490</c:v>
                </c:pt>
                <c:pt idx="9826">
                  <c:v>36491</c:v>
                </c:pt>
                <c:pt idx="9827">
                  <c:v>36492</c:v>
                </c:pt>
                <c:pt idx="9828">
                  <c:v>36493</c:v>
                </c:pt>
                <c:pt idx="9829">
                  <c:v>36494</c:v>
                </c:pt>
                <c:pt idx="9830">
                  <c:v>36495</c:v>
                </c:pt>
                <c:pt idx="9831">
                  <c:v>36496</c:v>
                </c:pt>
                <c:pt idx="9832">
                  <c:v>36497</c:v>
                </c:pt>
                <c:pt idx="9833">
                  <c:v>36498</c:v>
                </c:pt>
                <c:pt idx="9834">
                  <c:v>36499</c:v>
                </c:pt>
                <c:pt idx="9835">
                  <c:v>36500</c:v>
                </c:pt>
                <c:pt idx="9836">
                  <c:v>36501</c:v>
                </c:pt>
                <c:pt idx="9837">
                  <c:v>36502</c:v>
                </c:pt>
                <c:pt idx="9838">
                  <c:v>36503</c:v>
                </c:pt>
                <c:pt idx="9839">
                  <c:v>36504</c:v>
                </c:pt>
                <c:pt idx="9840">
                  <c:v>36505</c:v>
                </c:pt>
                <c:pt idx="9841">
                  <c:v>36506</c:v>
                </c:pt>
                <c:pt idx="9842">
                  <c:v>36507</c:v>
                </c:pt>
                <c:pt idx="9843">
                  <c:v>36508</c:v>
                </c:pt>
                <c:pt idx="9844">
                  <c:v>36509</c:v>
                </c:pt>
                <c:pt idx="9845">
                  <c:v>36510</c:v>
                </c:pt>
                <c:pt idx="9846">
                  <c:v>36511</c:v>
                </c:pt>
                <c:pt idx="9847">
                  <c:v>36512</c:v>
                </c:pt>
                <c:pt idx="9848">
                  <c:v>36513</c:v>
                </c:pt>
                <c:pt idx="9849">
                  <c:v>36514</c:v>
                </c:pt>
                <c:pt idx="9850">
                  <c:v>36515</c:v>
                </c:pt>
                <c:pt idx="9851">
                  <c:v>36516</c:v>
                </c:pt>
                <c:pt idx="9852">
                  <c:v>36517</c:v>
                </c:pt>
                <c:pt idx="9853">
                  <c:v>36518</c:v>
                </c:pt>
                <c:pt idx="9854">
                  <c:v>36519</c:v>
                </c:pt>
                <c:pt idx="9855">
                  <c:v>36520</c:v>
                </c:pt>
                <c:pt idx="9856">
                  <c:v>36521</c:v>
                </c:pt>
                <c:pt idx="9857">
                  <c:v>36522</c:v>
                </c:pt>
                <c:pt idx="9858">
                  <c:v>36523</c:v>
                </c:pt>
                <c:pt idx="9859">
                  <c:v>36524</c:v>
                </c:pt>
                <c:pt idx="9860">
                  <c:v>36525</c:v>
                </c:pt>
                <c:pt idx="9861">
                  <c:v>36526</c:v>
                </c:pt>
                <c:pt idx="9862">
                  <c:v>36527</c:v>
                </c:pt>
                <c:pt idx="9863">
                  <c:v>36528</c:v>
                </c:pt>
                <c:pt idx="9864">
                  <c:v>36529</c:v>
                </c:pt>
                <c:pt idx="9865">
                  <c:v>36530</c:v>
                </c:pt>
                <c:pt idx="9866">
                  <c:v>36531</c:v>
                </c:pt>
                <c:pt idx="9867">
                  <c:v>36532</c:v>
                </c:pt>
                <c:pt idx="9868">
                  <c:v>36533</c:v>
                </c:pt>
                <c:pt idx="9869">
                  <c:v>36534</c:v>
                </c:pt>
                <c:pt idx="9870">
                  <c:v>36535</c:v>
                </c:pt>
                <c:pt idx="9871">
                  <c:v>36536</c:v>
                </c:pt>
                <c:pt idx="9872">
                  <c:v>36537</c:v>
                </c:pt>
                <c:pt idx="9873">
                  <c:v>36538</c:v>
                </c:pt>
                <c:pt idx="9874">
                  <c:v>36539</c:v>
                </c:pt>
                <c:pt idx="9875">
                  <c:v>36540</c:v>
                </c:pt>
                <c:pt idx="9876">
                  <c:v>36541</c:v>
                </c:pt>
                <c:pt idx="9877">
                  <c:v>36542</c:v>
                </c:pt>
                <c:pt idx="9878">
                  <c:v>36543</c:v>
                </c:pt>
                <c:pt idx="9879">
                  <c:v>36544</c:v>
                </c:pt>
                <c:pt idx="9880">
                  <c:v>36545</c:v>
                </c:pt>
                <c:pt idx="9881">
                  <c:v>36546</c:v>
                </c:pt>
                <c:pt idx="9882">
                  <c:v>36547</c:v>
                </c:pt>
                <c:pt idx="9883">
                  <c:v>36548</c:v>
                </c:pt>
                <c:pt idx="9884">
                  <c:v>36549</c:v>
                </c:pt>
                <c:pt idx="9885">
                  <c:v>36550</c:v>
                </c:pt>
                <c:pt idx="9886">
                  <c:v>36551</c:v>
                </c:pt>
                <c:pt idx="9887">
                  <c:v>36552</c:v>
                </c:pt>
                <c:pt idx="9888">
                  <c:v>36553</c:v>
                </c:pt>
                <c:pt idx="9889">
                  <c:v>36554</c:v>
                </c:pt>
                <c:pt idx="9890">
                  <c:v>36555</c:v>
                </c:pt>
                <c:pt idx="9891">
                  <c:v>36556</c:v>
                </c:pt>
                <c:pt idx="9892">
                  <c:v>36557</c:v>
                </c:pt>
                <c:pt idx="9893">
                  <c:v>36558</c:v>
                </c:pt>
                <c:pt idx="9894">
                  <c:v>36559</c:v>
                </c:pt>
                <c:pt idx="9895">
                  <c:v>36560</c:v>
                </c:pt>
                <c:pt idx="9896">
                  <c:v>36561</c:v>
                </c:pt>
                <c:pt idx="9897">
                  <c:v>36562</c:v>
                </c:pt>
                <c:pt idx="9898">
                  <c:v>36563</c:v>
                </c:pt>
                <c:pt idx="9899">
                  <c:v>36564</c:v>
                </c:pt>
                <c:pt idx="9900">
                  <c:v>36565</c:v>
                </c:pt>
                <c:pt idx="9901">
                  <c:v>36566</c:v>
                </c:pt>
                <c:pt idx="9902">
                  <c:v>36567</c:v>
                </c:pt>
                <c:pt idx="9903">
                  <c:v>36568</c:v>
                </c:pt>
                <c:pt idx="9904">
                  <c:v>36569</c:v>
                </c:pt>
                <c:pt idx="9905">
                  <c:v>36570</c:v>
                </c:pt>
                <c:pt idx="9906">
                  <c:v>36571</c:v>
                </c:pt>
                <c:pt idx="9907">
                  <c:v>36572</c:v>
                </c:pt>
                <c:pt idx="9908">
                  <c:v>36573</c:v>
                </c:pt>
                <c:pt idx="9909">
                  <c:v>36574</c:v>
                </c:pt>
                <c:pt idx="9910">
                  <c:v>36575</c:v>
                </c:pt>
                <c:pt idx="9911">
                  <c:v>36576</c:v>
                </c:pt>
                <c:pt idx="9912">
                  <c:v>36577</c:v>
                </c:pt>
                <c:pt idx="9913">
                  <c:v>36578</c:v>
                </c:pt>
                <c:pt idx="9914">
                  <c:v>36579</c:v>
                </c:pt>
                <c:pt idx="9915">
                  <c:v>36580</c:v>
                </c:pt>
                <c:pt idx="9916">
                  <c:v>36581</c:v>
                </c:pt>
                <c:pt idx="9917">
                  <c:v>36582</c:v>
                </c:pt>
                <c:pt idx="9918">
                  <c:v>36583</c:v>
                </c:pt>
                <c:pt idx="9919">
                  <c:v>36584</c:v>
                </c:pt>
                <c:pt idx="9920">
                  <c:v>36585</c:v>
                </c:pt>
                <c:pt idx="9921">
                  <c:v>36586</c:v>
                </c:pt>
                <c:pt idx="9922">
                  <c:v>36587</c:v>
                </c:pt>
                <c:pt idx="9923">
                  <c:v>36588</c:v>
                </c:pt>
                <c:pt idx="9924">
                  <c:v>36589</c:v>
                </c:pt>
                <c:pt idx="9925">
                  <c:v>36590</c:v>
                </c:pt>
                <c:pt idx="9926">
                  <c:v>36591</c:v>
                </c:pt>
                <c:pt idx="9927">
                  <c:v>36592</c:v>
                </c:pt>
                <c:pt idx="9928">
                  <c:v>36593</c:v>
                </c:pt>
                <c:pt idx="9929">
                  <c:v>36594</c:v>
                </c:pt>
                <c:pt idx="9930">
                  <c:v>36595</c:v>
                </c:pt>
                <c:pt idx="9931">
                  <c:v>36596</c:v>
                </c:pt>
                <c:pt idx="9932">
                  <c:v>36597</c:v>
                </c:pt>
                <c:pt idx="9933">
                  <c:v>36598</c:v>
                </c:pt>
                <c:pt idx="9934">
                  <c:v>36599</c:v>
                </c:pt>
                <c:pt idx="9935">
                  <c:v>36600</c:v>
                </c:pt>
                <c:pt idx="9936">
                  <c:v>36601</c:v>
                </c:pt>
                <c:pt idx="9937">
                  <c:v>36602</c:v>
                </c:pt>
                <c:pt idx="9938">
                  <c:v>36603</c:v>
                </c:pt>
                <c:pt idx="9939">
                  <c:v>36604</c:v>
                </c:pt>
                <c:pt idx="9940">
                  <c:v>36605</c:v>
                </c:pt>
                <c:pt idx="9941">
                  <c:v>36606</c:v>
                </c:pt>
                <c:pt idx="9942">
                  <c:v>36607</c:v>
                </c:pt>
                <c:pt idx="9943">
                  <c:v>36608</c:v>
                </c:pt>
                <c:pt idx="9944">
                  <c:v>36609</c:v>
                </c:pt>
                <c:pt idx="9945">
                  <c:v>36610</c:v>
                </c:pt>
                <c:pt idx="9946">
                  <c:v>36611</c:v>
                </c:pt>
                <c:pt idx="9947">
                  <c:v>36612</c:v>
                </c:pt>
                <c:pt idx="9948">
                  <c:v>36613</c:v>
                </c:pt>
                <c:pt idx="9949">
                  <c:v>36614</c:v>
                </c:pt>
                <c:pt idx="9950">
                  <c:v>36615</c:v>
                </c:pt>
                <c:pt idx="9951">
                  <c:v>36616</c:v>
                </c:pt>
                <c:pt idx="9952">
                  <c:v>36617</c:v>
                </c:pt>
                <c:pt idx="9953">
                  <c:v>36618</c:v>
                </c:pt>
                <c:pt idx="9954">
                  <c:v>36619</c:v>
                </c:pt>
                <c:pt idx="9955">
                  <c:v>36620</c:v>
                </c:pt>
                <c:pt idx="9956">
                  <c:v>36621</c:v>
                </c:pt>
                <c:pt idx="9957">
                  <c:v>36622</c:v>
                </c:pt>
                <c:pt idx="9958">
                  <c:v>36623</c:v>
                </c:pt>
                <c:pt idx="9959">
                  <c:v>36624</c:v>
                </c:pt>
                <c:pt idx="9960">
                  <c:v>36625</c:v>
                </c:pt>
                <c:pt idx="9961">
                  <c:v>36626</c:v>
                </c:pt>
                <c:pt idx="9962">
                  <c:v>36627</c:v>
                </c:pt>
                <c:pt idx="9963">
                  <c:v>36628</c:v>
                </c:pt>
                <c:pt idx="9964">
                  <c:v>36629</c:v>
                </c:pt>
                <c:pt idx="9965">
                  <c:v>36630</c:v>
                </c:pt>
                <c:pt idx="9966">
                  <c:v>36631</c:v>
                </c:pt>
                <c:pt idx="9967">
                  <c:v>36632</c:v>
                </c:pt>
                <c:pt idx="9968">
                  <c:v>36633</c:v>
                </c:pt>
                <c:pt idx="9969">
                  <c:v>36634</c:v>
                </c:pt>
                <c:pt idx="9970">
                  <c:v>36635</c:v>
                </c:pt>
                <c:pt idx="9971">
                  <c:v>36636</c:v>
                </c:pt>
                <c:pt idx="9972">
                  <c:v>36637</c:v>
                </c:pt>
                <c:pt idx="9973">
                  <c:v>36638</c:v>
                </c:pt>
                <c:pt idx="9974">
                  <c:v>36639</c:v>
                </c:pt>
                <c:pt idx="9975">
                  <c:v>36640</c:v>
                </c:pt>
                <c:pt idx="9976">
                  <c:v>36641</c:v>
                </c:pt>
                <c:pt idx="9977">
                  <c:v>36642</c:v>
                </c:pt>
                <c:pt idx="9978">
                  <c:v>36643</c:v>
                </c:pt>
                <c:pt idx="9979">
                  <c:v>36644</c:v>
                </c:pt>
                <c:pt idx="9980">
                  <c:v>36645</c:v>
                </c:pt>
                <c:pt idx="9981">
                  <c:v>36646</c:v>
                </c:pt>
                <c:pt idx="9982">
                  <c:v>36647</c:v>
                </c:pt>
                <c:pt idx="9983">
                  <c:v>36648</c:v>
                </c:pt>
                <c:pt idx="9984">
                  <c:v>36649</c:v>
                </c:pt>
                <c:pt idx="9985">
                  <c:v>36650</c:v>
                </c:pt>
                <c:pt idx="9986">
                  <c:v>36651</c:v>
                </c:pt>
                <c:pt idx="9987">
                  <c:v>36652</c:v>
                </c:pt>
                <c:pt idx="9988">
                  <c:v>36653</c:v>
                </c:pt>
                <c:pt idx="9989">
                  <c:v>36654</c:v>
                </c:pt>
                <c:pt idx="9990">
                  <c:v>36655</c:v>
                </c:pt>
                <c:pt idx="9991">
                  <c:v>36656</c:v>
                </c:pt>
                <c:pt idx="9992">
                  <c:v>36657</c:v>
                </c:pt>
                <c:pt idx="9993">
                  <c:v>36658</c:v>
                </c:pt>
                <c:pt idx="9994">
                  <c:v>36659</c:v>
                </c:pt>
                <c:pt idx="9995">
                  <c:v>36660</c:v>
                </c:pt>
                <c:pt idx="9996">
                  <c:v>36661</c:v>
                </c:pt>
                <c:pt idx="9997">
                  <c:v>36662</c:v>
                </c:pt>
                <c:pt idx="9998">
                  <c:v>36663</c:v>
                </c:pt>
                <c:pt idx="9999">
                  <c:v>36664</c:v>
                </c:pt>
                <c:pt idx="10000">
                  <c:v>36665</c:v>
                </c:pt>
                <c:pt idx="10001">
                  <c:v>36666</c:v>
                </c:pt>
                <c:pt idx="10002">
                  <c:v>36667</c:v>
                </c:pt>
                <c:pt idx="10003">
                  <c:v>36668</c:v>
                </c:pt>
                <c:pt idx="10004">
                  <c:v>36669</c:v>
                </c:pt>
                <c:pt idx="10005">
                  <c:v>36670</c:v>
                </c:pt>
                <c:pt idx="10006">
                  <c:v>36671</c:v>
                </c:pt>
                <c:pt idx="10007">
                  <c:v>36672</c:v>
                </c:pt>
                <c:pt idx="10008">
                  <c:v>36673</c:v>
                </c:pt>
                <c:pt idx="10009">
                  <c:v>36674</c:v>
                </c:pt>
                <c:pt idx="10010">
                  <c:v>36675</c:v>
                </c:pt>
                <c:pt idx="10011">
                  <c:v>36676</c:v>
                </c:pt>
                <c:pt idx="10012">
                  <c:v>36677</c:v>
                </c:pt>
                <c:pt idx="10013">
                  <c:v>36678</c:v>
                </c:pt>
                <c:pt idx="10014">
                  <c:v>36679</c:v>
                </c:pt>
                <c:pt idx="10015">
                  <c:v>36680</c:v>
                </c:pt>
                <c:pt idx="10016">
                  <c:v>36681</c:v>
                </c:pt>
                <c:pt idx="10017">
                  <c:v>36682</c:v>
                </c:pt>
                <c:pt idx="10018">
                  <c:v>36683</c:v>
                </c:pt>
                <c:pt idx="10019">
                  <c:v>36684</c:v>
                </c:pt>
                <c:pt idx="10020">
                  <c:v>36685</c:v>
                </c:pt>
                <c:pt idx="10021">
                  <c:v>36686</c:v>
                </c:pt>
                <c:pt idx="10022">
                  <c:v>36687</c:v>
                </c:pt>
                <c:pt idx="10023">
                  <c:v>36688</c:v>
                </c:pt>
                <c:pt idx="10024">
                  <c:v>36689</c:v>
                </c:pt>
                <c:pt idx="10025">
                  <c:v>36690</c:v>
                </c:pt>
                <c:pt idx="10026">
                  <c:v>36691</c:v>
                </c:pt>
                <c:pt idx="10027">
                  <c:v>36692</c:v>
                </c:pt>
                <c:pt idx="10028">
                  <c:v>36693</c:v>
                </c:pt>
                <c:pt idx="10029">
                  <c:v>36694</c:v>
                </c:pt>
                <c:pt idx="10030">
                  <c:v>36695</c:v>
                </c:pt>
                <c:pt idx="10031">
                  <c:v>36696</c:v>
                </c:pt>
                <c:pt idx="10032">
                  <c:v>36697</c:v>
                </c:pt>
                <c:pt idx="10033">
                  <c:v>36698</c:v>
                </c:pt>
                <c:pt idx="10034">
                  <c:v>36699</c:v>
                </c:pt>
                <c:pt idx="10035">
                  <c:v>36700</c:v>
                </c:pt>
                <c:pt idx="10036">
                  <c:v>36701</c:v>
                </c:pt>
                <c:pt idx="10037">
                  <c:v>36702</c:v>
                </c:pt>
                <c:pt idx="10038">
                  <c:v>36703</c:v>
                </c:pt>
                <c:pt idx="10039">
                  <c:v>36704</c:v>
                </c:pt>
                <c:pt idx="10040">
                  <c:v>36705</c:v>
                </c:pt>
                <c:pt idx="10041">
                  <c:v>36706</c:v>
                </c:pt>
                <c:pt idx="10042">
                  <c:v>36707</c:v>
                </c:pt>
                <c:pt idx="10043">
                  <c:v>36708</c:v>
                </c:pt>
                <c:pt idx="10044">
                  <c:v>36709</c:v>
                </c:pt>
                <c:pt idx="10045">
                  <c:v>36710</c:v>
                </c:pt>
                <c:pt idx="10046">
                  <c:v>36711</c:v>
                </c:pt>
                <c:pt idx="10047">
                  <c:v>36712</c:v>
                </c:pt>
                <c:pt idx="10048">
                  <c:v>36713</c:v>
                </c:pt>
                <c:pt idx="10049">
                  <c:v>36714</c:v>
                </c:pt>
                <c:pt idx="10050">
                  <c:v>36715</c:v>
                </c:pt>
                <c:pt idx="10051">
                  <c:v>36716</c:v>
                </c:pt>
                <c:pt idx="10052">
                  <c:v>36717</c:v>
                </c:pt>
                <c:pt idx="10053">
                  <c:v>36718</c:v>
                </c:pt>
                <c:pt idx="10054">
                  <c:v>36719</c:v>
                </c:pt>
                <c:pt idx="10055">
                  <c:v>36720</c:v>
                </c:pt>
                <c:pt idx="10056">
                  <c:v>36721</c:v>
                </c:pt>
                <c:pt idx="10057">
                  <c:v>36722</c:v>
                </c:pt>
                <c:pt idx="10058">
                  <c:v>36723</c:v>
                </c:pt>
                <c:pt idx="10059">
                  <c:v>36724</c:v>
                </c:pt>
                <c:pt idx="10060">
                  <c:v>36725</c:v>
                </c:pt>
                <c:pt idx="10061">
                  <c:v>36726</c:v>
                </c:pt>
                <c:pt idx="10062">
                  <c:v>36727</c:v>
                </c:pt>
                <c:pt idx="10063">
                  <c:v>36728</c:v>
                </c:pt>
                <c:pt idx="10064">
                  <c:v>36729</c:v>
                </c:pt>
                <c:pt idx="10065">
                  <c:v>36730</c:v>
                </c:pt>
                <c:pt idx="10066">
                  <c:v>36731</c:v>
                </c:pt>
                <c:pt idx="10067">
                  <c:v>36732</c:v>
                </c:pt>
                <c:pt idx="10068">
                  <c:v>36733</c:v>
                </c:pt>
                <c:pt idx="10069">
                  <c:v>36734</c:v>
                </c:pt>
                <c:pt idx="10070">
                  <c:v>36735</c:v>
                </c:pt>
                <c:pt idx="10071">
                  <c:v>36736</c:v>
                </c:pt>
                <c:pt idx="10072">
                  <c:v>36737</c:v>
                </c:pt>
                <c:pt idx="10073">
                  <c:v>36738</c:v>
                </c:pt>
                <c:pt idx="10074">
                  <c:v>36739</c:v>
                </c:pt>
                <c:pt idx="10075">
                  <c:v>36740</c:v>
                </c:pt>
                <c:pt idx="10076">
                  <c:v>36741</c:v>
                </c:pt>
                <c:pt idx="10077">
                  <c:v>36742</c:v>
                </c:pt>
                <c:pt idx="10078">
                  <c:v>36743</c:v>
                </c:pt>
                <c:pt idx="10079">
                  <c:v>36744</c:v>
                </c:pt>
                <c:pt idx="10080">
                  <c:v>36745</c:v>
                </c:pt>
                <c:pt idx="10081">
                  <c:v>36746</c:v>
                </c:pt>
                <c:pt idx="10082">
                  <c:v>36747</c:v>
                </c:pt>
                <c:pt idx="10083">
                  <c:v>36748</c:v>
                </c:pt>
                <c:pt idx="10084">
                  <c:v>36749</c:v>
                </c:pt>
                <c:pt idx="10085">
                  <c:v>36750</c:v>
                </c:pt>
                <c:pt idx="10086">
                  <c:v>36751</c:v>
                </c:pt>
                <c:pt idx="10087">
                  <c:v>36752</c:v>
                </c:pt>
                <c:pt idx="10088">
                  <c:v>36753</c:v>
                </c:pt>
                <c:pt idx="10089">
                  <c:v>36754</c:v>
                </c:pt>
                <c:pt idx="10090">
                  <c:v>36755</c:v>
                </c:pt>
                <c:pt idx="10091">
                  <c:v>36756</c:v>
                </c:pt>
                <c:pt idx="10092">
                  <c:v>36757</c:v>
                </c:pt>
                <c:pt idx="10093">
                  <c:v>36758</c:v>
                </c:pt>
                <c:pt idx="10094">
                  <c:v>36759</c:v>
                </c:pt>
                <c:pt idx="10095">
                  <c:v>36760</c:v>
                </c:pt>
                <c:pt idx="10096">
                  <c:v>36761</c:v>
                </c:pt>
                <c:pt idx="10097">
                  <c:v>36762</c:v>
                </c:pt>
                <c:pt idx="10098">
                  <c:v>36763</c:v>
                </c:pt>
                <c:pt idx="10099">
                  <c:v>36764</c:v>
                </c:pt>
                <c:pt idx="10100">
                  <c:v>36765</c:v>
                </c:pt>
                <c:pt idx="10101">
                  <c:v>36766</c:v>
                </c:pt>
                <c:pt idx="10102">
                  <c:v>36767</c:v>
                </c:pt>
                <c:pt idx="10103">
                  <c:v>36768</c:v>
                </c:pt>
                <c:pt idx="10104">
                  <c:v>36769</c:v>
                </c:pt>
                <c:pt idx="10105">
                  <c:v>36770</c:v>
                </c:pt>
                <c:pt idx="10106">
                  <c:v>36771</c:v>
                </c:pt>
                <c:pt idx="10107">
                  <c:v>36772</c:v>
                </c:pt>
                <c:pt idx="10108">
                  <c:v>36773</c:v>
                </c:pt>
                <c:pt idx="10109">
                  <c:v>36774</c:v>
                </c:pt>
                <c:pt idx="10110">
                  <c:v>36775</c:v>
                </c:pt>
                <c:pt idx="10111">
                  <c:v>36776</c:v>
                </c:pt>
                <c:pt idx="10112">
                  <c:v>36777</c:v>
                </c:pt>
                <c:pt idx="10113">
                  <c:v>36778</c:v>
                </c:pt>
                <c:pt idx="10114">
                  <c:v>36779</c:v>
                </c:pt>
                <c:pt idx="10115">
                  <c:v>36780</c:v>
                </c:pt>
                <c:pt idx="10116">
                  <c:v>36781</c:v>
                </c:pt>
                <c:pt idx="10117">
                  <c:v>36782</c:v>
                </c:pt>
                <c:pt idx="10118">
                  <c:v>36783</c:v>
                </c:pt>
                <c:pt idx="10119">
                  <c:v>36784</c:v>
                </c:pt>
                <c:pt idx="10120">
                  <c:v>36785</c:v>
                </c:pt>
                <c:pt idx="10121">
                  <c:v>36786</c:v>
                </c:pt>
                <c:pt idx="10122">
                  <c:v>36787</c:v>
                </c:pt>
                <c:pt idx="10123">
                  <c:v>36788</c:v>
                </c:pt>
                <c:pt idx="10124">
                  <c:v>36789</c:v>
                </c:pt>
                <c:pt idx="10125">
                  <c:v>36790</c:v>
                </c:pt>
                <c:pt idx="10126">
                  <c:v>36791</c:v>
                </c:pt>
                <c:pt idx="10127">
                  <c:v>36792</c:v>
                </c:pt>
                <c:pt idx="10128">
                  <c:v>36793</c:v>
                </c:pt>
                <c:pt idx="10129">
                  <c:v>36794</c:v>
                </c:pt>
                <c:pt idx="10130">
                  <c:v>36795</c:v>
                </c:pt>
                <c:pt idx="10131">
                  <c:v>36796</c:v>
                </c:pt>
                <c:pt idx="10132">
                  <c:v>36797</c:v>
                </c:pt>
                <c:pt idx="10133">
                  <c:v>36798</c:v>
                </c:pt>
                <c:pt idx="10134">
                  <c:v>36799</c:v>
                </c:pt>
                <c:pt idx="10135">
                  <c:v>36800</c:v>
                </c:pt>
                <c:pt idx="10136">
                  <c:v>36801</c:v>
                </c:pt>
                <c:pt idx="10137">
                  <c:v>36802</c:v>
                </c:pt>
                <c:pt idx="10138">
                  <c:v>36803</c:v>
                </c:pt>
                <c:pt idx="10139">
                  <c:v>36804</c:v>
                </c:pt>
                <c:pt idx="10140">
                  <c:v>36805</c:v>
                </c:pt>
                <c:pt idx="10141">
                  <c:v>36806</c:v>
                </c:pt>
                <c:pt idx="10142">
                  <c:v>36807</c:v>
                </c:pt>
                <c:pt idx="10143">
                  <c:v>36808</c:v>
                </c:pt>
                <c:pt idx="10144">
                  <c:v>36809</c:v>
                </c:pt>
                <c:pt idx="10145">
                  <c:v>36810</c:v>
                </c:pt>
                <c:pt idx="10146">
                  <c:v>36811</c:v>
                </c:pt>
                <c:pt idx="10147">
                  <c:v>36812</c:v>
                </c:pt>
                <c:pt idx="10148">
                  <c:v>36813</c:v>
                </c:pt>
                <c:pt idx="10149">
                  <c:v>36814</c:v>
                </c:pt>
                <c:pt idx="10150">
                  <c:v>36815</c:v>
                </c:pt>
                <c:pt idx="10151">
                  <c:v>36816</c:v>
                </c:pt>
                <c:pt idx="10152">
                  <c:v>36817</c:v>
                </c:pt>
                <c:pt idx="10153">
                  <c:v>36818</c:v>
                </c:pt>
                <c:pt idx="10154">
                  <c:v>36819</c:v>
                </c:pt>
                <c:pt idx="10155">
                  <c:v>36820</c:v>
                </c:pt>
                <c:pt idx="10156">
                  <c:v>36821</c:v>
                </c:pt>
                <c:pt idx="10157">
                  <c:v>36822</c:v>
                </c:pt>
                <c:pt idx="10158">
                  <c:v>36823</c:v>
                </c:pt>
                <c:pt idx="10159">
                  <c:v>36824</c:v>
                </c:pt>
                <c:pt idx="10160">
                  <c:v>36825</c:v>
                </c:pt>
                <c:pt idx="10161">
                  <c:v>36826</c:v>
                </c:pt>
                <c:pt idx="10162">
                  <c:v>36827</c:v>
                </c:pt>
                <c:pt idx="10163">
                  <c:v>36828</c:v>
                </c:pt>
                <c:pt idx="10164">
                  <c:v>36829</c:v>
                </c:pt>
                <c:pt idx="10165">
                  <c:v>36830</c:v>
                </c:pt>
                <c:pt idx="10166">
                  <c:v>36831</c:v>
                </c:pt>
                <c:pt idx="10167">
                  <c:v>36832</c:v>
                </c:pt>
                <c:pt idx="10168">
                  <c:v>36833</c:v>
                </c:pt>
                <c:pt idx="10169">
                  <c:v>36834</c:v>
                </c:pt>
                <c:pt idx="10170">
                  <c:v>36835</c:v>
                </c:pt>
                <c:pt idx="10171">
                  <c:v>36836</c:v>
                </c:pt>
                <c:pt idx="10172">
                  <c:v>36837</c:v>
                </c:pt>
                <c:pt idx="10173">
                  <c:v>36838</c:v>
                </c:pt>
                <c:pt idx="10174">
                  <c:v>36839</c:v>
                </c:pt>
                <c:pt idx="10175">
                  <c:v>36840</c:v>
                </c:pt>
                <c:pt idx="10176">
                  <c:v>36841</c:v>
                </c:pt>
                <c:pt idx="10177">
                  <c:v>36842</c:v>
                </c:pt>
                <c:pt idx="10178">
                  <c:v>36843</c:v>
                </c:pt>
                <c:pt idx="10179">
                  <c:v>36844</c:v>
                </c:pt>
                <c:pt idx="10180">
                  <c:v>36845</c:v>
                </c:pt>
                <c:pt idx="10181">
                  <c:v>36846</c:v>
                </c:pt>
                <c:pt idx="10182">
                  <c:v>36847</c:v>
                </c:pt>
                <c:pt idx="10183">
                  <c:v>36848</c:v>
                </c:pt>
                <c:pt idx="10184">
                  <c:v>36849</c:v>
                </c:pt>
                <c:pt idx="10185">
                  <c:v>36850</c:v>
                </c:pt>
                <c:pt idx="10186">
                  <c:v>36851</c:v>
                </c:pt>
                <c:pt idx="10187">
                  <c:v>36852</c:v>
                </c:pt>
                <c:pt idx="10188">
                  <c:v>36853</c:v>
                </c:pt>
                <c:pt idx="10189">
                  <c:v>36854</c:v>
                </c:pt>
                <c:pt idx="10190">
                  <c:v>36855</c:v>
                </c:pt>
                <c:pt idx="10191">
                  <c:v>36856</c:v>
                </c:pt>
                <c:pt idx="10192">
                  <c:v>36857</c:v>
                </c:pt>
                <c:pt idx="10193">
                  <c:v>36858</c:v>
                </c:pt>
                <c:pt idx="10194">
                  <c:v>36859</c:v>
                </c:pt>
                <c:pt idx="10195">
                  <c:v>36860</c:v>
                </c:pt>
                <c:pt idx="10196">
                  <c:v>36861</c:v>
                </c:pt>
                <c:pt idx="10197">
                  <c:v>36862</c:v>
                </c:pt>
                <c:pt idx="10198">
                  <c:v>36863</c:v>
                </c:pt>
                <c:pt idx="10199">
                  <c:v>36864</c:v>
                </c:pt>
                <c:pt idx="10200">
                  <c:v>36865</c:v>
                </c:pt>
                <c:pt idx="10201">
                  <c:v>36866</c:v>
                </c:pt>
                <c:pt idx="10202">
                  <c:v>36867</c:v>
                </c:pt>
                <c:pt idx="10203">
                  <c:v>36868</c:v>
                </c:pt>
                <c:pt idx="10204">
                  <c:v>36869</c:v>
                </c:pt>
                <c:pt idx="10205">
                  <c:v>36870</c:v>
                </c:pt>
                <c:pt idx="10206">
                  <c:v>36871</c:v>
                </c:pt>
                <c:pt idx="10207">
                  <c:v>36872</c:v>
                </c:pt>
                <c:pt idx="10208">
                  <c:v>36873</c:v>
                </c:pt>
                <c:pt idx="10209">
                  <c:v>36874</c:v>
                </c:pt>
                <c:pt idx="10210">
                  <c:v>36875</c:v>
                </c:pt>
                <c:pt idx="10211">
                  <c:v>36876</c:v>
                </c:pt>
                <c:pt idx="10212">
                  <c:v>36877</c:v>
                </c:pt>
                <c:pt idx="10213">
                  <c:v>36878</c:v>
                </c:pt>
                <c:pt idx="10214">
                  <c:v>36879</c:v>
                </c:pt>
                <c:pt idx="10215">
                  <c:v>36880</c:v>
                </c:pt>
                <c:pt idx="10216">
                  <c:v>36881</c:v>
                </c:pt>
                <c:pt idx="10217">
                  <c:v>36882</c:v>
                </c:pt>
                <c:pt idx="10218">
                  <c:v>36883</c:v>
                </c:pt>
                <c:pt idx="10219">
                  <c:v>36884</c:v>
                </c:pt>
                <c:pt idx="10220">
                  <c:v>36885</c:v>
                </c:pt>
                <c:pt idx="10221">
                  <c:v>36886</c:v>
                </c:pt>
                <c:pt idx="10222">
                  <c:v>36887</c:v>
                </c:pt>
                <c:pt idx="10223">
                  <c:v>36888</c:v>
                </c:pt>
                <c:pt idx="10224">
                  <c:v>36889</c:v>
                </c:pt>
                <c:pt idx="10225">
                  <c:v>36890</c:v>
                </c:pt>
                <c:pt idx="10226">
                  <c:v>36891</c:v>
                </c:pt>
                <c:pt idx="10227">
                  <c:v>36892</c:v>
                </c:pt>
                <c:pt idx="10228">
                  <c:v>36893</c:v>
                </c:pt>
                <c:pt idx="10229">
                  <c:v>36894</c:v>
                </c:pt>
                <c:pt idx="10230">
                  <c:v>36895</c:v>
                </c:pt>
                <c:pt idx="10231">
                  <c:v>36896</c:v>
                </c:pt>
                <c:pt idx="10232">
                  <c:v>36897</c:v>
                </c:pt>
                <c:pt idx="10233">
                  <c:v>36898</c:v>
                </c:pt>
                <c:pt idx="10234">
                  <c:v>36899</c:v>
                </c:pt>
                <c:pt idx="10235">
                  <c:v>36900</c:v>
                </c:pt>
                <c:pt idx="10236">
                  <c:v>36901</c:v>
                </c:pt>
                <c:pt idx="10237">
                  <c:v>36902</c:v>
                </c:pt>
                <c:pt idx="10238">
                  <c:v>36903</c:v>
                </c:pt>
                <c:pt idx="10239">
                  <c:v>36904</c:v>
                </c:pt>
                <c:pt idx="10240">
                  <c:v>36905</c:v>
                </c:pt>
                <c:pt idx="10241">
                  <c:v>36906</c:v>
                </c:pt>
                <c:pt idx="10242">
                  <c:v>36907</c:v>
                </c:pt>
                <c:pt idx="10243">
                  <c:v>36908</c:v>
                </c:pt>
                <c:pt idx="10244">
                  <c:v>36909</c:v>
                </c:pt>
                <c:pt idx="10245">
                  <c:v>36910</c:v>
                </c:pt>
                <c:pt idx="10246">
                  <c:v>36911</c:v>
                </c:pt>
                <c:pt idx="10247">
                  <c:v>36912</c:v>
                </c:pt>
                <c:pt idx="10248">
                  <c:v>36913</c:v>
                </c:pt>
                <c:pt idx="10249">
                  <c:v>36914</c:v>
                </c:pt>
                <c:pt idx="10250">
                  <c:v>36915</c:v>
                </c:pt>
                <c:pt idx="10251">
                  <c:v>36916</c:v>
                </c:pt>
                <c:pt idx="10252">
                  <c:v>36917</c:v>
                </c:pt>
                <c:pt idx="10253">
                  <c:v>36918</c:v>
                </c:pt>
                <c:pt idx="10254">
                  <c:v>36919</c:v>
                </c:pt>
                <c:pt idx="10255">
                  <c:v>36920</c:v>
                </c:pt>
                <c:pt idx="10256">
                  <c:v>36921</c:v>
                </c:pt>
                <c:pt idx="10257">
                  <c:v>36922</c:v>
                </c:pt>
                <c:pt idx="10258">
                  <c:v>36923</c:v>
                </c:pt>
                <c:pt idx="10259">
                  <c:v>36924</c:v>
                </c:pt>
                <c:pt idx="10260">
                  <c:v>36925</c:v>
                </c:pt>
                <c:pt idx="10261">
                  <c:v>36926</c:v>
                </c:pt>
                <c:pt idx="10262">
                  <c:v>36927</c:v>
                </c:pt>
                <c:pt idx="10263">
                  <c:v>36928</c:v>
                </c:pt>
                <c:pt idx="10264">
                  <c:v>36929</c:v>
                </c:pt>
                <c:pt idx="10265">
                  <c:v>36930</c:v>
                </c:pt>
                <c:pt idx="10266">
                  <c:v>36931</c:v>
                </c:pt>
                <c:pt idx="10267">
                  <c:v>36932</c:v>
                </c:pt>
                <c:pt idx="10268">
                  <c:v>36933</c:v>
                </c:pt>
                <c:pt idx="10269">
                  <c:v>36934</c:v>
                </c:pt>
                <c:pt idx="10270">
                  <c:v>36935</c:v>
                </c:pt>
                <c:pt idx="10271">
                  <c:v>36936</c:v>
                </c:pt>
                <c:pt idx="10272">
                  <c:v>36937</c:v>
                </c:pt>
                <c:pt idx="10273">
                  <c:v>36938</c:v>
                </c:pt>
                <c:pt idx="10274">
                  <c:v>36939</c:v>
                </c:pt>
                <c:pt idx="10275">
                  <c:v>36940</c:v>
                </c:pt>
                <c:pt idx="10276">
                  <c:v>36941</c:v>
                </c:pt>
                <c:pt idx="10277">
                  <c:v>36942</c:v>
                </c:pt>
                <c:pt idx="10278">
                  <c:v>36943</c:v>
                </c:pt>
                <c:pt idx="10279">
                  <c:v>36944</c:v>
                </c:pt>
                <c:pt idx="10280">
                  <c:v>36945</c:v>
                </c:pt>
                <c:pt idx="10281">
                  <c:v>36946</c:v>
                </c:pt>
                <c:pt idx="10282">
                  <c:v>36947</c:v>
                </c:pt>
                <c:pt idx="10283">
                  <c:v>36948</c:v>
                </c:pt>
                <c:pt idx="10284">
                  <c:v>36949</c:v>
                </c:pt>
                <c:pt idx="10285">
                  <c:v>36950</c:v>
                </c:pt>
                <c:pt idx="10286">
                  <c:v>36951</c:v>
                </c:pt>
                <c:pt idx="10287">
                  <c:v>36952</c:v>
                </c:pt>
                <c:pt idx="10288">
                  <c:v>36953</c:v>
                </c:pt>
                <c:pt idx="10289">
                  <c:v>36954</c:v>
                </c:pt>
                <c:pt idx="10290">
                  <c:v>36955</c:v>
                </c:pt>
                <c:pt idx="10291">
                  <c:v>36956</c:v>
                </c:pt>
                <c:pt idx="10292">
                  <c:v>36957</c:v>
                </c:pt>
                <c:pt idx="10293">
                  <c:v>36958</c:v>
                </c:pt>
                <c:pt idx="10294">
                  <c:v>36959</c:v>
                </c:pt>
                <c:pt idx="10295">
                  <c:v>36960</c:v>
                </c:pt>
                <c:pt idx="10296">
                  <c:v>36961</c:v>
                </c:pt>
                <c:pt idx="10297">
                  <c:v>36962</c:v>
                </c:pt>
                <c:pt idx="10298">
                  <c:v>36963</c:v>
                </c:pt>
                <c:pt idx="10299">
                  <c:v>36964</c:v>
                </c:pt>
                <c:pt idx="10300">
                  <c:v>36965</c:v>
                </c:pt>
                <c:pt idx="10301">
                  <c:v>36966</c:v>
                </c:pt>
                <c:pt idx="10302">
                  <c:v>36967</c:v>
                </c:pt>
                <c:pt idx="10303">
                  <c:v>36968</c:v>
                </c:pt>
                <c:pt idx="10304">
                  <c:v>36969</c:v>
                </c:pt>
                <c:pt idx="10305">
                  <c:v>36970</c:v>
                </c:pt>
                <c:pt idx="10306">
                  <c:v>36971</c:v>
                </c:pt>
                <c:pt idx="10307">
                  <c:v>36972</c:v>
                </c:pt>
                <c:pt idx="10308">
                  <c:v>36973</c:v>
                </c:pt>
                <c:pt idx="10309">
                  <c:v>36974</c:v>
                </c:pt>
                <c:pt idx="10310">
                  <c:v>36975</c:v>
                </c:pt>
                <c:pt idx="10311">
                  <c:v>36976</c:v>
                </c:pt>
                <c:pt idx="10312">
                  <c:v>36977</c:v>
                </c:pt>
                <c:pt idx="10313">
                  <c:v>36978</c:v>
                </c:pt>
                <c:pt idx="10314">
                  <c:v>36979</c:v>
                </c:pt>
                <c:pt idx="10315">
                  <c:v>36980</c:v>
                </c:pt>
                <c:pt idx="10316">
                  <c:v>36981</c:v>
                </c:pt>
                <c:pt idx="10317">
                  <c:v>36982</c:v>
                </c:pt>
                <c:pt idx="10318">
                  <c:v>36983</c:v>
                </c:pt>
                <c:pt idx="10319">
                  <c:v>36984</c:v>
                </c:pt>
                <c:pt idx="10320">
                  <c:v>36985</c:v>
                </c:pt>
                <c:pt idx="10321">
                  <c:v>36986</c:v>
                </c:pt>
                <c:pt idx="10322">
                  <c:v>36987</c:v>
                </c:pt>
                <c:pt idx="10323">
                  <c:v>36988</c:v>
                </c:pt>
                <c:pt idx="10324">
                  <c:v>36989</c:v>
                </c:pt>
                <c:pt idx="10325">
                  <c:v>36990</c:v>
                </c:pt>
                <c:pt idx="10326">
                  <c:v>36991</c:v>
                </c:pt>
                <c:pt idx="10327">
                  <c:v>36992</c:v>
                </c:pt>
                <c:pt idx="10328">
                  <c:v>36993</c:v>
                </c:pt>
                <c:pt idx="10329">
                  <c:v>36994</c:v>
                </c:pt>
                <c:pt idx="10330">
                  <c:v>36995</c:v>
                </c:pt>
                <c:pt idx="10331">
                  <c:v>36996</c:v>
                </c:pt>
                <c:pt idx="10332">
                  <c:v>36997</c:v>
                </c:pt>
                <c:pt idx="10333">
                  <c:v>36998</c:v>
                </c:pt>
                <c:pt idx="10334">
                  <c:v>36999</c:v>
                </c:pt>
                <c:pt idx="10335">
                  <c:v>37000</c:v>
                </c:pt>
                <c:pt idx="10336">
                  <c:v>37001</c:v>
                </c:pt>
                <c:pt idx="10337">
                  <c:v>37002</c:v>
                </c:pt>
                <c:pt idx="10338">
                  <c:v>37003</c:v>
                </c:pt>
                <c:pt idx="10339">
                  <c:v>37004</c:v>
                </c:pt>
                <c:pt idx="10340">
                  <c:v>37005</c:v>
                </c:pt>
                <c:pt idx="10341">
                  <c:v>37006</c:v>
                </c:pt>
                <c:pt idx="10342">
                  <c:v>37007</c:v>
                </c:pt>
                <c:pt idx="10343">
                  <c:v>37008</c:v>
                </c:pt>
                <c:pt idx="10344">
                  <c:v>37009</c:v>
                </c:pt>
                <c:pt idx="10345">
                  <c:v>37010</c:v>
                </c:pt>
                <c:pt idx="10346">
                  <c:v>37011</c:v>
                </c:pt>
                <c:pt idx="10347">
                  <c:v>37012</c:v>
                </c:pt>
                <c:pt idx="10348">
                  <c:v>37013</c:v>
                </c:pt>
                <c:pt idx="10349">
                  <c:v>37014</c:v>
                </c:pt>
                <c:pt idx="10350">
                  <c:v>37015</c:v>
                </c:pt>
                <c:pt idx="10351">
                  <c:v>37016</c:v>
                </c:pt>
                <c:pt idx="10352">
                  <c:v>37017</c:v>
                </c:pt>
                <c:pt idx="10353">
                  <c:v>37018</c:v>
                </c:pt>
                <c:pt idx="10354">
                  <c:v>37019</c:v>
                </c:pt>
                <c:pt idx="10355">
                  <c:v>37020</c:v>
                </c:pt>
                <c:pt idx="10356">
                  <c:v>37021</c:v>
                </c:pt>
                <c:pt idx="10357">
                  <c:v>37022</c:v>
                </c:pt>
                <c:pt idx="10358">
                  <c:v>37023</c:v>
                </c:pt>
                <c:pt idx="10359">
                  <c:v>37024</c:v>
                </c:pt>
                <c:pt idx="10360">
                  <c:v>37025</c:v>
                </c:pt>
                <c:pt idx="10361">
                  <c:v>37026</c:v>
                </c:pt>
                <c:pt idx="10362">
                  <c:v>37027</c:v>
                </c:pt>
                <c:pt idx="10363">
                  <c:v>37028</c:v>
                </c:pt>
                <c:pt idx="10364">
                  <c:v>37029</c:v>
                </c:pt>
                <c:pt idx="10365">
                  <c:v>37030</c:v>
                </c:pt>
                <c:pt idx="10366">
                  <c:v>37031</c:v>
                </c:pt>
                <c:pt idx="10367">
                  <c:v>37032</c:v>
                </c:pt>
                <c:pt idx="10368">
                  <c:v>37033</c:v>
                </c:pt>
                <c:pt idx="10369">
                  <c:v>37034</c:v>
                </c:pt>
                <c:pt idx="10370">
                  <c:v>37035</c:v>
                </c:pt>
                <c:pt idx="10371">
                  <c:v>37036</c:v>
                </c:pt>
                <c:pt idx="10372">
                  <c:v>37037</c:v>
                </c:pt>
                <c:pt idx="10373">
                  <c:v>37038</c:v>
                </c:pt>
                <c:pt idx="10374">
                  <c:v>37039</c:v>
                </c:pt>
                <c:pt idx="10375">
                  <c:v>37040</c:v>
                </c:pt>
                <c:pt idx="10376">
                  <c:v>37041</c:v>
                </c:pt>
                <c:pt idx="10377">
                  <c:v>37042</c:v>
                </c:pt>
                <c:pt idx="10378">
                  <c:v>37043</c:v>
                </c:pt>
                <c:pt idx="10379">
                  <c:v>37044</c:v>
                </c:pt>
                <c:pt idx="10380">
                  <c:v>37045</c:v>
                </c:pt>
                <c:pt idx="10381">
                  <c:v>37046</c:v>
                </c:pt>
                <c:pt idx="10382">
                  <c:v>37047</c:v>
                </c:pt>
                <c:pt idx="10383">
                  <c:v>37048</c:v>
                </c:pt>
                <c:pt idx="10384">
                  <c:v>37049</c:v>
                </c:pt>
                <c:pt idx="10385">
                  <c:v>37050</c:v>
                </c:pt>
                <c:pt idx="10386">
                  <c:v>37051</c:v>
                </c:pt>
                <c:pt idx="10387">
                  <c:v>37052</c:v>
                </c:pt>
                <c:pt idx="10388">
                  <c:v>37053</c:v>
                </c:pt>
                <c:pt idx="10389">
                  <c:v>37054</c:v>
                </c:pt>
                <c:pt idx="10390">
                  <c:v>37055</c:v>
                </c:pt>
                <c:pt idx="10391">
                  <c:v>37056</c:v>
                </c:pt>
                <c:pt idx="10392">
                  <c:v>37057</c:v>
                </c:pt>
                <c:pt idx="10393">
                  <c:v>37058</c:v>
                </c:pt>
                <c:pt idx="10394">
                  <c:v>37059</c:v>
                </c:pt>
                <c:pt idx="10395">
                  <c:v>37060</c:v>
                </c:pt>
                <c:pt idx="10396">
                  <c:v>37061</c:v>
                </c:pt>
                <c:pt idx="10397">
                  <c:v>37062</c:v>
                </c:pt>
                <c:pt idx="10398">
                  <c:v>37063</c:v>
                </c:pt>
                <c:pt idx="10399">
                  <c:v>37064</c:v>
                </c:pt>
                <c:pt idx="10400">
                  <c:v>37065</c:v>
                </c:pt>
                <c:pt idx="10401">
                  <c:v>37066</c:v>
                </c:pt>
                <c:pt idx="10402">
                  <c:v>37067</c:v>
                </c:pt>
                <c:pt idx="10403">
                  <c:v>37068</c:v>
                </c:pt>
                <c:pt idx="10404">
                  <c:v>37069</c:v>
                </c:pt>
                <c:pt idx="10405">
                  <c:v>37070</c:v>
                </c:pt>
                <c:pt idx="10406">
                  <c:v>37071</c:v>
                </c:pt>
                <c:pt idx="10407">
                  <c:v>37072</c:v>
                </c:pt>
                <c:pt idx="10408">
                  <c:v>37073</c:v>
                </c:pt>
                <c:pt idx="10409">
                  <c:v>37074</c:v>
                </c:pt>
                <c:pt idx="10410">
                  <c:v>37075</c:v>
                </c:pt>
                <c:pt idx="10411">
                  <c:v>37076</c:v>
                </c:pt>
                <c:pt idx="10412">
                  <c:v>37077</c:v>
                </c:pt>
                <c:pt idx="10413">
                  <c:v>37078</c:v>
                </c:pt>
                <c:pt idx="10414">
                  <c:v>37079</c:v>
                </c:pt>
                <c:pt idx="10415">
                  <c:v>37080</c:v>
                </c:pt>
                <c:pt idx="10416">
                  <c:v>37081</c:v>
                </c:pt>
                <c:pt idx="10417">
                  <c:v>37082</c:v>
                </c:pt>
                <c:pt idx="10418">
                  <c:v>37083</c:v>
                </c:pt>
                <c:pt idx="10419">
                  <c:v>37084</c:v>
                </c:pt>
                <c:pt idx="10420">
                  <c:v>37085</c:v>
                </c:pt>
                <c:pt idx="10421">
                  <c:v>37086</c:v>
                </c:pt>
                <c:pt idx="10422">
                  <c:v>37087</c:v>
                </c:pt>
                <c:pt idx="10423">
                  <c:v>37088</c:v>
                </c:pt>
                <c:pt idx="10424">
                  <c:v>37089</c:v>
                </c:pt>
                <c:pt idx="10425">
                  <c:v>37090</c:v>
                </c:pt>
                <c:pt idx="10426">
                  <c:v>37091</c:v>
                </c:pt>
                <c:pt idx="10427">
                  <c:v>37092</c:v>
                </c:pt>
                <c:pt idx="10428">
                  <c:v>37093</c:v>
                </c:pt>
                <c:pt idx="10429">
                  <c:v>37094</c:v>
                </c:pt>
                <c:pt idx="10430">
                  <c:v>37095</c:v>
                </c:pt>
                <c:pt idx="10431">
                  <c:v>37096</c:v>
                </c:pt>
                <c:pt idx="10432">
                  <c:v>37097</c:v>
                </c:pt>
                <c:pt idx="10433">
                  <c:v>37098</c:v>
                </c:pt>
                <c:pt idx="10434">
                  <c:v>37099</c:v>
                </c:pt>
                <c:pt idx="10435">
                  <c:v>37100</c:v>
                </c:pt>
                <c:pt idx="10436">
                  <c:v>37101</c:v>
                </c:pt>
                <c:pt idx="10437">
                  <c:v>37102</c:v>
                </c:pt>
                <c:pt idx="10438">
                  <c:v>37103</c:v>
                </c:pt>
                <c:pt idx="10439">
                  <c:v>37104</c:v>
                </c:pt>
                <c:pt idx="10440">
                  <c:v>37105</c:v>
                </c:pt>
                <c:pt idx="10441">
                  <c:v>37106</c:v>
                </c:pt>
                <c:pt idx="10442">
                  <c:v>37107</c:v>
                </c:pt>
                <c:pt idx="10443">
                  <c:v>37108</c:v>
                </c:pt>
                <c:pt idx="10444">
                  <c:v>37109</c:v>
                </c:pt>
                <c:pt idx="10445">
                  <c:v>37110</c:v>
                </c:pt>
                <c:pt idx="10446">
                  <c:v>37111</c:v>
                </c:pt>
                <c:pt idx="10447">
                  <c:v>37112</c:v>
                </c:pt>
                <c:pt idx="10448">
                  <c:v>37113</c:v>
                </c:pt>
                <c:pt idx="10449">
                  <c:v>37114</c:v>
                </c:pt>
                <c:pt idx="10450">
                  <c:v>37115</c:v>
                </c:pt>
                <c:pt idx="10451">
                  <c:v>37116</c:v>
                </c:pt>
                <c:pt idx="10452">
                  <c:v>37117</c:v>
                </c:pt>
                <c:pt idx="10453">
                  <c:v>37118</c:v>
                </c:pt>
                <c:pt idx="10454">
                  <c:v>37119</c:v>
                </c:pt>
                <c:pt idx="10455">
                  <c:v>37120</c:v>
                </c:pt>
                <c:pt idx="10456">
                  <c:v>37121</c:v>
                </c:pt>
                <c:pt idx="10457">
                  <c:v>37122</c:v>
                </c:pt>
                <c:pt idx="10458">
                  <c:v>37123</c:v>
                </c:pt>
                <c:pt idx="10459">
                  <c:v>37124</c:v>
                </c:pt>
                <c:pt idx="10460">
                  <c:v>37125</c:v>
                </c:pt>
                <c:pt idx="10461">
                  <c:v>37126</c:v>
                </c:pt>
                <c:pt idx="10462">
                  <c:v>37127</c:v>
                </c:pt>
                <c:pt idx="10463">
                  <c:v>37128</c:v>
                </c:pt>
                <c:pt idx="10464">
                  <c:v>37129</c:v>
                </c:pt>
                <c:pt idx="10465">
                  <c:v>37130</c:v>
                </c:pt>
                <c:pt idx="10466">
                  <c:v>37131</c:v>
                </c:pt>
                <c:pt idx="10467">
                  <c:v>37132</c:v>
                </c:pt>
                <c:pt idx="10468">
                  <c:v>37133</c:v>
                </c:pt>
                <c:pt idx="10469">
                  <c:v>37134</c:v>
                </c:pt>
                <c:pt idx="10470">
                  <c:v>37135</c:v>
                </c:pt>
                <c:pt idx="10471">
                  <c:v>37136</c:v>
                </c:pt>
                <c:pt idx="10472">
                  <c:v>37137</c:v>
                </c:pt>
                <c:pt idx="10473">
                  <c:v>37138</c:v>
                </c:pt>
                <c:pt idx="10474">
                  <c:v>37139</c:v>
                </c:pt>
                <c:pt idx="10475">
                  <c:v>37140</c:v>
                </c:pt>
                <c:pt idx="10476">
                  <c:v>37141</c:v>
                </c:pt>
                <c:pt idx="10477">
                  <c:v>37142</c:v>
                </c:pt>
                <c:pt idx="10478">
                  <c:v>37143</c:v>
                </c:pt>
                <c:pt idx="10479">
                  <c:v>37144</c:v>
                </c:pt>
                <c:pt idx="10480">
                  <c:v>37145</c:v>
                </c:pt>
                <c:pt idx="10481">
                  <c:v>37146</c:v>
                </c:pt>
                <c:pt idx="10482">
                  <c:v>37147</c:v>
                </c:pt>
                <c:pt idx="10483">
                  <c:v>37148</c:v>
                </c:pt>
                <c:pt idx="10484">
                  <c:v>37149</c:v>
                </c:pt>
                <c:pt idx="10485">
                  <c:v>37150</c:v>
                </c:pt>
                <c:pt idx="10486">
                  <c:v>37151</c:v>
                </c:pt>
                <c:pt idx="10487">
                  <c:v>37152</c:v>
                </c:pt>
                <c:pt idx="10488">
                  <c:v>37153</c:v>
                </c:pt>
                <c:pt idx="10489">
                  <c:v>37154</c:v>
                </c:pt>
                <c:pt idx="10490">
                  <c:v>37155</c:v>
                </c:pt>
                <c:pt idx="10491">
                  <c:v>37156</c:v>
                </c:pt>
                <c:pt idx="10492">
                  <c:v>37157</c:v>
                </c:pt>
                <c:pt idx="10493">
                  <c:v>37158</c:v>
                </c:pt>
                <c:pt idx="10494">
                  <c:v>37159</c:v>
                </c:pt>
                <c:pt idx="10495">
                  <c:v>37160</c:v>
                </c:pt>
                <c:pt idx="10496">
                  <c:v>37161</c:v>
                </c:pt>
                <c:pt idx="10497">
                  <c:v>37162</c:v>
                </c:pt>
                <c:pt idx="10498">
                  <c:v>37163</c:v>
                </c:pt>
                <c:pt idx="10499">
                  <c:v>37164</c:v>
                </c:pt>
                <c:pt idx="10500">
                  <c:v>37165</c:v>
                </c:pt>
                <c:pt idx="10501">
                  <c:v>37166</c:v>
                </c:pt>
                <c:pt idx="10502">
                  <c:v>37167</c:v>
                </c:pt>
                <c:pt idx="10503">
                  <c:v>37168</c:v>
                </c:pt>
                <c:pt idx="10504">
                  <c:v>37169</c:v>
                </c:pt>
                <c:pt idx="10505">
                  <c:v>37170</c:v>
                </c:pt>
                <c:pt idx="10506">
                  <c:v>37171</c:v>
                </c:pt>
                <c:pt idx="10507">
                  <c:v>37172</c:v>
                </c:pt>
                <c:pt idx="10508">
                  <c:v>37173</c:v>
                </c:pt>
                <c:pt idx="10509">
                  <c:v>37174</c:v>
                </c:pt>
                <c:pt idx="10510">
                  <c:v>37175</c:v>
                </c:pt>
                <c:pt idx="10511">
                  <c:v>37176</c:v>
                </c:pt>
                <c:pt idx="10512">
                  <c:v>37177</c:v>
                </c:pt>
                <c:pt idx="10513">
                  <c:v>37178</c:v>
                </c:pt>
                <c:pt idx="10514">
                  <c:v>37179</c:v>
                </c:pt>
                <c:pt idx="10515">
                  <c:v>37180</c:v>
                </c:pt>
                <c:pt idx="10516">
                  <c:v>37181</c:v>
                </c:pt>
                <c:pt idx="10517">
                  <c:v>37182</c:v>
                </c:pt>
                <c:pt idx="10518">
                  <c:v>37183</c:v>
                </c:pt>
                <c:pt idx="10519">
                  <c:v>37184</c:v>
                </c:pt>
                <c:pt idx="10520">
                  <c:v>37185</c:v>
                </c:pt>
                <c:pt idx="10521">
                  <c:v>37186</c:v>
                </c:pt>
                <c:pt idx="10522">
                  <c:v>37187</c:v>
                </c:pt>
                <c:pt idx="10523">
                  <c:v>37188</c:v>
                </c:pt>
                <c:pt idx="10524">
                  <c:v>37189</c:v>
                </c:pt>
                <c:pt idx="10525">
                  <c:v>37190</c:v>
                </c:pt>
                <c:pt idx="10526">
                  <c:v>37191</c:v>
                </c:pt>
                <c:pt idx="10527">
                  <c:v>37192</c:v>
                </c:pt>
                <c:pt idx="10528">
                  <c:v>37193</c:v>
                </c:pt>
                <c:pt idx="10529">
                  <c:v>37194</c:v>
                </c:pt>
                <c:pt idx="10530">
                  <c:v>37195</c:v>
                </c:pt>
                <c:pt idx="10531">
                  <c:v>37196</c:v>
                </c:pt>
                <c:pt idx="10532">
                  <c:v>37197</c:v>
                </c:pt>
                <c:pt idx="10533">
                  <c:v>37198</c:v>
                </c:pt>
                <c:pt idx="10534">
                  <c:v>37199</c:v>
                </c:pt>
                <c:pt idx="10535">
                  <c:v>37200</c:v>
                </c:pt>
                <c:pt idx="10536">
                  <c:v>37201</c:v>
                </c:pt>
                <c:pt idx="10537">
                  <c:v>37202</c:v>
                </c:pt>
                <c:pt idx="10538">
                  <c:v>37203</c:v>
                </c:pt>
                <c:pt idx="10539">
                  <c:v>37204</c:v>
                </c:pt>
                <c:pt idx="10540">
                  <c:v>37205</c:v>
                </c:pt>
                <c:pt idx="10541">
                  <c:v>37206</c:v>
                </c:pt>
                <c:pt idx="10542">
                  <c:v>37207</c:v>
                </c:pt>
                <c:pt idx="10543">
                  <c:v>37208</c:v>
                </c:pt>
                <c:pt idx="10544">
                  <c:v>37209</c:v>
                </c:pt>
                <c:pt idx="10545">
                  <c:v>37210</c:v>
                </c:pt>
                <c:pt idx="10546">
                  <c:v>37211</c:v>
                </c:pt>
                <c:pt idx="10547">
                  <c:v>37212</c:v>
                </c:pt>
                <c:pt idx="10548">
                  <c:v>37213</c:v>
                </c:pt>
                <c:pt idx="10549">
                  <c:v>37214</c:v>
                </c:pt>
                <c:pt idx="10550">
                  <c:v>37215</c:v>
                </c:pt>
                <c:pt idx="10551">
                  <c:v>37216</c:v>
                </c:pt>
                <c:pt idx="10552">
                  <c:v>37217</c:v>
                </c:pt>
                <c:pt idx="10553">
                  <c:v>37218</c:v>
                </c:pt>
                <c:pt idx="10554">
                  <c:v>37219</c:v>
                </c:pt>
                <c:pt idx="10555">
                  <c:v>37220</c:v>
                </c:pt>
                <c:pt idx="10556">
                  <c:v>37221</c:v>
                </c:pt>
                <c:pt idx="10557">
                  <c:v>37222</c:v>
                </c:pt>
                <c:pt idx="10558">
                  <c:v>37223</c:v>
                </c:pt>
                <c:pt idx="10559">
                  <c:v>37224</c:v>
                </c:pt>
                <c:pt idx="10560">
                  <c:v>37225</c:v>
                </c:pt>
                <c:pt idx="10561">
                  <c:v>37226</c:v>
                </c:pt>
                <c:pt idx="10562">
                  <c:v>37227</c:v>
                </c:pt>
                <c:pt idx="10563">
                  <c:v>37228</c:v>
                </c:pt>
                <c:pt idx="10564">
                  <c:v>37229</c:v>
                </c:pt>
                <c:pt idx="10565">
                  <c:v>37230</c:v>
                </c:pt>
                <c:pt idx="10566">
                  <c:v>37231</c:v>
                </c:pt>
                <c:pt idx="10567">
                  <c:v>37232</c:v>
                </c:pt>
                <c:pt idx="10568">
                  <c:v>37233</c:v>
                </c:pt>
                <c:pt idx="10569">
                  <c:v>37234</c:v>
                </c:pt>
                <c:pt idx="10570">
                  <c:v>37235</c:v>
                </c:pt>
                <c:pt idx="10571">
                  <c:v>37236</c:v>
                </c:pt>
                <c:pt idx="10572">
                  <c:v>37237</c:v>
                </c:pt>
                <c:pt idx="10573">
                  <c:v>37238</c:v>
                </c:pt>
                <c:pt idx="10574">
                  <c:v>37239</c:v>
                </c:pt>
                <c:pt idx="10575">
                  <c:v>37240</c:v>
                </c:pt>
                <c:pt idx="10576">
                  <c:v>37241</c:v>
                </c:pt>
                <c:pt idx="10577">
                  <c:v>37242</c:v>
                </c:pt>
                <c:pt idx="10578">
                  <c:v>37243</c:v>
                </c:pt>
                <c:pt idx="10579">
                  <c:v>37244</c:v>
                </c:pt>
                <c:pt idx="10580">
                  <c:v>37245</c:v>
                </c:pt>
                <c:pt idx="10581">
                  <c:v>37246</c:v>
                </c:pt>
                <c:pt idx="10582">
                  <c:v>37247</c:v>
                </c:pt>
                <c:pt idx="10583">
                  <c:v>37248</c:v>
                </c:pt>
                <c:pt idx="10584">
                  <c:v>37249</c:v>
                </c:pt>
                <c:pt idx="10585">
                  <c:v>37250</c:v>
                </c:pt>
                <c:pt idx="10586">
                  <c:v>37251</c:v>
                </c:pt>
                <c:pt idx="10587">
                  <c:v>37252</c:v>
                </c:pt>
                <c:pt idx="10588">
                  <c:v>37253</c:v>
                </c:pt>
                <c:pt idx="10589">
                  <c:v>37254</c:v>
                </c:pt>
                <c:pt idx="10590">
                  <c:v>37255</c:v>
                </c:pt>
                <c:pt idx="10591">
                  <c:v>37256</c:v>
                </c:pt>
                <c:pt idx="10592">
                  <c:v>37257</c:v>
                </c:pt>
                <c:pt idx="10593">
                  <c:v>37258</c:v>
                </c:pt>
                <c:pt idx="10594">
                  <c:v>37259</c:v>
                </c:pt>
                <c:pt idx="10595">
                  <c:v>37260</c:v>
                </c:pt>
                <c:pt idx="10596">
                  <c:v>37261</c:v>
                </c:pt>
                <c:pt idx="10597">
                  <c:v>37262</c:v>
                </c:pt>
                <c:pt idx="10598">
                  <c:v>37263</c:v>
                </c:pt>
                <c:pt idx="10599">
                  <c:v>37264</c:v>
                </c:pt>
                <c:pt idx="10600">
                  <c:v>37265</c:v>
                </c:pt>
                <c:pt idx="10601">
                  <c:v>37266</c:v>
                </c:pt>
                <c:pt idx="10602">
                  <c:v>37267</c:v>
                </c:pt>
                <c:pt idx="10603">
                  <c:v>37268</c:v>
                </c:pt>
                <c:pt idx="10604">
                  <c:v>37269</c:v>
                </c:pt>
                <c:pt idx="10605">
                  <c:v>37270</c:v>
                </c:pt>
                <c:pt idx="10606">
                  <c:v>37271</c:v>
                </c:pt>
                <c:pt idx="10607">
                  <c:v>37272</c:v>
                </c:pt>
                <c:pt idx="10608">
                  <c:v>37273</c:v>
                </c:pt>
                <c:pt idx="10609">
                  <c:v>37274</c:v>
                </c:pt>
                <c:pt idx="10610">
                  <c:v>37275</c:v>
                </c:pt>
                <c:pt idx="10611">
                  <c:v>37276</c:v>
                </c:pt>
                <c:pt idx="10612">
                  <c:v>37277</c:v>
                </c:pt>
                <c:pt idx="10613">
                  <c:v>37278</c:v>
                </c:pt>
                <c:pt idx="10614">
                  <c:v>37279</c:v>
                </c:pt>
                <c:pt idx="10615">
                  <c:v>37280</c:v>
                </c:pt>
                <c:pt idx="10616">
                  <c:v>37281</c:v>
                </c:pt>
                <c:pt idx="10617">
                  <c:v>37282</c:v>
                </c:pt>
                <c:pt idx="10618">
                  <c:v>37283</c:v>
                </c:pt>
                <c:pt idx="10619">
                  <c:v>37284</c:v>
                </c:pt>
                <c:pt idx="10620">
                  <c:v>37285</c:v>
                </c:pt>
                <c:pt idx="10621">
                  <c:v>37286</c:v>
                </c:pt>
                <c:pt idx="10622">
                  <c:v>37287</c:v>
                </c:pt>
                <c:pt idx="10623">
                  <c:v>37288</c:v>
                </c:pt>
                <c:pt idx="10624">
                  <c:v>37289</c:v>
                </c:pt>
                <c:pt idx="10625">
                  <c:v>37290</c:v>
                </c:pt>
                <c:pt idx="10626">
                  <c:v>37291</c:v>
                </c:pt>
                <c:pt idx="10627">
                  <c:v>37292</c:v>
                </c:pt>
                <c:pt idx="10628">
                  <c:v>37293</c:v>
                </c:pt>
                <c:pt idx="10629">
                  <c:v>37294</c:v>
                </c:pt>
                <c:pt idx="10630">
                  <c:v>37295</c:v>
                </c:pt>
                <c:pt idx="10631">
                  <c:v>37296</c:v>
                </c:pt>
                <c:pt idx="10632">
                  <c:v>37297</c:v>
                </c:pt>
                <c:pt idx="10633">
                  <c:v>37298</c:v>
                </c:pt>
                <c:pt idx="10634">
                  <c:v>37299</c:v>
                </c:pt>
                <c:pt idx="10635">
                  <c:v>37300</c:v>
                </c:pt>
                <c:pt idx="10636">
                  <c:v>37301</c:v>
                </c:pt>
                <c:pt idx="10637">
                  <c:v>37302</c:v>
                </c:pt>
                <c:pt idx="10638">
                  <c:v>37303</c:v>
                </c:pt>
                <c:pt idx="10639">
                  <c:v>37304</c:v>
                </c:pt>
                <c:pt idx="10640">
                  <c:v>37305</c:v>
                </c:pt>
                <c:pt idx="10641">
                  <c:v>37306</c:v>
                </c:pt>
                <c:pt idx="10642">
                  <c:v>37307</c:v>
                </c:pt>
                <c:pt idx="10643">
                  <c:v>37308</c:v>
                </c:pt>
                <c:pt idx="10644">
                  <c:v>37309</c:v>
                </c:pt>
                <c:pt idx="10645">
                  <c:v>37310</c:v>
                </c:pt>
                <c:pt idx="10646">
                  <c:v>37311</c:v>
                </c:pt>
                <c:pt idx="10647">
                  <c:v>37312</c:v>
                </c:pt>
                <c:pt idx="10648">
                  <c:v>37313</c:v>
                </c:pt>
                <c:pt idx="10649">
                  <c:v>37314</c:v>
                </c:pt>
                <c:pt idx="10650">
                  <c:v>37315</c:v>
                </c:pt>
                <c:pt idx="10651">
                  <c:v>37316</c:v>
                </c:pt>
                <c:pt idx="10652">
                  <c:v>37317</c:v>
                </c:pt>
                <c:pt idx="10653">
                  <c:v>37318</c:v>
                </c:pt>
                <c:pt idx="10654">
                  <c:v>37319</c:v>
                </c:pt>
                <c:pt idx="10655">
                  <c:v>37320</c:v>
                </c:pt>
                <c:pt idx="10656">
                  <c:v>37321</c:v>
                </c:pt>
                <c:pt idx="10657">
                  <c:v>37322</c:v>
                </c:pt>
                <c:pt idx="10658">
                  <c:v>37323</c:v>
                </c:pt>
                <c:pt idx="10659">
                  <c:v>37324</c:v>
                </c:pt>
                <c:pt idx="10660">
                  <c:v>37325</c:v>
                </c:pt>
                <c:pt idx="10661">
                  <c:v>37326</c:v>
                </c:pt>
                <c:pt idx="10662">
                  <c:v>37327</c:v>
                </c:pt>
                <c:pt idx="10663">
                  <c:v>37328</c:v>
                </c:pt>
                <c:pt idx="10664">
                  <c:v>37329</c:v>
                </c:pt>
                <c:pt idx="10665">
                  <c:v>37330</c:v>
                </c:pt>
                <c:pt idx="10666">
                  <c:v>37331</c:v>
                </c:pt>
                <c:pt idx="10667">
                  <c:v>37332</c:v>
                </c:pt>
                <c:pt idx="10668">
                  <c:v>37333</c:v>
                </c:pt>
                <c:pt idx="10669">
                  <c:v>37334</c:v>
                </c:pt>
                <c:pt idx="10670">
                  <c:v>37335</c:v>
                </c:pt>
                <c:pt idx="10671">
                  <c:v>37336</c:v>
                </c:pt>
                <c:pt idx="10672">
                  <c:v>37337</c:v>
                </c:pt>
                <c:pt idx="10673">
                  <c:v>37338</c:v>
                </c:pt>
                <c:pt idx="10674">
                  <c:v>37339</c:v>
                </c:pt>
                <c:pt idx="10675">
                  <c:v>37340</c:v>
                </c:pt>
                <c:pt idx="10676">
                  <c:v>37341</c:v>
                </c:pt>
                <c:pt idx="10677">
                  <c:v>37342</c:v>
                </c:pt>
                <c:pt idx="10678">
                  <c:v>37343</c:v>
                </c:pt>
                <c:pt idx="10679">
                  <c:v>37344</c:v>
                </c:pt>
                <c:pt idx="10680">
                  <c:v>37345</c:v>
                </c:pt>
                <c:pt idx="10681">
                  <c:v>37346</c:v>
                </c:pt>
                <c:pt idx="10682">
                  <c:v>37347</c:v>
                </c:pt>
                <c:pt idx="10683">
                  <c:v>37348</c:v>
                </c:pt>
                <c:pt idx="10684">
                  <c:v>37349</c:v>
                </c:pt>
                <c:pt idx="10685">
                  <c:v>37350</c:v>
                </c:pt>
                <c:pt idx="10686">
                  <c:v>37351</c:v>
                </c:pt>
                <c:pt idx="10687">
                  <c:v>37352</c:v>
                </c:pt>
                <c:pt idx="10688">
                  <c:v>37353</c:v>
                </c:pt>
                <c:pt idx="10689">
                  <c:v>37354</c:v>
                </c:pt>
                <c:pt idx="10690">
                  <c:v>37355</c:v>
                </c:pt>
                <c:pt idx="10691">
                  <c:v>37356</c:v>
                </c:pt>
                <c:pt idx="10692">
                  <c:v>37357</c:v>
                </c:pt>
                <c:pt idx="10693">
                  <c:v>37358</c:v>
                </c:pt>
                <c:pt idx="10694">
                  <c:v>37359</c:v>
                </c:pt>
                <c:pt idx="10695">
                  <c:v>37360</c:v>
                </c:pt>
                <c:pt idx="10696">
                  <c:v>37361</c:v>
                </c:pt>
                <c:pt idx="10697">
                  <c:v>37362</c:v>
                </c:pt>
                <c:pt idx="10698">
                  <c:v>37363</c:v>
                </c:pt>
                <c:pt idx="10699">
                  <c:v>37364</c:v>
                </c:pt>
                <c:pt idx="10700">
                  <c:v>37365</c:v>
                </c:pt>
                <c:pt idx="10701">
                  <c:v>37366</c:v>
                </c:pt>
                <c:pt idx="10702">
                  <c:v>37367</c:v>
                </c:pt>
                <c:pt idx="10703">
                  <c:v>37368</c:v>
                </c:pt>
                <c:pt idx="10704">
                  <c:v>37369</c:v>
                </c:pt>
                <c:pt idx="10705">
                  <c:v>37370</c:v>
                </c:pt>
                <c:pt idx="10706">
                  <c:v>37371</c:v>
                </c:pt>
                <c:pt idx="10707">
                  <c:v>37372</c:v>
                </c:pt>
                <c:pt idx="10708">
                  <c:v>37373</c:v>
                </c:pt>
                <c:pt idx="10709">
                  <c:v>37374</c:v>
                </c:pt>
                <c:pt idx="10710">
                  <c:v>37375</c:v>
                </c:pt>
                <c:pt idx="10711">
                  <c:v>37376</c:v>
                </c:pt>
                <c:pt idx="10712">
                  <c:v>37377</c:v>
                </c:pt>
                <c:pt idx="10713">
                  <c:v>37378</c:v>
                </c:pt>
                <c:pt idx="10714">
                  <c:v>37379</c:v>
                </c:pt>
                <c:pt idx="10715">
                  <c:v>37380</c:v>
                </c:pt>
                <c:pt idx="10716">
                  <c:v>37381</c:v>
                </c:pt>
                <c:pt idx="10717">
                  <c:v>37382</c:v>
                </c:pt>
                <c:pt idx="10718">
                  <c:v>37383</c:v>
                </c:pt>
                <c:pt idx="10719">
                  <c:v>37384</c:v>
                </c:pt>
                <c:pt idx="10720">
                  <c:v>37385</c:v>
                </c:pt>
                <c:pt idx="10721">
                  <c:v>37386</c:v>
                </c:pt>
                <c:pt idx="10722">
                  <c:v>37387</c:v>
                </c:pt>
                <c:pt idx="10723">
                  <c:v>37388</c:v>
                </c:pt>
                <c:pt idx="10724">
                  <c:v>37389</c:v>
                </c:pt>
                <c:pt idx="10725">
                  <c:v>37390</c:v>
                </c:pt>
                <c:pt idx="10726">
                  <c:v>37391</c:v>
                </c:pt>
                <c:pt idx="10727">
                  <c:v>37392</c:v>
                </c:pt>
                <c:pt idx="10728">
                  <c:v>37393</c:v>
                </c:pt>
                <c:pt idx="10729">
                  <c:v>37394</c:v>
                </c:pt>
                <c:pt idx="10730">
                  <c:v>37395</c:v>
                </c:pt>
                <c:pt idx="10731">
                  <c:v>37396</c:v>
                </c:pt>
                <c:pt idx="10732">
                  <c:v>37397</c:v>
                </c:pt>
                <c:pt idx="10733">
                  <c:v>37398</c:v>
                </c:pt>
                <c:pt idx="10734">
                  <c:v>37399</c:v>
                </c:pt>
                <c:pt idx="10735">
                  <c:v>37400</c:v>
                </c:pt>
                <c:pt idx="10736">
                  <c:v>37401</c:v>
                </c:pt>
                <c:pt idx="10737">
                  <c:v>37402</c:v>
                </c:pt>
                <c:pt idx="10738">
                  <c:v>37403</c:v>
                </c:pt>
                <c:pt idx="10739">
                  <c:v>37404</c:v>
                </c:pt>
                <c:pt idx="10740">
                  <c:v>37405</c:v>
                </c:pt>
                <c:pt idx="10741">
                  <c:v>37406</c:v>
                </c:pt>
                <c:pt idx="10742">
                  <c:v>37407</c:v>
                </c:pt>
                <c:pt idx="10743">
                  <c:v>37408</c:v>
                </c:pt>
                <c:pt idx="10744">
                  <c:v>37409</c:v>
                </c:pt>
                <c:pt idx="10745">
                  <c:v>37410</c:v>
                </c:pt>
                <c:pt idx="10746">
                  <c:v>37411</c:v>
                </c:pt>
                <c:pt idx="10747">
                  <c:v>37412</c:v>
                </c:pt>
                <c:pt idx="10748">
                  <c:v>37413</c:v>
                </c:pt>
                <c:pt idx="10749">
                  <c:v>37414</c:v>
                </c:pt>
                <c:pt idx="10750">
                  <c:v>37415</c:v>
                </c:pt>
                <c:pt idx="10751">
                  <c:v>37416</c:v>
                </c:pt>
                <c:pt idx="10752">
                  <c:v>37417</c:v>
                </c:pt>
                <c:pt idx="10753">
                  <c:v>37418</c:v>
                </c:pt>
                <c:pt idx="10754">
                  <c:v>37419</c:v>
                </c:pt>
                <c:pt idx="10755">
                  <c:v>37420</c:v>
                </c:pt>
                <c:pt idx="10756">
                  <c:v>37421</c:v>
                </c:pt>
                <c:pt idx="10757">
                  <c:v>37422</c:v>
                </c:pt>
                <c:pt idx="10758">
                  <c:v>37423</c:v>
                </c:pt>
                <c:pt idx="10759">
                  <c:v>37424</c:v>
                </c:pt>
                <c:pt idx="10760">
                  <c:v>37425</c:v>
                </c:pt>
                <c:pt idx="10761">
                  <c:v>37426</c:v>
                </c:pt>
                <c:pt idx="10762">
                  <c:v>37427</c:v>
                </c:pt>
                <c:pt idx="10763">
                  <c:v>37428</c:v>
                </c:pt>
                <c:pt idx="10764">
                  <c:v>37429</c:v>
                </c:pt>
                <c:pt idx="10765">
                  <c:v>37430</c:v>
                </c:pt>
                <c:pt idx="10766">
                  <c:v>37431</c:v>
                </c:pt>
                <c:pt idx="10767">
                  <c:v>37432</c:v>
                </c:pt>
                <c:pt idx="10768">
                  <c:v>37433</c:v>
                </c:pt>
                <c:pt idx="10769">
                  <c:v>37434</c:v>
                </c:pt>
                <c:pt idx="10770">
                  <c:v>37435</c:v>
                </c:pt>
                <c:pt idx="10771">
                  <c:v>37436</c:v>
                </c:pt>
                <c:pt idx="10772">
                  <c:v>37437</c:v>
                </c:pt>
                <c:pt idx="10773">
                  <c:v>37438</c:v>
                </c:pt>
                <c:pt idx="10774">
                  <c:v>37439</c:v>
                </c:pt>
                <c:pt idx="10775">
                  <c:v>37440</c:v>
                </c:pt>
                <c:pt idx="10776">
                  <c:v>37441</c:v>
                </c:pt>
                <c:pt idx="10777">
                  <c:v>37442</c:v>
                </c:pt>
                <c:pt idx="10778">
                  <c:v>37443</c:v>
                </c:pt>
                <c:pt idx="10779">
                  <c:v>37444</c:v>
                </c:pt>
                <c:pt idx="10780">
                  <c:v>37445</c:v>
                </c:pt>
                <c:pt idx="10781">
                  <c:v>37446</c:v>
                </c:pt>
                <c:pt idx="10782">
                  <c:v>37447</c:v>
                </c:pt>
                <c:pt idx="10783">
                  <c:v>37448</c:v>
                </c:pt>
                <c:pt idx="10784">
                  <c:v>37449</c:v>
                </c:pt>
                <c:pt idx="10785">
                  <c:v>37450</c:v>
                </c:pt>
                <c:pt idx="10786">
                  <c:v>37451</c:v>
                </c:pt>
                <c:pt idx="10787">
                  <c:v>37452</c:v>
                </c:pt>
                <c:pt idx="10788">
                  <c:v>37453</c:v>
                </c:pt>
                <c:pt idx="10789">
                  <c:v>37454</c:v>
                </c:pt>
                <c:pt idx="10790">
                  <c:v>37455</c:v>
                </c:pt>
                <c:pt idx="10791">
                  <c:v>37456</c:v>
                </c:pt>
                <c:pt idx="10792">
                  <c:v>37457</c:v>
                </c:pt>
                <c:pt idx="10793">
                  <c:v>37458</c:v>
                </c:pt>
                <c:pt idx="10794">
                  <c:v>37459</c:v>
                </c:pt>
                <c:pt idx="10795">
                  <c:v>37460</c:v>
                </c:pt>
                <c:pt idx="10796">
                  <c:v>37461</c:v>
                </c:pt>
                <c:pt idx="10797">
                  <c:v>37462</c:v>
                </c:pt>
                <c:pt idx="10798">
                  <c:v>37463</c:v>
                </c:pt>
                <c:pt idx="10799">
                  <c:v>37464</c:v>
                </c:pt>
                <c:pt idx="10800">
                  <c:v>37465</c:v>
                </c:pt>
                <c:pt idx="10801">
                  <c:v>37466</c:v>
                </c:pt>
                <c:pt idx="10802">
                  <c:v>37467</c:v>
                </c:pt>
                <c:pt idx="10803">
                  <c:v>37468</c:v>
                </c:pt>
                <c:pt idx="10804">
                  <c:v>37469</c:v>
                </c:pt>
                <c:pt idx="10805">
                  <c:v>37470</c:v>
                </c:pt>
                <c:pt idx="10806">
                  <c:v>37471</c:v>
                </c:pt>
                <c:pt idx="10807">
                  <c:v>37472</c:v>
                </c:pt>
                <c:pt idx="10808">
                  <c:v>37473</c:v>
                </c:pt>
                <c:pt idx="10809">
                  <c:v>37474</c:v>
                </c:pt>
                <c:pt idx="10810">
                  <c:v>37475</c:v>
                </c:pt>
                <c:pt idx="10811">
                  <c:v>37476</c:v>
                </c:pt>
                <c:pt idx="10812">
                  <c:v>37477</c:v>
                </c:pt>
                <c:pt idx="10813">
                  <c:v>37478</c:v>
                </c:pt>
                <c:pt idx="10814">
                  <c:v>37479</c:v>
                </c:pt>
                <c:pt idx="10815">
                  <c:v>37480</c:v>
                </c:pt>
                <c:pt idx="10816">
                  <c:v>37481</c:v>
                </c:pt>
                <c:pt idx="10817">
                  <c:v>37482</c:v>
                </c:pt>
                <c:pt idx="10818">
                  <c:v>37483</c:v>
                </c:pt>
                <c:pt idx="10819">
                  <c:v>37484</c:v>
                </c:pt>
                <c:pt idx="10820">
                  <c:v>37485</c:v>
                </c:pt>
                <c:pt idx="10821">
                  <c:v>37486</c:v>
                </c:pt>
                <c:pt idx="10822">
                  <c:v>37487</c:v>
                </c:pt>
                <c:pt idx="10823">
                  <c:v>37488</c:v>
                </c:pt>
                <c:pt idx="10824">
                  <c:v>37489</c:v>
                </c:pt>
                <c:pt idx="10825">
                  <c:v>37490</c:v>
                </c:pt>
                <c:pt idx="10826">
                  <c:v>37491</c:v>
                </c:pt>
                <c:pt idx="10827">
                  <c:v>37492</c:v>
                </c:pt>
                <c:pt idx="10828">
                  <c:v>37493</c:v>
                </c:pt>
                <c:pt idx="10829">
                  <c:v>37494</c:v>
                </c:pt>
                <c:pt idx="10830">
                  <c:v>37495</c:v>
                </c:pt>
                <c:pt idx="10831">
                  <c:v>37496</c:v>
                </c:pt>
                <c:pt idx="10832">
                  <c:v>37497</c:v>
                </c:pt>
                <c:pt idx="10833">
                  <c:v>37498</c:v>
                </c:pt>
                <c:pt idx="10834">
                  <c:v>37499</c:v>
                </c:pt>
                <c:pt idx="10835">
                  <c:v>37500</c:v>
                </c:pt>
                <c:pt idx="10836">
                  <c:v>37501</c:v>
                </c:pt>
                <c:pt idx="10837">
                  <c:v>37502</c:v>
                </c:pt>
                <c:pt idx="10838">
                  <c:v>37503</c:v>
                </c:pt>
                <c:pt idx="10839">
                  <c:v>37504</c:v>
                </c:pt>
                <c:pt idx="10840">
                  <c:v>37505</c:v>
                </c:pt>
                <c:pt idx="10841">
                  <c:v>37506</c:v>
                </c:pt>
                <c:pt idx="10842">
                  <c:v>37507</c:v>
                </c:pt>
                <c:pt idx="10843">
                  <c:v>37508</c:v>
                </c:pt>
                <c:pt idx="10844">
                  <c:v>37509</c:v>
                </c:pt>
                <c:pt idx="10845">
                  <c:v>37510</c:v>
                </c:pt>
                <c:pt idx="10846">
                  <c:v>37511</c:v>
                </c:pt>
                <c:pt idx="10847">
                  <c:v>37512</c:v>
                </c:pt>
                <c:pt idx="10848">
                  <c:v>37513</c:v>
                </c:pt>
                <c:pt idx="10849">
                  <c:v>37514</c:v>
                </c:pt>
                <c:pt idx="10850">
                  <c:v>37515</c:v>
                </c:pt>
                <c:pt idx="10851">
                  <c:v>37516</c:v>
                </c:pt>
                <c:pt idx="10852">
                  <c:v>37517</c:v>
                </c:pt>
                <c:pt idx="10853">
                  <c:v>37518</c:v>
                </c:pt>
                <c:pt idx="10854">
                  <c:v>37519</c:v>
                </c:pt>
                <c:pt idx="10855">
                  <c:v>37520</c:v>
                </c:pt>
                <c:pt idx="10856">
                  <c:v>37521</c:v>
                </c:pt>
                <c:pt idx="10857">
                  <c:v>37522</c:v>
                </c:pt>
                <c:pt idx="10858">
                  <c:v>37523</c:v>
                </c:pt>
                <c:pt idx="10859">
                  <c:v>37524</c:v>
                </c:pt>
                <c:pt idx="10860">
                  <c:v>37525</c:v>
                </c:pt>
                <c:pt idx="10861">
                  <c:v>37526</c:v>
                </c:pt>
                <c:pt idx="10862">
                  <c:v>37527</c:v>
                </c:pt>
                <c:pt idx="10863">
                  <c:v>37528</c:v>
                </c:pt>
                <c:pt idx="10864">
                  <c:v>37529</c:v>
                </c:pt>
                <c:pt idx="10865">
                  <c:v>37530</c:v>
                </c:pt>
                <c:pt idx="10866">
                  <c:v>37531</c:v>
                </c:pt>
                <c:pt idx="10867">
                  <c:v>37532</c:v>
                </c:pt>
                <c:pt idx="10868">
                  <c:v>37533</c:v>
                </c:pt>
                <c:pt idx="10869">
                  <c:v>37534</c:v>
                </c:pt>
                <c:pt idx="10870">
                  <c:v>37535</c:v>
                </c:pt>
                <c:pt idx="10871">
                  <c:v>37536</c:v>
                </c:pt>
                <c:pt idx="10872">
                  <c:v>37537</c:v>
                </c:pt>
                <c:pt idx="10873">
                  <c:v>37538</c:v>
                </c:pt>
                <c:pt idx="10874">
                  <c:v>37539</c:v>
                </c:pt>
                <c:pt idx="10875">
                  <c:v>37540</c:v>
                </c:pt>
                <c:pt idx="10876">
                  <c:v>37541</c:v>
                </c:pt>
                <c:pt idx="10877">
                  <c:v>37542</c:v>
                </c:pt>
                <c:pt idx="10878">
                  <c:v>37543</c:v>
                </c:pt>
                <c:pt idx="10879">
                  <c:v>37544</c:v>
                </c:pt>
                <c:pt idx="10880">
                  <c:v>37545</c:v>
                </c:pt>
                <c:pt idx="10881">
                  <c:v>37546</c:v>
                </c:pt>
                <c:pt idx="10882">
                  <c:v>37547</c:v>
                </c:pt>
                <c:pt idx="10883">
                  <c:v>37548</c:v>
                </c:pt>
                <c:pt idx="10884">
                  <c:v>37549</c:v>
                </c:pt>
                <c:pt idx="10885">
                  <c:v>37550</c:v>
                </c:pt>
                <c:pt idx="10886">
                  <c:v>37551</c:v>
                </c:pt>
                <c:pt idx="10887">
                  <c:v>37552</c:v>
                </c:pt>
                <c:pt idx="10888">
                  <c:v>37553</c:v>
                </c:pt>
                <c:pt idx="10889">
                  <c:v>37554</c:v>
                </c:pt>
                <c:pt idx="10890">
                  <c:v>37555</c:v>
                </c:pt>
                <c:pt idx="10891">
                  <c:v>37556</c:v>
                </c:pt>
                <c:pt idx="10892">
                  <c:v>37557</c:v>
                </c:pt>
                <c:pt idx="10893">
                  <c:v>37558</c:v>
                </c:pt>
                <c:pt idx="10894">
                  <c:v>37559</c:v>
                </c:pt>
                <c:pt idx="10895">
                  <c:v>37560</c:v>
                </c:pt>
                <c:pt idx="10896">
                  <c:v>37561</c:v>
                </c:pt>
                <c:pt idx="10897">
                  <c:v>37562</c:v>
                </c:pt>
                <c:pt idx="10898">
                  <c:v>37563</c:v>
                </c:pt>
                <c:pt idx="10899">
                  <c:v>37564</c:v>
                </c:pt>
                <c:pt idx="10900">
                  <c:v>37565</c:v>
                </c:pt>
                <c:pt idx="10901">
                  <c:v>37566</c:v>
                </c:pt>
                <c:pt idx="10902">
                  <c:v>37567</c:v>
                </c:pt>
                <c:pt idx="10903">
                  <c:v>37568</c:v>
                </c:pt>
                <c:pt idx="10904">
                  <c:v>37569</c:v>
                </c:pt>
                <c:pt idx="10905">
                  <c:v>37570</c:v>
                </c:pt>
                <c:pt idx="10906">
                  <c:v>37571</c:v>
                </c:pt>
                <c:pt idx="10907">
                  <c:v>37572</c:v>
                </c:pt>
                <c:pt idx="10908">
                  <c:v>37573</c:v>
                </c:pt>
                <c:pt idx="10909">
                  <c:v>37574</c:v>
                </c:pt>
                <c:pt idx="10910">
                  <c:v>37575</c:v>
                </c:pt>
                <c:pt idx="10911">
                  <c:v>37576</c:v>
                </c:pt>
                <c:pt idx="10912">
                  <c:v>37577</c:v>
                </c:pt>
                <c:pt idx="10913">
                  <c:v>37578</c:v>
                </c:pt>
                <c:pt idx="10914">
                  <c:v>37579</c:v>
                </c:pt>
                <c:pt idx="10915">
                  <c:v>37580</c:v>
                </c:pt>
                <c:pt idx="10916">
                  <c:v>37581</c:v>
                </c:pt>
                <c:pt idx="10917">
                  <c:v>37582</c:v>
                </c:pt>
                <c:pt idx="10918">
                  <c:v>37583</c:v>
                </c:pt>
                <c:pt idx="10919">
                  <c:v>37584</c:v>
                </c:pt>
                <c:pt idx="10920">
                  <c:v>37585</c:v>
                </c:pt>
                <c:pt idx="10921">
                  <c:v>37586</c:v>
                </c:pt>
                <c:pt idx="10922">
                  <c:v>37587</c:v>
                </c:pt>
                <c:pt idx="10923">
                  <c:v>37588</c:v>
                </c:pt>
                <c:pt idx="10924">
                  <c:v>37589</c:v>
                </c:pt>
                <c:pt idx="10925">
                  <c:v>37590</c:v>
                </c:pt>
                <c:pt idx="10926">
                  <c:v>37591</c:v>
                </c:pt>
                <c:pt idx="10927">
                  <c:v>37592</c:v>
                </c:pt>
                <c:pt idx="10928">
                  <c:v>37593</c:v>
                </c:pt>
                <c:pt idx="10929">
                  <c:v>37594</c:v>
                </c:pt>
                <c:pt idx="10930">
                  <c:v>37595</c:v>
                </c:pt>
                <c:pt idx="10931">
                  <c:v>37596</c:v>
                </c:pt>
                <c:pt idx="10932">
                  <c:v>37597</c:v>
                </c:pt>
                <c:pt idx="10933">
                  <c:v>37598</c:v>
                </c:pt>
                <c:pt idx="10934">
                  <c:v>37599</c:v>
                </c:pt>
                <c:pt idx="10935">
                  <c:v>37600</c:v>
                </c:pt>
                <c:pt idx="10936">
                  <c:v>37601</c:v>
                </c:pt>
                <c:pt idx="10937">
                  <c:v>37602</c:v>
                </c:pt>
                <c:pt idx="10938">
                  <c:v>37603</c:v>
                </c:pt>
                <c:pt idx="10939">
                  <c:v>37604</c:v>
                </c:pt>
                <c:pt idx="10940">
                  <c:v>37605</c:v>
                </c:pt>
                <c:pt idx="10941">
                  <c:v>37606</c:v>
                </c:pt>
                <c:pt idx="10942">
                  <c:v>37607</c:v>
                </c:pt>
                <c:pt idx="10943">
                  <c:v>37608</c:v>
                </c:pt>
                <c:pt idx="10944">
                  <c:v>37609</c:v>
                </c:pt>
                <c:pt idx="10945">
                  <c:v>37610</c:v>
                </c:pt>
                <c:pt idx="10946">
                  <c:v>37611</c:v>
                </c:pt>
                <c:pt idx="10947">
                  <c:v>37612</c:v>
                </c:pt>
                <c:pt idx="10948">
                  <c:v>37613</c:v>
                </c:pt>
                <c:pt idx="10949">
                  <c:v>37614</c:v>
                </c:pt>
                <c:pt idx="10950">
                  <c:v>37615</c:v>
                </c:pt>
                <c:pt idx="10951">
                  <c:v>37616</c:v>
                </c:pt>
                <c:pt idx="10952">
                  <c:v>37617</c:v>
                </c:pt>
                <c:pt idx="10953">
                  <c:v>37618</c:v>
                </c:pt>
                <c:pt idx="10954">
                  <c:v>37619</c:v>
                </c:pt>
                <c:pt idx="10955">
                  <c:v>37620</c:v>
                </c:pt>
                <c:pt idx="10956">
                  <c:v>37621</c:v>
                </c:pt>
                <c:pt idx="10957">
                  <c:v>37622</c:v>
                </c:pt>
                <c:pt idx="10958">
                  <c:v>37623</c:v>
                </c:pt>
                <c:pt idx="10959">
                  <c:v>37624</c:v>
                </c:pt>
                <c:pt idx="10960">
                  <c:v>37625</c:v>
                </c:pt>
                <c:pt idx="10961">
                  <c:v>37626</c:v>
                </c:pt>
                <c:pt idx="10962">
                  <c:v>37627</c:v>
                </c:pt>
                <c:pt idx="10963">
                  <c:v>37628</c:v>
                </c:pt>
                <c:pt idx="10964">
                  <c:v>37629</c:v>
                </c:pt>
                <c:pt idx="10965">
                  <c:v>37630</c:v>
                </c:pt>
                <c:pt idx="10966">
                  <c:v>37631</c:v>
                </c:pt>
                <c:pt idx="10967">
                  <c:v>37632</c:v>
                </c:pt>
                <c:pt idx="10968">
                  <c:v>37633</c:v>
                </c:pt>
                <c:pt idx="10969">
                  <c:v>37634</c:v>
                </c:pt>
                <c:pt idx="10970">
                  <c:v>37635</c:v>
                </c:pt>
                <c:pt idx="10971">
                  <c:v>37636</c:v>
                </c:pt>
                <c:pt idx="10972">
                  <c:v>37637</c:v>
                </c:pt>
                <c:pt idx="10973">
                  <c:v>37638</c:v>
                </c:pt>
                <c:pt idx="10974">
                  <c:v>37639</c:v>
                </c:pt>
                <c:pt idx="10975">
                  <c:v>37640</c:v>
                </c:pt>
                <c:pt idx="10976">
                  <c:v>37641</c:v>
                </c:pt>
                <c:pt idx="10977">
                  <c:v>37642</c:v>
                </c:pt>
                <c:pt idx="10978">
                  <c:v>37643</c:v>
                </c:pt>
                <c:pt idx="10979">
                  <c:v>37644</c:v>
                </c:pt>
                <c:pt idx="10980">
                  <c:v>37645</c:v>
                </c:pt>
                <c:pt idx="10981">
                  <c:v>37646</c:v>
                </c:pt>
                <c:pt idx="10982">
                  <c:v>37647</c:v>
                </c:pt>
                <c:pt idx="10983">
                  <c:v>37648</c:v>
                </c:pt>
                <c:pt idx="10984">
                  <c:v>37649</c:v>
                </c:pt>
                <c:pt idx="10985">
                  <c:v>37650</c:v>
                </c:pt>
                <c:pt idx="10986">
                  <c:v>37651</c:v>
                </c:pt>
                <c:pt idx="10987">
                  <c:v>37652</c:v>
                </c:pt>
                <c:pt idx="10988">
                  <c:v>37653</c:v>
                </c:pt>
                <c:pt idx="10989">
                  <c:v>37654</c:v>
                </c:pt>
                <c:pt idx="10990">
                  <c:v>37655</c:v>
                </c:pt>
                <c:pt idx="10991">
                  <c:v>37656</c:v>
                </c:pt>
                <c:pt idx="10992">
                  <c:v>37657</c:v>
                </c:pt>
                <c:pt idx="10993">
                  <c:v>37658</c:v>
                </c:pt>
                <c:pt idx="10994">
                  <c:v>37659</c:v>
                </c:pt>
                <c:pt idx="10995">
                  <c:v>37660</c:v>
                </c:pt>
                <c:pt idx="10996">
                  <c:v>37661</c:v>
                </c:pt>
                <c:pt idx="10997">
                  <c:v>37662</c:v>
                </c:pt>
                <c:pt idx="10998">
                  <c:v>37663</c:v>
                </c:pt>
                <c:pt idx="10999">
                  <c:v>37664</c:v>
                </c:pt>
                <c:pt idx="11000">
                  <c:v>37665</c:v>
                </c:pt>
                <c:pt idx="11001">
                  <c:v>37666</c:v>
                </c:pt>
                <c:pt idx="11002">
                  <c:v>37667</c:v>
                </c:pt>
                <c:pt idx="11003">
                  <c:v>37668</c:v>
                </c:pt>
                <c:pt idx="11004">
                  <c:v>37669</c:v>
                </c:pt>
                <c:pt idx="11005">
                  <c:v>37670</c:v>
                </c:pt>
                <c:pt idx="11006">
                  <c:v>37671</c:v>
                </c:pt>
                <c:pt idx="11007">
                  <c:v>37672</c:v>
                </c:pt>
                <c:pt idx="11008">
                  <c:v>37673</c:v>
                </c:pt>
                <c:pt idx="11009">
                  <c:v>37674</c:v>
                </c:pt>
                <c:pt idx="11010">
                  <c:v>37675</c:v>
                </c:pt>
                <c:pt idx="11011">
                  <c:v>37676</c:v>
                </c:pt>
                <c:pt idx="11012">
                  <c:v>37677</c:v>
                </c:pt>
                <c:pt idx="11013">
                  <c:v>37678</c:v>
                </c:pt>
                <c:pt idx="11014">
                  <c:v>37679</c:v>
                </c:pt>
                <c:pt idx="11015">
                  <c:v>37680</c:v>
                </c:pt>
                <c:pt idx="11016">
                  <c:v>37681</c:v>
                </c:pt>
                <c:pt idx="11017">
                  <c:v>37682</c:v>
                </c:pt>
                <c:pt idx="11018">
                  <c:v>37683</c:v>
                </c:pt>
                <c:pt idx="11019">
                  <c:v>37684</c:v>
                </c:pt>
                <c:pt idx="11020">
                  <c:v>37685</c:v>
                </c:pt>
                <c:pt idx="11021">
                  <c:v>37686</c:v>
                </c:pt>
                <c:pt idx="11022">
                  <c:v>37687</c:v>
                </c:pt>
                <c:pt idx="11023">
                  <c:v>37688</c:v>
                </c:pt>
                <c:pt idx="11024">
                  <c:v>37689</c:v>
                </c:pt>
                <c:pt idx="11025">
                  <c:v>37690</c:v>
                </c:pt>
                <c:pt idx="11026">
                  <c:v>37691</c:v>
                </c:pt>
                <c:pt idx="11027">
                  <c:v>37692</c:v>
                </c:pt>
                <c:pt idx="11028">
                  <c:v>37693</c:v>
                </c:pt>
                <c:pt idx="11029">
                  <c:v>37694</c:v>
                </c:pt>
                <c:pt idx="11030">
                  <c:v>37695</c:v>
                </c:pt>
                <c:pt idx="11031">
                  <c:v>37696</c:v>
                </c:pt>
                <c:pt idx="11032">
                  <c:v>37697</c:v>
                </c:pt>
                <c:pt idx="11033">
                  <c:v>37698</c:v>
                </c:pt>
                <c:pt idx="11034">
                  <c:v>37699</c:v>
                </c:pt>
                <c:pt idx="11035">
                  <c:v>37700</c:v>
                </c:pt>
                <c:pt idx="11036">
                  <c:v>37701</c:v>
                </c:pt>
                <c:pt idx="11037">
                  <c:v>37702</c:v>
                </c:pt>
                <c:pt idx="11038">
                  <c:v>37703</c:v>
                </c:pt>
                <c:pt idx="11039">
                  <c:v>37704</c:v>
                </c:pt>
                <c:pt idx="11040">
                  <c:v>37705</c:v>
                </c:pt>
                <c:pt idx="11041">
                  <c:v>37706</c:v>
                </c:pt>
                <c:pt idx="11042">
                  <c:v>37707</c:v>
                </c:pt>
                <c:pt idx="11043">
                  <c:v>37708</c:v>
                </c:pt>
                <c:pt idx="11044">
                  <c:v>37709</c:v>
                </c:pt>
                <c:pt idx="11045">
                  <c:v>37710</c:v>
                </c:pt>
                <c:pt idx="11046">
                  <c:v>37711</c:v>
                </c:pt>
                <c:pt idx="11047">
                  <c:v>37712</c:v>
                </c:pt>
                <c:pt idx="11048">
                  <c:v>37713</c:v>
                </c:pt>
                <c:pt idx="11049">
                  <c:v>37714</c:v>
                </c:pt>
                <c:pt idx="11050">
                  <c:v>37715</c:v>
                </c:pt>
                <c:pt idx="11051">
                  <c:v>37716</c:v>
                </c:pt>
                <c:pt idx="11052">
                  <c:v>37717</c:v>
                </c:pt>
                <c:pt idx="11053">
                  <c:v>37718</c:v>
                </c:pt>
                <c:pt idx="11054">
                  <c:v>37719</c:v>
                </c:pt>
                <c:pt idx="11055">
                  <c:v>37720</c:v>
                </c:pt>
                <c:pt idx="11056">
                  <c:v>37721</c:v>
                </c:pt>
                <c:pt idx="11057">
                  <c:v>37722</c:v>
                </c:pt>
                <c:pt idx="11058">
                  <c:v>37723</c:v>
                </c:pt>
                <c:pt idx="11059">
                  <c:v>37724</c:v>
                </c:pt>
                <c:pt idx="11060">
                  <c:v>37725</c:v>
                </c:pt>
                <c:pt idx="11061">
                  <c:v>37726</c:v>
                </c:pt>
                <c:pt idx="11062">
                  <c:v>37727</c:v>
                </c:pt>
                <c:pt idx="11063">
                  <c:v>37728</c:v>
                </c:pt>
                <c:pt idx="11064">
                  <c:v>37729</c:v>
                </c:pt>
                <c:pt idx="11065">
                  <c:v>37730</c:v>
                </c:pt>
                <c:pt idx="11066">
                  <c:v>37731</c:v>
                </c:pt>
                <c:pt idx="11067">
                  <c:v>37732</c:v>
                </c:pt>
                <c:pt idx="11068">
                  <c:v>37733</c:v>
                </c:pt>
                <c:pt idx="11069">
                  <c:v>37734</c:v>
                </c:pt>
                <c:pt idx="11070">
                  <c:v>37735</c:v>
                </c:pt>
                <c:pt idx="11071">
                  <c:v>37736</c:v>
                </c:pt>
                <c:pt idx="11072">
                  <c:v>37737</c:v>
                </c:pt>
                <c:pt idx="11073">
                  <c:v>37738</c:v>
                </c:pt>
                <c:pt idx="11074">
                  <c:v>37739</c:v>
                </c:pt>
                <c:pt idx="11075">
                  <c:v>37740</c:v>
                </c:pt>
                <c:pt idx="11076">
                  <c:v>37741</c:v>
                </c:pt>
                <c:pt idx="11077">
                  <c:v>37742</c:v>
                </c:pt>
                <c:pt idx="11078">
                  <c:v>37743</c:v>
                </c:pt>
                <c:pt idx="11079">
                  <c:v>37744</c:v>
                </c:pt>
                <c:pt idx="11080">
                  <c:v>37745</c:v>
                </c:pt>
                <c:pt idx="11081">
                  <c:v>37746</c:v>
                </c:pt>
                <c:pt idx="11082">
                  <c:v>37747</c:v>
                </c:pt>
                <c:pt idx="11083">
                  <c:v>37748</c:v>
                </c:pt>
                <c:pt idx="11084">
                  <c:v>37749</c:v>
                </c:pt>
                <c:pt idx="11085">
                  <c:v>37750</c:v>
                </c:pt>
                <c:pt idx="11086">
                  <c:v>37751</c:v>
                </c:pt>
                <c:pt idx="11087">
                  <c:v>37752</c:v>
                </c:pt>
                <c:pt idx="11088">
                  <c:v>37753</c:v>
                </c:pt>
                <c:pt idx="11089">
                  <c:v>37754</c:v>
                </c:pt>
                <c:pt idx="11090">
                  <c:v>37755</c:v>
                </c:pt>
                <c:pt idx="11091">
                  <c:v>37756</c:v>
                </c:pt>
                <c:pt idx="11092">
                  <c:v>37757</c:v>
                </c:pt>
                <c:pt idx="11093">
                  <c:v>37758</c:v>
                </c:pt>
                <c:pt idx="11094">
                  <c:v>37759</c:v>
                </c:pt>
                <c:pt idx="11095">
                  <c:v>37760</c:v>
                </c:pt>
                <c:pt idx="11096">
                  <c:v>37761</c:v>
                </c:pt>
                <c:pt idx="11097">
                  <c:v>37762</c:v>
                </c:pt>
                <c:pt idx="11098">
                  <c:v>37763</c:v>
                </c:pt>
                <c:pt idx="11099">
                  <c:v>37764</c:v>
                </c:pt>
                <c:pt idx="11100">
                  <c:v>37765</c:v>
                </c:pt>
                <c:pt idx="11101">
                  <c:v>37766</c:v>
                </c:pt>
                <c:pt idx="11102">
                  <c:v>37767</c:v>
                </c:pt>
                <c:pt idx="11103">
                  <c:v>37768</c:v>
                </c:pt>
                <c:pt idx="11104">
                  <c:v>37769</c:v>
                </c:pt>
                <c:pt idx="11105">
                  <c:v>37770</c:v>
                </c:pt>
                <c:pt idx="11106">
                  <c:v>37771</c:v>
                </c:pt>
                <c:pt idx="11107">
                  <c:v>37772</c:v>
                </c:pt>
                <c:pt idx="11108">
                  <c:v>37773</c:v>
                </c:pt>
                <c:pt idx="11109">
                  <c:v>37774</c:v>
                </c:pt>
                <c:pt idx="11110">
                  <c:v>37775</c:v>
                </c:pt>
                <c:pt idx="11111">
                  <c:v>37776</c:v>
                </c:pt>
                <c:pt idx="11112">
                  <c:v>37777</c:v>
                </c:pt>
                <c:pt idx="11113">
                  <c:v>37778</c:v>
                </c:pt>
                <c:pt idx="11114">
                  <c:v>37779</c:v>
                </c:pt>
                <c:pt idx="11115">
                  <c:v>37780</c:v>
                </c:pt>
                <c:pt idx="11116">
                  <c:v>37781</c:v>
                </c:pt>
                <c:pt idx="11117">
                  <c:v>37782</c:v>
                </c:pt>
                <c:pt idx="11118">
                  <c:v>37783</c:v>
                </c:pt>
                <c:pt idx="11119">
                  <c:v>37784</c:v>
                </c:pt>
                <c:pt idx="11120">
                  <c:v>37785</c:v>
                </c:pt>
                <c:pt idx="11121">
                  <c:v>37786</c:v>
                </c:pt>
                <c:pt idx="11122">
                  <c:v>37787</c:v>
                </c:pt>
                <c:pt idx="11123">
                  <c:v>37788</c:v>
                </c:pt>
                <c:pt idx="11124">
                  <c:v>37789</c:v>
                </c:pt>
                <c:pt idx="11125">
                  <c:v>37790</c:v>
                </c:pt>
                <c:pt idx="11126">
                  <c:v>37791</c:v>
                </c:pt>
                <c:pt idx="11127">
                  <c:v>37792</c:v>
                </c:pt>
                <c:pt idx="11128">
                  <c:v>37793</c:v>
                </c:pt>
                <c:pt idx="11129">
                  <c:v>37794</c:v>
                </c:pt>
                <c:pt idx="11130">
                  <c:v>37795</c:v>
                </c:pt>
                <c:pt idx="11131">
                  <c:v>37796</c:v>
                </c:pt>
                <c:pt idx="11132">
                  <c:v>37797</c:v>
                </c:pt>
                <c:pt idx="11133">
                  <c:v>37798</c:v>
                </c:pt>
                <c:pt idx="11134">
                  <c:v>37799</c:v>
                </c:pt>
                <c:pt idx="11135">
                  <c:v>37800</c:v>
                </c:pt>
                <c:pt idx="11136">
                  <c:v>37801</c:v>
                </c:pt>
                <c:pt idx="11137">
                  <c:v>37802</c:v>
                </c:pt>
                <c:pt idx="11138">
                  <c:v>37803</c:v>
                </c:pt>
                <c:pt idx="11139">
                  <c:v>37804</c:v>
                </c:pt>
                <c:pt idx="11140">
                  <c:v>37805</c:v>
                </c:pt>
                <c:pt idx="11141">
                  <c:v>37806</c:v>
                </c:pt>
                <c:pt idx="11142">
                  <c:v>37807</c:v>
                </c:pt>
                <c:pt idx="11143">
                  <c:v>37808</c:v>
                </c:pt>
                <c:pt idx="11144">
                  <c:v>37809</c:v>
                </c:pt>
                <c:pt idx="11145">
                  <c:v>37810</c:v>
                </c:pt>
                <c:pt idx="11146">
                  <c:v>37811</c:v>
                </c:pt>
                <c:pt idx="11147">
                  <c:v>37812</c:v>
                </c:pt>
                <c:pt idx="11148">
                  <c:v>37813</c:v>
                </c:pt>
                <c:pt idx="11149">
                  <c:v>37814</c:v>
                </c:pt>
                <c:pt idx="11150">
                  <c:v>37815</c:v>
                </c:pt>
                <c:pt idx="11151">
                  <c:v>37816</c:v>
                </c:pt>
                <c:pt idx="11152">
                  <c:v>37817</c:v>
                </c:pt>
                <c:pt idx="11153">
                  <c:v>37818</c:v>
                </c:pt>
                <c:pt idx="11154">
                  <c:v>37819</c:v>
                </c:pt>
                <c:pt idx="11155">
                  <c:v>37820</c:v>
                </c:pt>
                <c:pt idx="11156">
                  <c:v>37821</c:v>
                </c:pt>
                <c:pt idx="11157">
                  <c:v>37822</c:v>
                </c:pt>
                <c:pt idx="11158">
                  <c:v>37823</c:v>
                </c:pt>
                <c:pt idx="11159">
                  <c:v>37824</c:v>
                </c:pt>
                <c:pt idx="11160">
                  <c:v>37825</c:v>
                </c:pt>
                <c:pt idx="11161">
                  <c:v>37826</c:v>
                </c:pt>
                <c:pt idx="11162">
                  <c:v>37827</c:v>
                </c:pt>
                <c:pt idx="11163">
                  <c:v>37828</c:v>
                </c:pt>
                <c:pt idx="11164">
                  <c:v>37829</c:v>
                </c:pt>
                <c:pt idx="11165">
                  <c:v>37830</c:v>
                </c:pt>
                <c:pt idx="11166">
                  <c:v>37831</c:v>
                </c:pt>
                <c:pt idx="11167">
                  <c:v>37832</c:v>
                </c:pt>
                <c:pt idx="11168">
                  <c:v>37833</c:v>
                </c:pt>
                <c:pt idx="11169">
                  <c:v>37834</c:v>
                </c:pt>
                <c:pt idx="11170">
                  <c:v>37835</c:v>
                </c:pt>
                <c:pt idx="11171">
                  <c:v>37836</c:v>
                </c:pt>
                <c:pt idx="11172">
                  <c:v>37837</c:v>
                </c:pt>
                <c:pt idx="11173">
                  <c:v>37838</c:v>
                </c:pt>
                <c:pt idx="11174">
                  <c:v>37839</c:v>
                </c:pt>
                <c:pt idx="11175">
                  <c:v>37840</c:v>
                </c:pt>
                <c:pt idx="11176">
                  <c:v>37841</c:v>
                </c:pt>
                <c:pt idx="11177">
                  <c:v>37842</c:v>
                </c:pt>
                <c:pt idx="11178">
                  <c:v>37843</c:v>
                </c:pt>
                <c:pt idx="11179">
                  <c:v>37844</c:v>
                </c:pt>
                <c:pt idx="11180">
                  <c:v>37845</c:v>
                </c:pt>
                <c:pt idx="11181">
                  <c:v>37846</c:v>
                </c:pt>
                <c:pt idx="11182">
                  <c:v>37847</c:v>
                </c:pt>
                <c:pt idx="11183">
                  <c:v>37848</c:v>
                </c:pt>
                <c:pt idx="11184">
                  <c:v>37849</c:v>
                </c:pt>
                <c:pt idx="11185">
                  <c:v>37850</c:v>
                </c:pt>
                <c:pt idx="11186">
                  <c:v>37851</c:v>
                </c:pt>
                <c:pt idx="11187">
                  <c:v>37852</c:v>
                </c:pt>
                <c:pt idx="11188">
                  <c:v>37853</c:v>
                </c:pt>
                <c:pt idx="11189">
                  <c:v>37854</c:v>
                </c:pt>
                <c:pt idx="11190">
                  <c:v>37855</c:v>
                </c:pt>
                <c:pt idx="11191">
                  <c:v>37856</c:v>
                </c:pt>
                <c:pt idx="11192">
                  <c:v>37857</c:v>
                </c:pt>
                <c:pt idx="11193">
                  <c:v>37858</c:v>
                </c:pt>
                <c:pt idx="11194">
                  <c:v>37859</c:v>
                </c:pt>
                <c:pt idx="11195">
                  <c:v>37860</c:v>
                </c:pt>
                <c:pt idx="11196">
                  <c:v>37861</c:v>
                </c:pt>
                <c:pt idx="11197">
                  <c:v>37862</c:v>
                </c:pt>
                <c:pt idx="11198">
                  <c:v>37863</c:v>
                </c:pt>
                <c:pt idx="11199">
                  <c:v>37864</c:v>
                </c:pt>
                <c:pt idx="11200">
                  <c:v>37865</c:v>
                </c:pt>
                <c:pt idx="11201">
                  <c:v>37866</c:v>
                </c:pt>
                <c:pt idx="11202">
                  <c:v>37867</c:v>
                </c:pt>
                <c:pt idx="11203">
                  <c:v>37868</c:v>
                </c:pt>
                <c:pt idx="11204">
                  <c:v>37869</c:v>
                </c:pt>
                <c:pt idx="11205">
                  <c:v>37870</c:v>
                </c:pt>
                <c:pt idx="11206">
                  <c:v>37871</c:v>
                </c:pt>
                <c:pt idx="11207">
                  <c:v>37872</c:v>
                </c:pt>
                <c:pt idx="11208">
                  <c:v>37873</c:v>
                </c:pt>
                <c:pt idx="11209">
                  <c:v>37874</c:v>
                </c:pt>
                <c:pt idx="11210">
                  <c:v>37875</c:v>
                </c:pt>
                <c:pt idx="11211">
                  <c:v>37876</c:v>
                </c:pt>
                <c:pt idx="11212">
                  <c:v>37877</c:v>
                </c:pt>
                <c:pt idx="11213">
                  <c:v>37878</c:v>
                </c:pt>
                <c:pt idx="11214">
                  <c:v>37879</c:v>
                </c:pt>
                <c:pt idx="11215">
                  <c:v>37880</c:v>
                </c:pt>
                <c:pt idx="11216">
                  <c:v>37881</c:v>
                </c:pt>
                <c:pt idx="11217">
                  <c:v>37882</c:v>
                </c:pt>
                <c:pt idx="11218">
                  <c:v>37883</c:v>
                </c:pt>
                <c:pt idx="11219">
                  <c:v>37884</c:v>
                </c:pt>
                <c:pt idx="11220">
                  <c:v>37885</c:v>
                </c:pt>
                <c:pt idx="11221">
                  <c:v>37886</c:v>
                </c:pt>
                <c:pt idx="11222">
                  <c:v>37887</c:v>
                </c:pt>
                <c:pt idx="11223">
                  <c:v>37888</c:v>
                </c:pt>
                <c:pt idx="11224">
                  <c:v>37889</c:v>
                </c:pt>
                <c:pt idx="11225">
                  <c:v>37890</c:v>
                </c:pt>
                <c:pt idx="11226">
                  <c:v>37891</c:v>
                </c:pt>
                <c:pt idx="11227">
                  <c:v>37892</c:v>
                </c:pt>
                <c:pt idx="11228">
                  <c:v>37893</c:v>
                </c:pt>
                <c:pt idx="11229">
                  <c:v>37894</c:v>
                </c:pt>
                <c:pt idx="11230">
                  <c:v>37895</c:v>
                </c:pt>
                <c:pt idx="11231">
                  <c:v>37896</c:v>
                </c:pt>
                <c:pt idx="11232">
                  <c:v>37897</c:v>
                </c:pt>
                <c:pt idx="11233">
                  <c:v>37898</c:v>
                </c:pt>
                <c:pt idx="11234">
                  <c:v>37899</c:v>
                </c:pt>
                <c:pt idx="11235">
                  <c:v>37900</c:v>
                </c:pt>
                <c:pt idx="11236">
                  <c:v>37901</c:v>
                </c:pt>
                <c:pt idx="11237">
                  <c:v>37902</c:v>
                </c:pt>
                <c:pt idx="11238">
                  <c:v>37903</c:v>
                </c:pt>
                <c:pt idx="11239">
                  <c:v>37904</c:v>
                </c:pt>
                <c:pt idx="11240">
                  <c:v>37905</c:v>
                </c:pt>
                <c:pt idx="11241">
                  <c:v>37906</c:v>
                </c:pt>
                <c:pt idx="11242">
                  <c:v>37907</c:v>
                </c:pt>
                <c:pt idx="11243">
                  <c:v>37908</c:v>
                </c:pt>
                <c:pt idx="11244">
                  <c:v>37909</c:v>
                </c:pt>
                <c:pt idx="11245">
                  <c:v>37910</c:v>
                </c:pt>
                <c:pt idx="11246">
                  <c:v>37911</c:v>
                </c:pt>
                <c:pt idx="11247">
                  <c:v>37912</c:v>
                </c:pt>
                <c:pt idx="11248">
                  <c:v>37913</c:v>
                </c:pt>
                <c:pt idx="11249">
                  <c:v>37914</c:v>
                </c:pt>
                <c:pt idx="11250">
                  <c:v>37915</c:v>
                </c:pt>
                <c:pt idx="11251">
                  <c:v>37916</c:v>
                </c:pt>
                <c:pt idx="11252">
                  <c:v>37917</c:v>
                </c:pt>
                <c:pt idx="11253">
                  <c:v>37918</c:v>
                </c:pt>
                <c:pt idx="11254">
                  <c:v>37919</c:v>
                </c:pt>
                <c:pt idx="11255">
                  <c:v>37920</c:v>
                </c:pt>
                <c:pt idx="11256">
                  <c:v>37921</c:v>
                </c:pt>
                <c:pt idx="11257">
                  <c:v>37922</c:v>
                </c:pt>
                <c:pt idx="11258">
                  <c:v>37923</c:v>
                </c:pt>
                <c:pt idx="11259">
                  <c:v>37924</c:v>
                </c:pt>
                <c:pt idx="11260">
                  <c:v>37925</c:v>
                </c:pt>
                <c:pt idx="11261">
                  <c:v>37926</c:v>
                </c:pt>
                <c:pt idx="11262">
                  <c:v>37927</c:v>
                </c:pt>
                <c:pt idx="11263">
                  <c:v>37928</c:v>
                </c:pt>
                <c:pt idx="11264">
                  <c:v>37929</c:v>
                </c:pt>
                <c:pt idx="11265">
                  <c:v>37930</c:v>
                </c:pt>
                <c:pt idx="11266">
                  <c:v>37931</c:v>
                </c:pt>
                <c:pt idx="11267">
                  <c:v>37932</c:v>
                </c:pt>
                <c:pt idx="11268">
                  <c:v>37933</c:v>
                </c:pt>
                <c:pt idx="11269">
                  <c:v>37934</c:v>
                </c:pt>
                <c:pt idx="11270">
                  <c:v>37935</c:v>
                </c:pt>
                <c:pt idx="11271">
                  <c:v>37936</c:v>
                </c:pt>
                <c:pt idx="11272">
                  <c:v>37937</c:v>
                </c:pt>
                <c:pt idx="11273">
                  <c:v>37938</c:v>
                </c:pt>
                <c:pt idx="11274">
                  <c:v>37939</c:v>
                </c:pt>
                <c:pt idx="11275">
                  <c:v>37940</c:v>
                </c:pt>
                <c:pt idx="11276">
                  <c:v>37941</c:v>
                </c:pt>
                <c:pt idx="11277">
                  <c:v>37942</c:v>
                </c:pt>
                <c:pt idx="11278">
                  <c:v>37943</c:v>
                </c:pt>
                <c:pt idx="11279">
                  <c:v>37944</c:v>
                </c:pt>
                <c:pt idx="11280">
                  <c:v>37945</c:v>
                </c:pt>
                <c:pt idx="11281">
                  <c:v>37946</c:v>
                </c:pt>
                <c:pt idx="11282">
                  <c:v>37947</c:v>
                </c:pt>
                <c:pt idx="11283">
                  <c:v>37948</c:v>
                </c:pt>
                <c:pt idx="11284">
                  <c:v>37949</c:v>
                </c:pt>
                <c:pt idx="11285">
                  <c:v>37950</c:v>
                </c:pt>
                <c:pt idx="11286">
                  <c:v>37951</c:v>
                </c:pt>
                <c:pt idx="11287">
                  <c:v>37952</c:v>
                </c:pt>
                <c:pt idx="11288">
                  <c:v>37953</c:v>
                </c:pt>
                <c:pt idx="11289">
                  <c:v>37954</c:v>
                </c:pt>
                <c:pt idx="11290">
                  <c:v>37955</c:v>
                </c:pt>
                <c:pt idx="11291">
                  <c:v>37956</c:v>
                </c:pt>
                <c:pt idx="11292">
                  <c:v>37957</c:v>
                </c:pt>
                <c:pt idx="11293">
                  <c:v>37958</c:v>
                </c:pt>
                <c:pt idx="11294">
                  <c:v>37959</c:v>
                </c:pt>
                <c:pt idx="11295">
                  <c:v>37960</c:v>
                </c:pt>
                <c:pt idx="11296">
                  <c:v>37961</c:v>
                </c:pt>
                <c:pt idx="11297">
                  <c:v>37962</c:v>
                </c:pt>
                <c:pt idx="11298">
                  <c:v>37963</c:v>
                </c:pt>
                <c:pt idx="11299">
                  <c:v>37964</c:v>
                </c:pt>
                <c:pt idx="11300">
                  <c:v>37965</c:v>
                </c:pt>
                <c:pt idx="11301">
                  <c:v>37966</c:v>
                </c:pt>
                <c:pt idx="11302">
                  <c:v>37967</c:v>
                </c:pt>
                <c:pt idx="11303">
                  <c:v>37968</c:v>
                </c:pt>
                <c:pt idx="11304">
                  <c:v>37969</c:v>
                </c:pt>
                <c:pt idx="11305">
                  <c:v>37970</c:v>
                </c:pt>
                <c:pt idx="11306">
                  <c:v>37971</c:v>
                </c:pt>
                <c:pt idx="11307">
                  <c:v>37972</c:v>
                </c:pt>
                <c:pt idx="11308">
                  <c:v>37973</c:v>
                </c:pt>
                <c:pt idx="11309">
                  <c:v>37974</c:v>
                </c:pt>
                <c:pt idx="11310">
                  <c:v>37975</c:v>
                </c:pt>
                <c:pt idx="11311">
                  <c:v>37976</c:v>
                </c:pt>
                <c:pt idx="11312">
                  <c:v>37977</c:v>
                </c:pt>
                <c:pt idx="11313">
                  <c:v>37978</c:v>
                </c:pt>
                <c:pt idx="11314">
                  <c:v>37979</c:v>
                </c:pt>
                <c:pt idx="11315">
                  <c:v>37980</c:v>
                </c:pt>
                <c:pt idx="11316">
                  <c:v>37981</c:v>
                </c:pt>
                <c:pt idx="11317">
                  <c:v>37982</c:v>
                </c:pt>
                <c:pt idx="11318">
                  <c:v>37983</c:v>
                </c:pt>
                <c:pt idx="11319">
                  <c:v>37984</c:v>
                </c:pt>
                <c:pt idx="11320">
                  <c:v>37985</c:v>
                </c:pt>
                <c:pt idx="11321">
                  <c:v>37986</c:v>
                </c:pt>
                <c:pt idx="11322">
                  <c:v>37987</c:v>
                </c:pt>
                <c:pt idx="11323">
                  <c:v>37988</c:v>
                </c:pt>
                <c:pt idx="11324">
                  <c:v>37989</c:v>
                </c:pt>
                <c:pt idx="11325">
                  <c:v>37990</c:v>
                </c:pt>
                <c:pt idx="11326">
                  <c:v>37991</c:v>
                </c:pt>
                <c:pt idx="11327">
                  <c:v>37992</c:v>
                </c:pt>
                <c:pt idx="11328">
                  <c:v>37993</c:v>
                </c:pt>
                <c:pt idx="11329">
                  <c:v>37994</c:v>
                </c:pt>
                <c:pt idx="11330">
                  <c:v>37995</c:v>
                </c:pt>
                <c:pt idx="11331">
                  <c:v>37996</c:v>
                </c:pt>
                <c:pt idx="11332">
                  <c:v>37997</c:v>
                </c:pt>
                <c:pt idx="11333">
                  <c:v>37998</c:v>
                </c:pt>
                <c:pt idx="11334">
                  <c:v>37999</c:v>
                </c:pt>
                <c:pt idx="11335">
                  <c:v>38000</c:v>
                </c:pt>
                <c:pt idx="11336">
                  <c:v>38001</c:v>
                </c:pt>
                <c:pt idx="11337">
                  <c:v>38002</c:v>
                </c:pt>
                <c:pt idx="11338">
                  <c:v>38003</c:v>
                </c:pt>
                <c:pt idx="11339">
                  <c:v>38004</c:v>
                </c:pt>
                <c:pt idx="11340">
                  <c:v>38005</c:v>
                </c:pt>
                <c:pt idx="11341">
                  <c:v>38006</c:v>
                </c:pt>
                <c:pt idx="11342">
                  <c:v>38007</c:v>
                </c:pt>
                <c:pt idx="11343">
                  <c:v>38008</c:v>
                </c:pt>
                <c:pt idx="11344">
                  <c:v>38009</c:v>
                </c:pt>
                <c:pt idx="11345">
                  <c:v>38010</c:v>
                </c:pt>
                <c:pt idx="11346">
                  <c:v>38011</c:v>
                </c:pt>
                <c:pt idx="11347">
                  <c:v>38012</c:v>
                </c:pt>
                <c:pt idx="11348">
                  <c:v>38013</c:v>
                </c:pt>
                <c:pt idx="11349">
                  <c:v>38014</c:v>
                </c:pt>
                <c:pt idx="11350">
                  <c:v>38015</c:v>
                </c:pt>
                <c:pt idx="11351">
                  <c:v>38016</c:v>
                </c:pt>
                <c:pt idx="11352">
                  <c:v>38017</c:v>
                </c:pt>
                <c:pt idx="11353">
                  <c:v>38018</c:v>
                </c:pt>
                <c:pt idx="11354">
                  <c:v>38019</c:v>
                </c:pt>
                <c:pt idx="11355">
                  <c:v>38020</c:v>
                </c:pt>
                <c:pt idx="11356">
                  <c:v>38021</c:v>
                </c:pt>
                <c:pt idx="11357">
                  <c:v>38022</c:v>
                </c:pt>
                <c:pt idx="11358">
                  <c:v>38023</c:v>
                </c:pt>
                <c:pt idx="11359">
                  <c:v>38024</c:v>
                </c:pt>
                <c:pt idx="11360">
                  <c:v>38025</c:v>
                </c:pt>
                <c:pt idx="11361">
                  <c:v>38026</c:v>
                </c:pt>
                <c:pt idx="11362">
                  <c:v>38027</c:v>
                </c:pt>
                <c:pt idx="11363">
                  <c:v>38028</c:v>
                </c:pt>
                <c:pt idx="11364">
                  <c:v>38029</c:v>
                </c:pt>
                <c:pt idx="11365">
                  <c:v>38030</c:v>
                </c:pt>
                <c:pt idx="11366">
                  <c:v>38031</c:v>
                </c:pt>
                <c:pt idx="11367">
                  <c:v>38032</c:v>
                </c:pt>
                <c:pt idx="11368">
                  <c:v>38033</c:v>
                </c:pt>
                <c:pt idx="11369">
                  <c:v>38034</c:v>
                </c:pt>
                <c:pt idx="11370">
                  <c:v>38035</c:v>
                </c:pt>
                <c:pt idx="11371">
                  <c:v>38036</c:v>
                </c:pt>
                <c:pt idx="11372">
                  <c:v>38037</c:v>
                </c:pt>
                <c:pt idx="11373">
                  <c:v>38038</c:v>
                </c:pt>
                <c:pt idx="11374">
                  <c:v>38039</c:v>
                </c:pt>
                <c:pt idx="11375">
                  <c:v>38040</c:v>
                </c:pt>
                <c:pt idx="11376">
                  <c:v>38041</c:v>
                </c:pt>
                <c:pt idx="11377">
                  <c:v>38042</c:v>
                </c:pt>
                <c:pt idx="11378">
                  <c:v>38043</c:v>
                </c:pt>
                <c:pt idx="11379">
                  <c:v>38044</c:v>
                </c:pt>
                <c:pt idx="11380">
                  <c:v>38045</c:v>
                </c:pt>
                <c:pt idx="11381">
                  <c:v>38046</c:v>
                </c:pt>
                <c:pt idx="11382">
                  <c:v>38047</c:v>
                </c:pt>
                <c:pt idx="11383">
                  <c:v>38048</c:v>
                </c:pt>
                <c:pt idx="11384">
                  <c:v>38049</c:v>
                </c:pt>
                <c:pt idx="11385">
                  <c:v>38050</c:v>
                </c:pt>
                <c:pt idx="11386">
                  <c:v>38051</c:v>
                </c:pt>
                <c:pt idx="11387">
                  <c:v>38052</c:v>
                </c:pt>
                <c:pt idx="11388">
                  <c:v>38053</c:v>
                </c:pt>
                <c:pt idx="11389">
                  <c:v>38054</c:v>
                </c:pt>
                <c:pt idx="11390">
                  <c:v>38055</c:v>
                </c:pt>
                <c:pt idx="11391">
                  <c:v>38056</c:v>
                </c:pt>
                <c:pt idx="11392">
                  <c:v>38057</c:v>
                </c:pt>
                <c:pt idx="11393">
                  <c:v>38058</c:v>
                </c:pt>
                <c:pt idx="11394">
                  <c:v>38059</c:v>
                </c:pt>
                <c:pt idx="11395">
                  <c:v>38060</c:v>
                </c:pt>
                <c:pt idx="11396">
                  <c:v>38061</c:v>
                </c:pt>
                <c:pt idx="11397">
                  <c:v>38062</c:v>
                </c:pt>
                <c:pt idx="11398">
                  <c:v>38063</c:v>
                </c:pt>
                <c:pt idx="11399">
                  <c:v>38064</c:v>
                </c:pt>
                <c:pt idx="11400">
                  <c:v>38065</c:v>
                </c:pt>
                <c:pt idx="11401">
                  <c:v>38066</c:v>
                </c:pt>
                <c:pt idx="11402">
                  <c:v>38067</c:v>
                </c:pt>
                <c:pt idx="11403">
                  <c:v>38068</c:v>
                </c:pt>
                <c:pt idx="11404">
                  <c:v>38069</c:v>
                </c:pt>
                <c:pt idx="11405">
                  <c:v>38070</c:v>
                </c:pt>
                <c:pt idx="11406">
                  <c:v>38071</c:v>
                </c:pt>
                <c:pt idx="11407">
                  <c:v>38072</c:v>
                </c:pt>
                <c:pt idx="11408">
                  <c:v>38073</c:v>
                </c:pt>
                <c:pt idx="11409">
                  <c:v>38074</c:v>
                </c:pt>
                <c:pt idx="11410">
                  <c:v>38075</c:v>
                </c:pt>
                <c:pt idx="11411">
                  <c:v>38076</c:v>
                </c:pt>
                <c:pt idx="11412">
                  <c:v>38077</c:v>
                </c:pt>
                <c:pt idx="11413">
                  <c:v>38078</c:v>
                </c:pt>
                <c:pt idx="11414">
                  <c:v>38079</c:v>
                </c:pt>
                <c:pt idx="11415">
                  <c:v>38080</c:v>
                </c:pt>
                <c:pt idx="11416">
                  <c:v>38081</c:v>
                </c:pt>
                <c:pt idx="11417">
                  <c:v>38082</c:v>
                </c:pt>
                <c:pt idx="11418">
                  <c:v>38083</c:v>
                </c:pt>
                <c:pt idx="11419">
                  <c:v>38084</c:v>
                </c:pt>
                <c:pt idx="11420">
                  <c:v>38085</c:v>
                </c:pt>
                <c:pt idx="11421">
                  <c:v>38086</c:v>
                </c:pt>
                <c:pt idx="11422">
                  <c:v>38087</c:v>
                </c:pt>
                <c:pt idx="11423">
                  <c:v>38088</c:v>
                </c:pt>
                <c:pt idx="11424">
                  <c:v>38089</c:v>
                </c:pt>
                <c:pt idx="11425">
                  <c:v>38090</c:v>
                </c:pt>
                <c:pt idx="11426">
                  <c:v>38091</c:v>
                </c:pt>
                <c:pt idx="11427">
                  <c:v>38092</c:v>
                </c:pt>
                <c:pt idx="11428">
                  <c:v>38093</c:v>
                </c:pt>
                <c:pt idx="11429">
                  <c:v>38094</c:v>
                </c:pt>
                <c:pt idx="11430">
                  <c:v>38095</c:v>
                </c:pt>
                <c:pt idx="11431">
                  <c:v>38096</c:v>
                </c:pt>
                <c:pt idx="11432">
                  <c:v>38097</c:v>
                </c:pt>
                <c:pt idx="11433">
                  <c:v>38098</c:v>
                </c:pt>
                <c:pt idx="11434">
                  <c:v>38099</c:v>
                </c:pt>
                <c:pt idx="11435">
                  <c:v>38100</c:v>
                </c:pt>
                <c:pt idx="11436">
                  <c:v>38101</c:v>
                </c:pt>
                <c:pt idx="11437">
                  <c:v>38102</c:v>
                </c:pt>
                <c:pt idx="11438">
                  <c:v>38103</c:v>
                </c:pt>
                <c:pt idx="11439">
                  <c:v>38104</c:v>
                </c:pt>
                <c:pt idx="11440">
                  <c:v>38105</c:v>
                </c:pt>
                <c:pt idx="11441">
                  <c:v>38106</c:v>
                </c:pt>
                <c:pt idx="11442">
                  <c:v>38107</c:v>
                </c:pt>
                <c:pt idx="11443">
                  <c:v>38108</c:v>
                </c:pt>
                <c:pt idx="11444">
                  <c:v>38109</c:v>
                </c:pt>
                <c:pt idx="11445">
                  <c:v>38110</c:v>
                </c:pt>
                <c:pt idx="11446">
                  <c:v>38111</c:v>
                </c:pt>
                <c:pt idx="11447">
                  <c:v>38112</c:v>
                </c:pt>
                <c:pt idx="11448">
                  <c:v>38113</c:v>
                </c:pt>
                <c:pt idx="11449">
                  <c:v>38114</c:v>
                </c:pt>
                <c:pt idx="11450">
                  <c:v>38115</c:v>
                </c:pt>
                <c:pt idx="11451">
                  <c:v>38116</c:v>
                </c:pt>
                <c:pt idx="11452">
                  <c:v>38117</c:v>
                </c:pt>
                <c:pt idx="11453">
                  <c:v>38118</c:v>
                </c:pt>
                <c:pt idx="11454">
                  <c:v>38119</c:v>
                </c:pt>
                <c:pt idx="11455">
                  <c:v>38120</c:v>
                </c:pt>
                <c:pt idx="11456">
                  <c:v>38121</c:v>
                </c:pt>
                <c:pt idx="11457">
                  <c:v>38122</c:v>
                </c:pt>
                <c:pt idx="11458">
                  <c:v>38123</c:v>
                </c:pt>
                <c:pt idx="11459">
                  <c:v>38124</c:v>
                </c:pt>
                <c:pt idx="11460">
                  <c:v>38125</c:v>
                </c:pt>
                <c:pt idx="11461">
                  <c:v>38126</c:v>
                </c:pt>
                <c:pt idx="11462">
                  <c:v>38127</c:v>
                </c:pt>
                <c:pt idx="11463">
                  <c:v>38128</c:v>
                </c:pt>
                <c:pt idx="11464">
                  <c:v>38129</c:v>
                </c:pt>
                <c:pt idx="11465">
                  <c:v>38130</c:v>
                </c:pt>
                <c:pt idx="11466">
                  <c:v>38131</c:v>
                </c:pt>
                <c:pt idx="11467">
                  <c:v>38132</c:v>
                </c:pt>
                <c:pt idx="11468">
                  <c:v>38133</c:v>
                </c:pt>
                <c:pt idx="11469">
                  <c:v>38134</c:v>
                </c:pt>
                <c:pt idx="11470">
                  <c:v>38135</c:v>
                </c:pt>
                <c:pt idx="11471">
                  <c:v>38136</c:v>
                </c:pt>
                <c:pt idx="11472">
                  <c:v>38137</c:v>
                </c:pt>
                <c:pt idx="11473">
                  <c:v>38138</c:v>
                </c:pt>
                <c:pt idx="11474">
                  <c:v>38139</c:v>
                </c:pt>
                <c:pt idx="11475">
                  <c:v>38140</c:v>
                </c:pt>
                <c:pt idx="11476">
                  <c:v>38141</c:v>
                </c:pt>
                <c:pt idx="11477">
                  <c:v>38142</c:v>
                </c:pt>
                <c:pt idx="11478">
                  <c:v>38143</c:v>
                </c:pt>
                <c:pt idx="11479">
                  <c:v>38144</c:v>
                </c:pt>
                <c:pt idx="11480">
                  <c:v>38145</c:v>
                </c:pt>
                <c:pt idx="11481">
                  <c:v>38146</c:v>
                </c:pt>
                <c:pt idx="11482">
                  <c:v>38147</c:v>
                </c:pt>
                <c:pt idx="11483">
                  <c:v>38148</c:v>
                </c:pt>
                <c:pt idx="11484">
                  <c:v>38149</c:v>
                </c:pt>
                <c:pt idx="11485">
                  <c:v>38150</c:v>
                </c:pt>
                <c:pt idx="11486">
                  <c:v>38151</c:v>
                </c:pt>
                <c:pt idx="11487">
                  <c:v>38152</c:v>
                </c:pt>
                <c:pt idx="11488">
                  <c:v>38153</c:v>
                </c:pt>
                <c:pt idx="11489">
                  <c:v>38154</c:v>
                </c:pt>
                <c:pt idx="11490">
                  <c:v>38155</c:v>
                </c:pt>
                <c:pt idx="11491">
                  <c:v>38156</c:v>
                </c:pt>
                <c:pt idx="11492">
                  <c:v>38157</c:v>
                </c:pt>
                <c:pt idx="11493">
                  <c:v>38158</c:v>
                </c:pt>
                <c:pt idx="11494">
                  <c:v>38159</c:v>
                </c:pt>
                <c:pt idx="11495">
                  <c:v>38160</c:v>
                </c:pt>
                <c:pt idx="11496">
                  <c:v>38161</c:v>
                </c:pt>
                <c:pt idx="11497">
                  <c:v>38162</c:v>
                </c:pt>
                <c:pt idx="11498">
                  <c:v>38163</c:v>
                </c:pt>
                <c:pt idx="11499">
                  <c:v>38164</c:v>
                </c:pt>
                <c:pt idx="11500">
                  <c:v>38165</c:v>
                </c:pt>
                <c:pt idx="11501">
                  <c:v>38166</c:v>
                </c:pt>
                <c:pt idx="11502">
                  <c:v>38167</c:v>
                </c:pt>
                <c:pt idx="11503">
                  <c:v>38168</c:v>
                </c:pt>
                <c:pt idx="11504">
                  <c:v>38169</c:v>
                </c:pt>
                <c:pt idx="11505">
                  <c:v>38170</c:v>
                </c:pt>
                <c:pt idx="11506">
                  <c:v>38171</c:v>
                </c:pt>
                <c:pt idx="11507">
                  <c:v>38172</c:v>
                </c:pt>
                <c:pt idx="11508">
                  <c:v>38173</c:v>
                </c:pt>
                <c:pt idx="11509">
                  <c:v>38174</c:v>
                </c:pt>
                <c:pt idx="11510">
                  <c:v>38175</c:v>
                </c:pt>
                <c:pt idx="11511">
                  <c:v>38176</c:v>
                </c:pt>
                <c:pt idx="11512">
                  <c:v>38177</c:v>
                </c:pt>
                <c:pt idx="11513">
                  <c:v>38178</c:v>
                </c:pt>
                <c:pt idx="11514">
                  <c:v>38179</c:v>
                </c:pt>
                <c:pt idx="11515">
                  <c:v>38180</c:v>
                </c:pt>
                <c:pt idx="11516">
                  <c:v>38181</c:v>
                </c:pt>
                <c:pt idx="11517">
                  <c:v>38182</c:v>
                </c:pt>
                <c:pt idx="11518">
                  <c:v>38183</c:v>
                </c:pt>
                <c:pt idx="11519">
                  <c:v>38184</c:v>
                </c:pt>
                <c:pt idx="11520">
                  <c:v>38185</c:v>
                </c:pt>
                <c:pt idx="11521">
                  <c:v>38186</c:v>
                </c:pt>
                <c:pt idx="11522">
                  <c:v>38187</c:v>
                </c:pt>
                <c:pt idx="11523">
                  <c:v>38188</c:v>
                </c:pt>
                <c:pt idx="11524">
                  <c:v>38189</c:v>
                </c:pt>
                <c:pt idx="11525">
                  <c:v>38190</c:v>
                </c:pt>
                <c:pt idx="11526">
                  <c:v>38191</c:v>
                </c:pt>
                <c:pt idx="11527">
                  <c:v>38192</c:v>
                </c:pt>
                <c:pt idx="11528">
                  <c:v>38193</c:v>
                </c:pt>
                <c:pt idx="11529">
                  <c:v>38194</c:v>
                </c:pt>
                <c:pt idx="11530">
                  <c:v>38195</c:v>
                </c:pt>
                <c:pt idx="11531">
                  <c:v>38196</c:v>
                </c:pt>
                <c:pt idx="11532">
                  <c:v>38197</c:v>
                </c:pt>
                <c:pt idx="11533">
                  <c:v>38198</c:v>
                </c:pt>
                <c:pt idx="11534">
                  <c:v>38199</c:v>
                </c:pt>
                <c:pt idx="11535">
                  <c:v>38200</c:v>
                </c:pt>
                <c:pt idx="11536">
                  <c:v>38201</c:v>
                </c:pt>
                <c:pt idx="11537">
                  <c:v>38202</c:v>
                </c:pt>
                <c:pt idx="11538">
                  <c:v>38203</c:v>
                </c:pt>
                <c:pt idx="11539">
                  <c:v>38204</c:v>
                </c:pt>
                <c:pt idx="11540">
                  <c:v>38205</c:v>
                </c:pt>
                <c:pt idx="11541">
                  <c:v>38206</c:v>
                </c:pt>
                <c:pt idx="11542">
                  <c:v>38207</c:v>
                </c:pt>
                <c:pt idx="11543">
                  <c:v>38208</c:v>
                </c:pt>
                <c:pt idx="11544">
                  <c:v>38209</c:v>
                </c:pt>
                <c:pt idx="11545">
                  <c:v>38210</c:v>
                </c:pt>
                <c:pt idx="11546">
                  <c:v>38211</c:v>
                </c:pt>
                <c:pt idx="11547">
                  <c:v>38212</c:v>
                </c:pt>
                <c:pt idx="11548">
                  <c:v>38213</c:v>
                </c:pt>
                <c:pt idx="11549">
                  <c:v>38214</c:v>
                </c:pt>
                <c:pt idx="11550">
                  <c:v>38215</c:v>
                </c:pt>
                <c:pt idx="11551">
                  <c:v>38216</c:v>
                </c:pt>
                <c:pt idx="11552">
                  <c:v>38217</c:v>
                </c:pt>
                <c:pt idx="11553">
                  <c:v>38218</c:v>
                </c:pt>
                <c:pt idx="11554">
                  <c:v>38219</c:v>
                </c:pt>
                <c:pt idx="11555">
                  <c:v>38220</c:v>
                </c:pt>
                <c:pt idx="11556">
                  <c:v>38221</c:v>
                </c:pt>
                <c:pt idx="11557">
                  <c:v>38222</c:v>
                </c:pt>
                <c:pt idx="11558">
                  <c:v>38223</c:v>
                </c:pt>
                <c:pt idx="11559">
                  <c:v>38224</c:v>
                </c:pt>
                <c:pt idx="11560">
                  <c:v>38225</c:v>
                </c:pt>
                <c:pt idx="11561">
                  <c:v>38226</c:v>
                </c:pt>
                <c:pt idx="11562">
                  <c:v>38227</c:v>
                </c:pt>
                <c:pt idx="11563">
                  <c:v>38228</c:v>
                </c:pt>
                <c:pt idx="11564">
                  <c:v>38229</c:v>
                </c:pt>
                <c:pt idx="11565">
                  <c:v>38230</c:v>
                </c:pt>
                <c:pt idx="11566">
                  <c:v>38231</c:v>
                </c:pt>
                <c:pt idx="11567">
                  <c:v>38232</c:v>
                </c:pt>
                <c:pt idx="11568">
                  <c:v>38233</c:v>
                </c:pt>
                <c:pt idx="11569">
                  <c:v>38234</c:v>
                </c:pt>
                <c:pt idx="11570">
                  <c:v>38235</c:v>
                </c:pt>
                <c:pt idx="11571">
                  <c:v>38236</c:v>
                </c:pt>
                <c:pt idx="11572">
                  <c:v>38237</c:v>
                </c:pt>
                <c:pt idx="11573">
                  <c:v>38238</c:v>
                </c:pt>
                <c:pt idx="11574">
                  <c:v>38239</c:v>
                </c:pt>
                <c:pt idx="11575">
                  <c:v>38240</c:v>
                </c:pt>
                <c:pt idx="11576">
                  <c:v>38241</c:v>
                </c:pt>
                <c:pt idx="11577">
                  <c:v>38242</c:v>
                </c:pt>
                <c:pt idx="11578">
                  <c:v>38243</c:v>
                </c:pt>
                <c:pt idx="11579">
                  <c:v>38244</c:v>
                </c:pt>
                <c:pt idx="11580">
                  <c:v>38245</c:v>
                </c:pt>
                <c:pt idx="11581">
                  <c:v>38246</c:v>
                </c:pt>
                <c:pt idx="11582">
                  <c:v>38247</c:v>
                </c:pt>
                <c:pt idx="11583">
                  <c:v>38248</c:v>
                </c:pt>
                <c:pt idx="11584">
                  <c:v>38249</c:v>
                </c:pt>
                <c:pt idx="11585">
                  <c:v>38250</c:v>
                </c:pt>
                <c:pt idx="11586">
                  <c:v>38251</c:v>
                </c:pt>
                <c:pt idx="11587">
                  <c:v>38252</c:v>
                </c:pt>
                <c:pt idx="11588">
                  <c:v>38253</c:v>
                </c:pt>
                <c:pt idx="11589">
                  <c:v>38254</c:v>
                </c:pt>
                <c:pt idx="11590">
                  <c:v>38255</c:v>
                </c:pt>
                <c:pt idx="11591">
                  <c:v>38256</c:v>
                </c:pt>
                <c:pt idx="11592">
                  <c:v>38257</c:v>
                </c:pt>
                <c:pt idx="11593">
                  <c:v>38258</c:v>
                </c:pt>
                <c:pt idx="11594">
                  <c:v>38259</c:v>
                </c:pt>
                <c:pt idx="11595">
                  <c:v>38260</c:v>
                </c:pt>
                <c:pt idx="11596">
                  <c:v>38261</c:v>
                </c:pt>
                <c:pt idx="11597">
                  <c:v>38262</c:v>
                </c:pt>
                <c:pt idx="11598">
                  <c:v>38263</c:v>
                </c:pt>
                <c:pt idx="11599">
                  <c:v>38264</c:v>
                </c:pt>
                <c:pt idx="11600">
                  <c:v>38265</c:v>
                </c:pt>
                <c:pt idx="11601">
                  <c:v>38266</c:v>
                </c:pt>
                <c:pt idx="11602">
                  <c:v>38267</c:v>
                </c:pt>
                <c:pt idx="11603">
                  <c:v>38268</c:v>
                </c:pt>
                <c:pt idx="11604">
                  <c:v>38269</c:v>
                </c:pt>
                <c:pt idx="11605">
                  <c:v>38270</c:v>
                </c:pt>
                <c:pt idx="11606">
                  <c:v>38271</c:v>
                </c:pt>
                <c:pt idx="11607">
                  <c:v>38272</c:v>
                </c:pt>
                <c:pt idx="11608">
                  <c:v>38273</c:v>
                </c:pt>
                <c:pt idx="11609">
                  <c:v>38274</c:v>
                </c:pt>
                <c:pt idx="11610">
                  <c:v>38275</c:v>
                </c:pt>
                <c:pt idx="11611">
                  <c:v>38276</c:v>
                </c:pt>
                <c:pt idx="11612">
                  <c:v>38277</c:v>
                </c:pt>
                <c:pt idx="11613">
                  <c:v>38278</c:v>
                </c:pt>
                <c:pt idx="11614">
                  <c:v>38279</c:v>
                </c:pt>
                <c:pt idx="11615">
                  <c:v>38280</c:v>
                </c:pt>
                <c:pt idx="11616">
                  <c:v>38281</c:v>
                </c:pt>
                <c:pt idx="11617">
                  <c:v>38282</c:v>
                </c:pt>
                <c:pt idx="11618">
                  <c:v>38283</c:v>
                </c:pt>
                <c:pt idx="11619">
                  <c:v>38284</c:v>
                </c:pt>
                <c:pt idx="11620">
                  <c:v>38285</c:v>
                </c:pt>
                <c:pt idx="11621">
                  <c:v>38286</c:v>
                </c:pt>
                <c:pt idx="11622">
                  <c:v>38287</c:v>
                </c:pt>
                <c:pt idx="11623">
                  <c:v>38288</c:v>
                </c:pt>
                <c:pt idx="11624">
                  <c:v>38289</c:v>
                </c:pt>
                <c:pt idx="11625">
                  <c:v>38290</c:v>
                </c:pt>
                <c:pt idx="11626">
                  <c:v>38291</c:v>
                </c:pt>
                <c:pt idx="11627">
                  <c:v>38292</c:v>
                </c:pt>
                <c:pt idx="11628">
                  <c:v>38293</c:v>
                </c:pt>
                <c:pt idx="11629">
                  <c:v>38294</c:v>
                </c:pt>
                <c:pt idx="11630">
                  <c:v>38295</c:v>
                </c:pt>
                <c:pt idx="11631">
                  <c:v>38296</c:v>
                </c:pt>
                <c:pt idx="11632">
                  <c:v>38297</c:v>
                </c:pt>
                <c:pt idx="11633">
                  <c:v>38298</c:v>
                </c:pt>
                <c:pt idx="11634">
                  <c:v>38299</c:v>
                </c:pt>
                <c:pt idx="11635">
                  <c:v>38300</c:v>
                </c:pt>
                <c:pt idx="11636">
                  <c:v>38301</c:v>
                </c:pt>
                <c:pt idx="11637">
                  <c:v>38302</c:v>
                </c:pt>
                <c:pt idx="11638">
                  <c:v>38303</c:v>
                </c:pt>
                <c:pt idx="11639">
                  <c:v>38304</c:v>
                </c:pt>
                <c:pt idx="11640">
                  <c:v>38305</c:v>
                </c:pt>
                <c:pt idx="11641">
                  <c:v>38306</c:v>
                </c:pt>
                <c:pt idx="11642">
                  <c:v>38307</c:v>
                </c:pt>
                <c:pt idx="11643">
                  <c:v>38308</c:v>
                </c:pt>
                <c:pt idx="11644">
                  <c:v>38309</c:v>
                </c:pt>
                <c:pt idx="11645">
                  <c:v>38310</c:v>
                </c:pt>
                <c:pt idx="11646">
                  <c:v>38311</c:v>
                </c:pt>
                <c:pt idx="11647">
                  <c:v>38312</c:v>
                </c:pt>
                <c:pt idx="11648">
                  <c:v>38313</c:v>
                </c:pt>
                <c:pt idx="11649">
                  <c:v>38314</c:v>
                </c:pt>
                <c:pt idx="11650">
                  <c:v>38315</c:v>
                </c:pt>
                <c:pt idx="11651">
                  <c:v>38316</c:v>
                </c:pt>
                <c:pt idx="11652">
                  <c:v>38317</c:v>
                </c:pt>
                <c:pt idx="11653">
                  <c:v>38318</c:v>
                </c:pt>
                <c:pt idx="11654">
                  <c:v>38319</c:v>
                </c:pt>
                <c:pt idx="11655">
                  <c:v>38320</c:v>
                </c:pt>
                <c:pt idx="11656">
                  <c:v>38321</c:v>
                </c:pt>
                <c:pt idx="11657">
                  <c:v>38322</c:v>
                </c:pt>
                <c:pt idx="11658">
                  <c:v>38323</c:v>
                </c:pt>
                <c:pt idx="11659">
                  <c:v>38324</c:v>
                </c:pt>
                <c:pt idx="11660">
                  <c:v>38325</c:v>
                </c:pt>
                <c:pt idx="11661">
                  <c:v>38326</c:v>
                </c:pt>
                <c:pt idx="11662">
                  <c:v>38327</c:v>
                </c:pt>
                <c:pt idx="11663">
                  <c:v>38328</c:v>
                </c:pt>
                <c:pt idx="11664">
                  <c:v>38329</c:v>
                </c:pt>
                <c:pt idx="11665">
                  <c:v>38330</c:v>
                </c:pt>
                <c:pt idx="11666">
                  <c:v>38331</c:v>
                </c:pt>
                <c:pt idx="11667">
                  <c:v>38332</c:v>
                </c:pt>
                <c:pt idx="11668">
                  <c:v>38333</c:v>
                </c:pt>
                <c:pt idx="11669">
                  <c:v>38334</c:v>
                </c:pt>
                <c:pt idx="11670">
                  <c:v>38335</c:v>
                </c:pt>
                <c:pt idx="11671">
                  <c:v>38336</c:v>
                </c:pt>
                <c:pt idx="11672">
                  <c:v>38337</c:v>
                </c:pt>
                <c:pt idx="11673">
                  <c:v>38338</c:v>
                </c:pt>
                <c:pt idx="11674">
                  <c:v>38339</c:v>
                </c:pt>
                <c:pt idx="11675">
                  <c:v>38340</c:v>
                </c:pt>
                <c:pt idx="11676">
                  <c:v>38341</c:v>
                </c:pt>
                <c:pt idx="11677">
                  <c:v>38342</c:v>
                </c:pt>
                <c:pt idx="11678">
                  <c:v>38343</c:v>
                </c:pt>
                <c:pt idx="11679">
                  <c:v>38344</c:v>
                </c:pt>
                <c:pt idx="11680">
                  <c:v>38345</c:v>
                </c:pt>
                <c:pt idx="11681">
                  <c:v>38346</c:v>
                </c:pt>
                <c:pt idx="11682">
                  <c:v>38347</c:v>
                </c:pt>
                <c:pt idx="11683">
                  <c:v>38348</c:v>
                </c:pt>
                <c:pt idx="11684">
                  <c:v>38349</c:v>
                </c:pt>
                <c:pt idx="11685">
                  <c:v>38350</c:v>
                </c:pt>
                <c:pt idx="11686">
                  <c:v>38351</c:v>
                </c:pt>
                <c:pt idx="11687">
                  <c:v>38352</c:v>
                </c:pt>
                <c:pt idx="11688">
                  <c:v>38353</c:v>
                </c:pt>
                <c:pt idx="11689">
                  <c:v>38354</c:v>
                </c:pt>
                <c:pt idx="11690">
                  <c:v>38355</c:v>
                </c:pt>
                <c:pt idx="11691">
                  <c:v>38356</c:v>
                </c:pt>
                <c:pt idx="11692">
                  <c:v>38357</c:v>
                </c:pt>
                <c:pt idx="11693">
                  <c:v>38358</c:v>
                </c:pt>
                <c:pt idx="11694">
                  <c:v>38359</c:v>
                </c:pt>
                <c:pt idx="11695">
                  <c:v>38360</c:v>
                </c:pt>
                <c:pt idx="11696">
                  <c:v>38361</c:v>
                </c:pt>
                <c:pt idx="11697">
                  <c:v>38362</c:v>
                </c:pt>
                <c:pt idx="11698">
                  <c:v>38363</c:v>
                </c:pt>
                <c:pt idx="11699">
                  <c:v>38364</c:v>
                </c:pt>
                <c:pt idx="11700">
                  <c:v>38365</c:v>
                </c:pt>
                <c:pt idx="11701">
                  <c:v>38366</c:v>
                </c:pt>
                <c:pt idx="11702">
                  <c:v>38367</c:v>
                </c:pt>
                <c:pt idx="11703">
                  <c:v>38368</c:v>
                </c:pt>
                <c:pt idx="11704">
                  <c:v>38369</c:v>
                </c:pt>
                <c:pt idx="11705">
                  <c:v>38370</c:v>
                </c:pt>
                <c:pt idx="11706">
                  <c:v>38371</c:v>
                </c:pt>
                <c:pt idx="11707">
                  <c:v>38372</c:v>
                </c:pt>
                <c:pt idx="11708">
                  <c:v>38373</c:v>
                </c:pt>
                <c:pt idx="11709">
                  <c:v>38374</c:v>
                </c:pt>
                <c:pt idx="11710">
                  <c:v>38375</c:v>
                </c:pt>
                <c:pt idx="11711">
                  <c:v>38376</c:v>
                </c:pt>
                <c:pt idx="11712">
                  <c:v>38377</c:v>
                </c:pt>
                <c:pt idx="11713">
                  <c:v>38378</c:v>
                </c:pt>
                <c:pt idx="11714">
                  <c:v>38379</c:v>
                </c:pt>
                <c:pt idx="11715">
                  <c:v>38380</c:v>
                </c:pt>
                <c:pt idx="11716">
                  <c:v>38381</c:v>
                </c:pt>
                <c:pt idx="11717">
                  <c:v>38382</c:v>
                </c:pt>
                <c:pt idx="11718">
                  <c:v>38383</c:v>
                </c:pt>
                <c:pt idx="11719">
                  <c:v>38384</c:v>
                </c:pt>
                <c:pt idx="11720">
                  <c:v>38385</c:v>
                </c:pt>
                <c:pt idx="11721">
                  <c:v>38386</c:v>
                </c:pt>
                <c:pt idx="11722">
                  <c:v>38387</c:v>
                </c:pt>
                <c:pt idx="11723">
                  <c:v>38388</c:v>
                </c:pt>
                <c:pt idx="11724">
                  <c:v>38389</c:v>
                </c:pt>
                <c:pt idx="11725">
                  <c:v>38390</c:v>
                </c:pt>
                <c:pt idx="11726">
                  <c:v>38391</c:v>
                </c:pt>
                <c:pt idx="11727">
                  <c:v>38392</c:v>
                </c:pt>
                <c:pt idx="11728">
                  <c:v>38393</c:v>
                </c:pt>
                <c:pt idx="11729">
                  <c:v>38394</c:v>
                </c:pt>
                <c:pt idx="11730">
                  <c:v>38395</c:v>
                </c:pt>
                <c:pt idx="11731">
                  <c:v>38396</c:v>
                </c:pt>
                <c:pt idx="11732">
                  <c:v>38397</c:v>
                </c:pt>
                <c:pt idx="11733">
                  <c:v>38398</c:v>
                </c:pt>
                <c:pt idx="11734">
                  <c:v>38399</c:v>
                </c:pt>
                <c:pt idx="11735">
                  <c:v>38400</c:v>
                </c:pt>
                <c:pt idx="11736">
                  <c:v>38401</c:v>
                </c:pt>
                <c:pt idx="11737">
                  <c:v>38402</c:v>
                </c:pt>
                <c:pt idx="11738">
                  <c:v>38403</c:v>
                </c:pt>
                <c:pt idx="11739">
                  <c:v>38404</c:v>
                </c:pt>
                <c:pt idx="11740">
                  <c:v>38405</c:v>
                </c:pt>
                <c:pt idx="11741">
                  <c:v>38406</c:v>
                </c:pt>
                <c:pt idx="11742">
                  <c:v>38407</c:v>
                </c:pt>
                <c:pt idx="11743">
                  <c:v>38408</c:v>
                </c:pt>
                <c:pt idx="11744">
                  <c:v>38409</c:v>
                </c:pt>
                <c:pt idx="11745">
                  <c:v>38410</c:v>
                </c:pt>
                <c:pt idx="11746">
                  <c:v>38411</c:v>
                </c:pt>
                <c:pt idx="11747">
                  <c:v>38412</c:v>
                </c:pt>
                <c:pt idx="11748">
                  <c:v>38413</c:v>
                </c:pt>
                <c:pt idx="11749">
                  <c:v>38414</c:v>
                </c:pt>
                <c:pt idx="11750">
                  <c:v>38415</c:v>
                </c:pt>
                <c:pt idx="11751">
                  <c:v>38416</c:v>
                </c:pt>
                <c:pt idx="11752">
                  <c:v>38417</c:v>
                </c:pt>
                <c:pt idx="11753">
                  <c:v>38418</c:v>
                </c:pt>
                <c:pt idx="11754">
                  <c:v>38419</c:v>
                </c:pt>
                <c:pt idx="11755">
                  <c:v>38420</c:v>
                </c:pt>
                <c:pt idx="11756">
                  <c:v>38421</c:v>
                </c:pt>
                <c:pt idx="11757">
                  <c:v>38422</c:v>
                </c:pt>
                <c:pt idx="11758">
                  <c:v>38423</c:v>
                </c:pt>
                <c:pt idx="11759">
                  <c:v>38424</c:v>
                </c:pt>
                <c:pt idx="11760">
                  <c:v>38425</c:v>
                </c:pt>
                <c:pt idx="11761">
                  <c:v>38426</c:v>
                </c:pt>
                <c:pt idx="11762">
                  <c:v>38427</c:v>
                </c:pt>
                <c:pt idx="11763">
                  <c:v>38428</c:v>
                </c:pt>
                <c:pt idx="11764">
                  <c:v>38429</c:v>
                </c:pt>
                <c:pt idx="11765">
                  <c:v>38430</c:v>
                </c:pt>
                <c:pt idx="11766">
                  <c:v>38431</c:v>
                </c:pt>
                <c:pt idx="11767">
                  <c:v>38432</c:v>
                </c:pt>
                <c:pt idx="11768">
                  <c:v>38433</c:v>
                </c:pt>
                <c:pt idx="11769">
                  <c:v>38434</c:v>
                </c:pt>
                <c:pt idx="11770">
                  <c:v>38435</c:v>
                </c:pt>
                <c:pt idx="11771">
                  <c:v>38436</c:v>
                </c:pt>
                <c:pt idx="11772">
                  <c:v>38437</c:v>
                </c:pt>
                <c:pt idx="11773">
                  <c:v>38438</c:v>
                </c:pt>
                <c:pt idx="11774">
                  <c:v>38439</c:v>
                </c:pt>
                <c:pt idx="11775">
                  <c:v>38440</c:v>
                </c:pt>
                <c:pt idx="11776">
                  <c:v>38441</c:v>
                </c:pt>
                <c:pt idx="11777">
                  <c:v>38442</c:v>
                </c:pt>
                <c:pt idx="11778">
                  <c:v>38443</c:v>
                </c:pt>
                <c:pt idx="11779">
                  <c:v>38444</c:v>
                </c:pt>
                <c:pt idx="11780">
                  <c:v>38445</c:v>
                </c:pt>
                <c:pt idx="11781">
                  <c:v>38446</c:v>
                </c:pt>
                <c:pt idx="11782">
                  <c:v>38447</c:v>
                </c:pt>
                <c:pt idx="11783">
                  <c:v>38448</c:v>
                </c:pt>
                <c:pt idx="11784">
                  <c:v>38449</c:v>
                </c:pt>
                <c:pt idx="11785">
                  <c:v>38450</c:v>
                </c:pt>
                <c:pt idx="11786">
                  <c:v>38451</c:v>
                </c:pt>
                <c:pt idx="11787">
                  <c:v>38452</c:v>
                </c:pt>
                <c:pt idx="11788">
                  <c:v>38453</c:v>
                </c:pt>
                <c:pt idx="11789">
                  <c:v>38454</c:v>
                </c:pt>
                <c:pt idx="11790">
                  <c:v>38455</c:v>
                </c:pt>
                <c:pt idx="11791">
                  <c:v>38456</c:v>
                </c:pt>
                <c:pt idx="11792">
                  <c:v>38457</c:v>
                </c:pt>
                <c:pt idx="11793">
                  <c:v>38458</c:v>
                </c:pt>
                <c:pt idx="11794">
                  <c:v>38459</c:v>
                </c:pt>
                <c:pt idx="11795">
                  <c:v>38460</c:v>
                </c:pt>
                <c:pt idx="11796">
                  <c:v>38461</c:v>
                </c:pt>
                <c:pt idx="11797">
                  <c:v>38462</c:v>
                </c:pt>
                <c:pt idx="11798">
                  <c:v>38463</c:v>
                </c:pt>
                <c:pt idx="11799">
                  <c:v>38464</c:v>
                </c:pt>
                <c:pt idx="11800">
                  <c:v>38465</c:v>
                </c:pt>
                <c:pt idx="11801">
                  <c:v>38466</c:v>
                </c:pt>
                <c:pt idx="11802">
                  <c:v>38467</c:v>
                </c:pt>
                <c:pt idx="11803">
                  <c:v>38468</c:v>
                </c:pt>
                <c:pt idx="11804">
                  <c:v>38469</c:v>
                </c:pt>
                <c:pt idx="11805">
                  <c:v>38470</c:v>
                </c:pt>
                <c:pt idx="11806">
                  <c:v>38471</c:v>
                </c:pt>
                <c:pt idx="11807">
                  <c:v>38472</c:v>
                </c:pt>
                <c:pt idx="11808">
                  <c:v>38473</c:v>
                </c:pt>
                <c:pt idx="11809">
                  <c:v>38474</c:v>
                </c:pt>
                <c:pt idx="11810">
                  <c:v>38475</c:v>
                </c:pt>
                <c:pt idx="11811">
                  <c:v>38476</c:v>
                </c:pt>
                <c:pt idx="11812">
                  <c:v>38477</c:v>
                </c:pt>
                <c:pt idx="11813">
                  <c:v>38478</c:v>
                </c:pt>
                <c:pt idx="11814">
                  <c:v>38479</c:v>
                </c:pt>
                <c:pt idx="11815">
                  <c:v>38480</c:v>
                </c:pt>
                <c:pt idx="11816">
                  <c:v>38481</c:v>
                </c:pt>
                <c:pt idx="11817">
                  <c:v>38482</c:v>
                </c:pt>
                <c:pt idx="11818">
                  <c:v>38483</c:v>
                </c:pt>
                <c:pt idx="11819">
                  <c:v>38484</c:v>
                </c:pt>
                <c:pt idx="11820">
                  <c:v>38485</c:v>
                </c:pt>
                <c:pt idx="11821">
                  <c:v>38486</c:v>
                </c:pt>
                <c:pt idx="11822">
                  <c:v>38487</c:v>
                </c:pt>
                <c:pt idx="11823">
                  <c:v>38488</c:v>
                </c:pt>
                <c:pt idx="11824">
                  <c:v>38489</c:v>
                </c:pt>
                <c:pt idx="11825">
                  <c:v>38490</c:v>
                </c:pt>
                <c:pt idx="11826">
                  <c:v>38491</c:v>
                </c:pt>
                <c:pt idx="11827">
                  <c:v>38492</c:v>
                </c:pt>
                <c:pt idx="11828">
                  <c:v>38493</c:v>
                </c:pt>
                <c:pt idx="11829">
                  <c:v>38494</c:v>
                </c:pt>
                <c:pt idx="11830">
                  <c:v>38495</c:v>
                </c:pt>
                <c:pt idx="11831">
                  <c:v>38496</c:v>
                </c:pt>
                <c:pt idx="11832">
                  <c:v>38497</c:v>
                </c:pt>
                <c:pt idx="11833">
                  <c:v>38498</c:v>
                </c:pt>
                <c:pt idx="11834">
                  <c:v>38499</c:v>
                </c:pt>
                <c:pt idx="11835">
                  <c:v>38500</c:v>
                </c:pt>
                <c:pt idx="11836">
                  <c:v>38501</c:v>
                </c:pt>
                <c:pt idx="11837">
                  <c:v>38502</c:v>
                </c:pt>
                <c:pt idx="11838">
                  <c:v>38503</c:v>
                </c:pt>
                <c:pt idx="11839">
                  <c:v>38504</c:v>
                </c:pt>
                <c:pt idx="11840">
                  <c:v>38505</c:v>
                </c:pt>
                <c:pt idx="11841">
                  <c:v>38506</c:v>
                </c:pt>
                <c:pt idx="11842">
                  <c:v>38507</c:v>
                </c:pt>
                <c:pt idx="11843">
                  <c:v>38508</c:v>
                </c:pt>
                <c:pt idx="11844">
                  <c:v>38509</c:v>
                </c:pt>
                <c:pt idx="11845">
                  <c:v>38510</c:v>
                </c:pt>
                <c:pt idx="11846">
                  <c:v>38511</c:v>
                </c:pt>
                <c:pt idx="11847">
                  <c:v>38512</c:v>
                </c:pt>
                <c:pt idx="11848">
                  <c:v>38513</c:v>
                </c:pt>
                <c:pt idx="11849">
                  <c:v>38514</c:v>
                </c:pt>
                <c:pt idx="11850">
                  <c:v>38515</c:v>
                </c:pt>
                <c:pt idx="11851">
                  <c:v>38516</c:v>
                </c:pt>
                <c:pt idx="11852">
                  <c:v>38517</c:v>
                </c:pt>
                <c:pt idx="11853">
                  <c:v>38518</c:v>
                </c:pt>
                <c:pt idx="11854">
                  <c:v>38519</c:v>
                </c:pt>
                <c:pt idx="11855">
                  <c:v>38520</c:v>
                </c:pt>
                <c:pt idx="11856">
                  <c:v>38521</c:v>
                </c:pt>
                <c:pt idx="11857">
                  <c:v>38522</c:v>
                </c:pt>
                <c:pt idx="11858">
                  <c:v>38523</c:v>
                </c:pt>
                <c:pt idx="11859">
                  <c:v>38524</c:v>
                </c:pt>
                <c:pt idx="11860">
                  <c:v>38525</c:v>
                </c:pt>
                <c:pt idx="11861">
                  <c:v>38526</c:v>
                </c:pt>
                <c:pt idx="11862">
                  <c:v>38527</c:v>
                </c:pt>
                <c:pt idx="11863">
                  <c:v>38528</c:v>
                </c:pt>
                <c:pt idx="11864">
                  <c:v>38529</c:v>
                </c:pt>
                <c:pt idx="11865">
                  <c:v>38530</c:v>
                </c:pt>
                <c:pt idx="11866">
                  <c:v>38531</c:v>
                </c:pt>
                <c:pt idx="11867">
                  <c:v>38532</c:v>
                </c:pt>
                <c:pt idx="11868">
                  <c:v>38533</c:v>
                </c:pt>
                <c:pt idx="11869">
                  <c:v>38534</c:v>
                </c:pt>
                <c:pt idx="11870">
                  <c:v>38535</c:v>
                </c:pt>
                <c:pt idx="11871">
                  <c:v>38536</c:v>
                </c:pt>
                <c:pt idx="11872">
                  <c:v>38537</c:v>
                </c:pt>
                <c:pt idx="11873">
                  <c:v>38538</c:v>
                </c:pt>
                <c:pt idx="11874">
                  <c:v>38539</c:v>
                </c:pt>
                <c:pt idx="11875">
                  <c:v>38540</c:v>
                </c:pt>
                <c:pt idx="11876">
                  <c:v>38541</c:v>
                </c:pt>
                <c:pt idx="11877">
                  <c:v>38542</c:v>
                </c:pt>
                <c:pt idx="11878">
                  <c:v>38543</c:v>
                </c:pt>
                <c:pt idx="11879">
                  <c:v>38544</c:v>
                </c:pt>
                <c:pt idx="11880">
                  <c:v>38545</c:v>
                </c:pt>
                <c:pt idx="11881">
                  <c:v>38546</c:v>
                </c:pt>
                <c:pt idx="11882">
                  <c:v>38547</c:v>
                </c:pt>
                <c:pt idx="11883">
                  <c:v>38548</c:v>
                </c:pt>
                <c:pt idx="11884">
                  <c:v>38549</c:v>
                </c:pt>
                <c:pt idx="11885">
                  <c:v>38550</c:v>
                </c:pt>
                <c:pt idx="11886">
                  <c:v>38551</c:v>
                </c:pt>
                <c:pt idx="11887">
                  <c:v>38552</c:v>
                </c:pt>
                <c:pt idx="11888">
                  <c:v>38553</c:v>
                </c:pt>
                <c:pt idx="11889">
                  <c:v>38554</c:v>
                </c:pt>
                <c:pt idx="11890">
                  <c:v>38555</c:v>
                </c:pt>
                <c:pt idx="11891">
                  <c:v>38556</c:v>
                </c:pt>
                <c:pt idx="11892">
                  <c:v>38557</c:v>
                </c:pt>
                <c:pt idx="11893">
                  <c:v>38558</c:v>
                </c:pt>
                <c:pt idx="11894">
                  <c:v>38559</c:v>
                </c:pt>
                <c:pt idx="11895">
                  <c:v>38560</c:v>
                </c:pt>
                <c:pt idx="11896">
                  <c:v>38561</c:v>
                </c:pt>
                <c:pt idx="11897">
                  <c:v>38562</c:v>
                </c:pt>
                <c:pt idx="11898">
                  <c:v>38563</c:v>
                </c:pt>
                <c:pt idx="11899">
                  <c:v>38564</c:v>
                </c:pt>
                <c:pt idx="11900">
                  <c:v>38565</c:v>
                </c:pt>
                <c:pt idx="11901">
                  <c:v>38566</c:v>
                </c:pt>
                <c:pt idx="11902">
                  <c:v>38567</c:v>
                </c:pt>
                <c:pt idx="11903">
                  <c:v>38568</c:v>
                </c:pt>
                <c:pt idx="11904">
                  <c:v>38569</c:v>
                </c:pt>
                <c:pt idx="11905">
                  <c:v>38570</c:v>
                </c:pt>
                <c:pt idx="11906">
                  <c:v>38571</c:v>
                </c:pt>
                <c:pt idx="11907">
                  <c:v>38572</c:v>
                </c:pt>
                <c:pt idx="11908">
                  <c:v>38573</c:v>
                </c:pt>
                <c:pt idx="11909">
                  <c:v>38574</c:v>
                </c:pt>
                <c:pt idx="11910">
                  <c:v>38575</c:v>
                </c:pt>
                <c:pt idx="11911">
                  <c:v>38576</c:v>
                </c:pt>
                <c:pt idx="11912">
                  <c:v>38577</c:v>
                </c:pt>
                <c:pt idx="11913">
                  <c:v>38578</c:v>
                </c:pt>
                <c:pt idx="11914">
                  <c:v>38579</c:v>
                </c:pt>
                <c:pt idx="11915">
                  <c:v>38580</c:v>
                </c:pt>
                <c:pt idx="11916">
                  <c:v>38581</c:v>
                </c:pt>
                <c:pt idx="11917">
                  <c:v>38582</c:v>
                </c:pt>
                <c:pt idx="11918">
                  <c:v>38583</c:v>
                </c:pt>
                <c:pt idx="11919">
                  <c:v>38584</c:v>
                </c:pt>
                <c:pt idx="11920">
                  <c:v>38585</c:v>
                </c:pt>
                <c:pt idx="11921">
                  <c:v>38586</c:v>
                </c:pt>
                <c:pt idx="11922">
                  <c:v>38587</c:v>
                </c:pt>
                <c:pt idx="11923">
                  <c:v>38588</c:v>
                </c:pt>
                <c:pt idx="11924">
                  <c:v>38589</c:v>
                </c:pt>
                <c:pt idx="11925">
                  <c:v>38590</c:v>
                </c:pt>
                <c:pt idx="11926">
                  <c:v>38591</c:v>
                </c:pt>
                <c:pt idx="11927">
                  <c:v>38592</c:v>
                </c:pt>
                <c:pt idx="11928">
                  <c:v>38593</c:v>
                </c:pt>
                <c:pt idx="11929">
                  <c:v>38594</c:v>
                </c:pt>
                <c:pt idx="11930">
                  <c:v>38595</c:v>
                </c:pt>
                <c:pt idx="11931">
                  <c:v>38596</c:v>
                </c:pt>
                <c:pt idx="11932">
                  <c:v>38597</c:v>
                </c:pt>
                <c:pt idx="11933">
                  <c:v>38598</c:v>
                </c:pt>
                <c:pt idx="11934">
                  <c:v>38599</c:v>
                </c:pt>
                <c:pt idx="11935">
                  <c:v>38600</c:v>
                </c:pt>
                <c:pt idx="11936">
                  <c:v>38601</c:v>
                </c:pt>
                <c:pt idx="11937">
                  <c:v>38602</c:v>
                </c:pt>
                <c:pt idx="11938">
                  <c:v>38603</c:v>
                </c:pt>
                <c:pt idx="11939">
                  <c:v>38604</c:v>
                </c:pt>
                <c:pt idx="11940">
                  <c:v>38605</c:v>
                </c:pt>
                <c:pt idx="11941">
                  <c:v>38606</c:v>
                </c:pt>
                <c:pt idx="11942">
                  <c:v>38607</c:v>
                </c:pt>
                <c:pt idx="11943">
                  <c:v>38608</c:v>
                </c:pt>
                <c:pt idx="11944">
                  <c:v>38609</c:v>
                </c:pt>
                <c:pt idx="11945">
                  <c:v>38610</c:v>
                </c:pt>
                <c:pt idx="11946">
                  <c:v>38611</c:v>
                </c:pt>
                <c:pt idx="11947">
                  <c:v>38612</c:v>
                </c:pt>
                <c:pt idx="11948">
                  <c:v>38613</c:v>
                </c:pt>
                <c:pt idx="11949">
                  <c:v>38614</c:v>
                </c:pt>
                <c:pt idx="11950">
                  <c:v>38615</c:v>
                </c:pt>
                <c:pt idx="11951">
                  <c:v>38616</c:v>
                </c:pt>
                <c:pt idx="11952">
                  <c:v>38617</c:v>
                </c:pt>
                <c:pt idx="11953">
                  <c:v>38618</c:v>
                </c:pt>
                <c:pt idx="11954">
                  <c:v>38619</c:v>
                </c:pt>
                <c:pt idx="11955">
                  <c:v>38620</c:v>
                </c:pt>
                <c:pt idx="11956">
                  <c:v>38621</c:v>
                </c:pt>
                <c:pt idx="11957">
                  <c:v>38622</c:v>
                </c:pt>
                <c:pt idx="11958">
                  <c:v>38623</c:v>
                </c:pt>
                <c:pt idx="11959">
                  <c:v>38624</c:v>
                </c:pt>
                <c:pt idx="11960">
                  <c:v>38625</c:v>
                </c:pt>
                <c:pt idx="11961">
                  <c:v>38626</c:v>
                </c:pt>
                <c:pt idx="11962">
                  <c:v>38627</c:v>
                </c:pt>
                <c:pt idx="11963">
                  <c:v>38628</c:v>
                </c:pt>
                <c:pt idx="11964">
                  <c:v>38629</c:v>
                </c:pt>
                <c:pt idx="11965">
                  <c:v>38630</c:v>
                </c:pt>
                <c:pt idx="11966">
                  <c:v>38631</c:v>
                </c:pt>
                <c:pt idx="11967">
                  <c:v>38632</c:v>
                </c:pt>
                <c:pt idx="11968">
                  <c:v>38633</c:v>
                </c:pt>
                <c:pt idx="11969">
                  <c:v>38634</c:v>
                </c:pt>
                <c:pt idx="11970">
                  <c:v>38635</c:v>
                </c:pt>
                <c:pt idx="11971">
                  <c:v>38636</c:v>
                </c:pt>
                <c:pt idx="11972">
                  <c:v>38637</c:v>
                </c:pt>
                <c:pt idx="11973">
                  <c:v>38638</c:v>
                </c:pt>
                <c:pt idx="11974">
                  <c:v>38639</c:v>
                </c:pt>
                <c:pt idx="11975">
                  <c:v>38640</c:v>
                </c:pt>
                <c:pt idx="11976">
                  <c:v>38641</c:v>
                </c:pt>
                <c:pt idx="11977">
                  <c:v>38642</c:v>
                </c:pt>
                <c:pt idx="11978">
                  <c:v>38643</c:v>
                </c:pt>
                <c:pt idx="11979">
                  <c:v>38644</c:v>
                </c:pt>
                <c:pt idx="11980">
                  <c:v>38645</c:v>
                </c:pt>
                <c:pt idx="11981">
                  <c:v>38646</c:v>
                </c:pt>
                <c:pt idx="11982">
                  <c:v>38647</c:v>
                </c:pt>
                <c:pt idx="11983">
                  <c:v>38648</c:v>
                </c:pt>
                <c:pt idx="11984">
                  <c:v>38649</c:v>
                </c:pt>
                <c:pt idx="11985">
                  <c:v>38650</c:v>
                </c:pt>
                <c:pt idx="11986">
                  <c:v>38651</c:v>
                </c:pt>
                <c:pt idx="11987">
                  <c:v>38652</c:v>
                </c:pt>
                <c:pt idx="11988">
                  <c:v>38653</c:v>
                </c:pt>
                <c:pt idx="11989">
                  <c:v>38654</c:v>
                </c:pt>
                <c:pt idx="11990">
                  <c:v>38655</c:v>
                </c:pt>
                <c:pt idx="11991">
                  <c:v>38656</c:v>
                </c:pt>
                <c:pt idx="11992">
                  <c:v>38657</c:v>
                </c:pt>
                <c:pt idx="11993">
                  <c:v>38658</c:v>
                </c:pt>
                <c:pt idx="11994">
                  <c:v>38659</c:v>
                </c:pt>
                <c:pt idx="11995">
                  <c:v>38660</c:v>
                </c:pt>
                <c:pt idx="11996">
                  <c:v>38661</c:v>
                </c:pt>
                <c:pt idx="11997">
                  <c:v>38662</c:v>
                </c:pt>
                <c:pt idx="11998">
                  <c:v>38663</c:v>
                </c:pt>
                <c:pt idx="11999">
                  <c:v>38664</c:v>
                </c:pt>
                <c:pt idx="12000">
                  <c:v>38665</c:v>
                </c:pt>
                <c:pt idx="12001">
                  <c:v>38666</c:v>
                </c:pt>
                <c:pt idx="12002">
                  <c:v>38667</c:v>
                </c:pt>
                <c:pt idx="12003">
                  <c:v>38668</c:v>
                </c:pt>
                <c:pt idx="12004">
                  <c:v>38669</c:v>
                </c:pt>
                <c:pt idx="12005">
                  <c:v>38670</c:v>
                </c:pt>
                <c:pt idx="12006">
                  <c:v>38671</c:v>
                </c:pt>
                <c:pt idx="12007">
                  <c:v>38672</c:v>
                </c:pt>
                <c:pt idx="12008">
                  <c:v>38673</c:v>
                </c:pt>
                <c:pt idx="12009">
                  <c:v>38674</c:v>
                </c:pt>
                <c:pt idx="12010">
                  <c:v>38675</c:v>
                </c:pt>
                <c:pt idx="12011">
                  <c:v>38676</c:v>
                </c:pt>
                <c:pt idx="12012">
                  <c:v>38677</c:v>
                </c:pt>
                <c:pt idx="12013">
                  <c:v>38678</c:v>
                </c:pt>
                <c:pt idx="12014">
                  <c:v>38679</c:v>
                </c:pt>
                <c:pt idx="12015">
                  <c:v>38680</c:v>
                </c:pt>
                <c:pt idx="12016">
                  <c:v>38681</c:v>
                </c:pt>
                <c:pt idx="12017">
                  <c:v>38682</c:v>
                </c:pt>
                <c:pt idx="12018">
                  <c:v>38683</c:v>
                </c:pt>
                <c:pt idx="12019">
                  <c:v>38684</c:v>
                </c:pt>
                <c:pt idx="12020">
                  <c:v>38685</c:v>
                </c:pt>
                <c:pt idx="12021">
                  <c:v>38686</c:v>
                </c:pt>
                <c:pt idx="12022">
                  <c:v>38687</c:v>
                </c:pt>
                <c:pt idx="12023">
                  <c:v>38688</c:v>
                </c:pt>
                <c:pt idx="12024">
                  <c:v>38689</c:v>
                </c:pt>
                <c:pt idx="12025">
                  <c:v>38690</c:v>
                </c:pt>
                <c:pt idx="12026">
                  <c:v>38691</c:v>
                </c:pt>
                <c:pt idx="12027">
                  <c:v>38692</c:v>
                </c:pt>
                <c:pt idx="12028">
                  <c:v>38693</c:v>
                </c:pt>
                <c:pt idx="12029">
                  <c:v>38694</c:v>
                </c:pt>
                <c:pt idx="12030">
                  <c:v>38695</c:v>
                </c:pt>
                <c:pt idx="12031">
                  <c:v>38696</c:v>
                </c:pt>
                <c:pt idx="12032">
                  <c:v>38697</c:v>
                </c:pt>
                <c:pt idx="12033">
                  <c:v>38698</c:v>
                </c:pt>
                <c:pt idx="12034">
                  <c:v>38699</c:v>
                </c:pt>
                <c:pt idx="12035">
                  <c:v>38700</c:v>
                </c:pt>
                <c:pt idx="12036">
                  <c:v>38701</c:v>
                </c:pt>
                <c:pt idx="12037">
                  <c:v>38702</c:v>
                </c:pt>
                <c:pt idx="12038">
                  <c:v>38703</c:v>
                </c:pt>
                <c:pt idx="12039">
                  <c:v>38704</c:v>
                </c:pt>
                <c:pt idx="12040">
                  <c:v>38705</c:v>
                </c:pt>
                <c:pt idx="12041">
                  <c:v>38706</c:v>
                </c:pt>
                <c:pt idx="12042">
                  <c:v>38707</c:v>
                </c:pt>
                <c:pt idx="12043">
                  <c:v>38708</c:v>
                </c:pt>
                <c:pt idx="12044">
                  <c:v>38709</c:v>
                </c:pt>
                <c:pt idx="12045">
                  <c:v>38710</c:v>
                </c:pt>
                <c:pt idx="12046">
                  <c:v>38711</c:v>
                </c:pt>
                <c:pt idx="12047">
                  <c:v>38712</c:v>
                </c:pt>
                <c:pt idx="12048">
                  <c:v>38713</c:v>
                </c:pt>
                <c:pt idx="12049">
                  <c:v>38714</c:v>
                </c:pt>
                <c:pt idx="12050">
                  <c:v>38715</c:v>
                </c:pt>
                <c:pt idx="12051">
                  <c:v>38716</c:v>
                </c:pt>
                <c:pt idx="12052">
                  <c:v>38717</c:v>
                </c:pt>
                <c:pt idx="12053">
                  <c:v>38718</c:v>
                </c:pt>
                <c:pt idx="12054">
                  <c:v>38719</c:v>
                </c:pt>
                <c:pt idx="12055">
                  <c:v>38720</c:v>
                </c:pt>
                <c:pt idx="12056">
                  <c:v>38721</c:v>
                </c:pt>
                <c:pt idx="12057">
                  <c:v>38722</c:v>
                </c:pt>
                <c:pt idx="12058">
                  <c:v>38723</c:v>
                </c:pt>
                <c:pt idx="12059">
                  <c:v>38724</c:v>
                </c:pt>
                <c:pt idx="12060">
                  <c:v>38725</c:v>
                </c:pt>
                <c:pt idx="12061">
                  <c:v>38726</c:v>
                </c:pt>
                <c:pt idx="12062">
                  <c:v>38727</c:v>
                </c:pt>
                <c:pt idx="12063">
                  <c:v>38728</c:v>
                </c:pt>
                <c:pt idx="12064">
                  <c:v>38729</c:v>
                </c:pt>
                <c:pt idx="12065">
                  <c:v>38730</c:v>
                </c:pt>
                <c:pt idx="12066">
                  <c:v>38731</c:v>
                </c:pt>
                <c:pt idx="12067">
                  <c:v>38732</c:v>
                </c:pt>
                <c:pt idx="12068">
                  <c:v>38733</c:v>
                </c:pt>
                <c:pt idx="12069">
                  <c:v>38734</c:v>
                </c:pt>
                <c:pt idx="12070">
                  <c:v>38735</c:v>
                </c:pt>
                <c:pt idx="12071">
                  <c:v>38736</c:v>
                </c:pt>
                <c:pt idx="12072">
                  <c:v>38737</c:v>
                </c:pt>
                <c:pt idx="12073">
                  <c:v>38738</c:v>
                </c:pt>
                <c:pt idx="12074">
                  <c:v>38739</c:v>
                </c:pt>
                <c:pt idx="12075">
                  <c:v>38740</c:v>
                </c:pt>
                <c:pt idx="12076">
                  <c:v>38741</c:v>
                </c:pt>
                <c:pt idx="12077">
                  <c:v>38742</c:v>
                </c:pt>
                <c:pt idx="12078">
                  <c:v>38743</c:v>
                </c:pt>
                <c:pt idx="12079">
                  <c:v>38744</c:v>
                </c:pt>
                <c:pt idx="12080">
                  <c:v>38745</c:v>
                </c:pt>
                <c:pt idx="12081">
                  <c:v>38746</c:v>
                </c:pt>
                <c:pt idx="12082">
                  <c:v>38747</c:v>
                </c:pt>
                <c:pt idx="12083">
                  <c:v>38748</c:v>
                </c:pt>
                <c:pt idx="12084">
                  <c:v>38749</c:v>
                </c:pt>
                <c:pt idx="12085">
                  <c:v>38750</c:v>
                </c:pt>
                <c:pt idx="12086">
                  <c:v>38751</c:v>
                </c:pt>
                <c:pt idx="12087">
                  <c:v>38752</c:v>
                </c:pt>
                <c:pt idx="12088">
                  <c:v>38753</c:v>
                </c:pt>
                <c:pt idx="12089">
                  <c:v>38754</c:v>
                </c:pt>
                <c:pt idx="12090">
                  <c:v>38755</c:v>
                </c:pt>
                <c:pt idx="12091">
                  <c:v>38756</c:v>
                </c:pt>
                <c:pt idx="12092">
                  <c:v>38757</c:v>
                </c:pt>
                <c:pt idx="12093">
                  <c:v>38758</c:v>
                </c:pt>
                <c:pt idx="12094">
                  <c:v>38759</c:v>
                </c:pt>
                <c:pt idx="12095">
                  <c:v>38760</c:v>
                </c:pt>
                <c:pt idx="12096">
                  <c:v>38761</c:v>
                </c:pt>
                <c:pt idx="12097">
                  <c:v>38762</c:v>
                </c:pt>
                <c:pt idx="12098">
                  <c:v>38763</c:v>
                </c:pt>
                <c:pt idx="12099">
                  <c:v>38764</c:v>
                </c:pt>
                <c:pt idx="12100">
                  <c:v>38765</c:v>
                </c:pt>
                <c:pt idx="12101">
                  <c:v>38766</c:v>
                </c:pt>
                <c:pt idx="12102">
                  <c:v>38767</c:v>
                </c:pt>
                <c:pt idx="12103">
                  <c:v>38768</c:v>
                </c:pt>
                <c:pt idx="12104">
                  <c:v>38769</c:v>
                </c:pt>
                <c:pt idx="12105">
                  <c:v>38770</c:v>
                </c:pt>
                <c:pt idx="12106">
                  <c:v>38771</c:v>
                </c:pt>
                <c:pt idx="12107">
                  <c:v>38772</c:v>
                </c:pt>
                <c:pt idx="12108">
                  <c:v>38773</c:v>
                </c:pt>
                <c:pt idx="12109">
                  <c:v>38774</c:v>
                </c:pt>
                <c:pt idx="12110">
                  <c:v>38775</c:v>
                </c:pt>
                <c:pt idx="12111">
                  <c:v>38776</c:v>
                </c:pt>
                <c:pt idx="12112">
                  <c:v>38777</c:v>
                </c:pt>
                <c:pt idx="12113">
                  <c:v>38778</c:v>
                </c:pt>
                <c:pt idx="12114">
                  <c:v>38779</c:v>
                </c:pt>
                <c:pt idx="12115">
                  <c:v>38780</c:v>
                </c:pt>
                <c:pt idx="12116">
                  <c:v>38781</c:v>
                </c:pt>
                <c:pt idx="12117">
                  <c:v>38782</c:v>
                </c:pt>
                <c:pt idx="12118">
                  <c:v>38783</c:v>
                </c:pt>
                <c:pt idx="12119">
                  <c:v>38784</c:v>
                </c:pt>
                <c:pt idx="12120">
                  <c:v>38785</c:v>
                </c:pt>
                <c:pt idx="12121">
                  <c:v>38786</c:v>
                </c:pt>
                <c:pt idx="12122">
                  <c:v>38787</c:v>
                </c:pt>
                <c:pt idx="12123">
                  <c:v>38788</c:v>
                </c:pt>
                <c:pt idx="12124">
                  <c:v>38789</c:v>
                </c:pt>
                <c:pt idx="12125">
                  <c:v>38790</c:v>
                </c:pt>
                <c:pt idx="12126">
                  <c:v>38791</c:v>
                </c:pt>
                <c:pt idx="12127">
                  <c:v>38792</c:v>
                </c:pt>
                <c:pt idx="12128">
                  <c:v>38793</c:v>
                </c:pt>
                <c:pt idx="12129">
                  <c:v>38794</c:v>
                </c:pt>
                <c:pt idx="12130">
                  <c:v>38795</c:v>
                </c:pt>
                <c:pt idx="12131">
                  <c:v>38796</c:v>
                </c:pt>
                <c:pt idx="12132">
                  <c:v>38797</c:v>
                </c:pt>
                <c:pt idx="12133">
                  <c:v>38798</c:v>
                </c:pt>
                <c:pt idx="12134">
                  <c:v>38799</c:v>
                </c:pt>
                <c:pt idx="12135">
                  <c:v>38800</c:v>
                </c:pt>
                <c:pt idx="12136">
                  <c:v>38801</c:v>
                </c:pt>
                <c:pt idx="12137">
                  <c:v>38802</c:v>
                </c:pt>
                <c:pt idx="12138">
                  <c:v>38803</c:v>
                </c:pt>
                <c:pt idx="12139">
                  <c:v>38804</c:v>
                </c:pt>
                <c:pt idx="12140">
                  <c:v>38805</c:v>
                </c:pt>
                <c:pt idx="12141">
                  <c:v>38806</c:v>
                </c:pt>
                <c:pt idx="12142">
                  <c:v>38807</c:v>
                </c:pt>
                <c:pt idx="12143">
                  <c:v>38808</c:v>
                </c:pt>
                <c:pt idx="12144">
                  <c:v>38809</c:v>
                </c:pt>
                <c:pt idx="12145">
                  <c:v>38810</c:v>
                </c:pt>
                <c:pt idx="12146">
                  <c:v>38811</c:v>
                </c:pt>
                <c:pt idx="12147">
                  <c:v>38812</c:v>
                </c:pt>
                <c:pt idx="12148">
                  <c:v>38813</c:v>
                </c:pt>
                <c:pt idx="12149">
                  <c:v>38814</c:v>
                </c:pt>
                <c:pt idx="12150">
                  <c:v>38815</c:v>
                </c:pt>
                <c:pt idx="12151">
                  <c:v>38816</c:v>
                </c:pt>
                <c:pt idx="12152">
                  <c:v>38817</c:v>
                </c:pt>
                <c:pt idx="12153">
                  <c:v>38818</c:v>
                </c:pt>
                <c:pt idx="12154">
                  <c:v>38819</c:v>
                </c:pt>
                <c:pt idx="12155">
                  <c:v>38820</c:v>
                </c:pt>
                <c:pt idx="12156">
                  <c:v>38821</c:v>
                </c:pt>
                <c:pt idx="12157">
                  <c:v>38822</c:v>
                </c:pt>
                <c:pt idx="12158">
                  <c:v>38823</c:v>
                </c:pt>
                <c:pt idx="12159">
                  <c:v>38824</c:v>
                </c:pt>
                <c:pt idx="12160">
                  <c:v>38825</c:v>
                </c:pt>
                <c:pt idx="12161">
                  <c:v>38826</c:v>
                </c:pt>
                <c:pt idx="12162">
                  <c:v>38827</c:v>
                </c:pt>
                <c:pt idx="12163">
                  <c:v>38828</c:v>
                </c:pt>
                <c:pt idx="12164">
                  <c:v>38829</c:v>
                </c:pt>
                <c:pt idx="12165">
                  <c:v>38830</c:v>
                </c:pt>
                <c:pt idx="12166">
                  <c:v>38831</c:v>
                </c:pt>
                <c:pt idx="12167">
                  <c:v>38832</c:v>
                </c:pt>
                <c:pt idx="12168">
                  <c:v>38833</c:v>
                </c:pt>
                <c:pt idx="12169">
                  <c:v>38834</c:v>
                </c:pt>
                <c:pt idx="12170">
                  <c:v>38835</c:v>
                </c:pt>
                <c:pt idx="12171">
                  <c:v>38836</c:v>
                </c:pt>
                <c:pt idx="12172">
                  <c:v>38837</c:v>
                </c:pt>
                <c:pt idx="12173">
                  <c:v>38838</c:v>
                </c:pt>
                <c:pt idx="12174">
                  <c:v>38839</c:v>
                </c:pt>
                <c:pt idx="12175">
                  <c:v>38840</c:v>
                </c:pt>
                <c:pt idx="12176">
                  <c:v>38841</c:v>
                </c:pt>
                <c:pt idx="12177">
                  <c:v>38842</c:v>
                </c:pt>
                <c:pt idx="12178">
                  <c:v>38843</c:v>
                </c:pt>
                <c:pt idx="12179">
                  <c:v>38844</c:v>
                </c:pt>
                <c:pt idx="12180">
                  <c:v>38845</c:v>
                </c:pt>
                <c:pt idx="12181">
                  <c:v>38846</c:v>
                </c:pt>
                <c:pt idx="12182">
                  <c:v>38847</c:v>
                </c:pt>
                <c:pt idx="12183">
                  <c:v>38848</c:v>
                </c:pt>
                <c:pt idx="12184">
                  <c:v>38849</c:v>
                </c:pt>
                <c:pt idx="12185">
                  <c:v>38850</c:v>
                </c:pt>
                <c:pt idx="12186">
                  <c:v>38851</c:v>
                </c:pt>
                <c:pt idx="12187">
                  <c:v>38852</c:v>
                </c:pt>
                <c:pt idx="12188">
                  <c:v>38853</c:v>
                </c:pt>
                <c:pt idx="12189">
                  <c:v>38854</c:v>
                </c:pt>
                <c:pt idx="12190">
                  <c:v>38855</c:v>
                </c:pt>
                <c:pt idx="12191">
                  <c:v>38856</c:v>
                </c:pt>
                <c:pt idx="12192">
                  <c:v>38857</c:v>
                </c:pt>
                <c:pt idx="12193">
                  <c:v>38858</c:v>
                </c:pt>
                <c:pt idx="12194">
                  <c:v>38859</c:v>
                </c:pt>
                <c:pt idx="12195">
                  <c:v>38860</c:v>
                </c:pt>
                <c:pt idx="12196">
                  <c:v>38861</c:v>
                </c:pt>
                <c:pt idx="12197">
                  <c:v>38862</c:v>
                </c:pt>
                <c:pt idx="12198">
                  <c:v>38863</c:v>
                </c:pt>
                <c:pt idx="12199">
                  <c:v>38864</c:v>
                </c:pt>
                <c:pt idx="12200">
                  <c:v>38865</c:v>
                </c:pt>
                <c:pt idx="12201">
                  <c:v>38866</c:v>
                </c:pt>
                <c:pt idx="12202">
                  <c:v>38867</c:v>
                </c:pt>
                <c:pt idx="12203">
                  <c:v>38868</c:v>
                </c:pt>
                <c:pt idx="12204">
                  <c:v>38869</c:v>
                </c:pt>
                <c:pt idx="12205">
                  <c:v>38870</c:v>
                </c:pt>
                <c:pt idx="12206">
                  <c:v>38871</c:v>
                </c:pt>
                <c:pt idx="12207">
                  <c:v>38872</c:v>
                </c:pt>
                <c:pt idx="12208">
                  <c:v>38873</c:v>
                </c:pt>
                <c:pt idx="12209">
                  <c:v>38874</c:v>
                </c:pt>
                <c:pt idx="12210">
                  <c:v>38875</c:v>
                </c:pt>
                <c:pt idx="12211">
                  <c:v>38876</c:v>
                </c:pt>
                <c:pt idx="12212">
                  <c:v>38877</c:v>
                </c:pt>
                <c:pt idx="12213">
                  <c:v>38878</c:v>
                </c:pt>
                <c:pt idx="12214">
                  <c:v>38879</c:v>
                </c:pt>
                <c:pt idx="12215">
                  <c:v>38880</c:v>
                </c:pt>
                <c:pt idx="12216">
                  <c:v>38881</c:v>
                </c:pt>
                <c:pt idx="12217">
                  <c:v>38882</c:v>
                </c:pt>
                <c:pt idx="12218">
                  <c:v>38883</c:v>
                </c:pt>
                <c:pt idx="12219">
                  <c:v>38884</c:v>
                </c:pt>
                <c:pt idx="12220">
                  <c:v>38885</c:v>
                </c:pt>
                <c:pt idx="12221">
                  <c:v>38886</c:v>
                </c:pt>
                <c:pt idx="12222">
                  <c:v>38887</c:v>
                </c:pt>
                <c:pt idx="12223">
                  <c:v>38888</c:v>
                </c:pt>
                <c:pt idx="12224">
                  <c:v>38889</c:v>
                </c:pt>
                <c:pt idx="12225">
                  <c:v>38890</c:v>
                </c:pt>
                <c:pt idx="12226">
                  <c:v>38891</c:v>
                </c:pt>
                <c:pt idx="12227">
                  <c:v>38892</c:v>
                </c:pt>
                <c:pt idx="12228">
                  <c:v>38893</c:v>
                </c:pt>
                <c:pt idx="12229">
                  <c:v>38894</c:v>
                </c:pt>
                <c:pt idx="12230">
                  <c:v>38895</c:v>
                </c:pt>
                <c:pt idx="12231">
                  <c:v>38896</c:v>
                </c:pt>
                <c:pt idx="12232">
                  <c:v>38897</c:v>
                </c:pt>
                <c:pt idx="12233">
                  <c:v>38898</c:v>
                </c:pt>
                <c:pt idx="12234">
                  <c:v>38899</c:v>
                </c:pt>
                <c:pt idx="12235">
                  <c:v>38900</c:v>
                </c:pt>
                <c:pt idx="12236">
                  <c:v>38901</c:v>
                </c:pt>
                <c:pt idx="12237">
                  <c:v>38902</c:v>
                </c:pt>
                <c:pt idx="12238">
                  <c:v>38903</c:v>
                </c:pt>
                <c:pt idx="12239">
                  <c:v>38904</c:v>
                </c:pt>
                <c:pt idx="12240">
                  <c:v>38905</c:v>
                </c:pt>
                <c:pt idx="12241">
                  <c:v>38906</c:v>
                </c:pt>
                <c:pt idx="12242">
                  <c:v>38907</c:v>
                </c:pt>
                <c:pt idx="12243">
                  <c:v>38908</c:v>
                </c:pt>
                <c:pt idx="12244">
                  <c:v>38909</c:v>
                </c:pt>
                <c:pt idx="12245">
                  <c:v>38910</c:v>
                </c:pt>
                <c:pt idx="12246">
                  <c:v>38911</c:v>
                </c:pt>
                <c:pt idx="12247">
                  <c:v>38912</c:v>
                </c:pt>
                <c:pt idx="12248">
                  <c:v>38913</c:v>
                </c:pt>
                <c:pt idx="12249">
                  <c:v>38914</c:v>
                </c:pt>
                <c:pt idx="12250">
                  <c:v>38915</c:v>
                </c:pt>
                <c:pt idx="12251">
                  <c:v>38916</c:v>
                </c:pt>
                <c:pt idx="12252">
                  <c:v>38917</c:v>
                </c:pt>
                <c:pt idx="12253">
                  <c:v>38918</c:v>
                </c:pt>
                <c:pt idx="12254">
                  <c:v>38919</c:v>
                </c:pt>
                <c:pt idx="12255">
                  <c:v>38920</c:v>
                </c:pt>
                <c:pt idx="12256">
                  <c:v>38921</c:v>
                </c:pt>
                <c:pt idx="12257">
                  <c:v>38922</c:v>
                </c:pt>
                <c:pt idx="12258">
                  <c:v>38923</c:v>
                </c:pt>
                <c:pt idx="12259">
                  <c:v>38924</c:v>
                </c:pt>
                <c:pt idx="12260">
                  <c:v>38925</c:v>
                </c:pt>
                <c:pt idx="12261">
                  <c:v>38926</c:v>
                </c:pt>
                <c:pt idx="12262">
                  <c:v>38927</c:v>
                </c:pt>
                <c:pt idx="12263">
                  <c:v>38928</c:v>
                </c:pt>
                <c:pt idx="12264">
                  <c:v>38929</c:v>
                </c:pt>
                <c:pt idx="12265">
                  <c:v>38930</c:v>
                </c:pt>
                <c:pt idx="12266">
                  <c:v>38931</c:v>
                </c:pt>
                <c:pt idx="12267">
                  <c:v>38932</c:v>
                </c:pt>
                <c:pt idx="12268">
                  <c:v>38933</c:v>
                </c:pt>
                <c:pt idx="12269">
                  <c:v>38934</c:v>
                </c:pt>
                <c:pt idx="12270">
                  <c:v>38935</c:v>
                </c:pt>
                <c:pt idx="12271">
                  <c:v>38936</c:v>
                </c:pt>
                <c:pt idx="12272">
                  <c:v>38937</c:v>
                </c:pt>
                <c:pt idx="12273">
                  <c:v>38938</c:v>
                </c:pt>
                <c:pt idx="12274">
                  <c:v>38939</c:v>
                </c:pt>
                <c:pt idx="12275">
                  <c:v>38940</c:v>
                </c:pt>
                <c:pt idx="12276">
                  <c:v>38941</c:v>
                </c:pt>
                <c:pt idx="12277">
                  <c:v>38942</c:v>
                </c:pt>
                <c:pt idx="12278">
                  <c:v>38943</c:v>
                </c:pt>
                <c:pt idx="12279">
                  <c:v>38944</c:v>
                </c:pt>
                <c:pt idx="12280">
                  <c:v>38945</c:v>
                </c:pt>
                <c:pt idx="12281">
                  <c:v>38946</c:v>
                </c:pt>
                <c:pt idx="12282">
                  <c:v>38947</c:v>
                </c:pt>
                <c:pt idx="12283">
                  <c:v>38948</c:v>
                </c:pt>
                <c:pt idx="12284">
                  <c:v>38949</c:v>
                </c:pt>
                <c:pt idx="12285">
                  <c:v>38950</c:v>
                </c:pt>
                <c:pt idx="12286">
                  <c:v>38951</c:v>
                </c:pt>
                <c:pt idx="12287">
                  <c:v>38952</c:v>
                </c:pt>
                <c:pt idx="12288">
                  <c:v>38953</c:v>
                </c:pt>
                <c:pt idx="12289">
                  <c:v>38954</c:v>
                </c:pt>
                <c:pt idx="12290">
                  <c:v>38955</c:v>
                </c:pt>
                <c:pt idx="12291">
                  <c:v>38956</c:v>
                </c:pt>
                <c:pt idx="12292">
                  <c:v>38957</c:v>
                </c:pt>
                <c:pt idx="12293">
                  <c:v>38958</c:v>
                </c:pt>
                <c:pt idx="12294">
                  <c:v>38959</c:v>
                </c:pt>
                <c:pt idx="12295">
                  <c:v>38960</c:v>
                </c:pt>
                <c:pt idx="12296">
                  <c:v>38961</c:v>
                </c:pt>
                <c:pt idx="12297">
                  <c:v>38962</c:v>
                </c:pt>
                <c:pt idx="12298">
                  <c:v>38963</c:v>
                </c:pt>
                <c:pt idx="12299">
                  <c:v>38964</c:v>
                </c:pt>
                <c:pt idx="12300">
                  <c:v>38965</c:v>
                </c:pt>
                <c:pt idx="12301">
                  <c:v>38966</c:v>
                </c:pt>
                <c:pt idx="12302">
                  <c:v>38967</c:v>
                </c:pt>
                <c:pt idx="12303">
                  <c:v>38968</c:v>
                </c:pt>
                <c:pt idx="12304">
                  <c:v>38969</c:v>
                </c:pt>
                <c:pt idx="12305">
                  <c:v>38970</c:v>
                </c:pt>
                <c:pt idx="12306">
                  <c:v>38971</c:v>
                </c:pt>
                <c:pt idx="12307">
                  <c:v>38972</c:v>
                </c:pt>
                <c:pt idx="12308">
                  <c:v>38973</c:v>
                </c:pt>
                <c:pt idx="12309">
                  <c:v>38974</c:v>
                </c:pt>
                <c:pt idx="12310">
                  <c:v>38975</c:v>
                </c:pt>
                <c:pt idx="12311">
                  <c:v>38976</c:v>
                </c:pt>
                <c:pt idx="12312">
                  <c:v>38977</c:v>
                </c:pt>
                <c:pt idx="12313">
                  <c:v>38978</c:v>
                </c:pt>
                <c:pt idx="12314">
                  <c:v>38979</c:v>
                </c:pt>
                <c:pt idx="12315">
                  <c:v>38980</c:v>
                </c:pt>
                <c:pt idx="12316">
                  <c:v>38981</c:v>
                </c:pt>
                <c:pt idx="12317">
                  <c:v>38982</c:v>
                </c:pt>
                <c:pt idx="12318">
                  <c:v>38983</c:v>
                </c:pt>
                <c:pt idx="12319">
                  <c:v>38984</c:v>
                </c:pt>
                <c:pt idx="12320">
                  <c:v>38985</c:v>
                </c:pt>
                <c:pt idx="12321">
                  <c:v>38986</c:v>
                </c:pt>
                <c:pt idx="12322">
                  <c:v>38987</c:v>
                </c:pt>
                <c:pt idx="12323">
                  <c:v>38988</c:v>
                </c:pt>
                <c:pt idx="12324">
                  <c:v>38989</c:v>
                </c:pt>
                <c:pt idx="12325">
                  <c:v>38990</c:v>
                </c:pt>
                <c:pt idx="12326">
                  <c:v>38991</c:v>
                </c:pt>
                <c:pt idx="12327">
                  <c:v>38992</c:v>
                </c:pt>
                <c:pt idx="12328">
                  <c:v>38993</c:v>
                </c:pt>
                <c:pt idx="12329">
                  <c:v>38994</c:v>
                </c:pt>
                <c:pt idx="12330">
                  <c:v>38995</c:v>
                </c:pt>
                <c:pt idx="12331">
                  <c:v>38996</c:v>
                </c:pt>
                <c:pt idx="12332">
                  <c:v>38997</c:v>
                </c:pt>
                <c:pt idx="12333">
                  <c:v>38998</c:v>
                </c:pt>
                <c:pt idx="12334">
                  <c:v>38999</c:v>
                </c:pt>
                <c:pt idx="12335">
                  <c:v>39000</c:v>
                </c:pt>
                <c:pt idx="12336">
                  <c:v>39001</c:v>
                </c:pt>
                <c:pt idx="12337">
                  <c:v>39002</c:v>
                </c:pt>
                <c:pt idx="12338">
                  <c:v>39003</c:v>
                </c:pt>
                <c:pt idx="12339">
                  <c:v>39004</c:v>
                </c:pt>
                <c:pt idx="12340">
                  <c:v>39005</c:v>
                </c:pt>
                <c:pt idx="12341">
                  <c:v>39006</c:v>
                </c:pt>
                <c:pt idx="12342">
                  <c:v>39007</c:v>
                </c:pt>
                <c:pt idx="12343">
                  <c:v>39008</c:v>
                </c:pt>
                <c:pt idx="12344">
                  <c:v>39009</c:v>
                </c:pt>
                <c:pt idx="12345">
                  <c:v>39010</c:v>
                </c:pt>
                <c:pt idx="12346">
                  <c:v>39011</c:v>
                </c:pt>
                <c:pt idx="12347">
                  <c:v>39012</c:v>
                </c:pt>
                <c:pt idx="12348">
                  <c:v>39013</c:v>
                </c:pt>
                <c:pt idx="12349">
                  <c:v>39014</c:v>
                </c:pt>
                <c:pt idx="12350">
                  <c:v>39015</c:v>
                </c:pt>
                <c:pt idx="12351">
                  <c:v>39016</c:v>
                </c:pt>
                <c:pt idx="12352">
                  <c:v>39017</c:v>
                </c:pt>
                <c:pt idx="12353">
                  <c:v>39018</c:v>
                </c:pt>
                <c:pt idx="12354">
                  <c:v>39019</c:v>
                </c:pt>
                <c:pt idx="12355">
                  <c:v>39020</c:v>
                </c:pt>
                <c:pt idx="12356">
                  <c:v>39021</c:v>
                </c:pt>
                <c:pt idx="12357">
                  <c:v>39022</c:v>
                </c:pt>
                <c:pt idx="12358">
                  <c:v>39023</c:v>
                </c:pt>
                <c:pt idx="12359">
                  <c:v>39024</c:v>
                </c:pt>
                <c:pt idx="12360">
                  <c:v>39025</c:v>
                </c:pt>
                <c:pt idx="12361">
                  <c:v>39026</c:v>
                </c:pt>
                <c:pt idx="12362">
                  <c:v>39027</c:v>
                </c:pt>
                <c:pt idx="12363">
                  <c:v>39028</c:v>
                </c:pt>
                <c:pt idx="12364">
                  <c:v>39029</c:v>
                </c:pt>
                <c:pt idx="12365">
                  <c:v>39030</c:v>
                </c:pt>
                <c:pt idx="12366">
                  <c:v>39031</c:v>
                </c:pt>
                <c:pt idx="12367">
                  <c:v>39032</c:v>
                </c:pt>
                <c:pt idx="12368">
                  <c:v>39033</c:v>
                </c:pt>
                <c:pt idx="12369">
                  <c:v>39034</c:v>
                </c:pt>
                <c:pt idx="12370">
                  <c:v>39035</c:v>
                </c:pt>
                <c:pt idx="12371">
                  <c:v>39036</c:v>
                </c:pt>
                <c:pt idx="12372">
                  <c:v>39037</c:v>
                </c:pt>
                <c:pt idx="12373">
                  <c:v>39038</c:v>
                </c:pt>
                <c:pt idx="12374">
                  <c:v>39039</c:v>
                </c:pt>
                <c:pt idx="12375">
                  <c:v>39040</c:v>
                </c:pt>
                <c:pt idx="12376">
                  <c:v>39041</c:v>
                </c:pt>
                <c:pt idx="12377">
                  <c:v>39042</c:v>
                </c:pt>
                <c:pt idx="12378">
                  <c:v>39043</c:v>
                </c:pt>
                <c:pt idx="12379">
                  <c:v>39044</c:v>
                </c:pt>
                <c:pt idx="12380">
                  <c:v>39045</c:v>
                </c:pt>
                <c:pt idx="12381">
                  <c:v>39046</c:v>
                </c:pt>
                <c:pt idx="12382">
                  <c:v>39047</c:v>
                </c:pt>
                <c:pt idx="12383">
                  <c:v>39048</c:v>
                </c:pt>
                <c:pt idx="12384">
                  <c:v>39049</c:v>
                </c:pt>
                <c:pt idx="12385">
                  <c:v>39050</c:v>
                </c:pt>
                <c:pt idx="12386">
                  <c:v>39051</c:v>
                </c:pt>
                <c:pt idx="12387">
                  <c:v>39052</c:v>
                </c:pt>
                <c:pt idx="12388">
                  <c:v>39053</c:v>
                </c:pt>
                <c:pt idx="12389">
                  <c:v>39054</c:v>
                </c:pt>
                <c:pt idx="12390">
                  <c:v>39055</c:v>
                </c:pt>
                <c:pt idx="12391">
                  <c:v>39056</c:v>
                </c:pt>
                <c:pt idx="12392">
                  <c:v>39057</c:v>
                </c:pt>
                <c:pt idx="12393">
                  <c:v>39058</c:v>
                </c:pt>
                <c:pt idx="12394">
                  <c:v>39059</c:v>
                </c:pt>
                <c:pt idx="12395">
                  <c:v>39060</c:v>
                </c:pt>
                <c:pt idx="12396">
                  <c:v>39061</c:v>
                </c:pt>
                <c:pt idx="12397">
                  <c:v>39062</c:v>
                </c:pt>
                <c:pt idx="12398">
                  <c:v>39063</c:v>
                </c:pt>
                <c:pt idx="12399">
                  <c:v>39064</c:v>
                </c:pt>
                <c:pt idx="12400">
                  <c:v>39065</c:v>
                </c:pt>
                <c:pt idx="12401">
                  <c:v>39066</c:v>
                </c:pt>
                <c:pt idx="12402">
                  <c:v>39067</c:v>
                </c:pt>
                <c:pt idx="12403">
                  <c:v>39068</c:v>
                </c:pt>
                <c:pt idx="12404">
                  <c:v>39069</c:v>
                </c:pt>
                <c:pt idx="12405">
                  <c:v>39070</c:v>
                </c:pt>
                <c:pt idx="12406">
                  <c:v>39071</c:v>
                </c:pt>
                <c:pt idx="12407">
                  <c:v>39072</c:v>
                </c:pt>
                <c:pt idx="12408">
                  <c:v>39073</c:v>
                </c:pt>
                <c:pt idx="12409">
                  <c:v>39074</c:v>
                </c:pt>
                <c:pt idx="12410">
                  <c:v>39075</c:v>
                </c:pt>
                <c:pt idx="12411">
                  <c:v>39076</c:v>
                </c:pt>
                <c:pt idx="12412">
                  <c:v>39077</c:v>
                </c:pt>
                <c:pt idx="12413">
                  <c:v>39078</c:v>
                </c:pt>
                <c:pt idx="12414">
                  <c:v>39079</c:v>
                </c:pt>
                <c:pt idx="12415">
                  <c:v>39080</c:v>
                </c:pt>
                <c:pt idx="12416">
                  <c:v>39081</c:v>
                </c:pt>
                <c:pt idx="12417">
                  <c:v>39082</c:v>
                </c:pt>
                <c:pt idx="12418">
                  <c:v>39083</c:v>
                </c:pt>
                <c:pt idx="12419">
                  <c:v>39084</c:v>
                </c:pt>
                <c:pt idx="12420">
                  <c:v>39085</c:v>
                </c:pt>
                <c:pt idx="12421">
                  <c:v>39086</c:v>
                </c:pt>
                <c:pt idx="12422">
                  <c:v>39087</c:v>
                </c:pt>
                <c:pt idx="12423">
                  <c:v>39088</c:v>
                </c:pt>
                <c:pt idx="12424">
                  <c:v>39089</c:v>
                </c:pt>
                <c:pt idx="12425">
                  <c:v>39090</c:v>
                </c:pt>
                <c:pt idx="12426">
                  <c:v>39091</c:v>
                </c:pt>
                <c:pt idx="12427">
                  <c:v>39092</c:v>
                </c:pt>
                <c:pt idx="12428">
                  <c:v>39093</c:v>
                </c:pt>
                <c:pt idx="12429">
                  <c:v>39094</c:v>
                </c:pt>
                <c:pt idx="12430">
                  <c:v>39095</c:v>
                </c:pt>
                <c:pt idx="12431">
                  <c:v>39096</c:v>
                </c:pt>
                <c:pt idx="12432">
                  <c:v>39097</c:v>
                </c:pt>
                <c:pt idx="12433">
                  <c:v>39098</c:v>
                </c:pt>
                <c:pt idx="12434">
                  <c:v>39099</c:v>
                </c:pt>
                <c:pt idx="12435">
                  <c:v>39100</c:v>
                </c:pt>
                <c:pt idx="12436">
                  <c:v>39101</c:v>
                </c:pt>
                <c:pt idx="12437">
                  <c:v>39102</c:v>
                </c:pt>
                <c:pt idx="12438">
                  <c:v>39103</c:v>
                </c:pt>
                <c:pt idx="12439">
                  <c:v>39104</c:v>
                </c:pt>
                <c:pt idx="12440">
                  <c:v>39105</c:v>
                </c:pt>
                <c:pt idx="12441">
                  <c:v>39106</c:v>
                </c:pt>
                <c:pt idx="12442">
                  <c:v>39107</c:v>
                </c:pt>
                <c:pt idx="12443">
                  <c:v>39108</c:v>
                </c:pt>
                <c:pt idx="12444">
                  <c:v>39109</c:v>
                </c:pt>
                <c:pt idx="12445">
                  <c:v>39110</c:v>
                </c:pt>
                <c:pt idx="12446">
                  <c:v>39111</c:v>
                </c:pt>
                <c:pt idx="12447">
                  <c:v>39112</c:v>
                </c:pt>
                <c:pt idx="12448">
                  <c:v>39113</c:v>
                </c:pt>
                <c:pt idx="12449">
                  <c:v>39114</c:v>
                </c:pt>
                <c:pt idx="12450">
                  <c:v>39115</c:v>
                </c:pt>
                <c:pt idx="12451">
                  <c:v>39116</c:v>
                </c:pt>
                <c:pt idx="12452">
                  <c:v>39117</c:v>
                </c:pt>
                <c:pt idx="12453">
                  <c:v>39118</c:v>
                </c:pt>
                <c:pt idx="12454">
                  <c:v>39119</c:v>
                </c:pt>
                <c:pt idx="12455">
                  <c:v>39120</c:v>
                </c:pt>
                <c:pt idx="12456">
                  <c:v>39121</c:v>
                </c:pt>
                <c:pt idx="12457">
                  <c:v>39122</c:v>
                </c:pt>
                <c:pt idx="12458">
                  <c:v>39123</c:v>
                </c:pt>
                <c:pt idx="12459">
                  <c:v>39124</c:v>
                </c:pt>
                <c:pt idx="12460">
                  <c:v>39125</c:v>
                </c:pt>
                <c:pt idx="12461">
                  <c:v>39126</c:v>
                </c:pt>
                <c:pt idx="12462">
                  <c:v>39127</c:v>
                </c:pt>
                <c:pt idx="12463">
                  <c:v>39128</c:v>
                </c:pt>
                <c:pt idx="12464">
                  <c:v>39129</c:v>
                </c:pt>
                <c:pt idx="12465">
                  <c:v>39130</c:v>
                </c:pt>
                <c:pt idx="12466">
                  <c:v>39131</c:v>
                </c:pt>
                <c:pt idx="12467">
                  <c:v>39132</c:v>
                </c:pt>
                <c:pt idx="12468">
                  <c:v>39133</c:v>
                </c:pt>
                <c:pt idx="12469">
                  <c:v>39134</c:v>
                </c:pt>
                <c:pt idx="12470">
                  <c:v>39135</c:v>
                </c:pt>
                <c:pt idx="12471">
                  <c:v>39136</c:v>
                </c:pt>
                <c:pt idx="12472">
                  <c:v>39137</c:v>
                </c:pt>
                <c:pt idx="12473">
                  <c:v>39138</c:v>
                </c:pt>
                <c:pt idx="12474">
                  <c:v>39139</c:v>
                </c:pt>
                <c:pt idx="12475">
                  <c:v>39140</c:v>
                </c:pt>
                <c:pt idx="12476">
                  <c:v>39141</c:v>
                </c:pt>
                <c:pt idx="12477">
                  <c:v>39142</c:v>
                </c:pt>
                <c:pt idx="12478">
                  <c:v>39143</c:v>
                </c:pt>
                <c:pt idx="12479">
                  <c:v>39144</c:v>
                </c:pt>
                <c:pt idx="12480">
                  <c:v>39145</c:v>
                </c:pt>
                <c:pt idx="12481">
                  <c:v>39146</c:v>
                </c:pt>
                <c:pt idx="12482">
                  <c:v>39147</c:v>
                </c:pt>
                <c:pt idx="12483">
                  <c:v>39148</c:v>
                </c:pt>
                <c:pt idx="12484">
                  <c:v>39149</c:v>
                </c:pt>
                <c:pt idx="12485">
                  <c:v>39150</c:v>
                </c:pt>
                <c:pt idx="12486">
                  <c:v>39151</c:v>
                </c:pt>
                <c:pt idx="12487">
                  <c:v>39152</c:v>
                </c:pt>
                <c:pt idx="12488">
                  <c:v>39153</c:v>
                </c:pt>
                <c:pt idx="12489">
                  <c:v>39154</c:v>
                </c:pt>
                <c:pt idx="12490">
                  <c:v>39155</c:v>
                </c:pt>
                <c:pt idx="12491">
                  <c:v>39156</c:v>
                </c:pt>
                <c:pt idx="12492">
                  <c:v>39157</c:v>
                </c:pt>
                <c:pt idx="12493">
                  <c:v>39158</c:v>
                </c:pt>
                <c:pt idx="12494">
                  <c:v>39159</c:v>
                </c:pt>
                <c:pt idx="12495">
                  <c:v>39160</c:v>
                </c:pt>
                <c:pt idx="12496">
                  <c:v>39161</c:v>
                </c:pt>
                <c:pt idx="12497">
                  <c:v>39162</c:v>
                </c:pt>
                <c:pt idx="12498">
                  <c:v>39163</c:v>
                </c:pt>
                <c:pt idx="12499">
                  <c:v>39164</c:v>
                </c:pt>
                <c:pt idx="12500">
                  <c:v>39165</c:v>
                </c:pt>
                <c:pt idx="12501">
                  <c:v>39166</c:v>
                </c:pt>
                <c:pt idx="12502">
                  <c:v>39167</c:v>
                </c:pt>
                <c:pt idx="12503">
                  <c:v>39168</c:v>
                </c:pt>
                <c:pt idx="12504">
                  <c:v>39169</c:v>
                </c:pt>
                <c:pt idx="12505">
                  <c:v>39170</c:v>
                </c:pt>
                <c:pt idx="12506">
                  <c:v>39171</c:v>
                </c:pt>
                <c:pt idx="12507">
                  <c:v>39172</c:v>
                </c:pt>
                <c:pt idx="12508">
                  <c:v>39173</c:v>
                </c:pt>
                <c:pt idx="12509">
                  <c:v>39174</c:v>
                </c:pt>
                <c:pt idx="12510">
                  <c:v>39175</c:v>
                </c:pt>
                <c:pt idx="12511">
                  <c:v>39176</c:v>
                </c:pt>
                <c:pt idx="12512">
                  <c:v>39177</c:v>
                </c:pt>
                <c:pt idx="12513">
                  <c:v>39178</c:v>
                </c:pt>
                <c:pt idx="12514">
                  <c:v>39179</c:v>
                </c:pt>
                <c:pt idx="12515">
                  <c:v>39180</c:v>
                </c:pt>
                <c:pt idx="12516">
                  <c:v>39181</c:v>
                </c:pt>
                <c:pt idx="12517">
                  <c:v>39182</c:v>
                </c:pt>
                <c:pt idx="12518">
                  <c:v>39183</c:v>
                </c:pt>
                <c:pt idx="12519">
                  <c:v>39184</c:v>
                </c:pt>
                <c:pt idx="12520">
                  <c:v>39185</c:v>
                </c:pt>
                <c:pt idx="12521">
                  <c:v>39186</c:v>
                </c:pt>
                <c:pt idx="12522">
                  <c:v>39187</c:v>
                </c:pt>
                <c:pt idx="12523">
                  <c:v>39188</c:v>
                </c:pt>
                <c:pt idx="12524">
                  <c:v>39189</c:v>
                </c:pt>
                <c:pt idx="12525">
                  <c:v>39190</c:v>
                </c:pt>
                <c:pt idx="12526">
                  <c:v>39191</c:v>
                </c:pt>
                <c:pt idx="12527">
                  <c:v>39192</c:v>
                </c:pt>
                <c:pt idx="12528">
                  <c:v>39193</c:v>
                </c:pt>
                <c:pt idx="12529">
                  <c:v>39194</c:v>
                </c:pt>
                <c:pt idx="12530">
                  <c:v>39195</c:v>
                </c:pt>
                <c:pt idx="12531">
                  <c:v>39196</c:v>
                </c:pt>
                <c:pt idx="12532">
                  <c:v>39197</c:v>
                </c:pt>
                <c:pt idx="12533">
                  <c:v>39198</c:v>
                </c:pt>
                <c:pt idx="12534">
                  <c:v>39199</c:v>
                </c:pt>
                <c:pt idx="12535">
                  <c:v>39200</c:v>
                </c:pt>
                <c:pt idx="12536">
                  <c:v>39201</c:v>
                </c:pt>
                <c:pt idx="12537">
                  <c:v>39202</c:v>
                </c:pt>
                <c:pt idx="12538">
                  <c:v>39203</c:v>
                </c:pt>
                <c:pt idx="12539">
                  <c:v>39204</c:v>
                </c:pt>
                <c:pt idx="12540">
                  <c:v>39205</c:v>
                </c:pt>
                <c:pt idx="12541">
                  <c:v>39206</c:v>
                </c:pt>
                <c:pt idx="12542">
                  <c:v>39207</c:v>
                </c:pt>
                <c:pt idx="12543">
                  <c:v>39208</c:v>
                </c:pt>
                <c:pt idx="12544">
                  <c:v>39209</c:v>
                </c:pt>
                <c:pt idx="12545">
                  <c:v>39210</c:v>
                </c:pt>
                <c:pt idx="12546">
                  <c:v>39211</c:v>
                </c:pt>
                <c:pt idx="12547">
                  <c:v>39212</c:v>
                </c:pt>
                <c:pt idx="12548">
                  <c:v>39213</c:v>
                </c:pt>
                <c:pt idx="12549">
                  <c:v>39214</c:v>
                </c:pt>
                <c:pt idx="12550">
                  <c:v>39215</c:v>
                </c:pt>
                <c:pt idx="12551">
                  <c:v>39216</c:v>
                </c:pt>
                <c:pt idx="12552">
                  <c:v>39217</c:v>
                </c:pt>
                <c:pt idx="12553">
                  <c:v>39218</c:v>
                </c:pt>
                <c:pt idx="12554">
                  <c:v>39219</c:v>
                </c:pt>
                <c:pt idx="12555">
                  <c:v>39220</c:v>
                </c:pt>
                <c:pt idx="12556">
                  <c:v>39221</c:v>
                </c:pt>
                <c:pt idx="12557">
                  <c:v>39222</c:v>
                </c:pt>
                <c:pt idx="12558">
                  <c:v>39223</c:v>
                </c:pt>
                <c:pt idx="12559">
                  <c:v>39224</c:v>
                </c:pt>
                <c:pt idx="12560">
                  <c:v>39225</c:v>
                </c:pt>
                <c:pt idx="12561">
                  <c:v>39226</c:v>
                </c:pt>
                <c:pt idx="12562">
                  <c:v>39227</c:v>
                </c:pt>
                <c:pt idx="12563">
                  <c:v>39228</c:v>
                </c:pt>
                <c:pt idx="12564">
                  <c:v>39229</c:v>
                </c:pt>
                <c:pt idx="12565">
                  <c:v>39230</c:v>
                </c:pt>
                <c:pt idx="12566">
                  <c:v>39231</c:v>
                </c:pt>
                <c:pt idx="12567">
                  <c:v>39232</c:v>
                </c:pt>
                <c:pt idx="12568">
                  <c:v>39233</c:v>
                </c:pt>
                <c:pt idx="12569">
                  <c:v>39234</c:v>
                </c:pt>
                <c:pt idx="12570">
                  <c:v>39235</c:v>
                </c:pt>
                <c:pt idx="12571">
                  <c:v>39236</c:v>
                </c:pt>
                <c:pt idx="12572">
                  <c:v>39237</c:v>
                </c:pt>
                <c:pt idx="12573">
                  <c:v>39238</c:v>
                </c:pt>
                <c:pt idx="12574">
                  <c:v>39239</c:v>
                </c:pt>
                <c:pt idx="12575">
                  <c:v>39240</c:v>
                </c:pt>
                <c:pt idx="12576">
                  <c:v>39241</c:v>
                </c:pt>
                <c:pt idx="12577">
                  <c:v>39242</c:v>
                </c:pt>
                <c:pt idx="12578">
                  <c:v>39243</c:v>
                </c:pt>
                <c:pt idx="12579">
                  <c:v>39244</c:v>
                </c:pt>
                <c:pt idx="12580">
                  <c:v>39245</c:v>
                </c:pt>
                <c:pt idx="12581">
                  <c:v>39246</c:v>
                </c:pt>
                <c:pt idx="12582">
                  <c:v>39247</c:v>
                </c:pt>
                <c:pt idx="12583">
                  <c:v>39248</c:v>
                </c:pt>
                <c:pt idx="12584">
                  <c:v>39249</c:v>
                </c:pt>
                <c:pt idx="12585">
                  <c:v>39250</c:v>
                </c:pt>
                <c:pt idx="12586">
                  <c:v>39251</c:v>
                </c:pt>
                <c:pt idx="12587">
                  <c:v>39252</c:v>
                </c:pt>
                <c:pt idx="12588">
                  <c:v>39253</c:v>
                </c:pt>
                <c:pt idx="12589">
                  <c:v>39254</c:v>
                </c:pt>
                <c:pt idx="12590">
                  <c:v>39255</c:v>
                </c:pt>
                <c:pt idx="12591">
                  <c:v>39256</c:v>
                </c:pt>
                <c:pt idx="12592">
                  <c:v>39257</c:v>
                </c:pt>
                <c:pt idx="12593">
                  <c:v>39258</c:v>
                </c:pt>
                <c:pt idx="12594">
                  <c:v>39259</c:v>
                </c:pt>
                <c:pt idx="12595">
                  <c:v>39260</c:v>
                </c:pt>
                <c:pt idx="12596">
                  <c:v>39261</c:v>
                </c:pt>
                <c:pt idx="12597">
                  <c:v>39262</c:v>
                </c:pt>
                <c:pt idx="12598">
                  <c:v>39263</c:v>
                </c:pt>
                <c:pt idx="12599">
                  <c:v>39264</c:v>
                </c:pt>
                <c:pt idx="12600">
                  <c:v>39265</c:v>
                </c:pt>
                <c:pt idx="12601">
                  <c:v>39266</c:v>
                </c:pt>
                <c:pt idx="12602">
                  <c:v>39267</c:v>
                </c:pt>
                <c:pt idx="12603">
                  <c:v>39268</c:v>
                </c:pt>
                <c:pt idx="12604">
                  <c:v>39269</c:v>
                </c:pt>
                <c:pt idx="12605">
                  <c:v>39270</c:v>
                </c:pt>
                <c:pt idx="12606">
                  <c:v>39271</c:v>
                </c:pt>
                <c:pt idx="12607">
                  <c:v>39272</c:v>
                </c:pt>
                <c:pt idx="12608">
                  <c:v>39273</c:v>
                </c:pt>
                <c:pt idx="12609">
                  <c:v>39274</c:v>
                </c:pt>
                <c:pt idx="12610">
                  <c:v>39275</c:v>
                </c:pt>
                <c:pt idx="12611">
                  <c:v>39276</c:v>
                </c:pt>
                <c:pt idx="12612">
                  <c:v>39277</c:v>
                </c:pt>
                <c:pt idx="12613">
                  <c:v>39278</c:v>
                </c:pt>
                <c:pt idx="12614">
                  <c:v>39279</c:v>
                </c:pt>
                <c:pt idx="12615">
                  <c:v>39280</c:v>
                </c:pt>
                <c:pt idx="12616">
                  <c:v>39281</c:v>
                </c:pt>
                <c:pt idx="12617">
                  <c:v>39282</c:v>
                </c:pt>
                <c:pt idx="12618">
                  <c:v>39283</c:v>
                </c:pt>
                <c:pt idx="12619">
                  <c:v>39284</c:v>
                </c:pt>
                <c:pt idx="12620">
                  <c:v>39285</c:v>
                </c:pt>
                <c:pt idx="12621">
                  <c:v>39286</c:v>
                </c:pt>
                <c:pt idx="12622">
                  <c:v>39287</c:v>
                </c:pt>
                <c:pt idx="12623">
                  <c:v>39288</c:v>
                </c:pt>
                <c:pt idx="12624">
                  <c:v>39289</c:v>
                </c:pt>
                <c:pt idx="12625">
                  <c:v>39290</c:v>
                </c:pt>
                <c:pt idx="12626">
                  <c:v>39291</c:v>
                </c:pt>
                <c:pt idx="12627">
                  <c:v>39292</c:v>
                </c:pt>
                <c:pt idx="12628">
                  <c:v>39293</c:v>
                </c:pt>
                <c:pt idx="12629">
                  <c:v>39294</c:v>
                </c:pt>
                <c:pt idx="12630">
                  <c:v>39295</c:v>
                </c:pt>
                <c:pt idx="12631">
                  <c:v>39296</c:v>
                </c:pt>
                <c:pt idx="12632">
                  <c:v>39297</c:v>
                </c:pt>
                <c:pt idx="12633">
                  <c:v>39298</c:v>
                </c:pt>
                <c:pt idx="12634">
                  <c:v>39299</c:v>
                </c:pt>
                <c:pt idx="12635">
                  <c:v>39300</c:v>
                </c:pt>
                <c:pt idx="12636">
                  <c:v>39301</c:v>
                </c:pt>
                <c:pt idx="12637">
                  <c:v>39302</c:v>
                </c:pt>
                <c:pt idx="12638">
                  <c:v>39303</c:v>
                </c:pt>
                <c:pt idx="12639">
                  <c:v>39304</c:v>
                </c:pt>
                <c:pt idx="12640">
                  <c:v>39305</c:v>
                </c:pt>
                <c:pt idx="12641">
                  <c:v>39306</c:v>
                </c:pt>
                <c:pt idx="12642">
                  <c:v>39307</c:v>
                </c:pt>
                <c:pt idx="12643">
                  <c:v>39308</c:v>
                </c:pt>
                <c:pt idx="12644">
                  <c:v>39309</c:v>
                </c:pt>
                <c:pt idx="12645">
                  <c:v>39310</c:v>
                </c:pt>
                <c:pt idx="12646">
                  <c:v>39311</c:v>
                </c:pt>
                <c:pt idx="12647">
                  <c:v>39312</c:v>
                </c:pt>
                <c:pt idx="12648">
                  <c:v>39313</c:v>
                </c:pt>
                <c:pt idx="12649">
                  <c:v>39314</c:v>
                </c:pt>
                <c:pt idx="12650">
                  <c:v>39315</c:v>
                </c:pt>
                <c:pt idx="12651">
                  <c:v>39316</c:v>
                </c:pt>
                <c:pt idx="12652">
                  <c:v>39317</c:v>
                </c:pt>
                <c:pt idx="12653">
                  <c:v>39318</c:v>
                </c:pt>
                <c:pt idx="12654">
                  <c:v>39319</c:v>
                </c:pt>
                <c:pt idx="12655">
                  <c:v>39320</c:v>
                </c:pt>
                <c:pt idx="12656">
                  <c:v>39321</c:v>
                </c:pt>
                <c:pt idx="12657">
                  <c:v>39322</c:v>
                </c:pt>
                <c:pt idx="12658">
                  <c:v>39323</c:v>
                </c:pt>
                <c:pt idx="12659">
                  <c:v>39324</c:v>
                </c:pt>
                <c:pt idx="12660">
                  <c:v>39325</c:v>
                </c:pt>
                <c:pt idx="12661">
                  <c:v>39326</c:v>
                </c:pt>
                <c:pt idx="12662">
                  <c:v>39327</c:v>
                </c:pt>
                <c:pt idx="12663">
                  <c:v>39328</c:v>
                </c:pt>
                <c:pt idx="12664">
                  <c:v>39329</c:v>
                </c:pt>
                <c:pt idx="12665">
                  <c:v>39330</c:v>
                </c:pt>
                <c:pt idx="12666">
                  <c:v>39331</c:v>
                </c:pt>
                <c:pt idx="12667">
                  <c:v>39332</c:v>
                </c:pt>
                <c:pt idx="12668">
                  <c:v>39333</c:v>
                </c:pt>
                <c:pt idx="12669">
                  <c:v>39334</c:v>
                </c:pt>
                <c:pt idx="12670">
                  <c:v>39335</c:v>
                </c:pt>
                <c:pt idx="12671">
                  <c:v>39336</c:v>
                </c:pt>
                <c:pt idx="12672">
                  <c:v>39337</c:v>
                </c:pt>
                <c:pt idx="12673">
                  <c:v>39338</c:v>
                </c:pt>
                <c:pt idx="12674">
                  <c:v>39339</c:v>
                </c:pt>
                <c:pt idx="12675">
                  <c:v>39340</c:v>
                </c:pt>
                <c:pt idx="12676">
                  <c:v>39341</c:v>
                </c:pt>
                <c:pt idx="12677">
                  <c:v>39342</c:v>
                </c:pt>
                <c:pt idx="12678">
                  <c:v>39343</c:v>
                </c:pt>
                <c:pt idx="12679">
                  <c:v>39344</c:v>
                </c:pt>
                <c:pt idx="12680">
                  <c:v>39345</c:v>
                </c:pt>
                <c:pt idx="12681">
                  <c:v>39346</c:v>
                </c:pt>
                <c:pt idx="12682">
                  <c:v>39347</c:v>
                </c:pt>
                <c:pt idx="12683">
                  <c:v>39348</c:v>
                </c:pt>
                <c:pt idx="12684">
                  <c:v>39349</c:v>
                </c:pt>
                <c:pt idx="12685">
                  <c:v>39350</c:v>
                </c:pt>
                <c:pt idx="12686">
                  <c:v>39351</c:v>
                </c:pt>
                <c:pt idx="12687">
                  <c:v>39352</c:v>
                </c:pt>
                <c:pt idx="12688">
                  <c:v>39353</c:v>
                </c:pt>
                <c:pt idx="12689">
                  <c:v>39354</c:v>
                </c:pt>
                <c:pt idx="12690">
                  <c:v>39355</c:v>
                </c:pt>
                <c:pt idx="12691">
                  <c:v>39356</c:v>
                </c:pt>
                <c:pt idx="12692">
                  <c:v>39357</c:v>
                </c:pt>
                <c:pt idx="12693">
                  <c:v>39358</c:v>
                </c:pt>
                <c:pt idx="12694">
                  <c:v>39359</c:v>
                </c:pt>
                <c:pt idx="12695">
                  <c:v>39360</c:v>
                </c:pt>
                <c:pt idx="12696">
                  <c:v>39361</c:v>
                </c:pt>
                <c:pt idx="12697">
                  <c:v>39362</c:v>
                </c:pt>
                <c:pt idx="12698">
                  <c:v>39363</c:v>
                </c:pt>
                <c:pt idx="12699">
                  <c:v>39364</c:v>
                </c:pt>
                <c:pt idx="12700">
                  <c:v>39365</c:v>
                </c:pt>
                <c:pt idx="12701">
                  <c:v>39366</c:v>
                </c:pt>
                <c:pt idx="12702">
                  <c:v>39367</c:v>
                </c:pt>
                <c:pt idx="12703">
                  <c:v>39368</c:v>
                </c:pt>
                <c:pt idx="12704">
                  <c:v>39369</c:v>
                </c:pt>
                <c:pt idx="12705">
                  <c:v>39370</c:v>
                </c:pt>
                <c:pt idx="12706">
                  <c:v>39371</c:v>
                </c:pt>
                <c:pt idx="12707">
                  <c:v>39372</c:v>
                </c:pt>
                <c:pt idx="12708">
                  <c:v>39373</c:v>
                </c:pt>
                <c:pt idx="12709">
                  <c:v>39374</c:v>
                </c:pt>
                <c:pt idx="12710">
                  <c:v>39375</c:v>
                </c:pt>
                <c:pt idx="12711">
                  <c:v>39376</c:v>
                </c:pt>
                <c:pt idx="12712">
                  <c:v>39377</c:v>
                </c:pt>
                <c:pt idx="12713">
                  <c:v>39378</c:v>
                </c:pt>
                <c:pt idx="12714">
                  <c:v>39379</c:v>
                </c:pt>
                <c:pt idx="12715">
                  <c:v>39380</c:v>
                </c:pt>
                <c:pt idx="12716">
                  <c:v>39381</c:v>
                </c:pt>
                <c:pt idx="12717">
                  <c:v>39382</c:v>
                </c:pt>
                <c:pt idx="12718">
                  <c:v>39383</c:v>
                </c:pt>
                <c:pt idx="12719">
                  <c:v>39384</c:v>
                </c:pt>
                <c:pt idx="12720">
                  <c:v>39385</c:v>
                </c:pt>
                <c:pt idx="12721">
                  <c:v>39386</c:v>
                </c:pt>
                <c:pt idx="12722">
                  <c:v>39387</c:v>
                </c:pt>
                <c:pt idx="12723">
                  <c:v>39388</c:v>
                </c:pt>
                <c:pt idx="12724">
                  <c:v>39389</c:v>
                </c:pt>
                <c:pt idx="12725">
                  <c:v>39390</c:v>
                </c:pt>
                <c:pt idx="12726">
                  <c:v>39391</c:v>
                </c:pt>
                <c:pt idx="12727">
                  <c:v>39392</c:v>
                </c:pt>
                <c:pt idx="12728">
                  <c:v>39393</c:v>
                </c:pt>
                <c:pt idx="12729">
                  <c:v>39394</c:v>
                </c:pt>
                <c:pt idx="12730">
                  <c:v>39395</c:v>
                </c:pt>
                <c:pt idx="12731">
                  <c:v>39396</c:v>
                </c:pt>
                <c:pt idx="12732">
                  <c:v>39397</c:v>
                </c:pt>
                <c:pt idx="12733">
                  <c:v>39398</c:v>
                </c:pt>
                <c:pt idx="12734">
                  <c:v>39399</c:v>
                </c:pt>
                <c:pt idx="12735">
                  <c:v>39400</c:v>
                </c:pt>
                <c:pt idx="12736">
                  <c:v>39401</c:v>
                </c:pt>
                <c:pt idx="12737">
                  <c:v>39402</c:v>
                </c:pt>
                <c:pt idx="12738">
                  <c:v>39403</c:v>
                </c:pt>
                <c:pt idx="12739">
                  <c:v>39404</c:v>
                </c:pt>
                <c:pt idx="12740">
                  <c:v>39405</c:v>
                </c:pt>
                <c:pt idx="12741">
                  <c:v>39406</c:v>
                </c:pt>
                <c:pt idx="12742">
                  <c:v>39407</c:v>
                </c:pt>
                <c:pt idx="12743">
                  <c:v>39408</c:v>
                </c:pt>
                <c:pt idx="12744">
                  <c:v>39409</c:v>
                </c:pt>
                <c:pt idx="12745">
                  <c:v>39410</c:v>
                </c:pt>
                <c:pt idx="12746">
                  <c:v>39411</c:v>
                </c:pt>
                <c:pt idx="12747">
                  <c:v>39412</c:v>
                </c:pt>
                <c:pt idx="12748">
                  <c:v>39413</c:v>
                </c:pt>
                <c:pt idx="12749">
                  <c:v>39414</c:v>
                </c:pt>
                <c:pt idx="12750">
                  <c:v>39415</c:v>
                </c:pt>
                <c:pt idx="12751">
                  <c:v>39416</c:v>
                </c:pt>
                <c:pt idx="12752">
                  <c:v>39417</c:v>
                </c:pt>
                <c:pt idx="12753">
                  <c:v>39418</c:v>
                </c:pt>
                <c:pt idx="12754">
                  <c:v>39419</c:v>
                </c:pt>
                <c:pt idx="12755">
                  <c:v>39420</c:v>
                </c:pt>
                <c:pt idx="12756">
                  <c:v>39421</c:v>
                </c:pt>
                <c:pt idx="12757">
                  <c:v>39422</c:v>
                </c:pt>
                <c:pt idx="12758">
                  <c:v>39423</c:v>
                </c:pt>
                <c:pt idx="12759">
                  <c:v>39424</c:v>
                </c:pt>
                <c:pt idx="12760">
                  <c:v>39425</c:v>
                </c:pt>
                <c:pt idx="12761">
                  <c:v>39426</c:v>
                </c:pt>
                <c:pt idx="12762">
                  <c:v>39427</c:v>
                </c:pt>
                <c:pt idx="12763">
                  <c:v>39428</c:v>
                </c:pt>
                <c:pt idx="12764">
                  <c:v>39429</c:v>
                </c:pt>
                <c:pt idx="12765">
                  <c:v>39430</c:v>
                </c:pt>
                <c:pt idx="12766">
                  <c:v>39431</c:v>
                </c:pt>
                <c:pt idx="12767">
                  <c:v>39432</c:v>
                </c:pt>
                <c:pt idx="12768">
                  <c:v>39433</c:v>
                </c:pt>
                <c:pt idx="12769">
                  <c:v>39434</c:v>
                </c:pt>
                <c:pt idx="12770">
                  <c:v>39435</c:v>
                </c:pt>
                <c:pt idx="12771">
                  <c:v>39436</c:v>
                </c:pt>
                <c:pt idx="12772">
                  <c:v>39437</c:v>
                </c:pt>
                <c:pt idx="12773">
                  <c:v>39438</c:v>
                </c:pt>
                <c:pt idx="12774">
                  <c:v>39439</c:v>
                </c:pt>
                <c:pt idx="12775">
                  <c:v>39440</c:v>
                </c:pt>
                <c:pt idx="12776">
                  <c:v>39441</c:v>
                </c:pt>
                <c:pt idx="12777">
                  <c:v>39442</c:v>
                </c:pt>
                <c:pt idx="12778">
                  <c:v>39443</c:v>
                </c:pt>
                <c:pt idx="12779">
                  <c:v>39444</c:v>
                </c:pt>
                <c:pt idx="12780">
                  <c:v>39445</c:v>
                </c:pt>
                <c:pt idx="12781">
                  <c:v>39446</c:v>
                </c:pt>
                <c:pt idx="12782">
                  <c:v>39447</c:v>
                </c:pt>
                <c:pt idx="12783">
                  <c:v>39448</c:v>
                </c:pt>
                <c:pt idx="12784">
                  <c:v>39449</c:v>
                </c:pt>
                <c:pt idx="12785">
                  <c:v>39450</c:v>
                </c:pt>
                <c:pt idx="12786">
                  <c:v>39451</c:v>
                </c:pt>
                <c:pt idx="12787">
                  <c:v>39452</c:v>
                </c:pt>
                <c:pt idx="12788">
                  <c:v>39453</c:v>
                </c:pt>
                <c:pt idx="12789">
                  <c:v>39454</c:v>
                </c:pt>
                <c:pt idx="12790">
                  <c:v>39455</c:v>
                </c:pt>
                <c:pt idx="12791">
                  <c:v>39456</c:v>
                </c:pt>
                <c:pt idx="12792">
                  <c:v>39457</c:v>
                </c:pt>
                <c:pt idx="12793">
                  <c:v>39458</c:v>
                </c:pt>
                <c:pt idx="12794">
                  <c:v>39459</c:v>
                </c:pt>
                <c:pt idx="12795">
                  <c:v>39460</c:v>
                </c:pt>
                <c:pt idx="12796">
                  <c:v>39461</c:v>
                </c:pt>
                <c:pt idx="12797">
                  <c:v>39462</c:v>
                </c:pt>
                <c:pt idx="12798">
                  <c:v>39463</c:v>
                </c:pt>
                <c:pt idx="12799">
                  <c:v>39464</c:v>
                </c:pt>
                <c:pt idx="12800">
                  <c:v>39465</c:v>
                </c:pt>
                <c:pt idx="12801">
                  <c:v>39466</c:v>
                </c:pt>
                <c:pt idx="12802">
                  <c:v>39467</c:v>
                </c:pt>
                <c:pt idx="12803">
                  <c:v>39468</c:v>
                </c:pt>
                <c:pt idx="12804">
                  <c:v>39469</c:v>
                </c:pt>
                <c:pt idx="12805">
                  <c:v>39470</c:v>
                </c:pt>
                <c:pt idx="12806">
                  <c:v>39471</c:v>
                </c:pt>
                <c:pt idx="12807">
                  <c:v>39472</c:v>
                </c:pt>
                <c:pt idx="12808">
                  <c:v>39473</c:v>
                </c:pt>
                <c:pt idx="12809">
                  <c:v>39474</c:v>
                </c:pt>
                <c:pt idx="12810">
                  <c:v>39475</c:v>
                </c:pt>
                <c:pt idx="12811">
                  <c:v>39476</c:v>
                </c:pt>
                <c:pt idx="12812">
                  <c:v>39477</c:v>
                </c:pt>
                <c:pt idx="12813">
                  <c:v>39478</c:v>
                </c:pt>
                <c:pt idx="12814">
                  <c:v>39479</c:v>
                </c:pt>
                <c:pt idx="12815">
                  <c:v>39480</c:v>
                </c:pt>
                <c:pt idx="12816">
                  <c:v>39481</c:v>
                </c:pt>
                <c:pt idx="12817">
                  <c:v>39482</c:v>
                </c:pt>
                <c:pt idx="12818">
                  <c:v>39483</c:v>
                </c:pt>
                <c:pt idx="12819">
                  <c:v>39484</c:v>
                </c:pt>
                <c:pt idx="12820">
                  <c:v>39485</c:v>
                </c:pt>
                <c:pt idx="12821">
                  <c:v>39486</c:v>
                </c:pt>
                <c:pt idx="12822">
                  <c:v>39487</c:v>
                </c:pt>
                <c:pt idx="12823">
                  <c:v>39488</c:v>
                </c:pt>
                <c:pt idx="12824">
                  <c:v>39489</c:v>
                </c:pt>
                <c:pt idx="12825">
                  <c:v>39490</c:v>
                </c:pt>
                <c:pt idx="12826">
                  <c:v>39491</c:v>
                </c:pt>
                <c:pt idx="12827">
                  <c:v>39492</c:v>
                </c:pt>
                <c:pt idx="12828">
                  <c:v>39493</c:v>
                </c:pt>
                <c:pt idx="12829">
                  <c:v>39494</c:v>
                </c:pt>
                <c:pt idx="12830">
                  <c:v>39495</c:v>
                </c:pt>
                <c:pt idx="12831">
                  <c:v>39496</c:v>
                </c:pt>
                <c:pt idx="12832">
                  <c:v>39497</c:v>
                </c:pt>
                <c:pt idx="12833">
                  <c:v>39498</c:v>
                </c:pt>
                <c:pt idx="12834">
                  <c:v>39499</c:v>
                </c:pt>
                <c:pt idx="12835">
                  <c:v>39500</c:v>
                </c:pt>
                <c:pt idx="12836">
                  <c:v>39501</c:v>
                </c:pt>
                <c:pt idx="12837">
                  <c:v>39502</c:v>
                </c:pt>
                <c:pt idx="12838">
                  <c:v>39503</c:v>
                </c:pt>
                <c:pt idx="12839">
                  <c:v>39504</c:v>
                </c:pt>
                <c:pt idx="12840">
                  <c:v>39505</c:v>
                </c:pt>
                <c:pt idx="12841">
                  <c:v>39506</c:v>
                </c:pt>
                <c:pt idx="12842">
                  <c:v>39507</c:v>
                </c:pt>
                <c:pt idx="12843">
                  <c:v>39508</c:v>
                </c:pt>
                <c:pt idx="12844">
                  <c:v>39509</c:v>
                </c:pt>
                <c:pt idx="12845">
                  <c:v>39510</c:v>
                </c:pt>
                <c:pt idx="12846">
                  <c:v>39511</c:v>
                </c:pt>
                <c:pt idx="12847">
                  <c:v>39512</c:v>
                </c:pt>
                <c:pt idx="12848">
                  <c:v>39513</c:v>
                </c:pt>
                <c:pt idx="12849">
                  <c:v>39514</c:v>
                </c:pt>
                <c:pt idx="12850">
                  <c:v>39515</c:v>
                </c:pt>
                <c:pt idx="12851">
                  <c:v>39516</c:v>
                </c:pt>
                <c:pt idx="12852">
                  <c:v>39517</c:v>
                </c:pt>
                <c:pt idx="12853">
                  <c:v>39518</c:v>
                </c:pt>
                <c:pt idx="12854">
                  <c:v>39519</c:v>
                </c:pt>
                <c:pt idx="12855">
                  <c:v>39520</c:v>
                </c:pt>
                <c:pt idx="12856">
                  <c:v>39521</c:v>
                </c:pt>
                <c:pt idx="12857">
                  <c:v>39522</c:v>
                </c:pt>
                <c:pt idx="12858">
                  <c:v>39523</c:v>
                </c:pt>
                <c:pt idx="12859">
                  <c:v>39524</c:v>
                </c:pt>
                <c:pt idx="12860">
                  <c:v>39525</c:v>
                </c:pt>
                <c:pt idx="12861">
                  <c:v>39526</c:v>
                </c:pt>
                <c:pt idx="12862">
                  <c:v>39527</c:v>
                </c:pt>
                <c:pt idx="12863">
                  <c:v>39528</c:v>
                </c:pt>
                <c:pt idx="12864">
                  <c:v>39529</c:v>
                </c:pt>
                <c:pt idx="12865">
                  <c:v>39530</c:v>
                </c:pt>
                <c:pt idx="12866">
                  <c:v>39531</c:v>
                </c:pt>
                <c:pt idx="12867">
                  <c:v>39532</c:v>
                </c:pt>
                <c:pt idx="12868">
                  <c:v>39533</c:v>
                </c:pt>
                <c:pt idx="12869">
                  <c:v>39534</c:v>
                </c:pt>
                <c:pt idx="12870">
                  <c:v>39535</c:v>
                </c:pt>
                <c:pt idx="12871">
                  <c:v>39536</c:v>
                </c:pt>
                <c:pt idx="12872">
                  <c:v>39537</c:v>
                </c:pt>
                <c:pt idx="12873">
                  <c:v>39538</c:v>
                </c:pt>
                <c:pt idx="12874">
                  <c:v>39539</c:v>
                </c:pt>
                <c:pt idx="12875">
                  <c:v>39540</c:v>
                </c:pt>
                <c:pt idx="12876">
                  <c:v>39541</c:v>
                </c:pt>
                <c:pt idx="12877">
                  <c:v>39542</c:v>
                </c:pt>
                <c:pt idx="12878">
                  <c:v>39543</c:v>
                </c:pt>
                <c:pt idx="12879">
                  <c:v>39544</c:v>
                </c:pt>
                <c:pt idx="12880">
                  <c:v>39545</c:v>
                </c:pt>
                <c:pt idx="12881">
                  <c:v>39546</c:v>
                </c:pt>
                <c:pt idx="12882">
                  <c:v>39547</c:v>
                </c:pt>
                <c:pt idx="12883">
                  <c:v>39548</c:v>
                </c:pt>
                <c:pt idx="12884">
                  <c:v>39549</c:v>
                </c:pt>
                <c:pt idx="12885">
                  <c:v>39550</c:v>
                </c:pt>
                <c:pt idx="12886">
                  <c:v>39551</c:v>
                </c:pt>
                <c:pt idx="12887">
                  <c:v>39552</c:v>
                </c:pt>
                <c:pt idx="12888">
                  <c:v>39553</c:v>
                </c:pt>
                <c:pt idx="12889">
                  <c:v>39554</c:v>
                </c:pt>
                <c:pt idx="12890">
                  <c:v>39555</c:v>
                </c:pt>
                <c:pt idx="12891">
                  <c:v>39556</c:v>
                </c:pt>
                <c:pt idx="12892">
                  <c:v>39557</c:v>
                </c:pt>
                <c:pt idx="12893">
                  <c:v>39558</c:v>
                </c:pt>
                <c:pt idx="12894">
                  <c:v>39559</c:v>
                </c:pt>
                <c:pt idx="12895">
                  <c:v>39560</c:v>
                </c:pt>
                <c:pt idx="12896">
                  <c:v>39561</c:v>
                </c:pt>
                <c:pt idx="12897">
                  <c:v>39562</c:v>
                </c:pt>
                <c:pt idx="12898">
                  <c:v>39563</c:v>
                </c:pt>
                <c:pt idx="12899">
                  <c:v>39564</c:v>
                </c:pt>
                <c:pt idx="12900">
                  <c:v>39565</c:v>
                </c:pt>
                <c:pt idx="12901">
                  <c:v>39566</c:v>
                </c:pt>
                <c:pt idx="12902">
                  <c:v>39567</c:v>
                </c:pt>
                <c:pt idx="12903">
                  <c:v>39568</c:v>
                </c:pt>
                <c:pt idx="12904">
                  <c:v>39569</c:v>
                </c:pt>
                <c:pt idx="12905">
                  <c:v>39570</c:v>
                </c:pt>
                <c:pt idx="12906">
                  <c:v>39571</c:v>
                </c:pt>
                <c:pt idx="12907">
                  <c:v>39572</c:v>
                </c:pt>
                <c:pt idx="12908">
                  <c:v>39573</c:v>
                </c:pt>
                <c:pt idx="12909">
                  <c:v>39574</c:v>
                </c:pt>
                <c:pt idx="12910">
                  <c:v>39575</c:v>
                </c:pt>
                <c:pt idx="12911">
                  <c:v>39576</c:v>
                </c:pt>
                <c:pt idx="12912">
                  <c:v>39577</c:v>
                </c:pt>
                <c:pt idx="12913">
                  <c:v>39578</c:v>
                </c:pt>
                <c:pt idx="12914">
                  <c:v>39579</c:v>
                </c:pt>
                <c:pt idx="12915">
                  <c:v>39580</c:v>
                </c:pt>
                <c:pt idx="12916">
                  <c:v>39581</c:v>
                </c:pt>
                <c:pt idx="12917">
                  <c:v>39582</c:v>
                </c:pt>
                <c:pt idx="12918">
                  <c:v>39583</c:v>
                </c:pt>
                <c:pt idx="12919">
                  <c:v>39584</c:v>
                </c:pt>
                <c:pt idx="12920">
                  <c:v>39585</c:v>
                </c:pt>
                <c:pt idx="12921">
                  <c:v>39586</c:v>
                </c:pt>
                <c:pt idx="12922">
                  <c:v>39587</c:v>
                </c:pt>
                <c:pt idx="12923">
                  <c:v>39588</c:v>
                </c:pt>
                <c:pt idx="12924">
                  <c:v>39589</c:v>
                </c:pt>
                <c:pt idx="12925">
                  <c:v>39590</c:v>
                </c:pt>
                <c:pt idx="12926">
                  <c:v>39591</c:v>
                </c:pt>
                <c:pt idx="12927">
                  <c:v>39592</c:v>
                </c:pt>
                <c:pt idx="12928">
                  <c:v>39593</c:v>
                </c:pt>
                <c:pt idx="12929">
                  <c:v>39594</c:v>
                </c:pt>
                <c:pt idx="12930">
                  <c:v>39595</c:v>
                </c:pt>
                <c:pt idx="12931">
                  <c:v>39596</c:v>
                </c:pt>
                <c:pt idx="12932">
                  <c:v>39597</c:v>
                </c:pt>
                <c:pt idx="12933">
                  <c:v>39598</c:v>
                </c:pt>
                <c:pt idx="12934">
                  <c:v>39599</c:v>
                </c:pt>
                <c:pt idx="12935">
                  <c:v>39600</c:v>
                </c:pt>
                <c:pt idx="12936">
                  <c:v>39601</c:v>
                </c:pt>
                <c:pt idx="12937">
                  <c:v>39602</c:v>
                </c:pt>
                <c:pt idx="12938">
                  <c:v>39603</c:v>
                </c:pt>
                <c:pt idx="12939">
                  <c:v>39604</c:v>
                </c:pt>
                <c:pt idx="12940">
                  <c:v>39605</c:v>
                </c:pt>
                <c:pt idx="12941">
                  <c:v>39606</c:v>
                </c:pt>
                <c:pt idx="12942">
                  <c:v>39607</c:v>
                </c:pt>
                <c:pt idx="12943">
                  <c:v>39608</c:v>
                </c:pt>
                <c:pt idx="12944">
                  <c:v>39609</c:v>
                </c:pt>
                <c:pt idx="12945">
                  <c:v>39610</c:v>
                </c:pt>
                <c:pt idx="12946">
                  <c:v>39611</c:v>
                </c:pt>
                <c:pt idx="12947">
                  <c:v>39612</c:v>
                </c:pt>
                <c:pt idx="12948">
                  <c:v>39613</c:v>
                </c:pt>
                <c:pt idx="12949">
                  <c:v>39614</c:v>
                </c:pt>
                <c:pt idx="12950">
                  <c:v>39615</c:v>
                </c:pt>
                <c:pt idx="12951">
                  <c:v>39616</c:v>
                </c:pt>
                <c:pt idx="12952">
                  <c:v>39617</c:v>
                </c:pt>
                <c:pt idx="12953">
                  <c:v>39618</c:v>
                </c:pt>
                <c:pt idx="12954">
                  <c:v>39619</c:v>
                </c:pt>
                <c:pt idx="12955">
                  <c:v>39620</c:v>
                </c:pt>
                <c:pt idx="12956">
                  <c:v>39621</c:v>
                </c:pt>
                <c:pt idx="12957">
                  <c:v>39622</c:v>
                </c:pt>
                <c:pt idx="12958">
                  <c:v>39623</c:v>
                </c:pt>
                <c:pt idx="12959">
                  <c:v>39624</c:v>
                </c:pt>
                <c:pt idx="12960">
                  <c:v>39625</c:v>
                </c:pt>
                <c:pt idx="12961">
                  <c:v>39626</c:v>
                </c:pt>
                <c:pt idx="12962">
                  <c:v>39627</c:v>
                </c:pt>
                <c:pt idx="12963">
                  <c:v>39628</c:v>
                </c:pt>
                <c:pt idx="12964">
                  <c:v>39629</c:v>
                </c:pt>
                <c:pt idx="12965">
                  <c:v>39630</c:v>
                </c:pt>
                <c:pt idx="12966">
                  <c:v>39631</c:v>
                </c:pt>
                <c:pt idx="12967">
                  <c:v>39632</c:v>
                </c:pt>
                <c:pt idx="12968">
                  <c:v>39633</c:v>
                </c:pt>
                <c:pt idx="12969">
                  <c:v>39634</c:v>
                </c:pt>
                <c:pt idx="12970">
                  <c:v>39635</c:v>
                </c:pt>
                <c:pt idx="12971">
                  <c:v>39636</c:v>
                </c:pt>
                <c:pt idx="12972">
                  <c:v>39637</c:v>
                </c:pt>
                <c:pt idx="12973">
                  <c:v>39638</c:v>
                </c:pt>
                <c:pt idx="12974">
                  <c:v>39639</c:v>
                </c:pt>
                <c:pt idx="12975">
                  <c:v>39640</c:v>
                </c:pt>
                <c:pt idx="12976">
                  <c:v>39641</c:v>
                </c:pt>
                <c:pt idx="12977">
                  <c:v>39642</c:v>
                </c:pt>
                <c:pt idx="12978">
                  <c:v>39643</c:v>
                </c:pt>
                <c:pt idx="12979">
                  <c:v>39644</c:v>
                </c:pt>
                <c:pt idx="12980">
                  <c:v>39645</c:v>
                </c:pt>
                <c:pt idx="12981">
                  <c:v>39646</c:v>
                </c:pt>
                <c:pt idx="12982">
                  <c:v>39647</c:v>
                </c:pt>
                <c:pt idx="12983">
                  <c:v>39648</c:v>
                </c:pt>
                <c:pt idx="12984">
                  <c:v>39649</c:v>
                </c:pt>
                <c:pt idx="12985">
                  <c:v>39650</c:v>
                </c:pt>
                <c:pt idx="12986">
                  <c:v>39651</c:v>
                </c:pt>
                <c:pt idx="12987">
                  <c:v>39652</c:v>
                </c:pt>
                <c:pt idx="12988">
                  <c:v>39653</c:v>
                </c:pt>
                <c:pt idx="12989">
                  <c:v>39654</c:v>
                </c:pt>
                <c:pt idx="12990">
                  <c:v>39655</c:v>
                </c:pt>
                <c:pt idx="12991">
                  <c:v>39656</c:v>
                </c:pt>
                <c:pt idx="12992">
                  <c:v>39657</c:v>
                </c:pt>
                <c:pt idx="12993">
                  <c:v>39658</c:v>
                </c:pt>
                <c:pt idx="12994">
                  <c:v>39659</c:v>
                </c:pt>
                <c:pt idx="12995">
                  <c:v>39660</c:v>
                </c:pt>
                <c:pt idx="12996">
                  <c:v>39661</c:v>
                </c:pt>
                <c:pt idx="12997">
                  <c:v>39662</c:v>
                </c:pt>
                <c:pt idx="12998">
                  <c:v>39663</c:v>
                </c:pt>
                <c:pt idx="12999">
                  <c:v>39664</c:v>
                </c:pt>
                <c:pt idx="13000">
                  <c:v>39665</c:v>
                </c:pt>
                <c:pt idx="13001">
                  <c:v>39666</c:v>
                </c:pt>
                <c:pt idx="13002">
                  <c:v>39667</c:v>
                </c:pt>
                <c:pt idx="13003">
                  <c:v>39668</c:v>
                </c:pt>
                <c:pt idx="13004">
                  <c:v>39669</c:v>
                </c:pt>
                <c:pt idx="13005">
                  <c:v>39670</c:v>
                </c:pt>
                <c:pt idx="13006">
                  <c:v>39671</c:v>
                </c:pt>
                <c:pt idx="13007">
                  <c:v>39672</c:v>
                </c:pt>
                <c:pt idx="13008">
                  <c:v>39673</c:v>
                </c:pt>
                <c:pt idx="13009">
                  <c:v>39674</c:v>
                </c:pt>
                <c:pt idx="13010">
                  <c:v>39675</c:v>
                </c:pt>
                <c:pt idx="13011">
                  <c:v>39676</c:v>
                </c:pt>
                <c:pt idx="13012">
                  <c:v>39677</c:v>
                </c:pt>
                <c:pt idx="13013">
                  <c:v>39678</c:v>
                </c:pt>
                <c:pt idx="13014">
                  <c:v>39679</c:v>
                </c:pt>
                <c:pt idx="13015">
                  <c:v>39680</c:v>
                </c:pt>
                <c:pt idx="13016">
                  <c:v>39681</c:v>
                </c:pt>
                <c:pt idx="13017">
                  <c:v>39682</c:v>
                </c:pt>
                <c:pt idx="13018">
                  <c:v>39683</c:v>
                </c:pt>
                <c:pt idx="13019">
                  <c:v>39684</c:v>
                </c:pt>
                <c:pt idx="13020">
                  <c:v>39685</c:v>
                </c:pt>
                <c:pt idx="13021">
                  <c:v>39686</c:v>
                </c:pt>
                <c:pt idx="13022">
                  <c:v>39687</c:v>
                </c:pt>
                <c:pt idx="13023">
                  <c:v>39688</c:v>
                </c:pt>
                <c:pt idx="13024">
                  <c:v>39689</c:v>
                </c:pt>
                <c:pt idx="13025">
                  <c:v>39690</c:v>
                </c:pt>
                <c:pt idx="13026">
                  <c:v>39691</c:v>
                </c:pt>
                <c:pt idx="13027">
                  <c:v>39692</c:v>
                </c:pt>
                <c:pt idx="13028">
                  <c:v>39693</c:v>
                </c:pt>
                <c:pt idx="13029">
                  <c:v>39694</c:v>
                </c:pt>
                <c:pt idx="13030">
                  <c:v>39695</c:v>
                </c:pt>
                <c:pt idx="13031">
                  <c:v>39696</c:v>
                </c:pt>
                <c:pt idx="13032">
                  <c:v>39697</c:v>
                </c:pt>
                <c:pt idx="13033">
                  <c:v>39698</c:v>
                </c:pt>
                <c:pt idx="13034">
                  <c:v>39699</c:v>
                </c:pt>
                <c:pt idx="13035">
                  <c:v>39700</c:v>
                </c:pt>
                <c:pt idx="13036">
                  <c:v>39701</c:v>
                </c:pt>
                <c:pt idx="13037">
                  <c:v>39702</c:v>
                </c:pt>
                <c:pt idx="13038">
                  <c:v>39703</c:v>
                </c:pt>
                <c:pt idx="13039">
                  <c:v>39704</c:v>
                </c:pt>
                <c:pt idx="13040">
                  <c:v>39705</c:v>
                </c:pt>
                <c:pt idx="13041">
                  <c:v>39706</c:v>
                </c:pt>
                <c:pt idx="13042">
                  <c:v>39707</c:v>
                </c:pt>
                <c:pt idx="13043">
                  <c:v>39708</c:v>
                </c:pt>
                <c:pt idx="13044">
                  <c:v>39709</c:v>
                </c:pt>
                <c:pt idx="13045">
                  <c:v>39710</c:v>
                </c:pt>
                <c:pt idx="13046">
                  <c:v>39711</c:v>
                </c:pt>
                <c:pt idx="13047">
                  <c:v>39712</c:v>
                </c:pt>
                <c:pt idx="13048">
                  <c:v>39713</c:v>
                </c:pt>
                <c:pt idx="13049">
                  <c:v>39714</c:v>
                </c:pt>
                <c:pt idx="13050">
                  <c:v>39715</c:v>
                </c:pt>
                <c:pt idx="13051">
                  <c:v>39716</c:v>
                </c:pt>
                <c:pt idx="13052">
                  <c:v>39717</c:v>
                </c:pt>
                <c:pt idx="13053">
                  <c:v>39718</c:v>
                </c:pt>
                <c:pt idx="13054">
                  <c:v>39719</c:v>
                </c:pt>
                <c:pt idx="13055">
                  <c:v>39720</c:v>
                </c:pt>
                <c:pt idx="13056">
                  <c:v>39721</c:v>
                </c:pt>
                <c:pt idx="13057">
                  <c:v>39722</c:v>
                </c:pt>
                <c:pt idx="13058">
                  <c:v>39723</c:v>
                </c:pt>
                <c:pt idx="13059">
                  <c:v>39724</c:v>
                </c:pt>
                <c:pt idx="13060">
                  <c:v>39725</c:v>
                </c:pt>
                <c:pt idx="13061">
                  <c:v>39726</c:v>
                </c:pt>
                <c:pt idx="13062">
                  <c:v>39727</c:v>
                </c:pt>
                <c:pt idx="13063">
                  <c:v>39728</c:v>
                </c:pt>
                <c:pt idx="13064">
                  <c:v>39729</c:v>
                </c:pt>
                <c:pt idx="13065">
                  <c:v>39730</c:v>
                </c:pt>
                <c:pt idx="13066">
                  <c:v>39731</c:v>
                </c:pt>
                <c:pt idx="13067">
                  <c:v>39732</c:v>
                </c:pt>
                <c:pt idx="13068">
                  <c:v>39733</c:v>
                </c:pt>
                <c:pt idx="13069">
                  <c:v>39734</c:v>
                </c:pt>
                <c:pt idx="13070">
                  <c:v>39735</c:v>
                </c:pt>
                <c:pt idx="13071">
                  <c:v>39736</c:v>
                </c:pt>
                <c:pt idx="13072">
                  <c:v>39737</c:v>
                </c:pt>
                <c:pt idx="13073">
                  <c:v>39738</c:v>
                </c:pt>
                <c:pt idx="13074">
                  <c:v>39739</c:v>
                </c:pt>
                <c:pt idx="13075">
                  <c:v>39740</c:v>
                </c:pt>
                <c:pt idx="13076">
                  <c:v>39741</c:v>
                </c:pt>
                <c:pt idx="13077">
                  <c:v>39742</c:v>
                </c:pt>
                <c:pt idx="13078">
                  <c:v>39743</c:v>
                </c:pt>
                <c:pt idx="13079">
                  <c:v>39744</c:v>
                </c:pt>
                <c:pt idx="13080">
                  <c:v>39745</c:v>
                </c:pt>
                <c:pt idx="13081">
                  <c:v>39746</c:v>
                </c:pt>
                <c:pt idx="13082">
                  <c:v>39747</c:v>
                </c:pt>
                <c:pt idx="13083">
                  <c:v>39748</c:v>
                </c:pt>
                <c:pt idx="13084">
                  <c:v>39749</c:v>
                </c:pt>
                <c:pt idx="13085">
                  <c:v>39750</c:v>
                </c:pt>
                <c:pt idx="13086">
                  <c:v>39751</c:v>
                </c:pt>
                <c:pt idx="13087">
                  <c:v>39752</c:v>
                </c:pt>
                <c:pt idx="13088">
                  <c:v>39753</c:v>
                </c:pt>
                <c:pt idx="13089">
                  <c:v>39754</c:v>
                </c:pt>
                <c:pt idx="13090">
                  <c:v>39755</c:v>
                </c:pt>
                <c:pt idx="13091">
                  <c:v>39756</c:v>
                </c:pt>
                <c:pt idx="13092">
                  <c:v>39757</c:v>
                </c:pt>
                <c:pt idx="13093">
                  <c:v>39758</c:v>
                </c:pt>
                <c:pt idx="13094">
                  <c:v>39759</c:v>
                </c:pt>
                <c:pt idx="13095">
                  <c:v>39760</c:v>
                </c:pt>
                <c:pt idx="13096">
                  <c:v>39761</c:v>
                </c:pt>
                <c:pt idx="13097">
                  <c:v>39762</c:v>
                </c:pt>
                <c:pt idx="13098">
                  <c:v>39763</c:v>
                </c:pt>
                <c:pt idx="13099">
                  <c:v>39764</c:v>
                </c:pt>
                <c:pt idx="13100">
                  <c:v>39765</c:v>
                </c:pt>
                <c:pt idx="13101">
                  <c:v>39766</c:v>
                </c:pt>
                <c:pt idx="13102">
                  <c:v>39767</c:v>
                </c:pt>
                <c:pt idx="13103">
                  <c:v>39768</c:v>
                </c:pt>
                <c:pt idx="13104">
                  <c:v>39769</c:v>
                </c:pt>
                <c:pt idx="13105">
                  <c:v>39770</c:v>
                </c:pt>
                <c:pt idx="13106">
                  <c:v>39771</c:v>
                </c:pt>
                <c:pt idx="13107">
                  <c:v>39772</c:v>
                </c:pt>
                <c:pt idx="13108">
                  <c:v>39773</c:v>
                </c:pt>
                <c:pt idx="13109">
                  <c:v>39774</c:v>
                </c:pt>
                <c:pt idx="13110">
                  <c:v>39775</c:v>
                </c:pt>
                <c:pt idx="13111">
                  <c:v>39776</c:v>
                </c:pt>
                <c:pt idx="13112">
                  <c:v>39777</c:v>
                </c:pt>
                <c:pt idx="13113">
                  <c:v>39778</c:v>
                </c:pt>
                <c:pt idx="13114">
                  <c:v>39779</c:v>
                </c:pt>
                <c:pt idx="13115">
                  <c:v>39780</c:v>
                </c:pt>
                <c:pt idx="13116">
                  <c:v>39781</c:v>
                </c:pt>
                <c:pt idx="13117">
                  <c:v>39782</c:v>
                </c:pt>
                <c:pt idx="13118">
                  <c:v>39783</c:v>
                </c:pt>
                <c:pt idx="13119">
                  <c:v>39784</c:v>
                </c:pt>
                <c:pt idx="13120">
                  <c:v>39785</c:v>
                </c:pt>
                <c:pt idx="13121">
                  <c:v>39786</c:v>
                </c:pt>
                <c:pt idx="13122">
                  <c:v>39787</c:v>
                </c:pt>
                <c:pt idx="13123">
                  <c:v>39788</c:v>
                </c:pt>
                <c:pt idx="13124">
                  <c:v>39789</c:v>
                </c:pt>
                <c:pt idx="13125">
                  <c:v>39790</c:v>
                </c:pt>
                <c:pt idx="13126">
                  <c:v>39791</c:v>
                </c:pt>
                <c:pt idx="13127">
                  <c:v>39792</c:v>
                </c:pt>
                <c:pt idx="13128">
                  <c:v>39793</c:v>
                </c:pt>
                <c:pt idx="13129">
                  <c:v>39794</c:v>
                </c:pt>
                <c:pt idx="13130">
                  <c:v>39795</c:v>
                </c:pt>
                <c:pt idx="13131">
                  <c:v>39796</c:v>
                </c:pt>
                <c:pt idx="13132">
                  <c:v>39797</c:v>
                </c:pt>
                <c:pt idx="13133">
                  <c:v>39798</c:v>
                </c:pt>
                <c:pt idx="13134">
                  <c:v>39799</c:v>
                </c:pt>
                <c:pt idx="13135">
                  <c:v>39800</c:v>
                </c:pt>
                <c:pt idx="13136">
                  <c:v>39801</c:v>
                </c:pt>
                <c:pt idx="13137">
                  <c:v>39802</c:v>
                </c:pt>
                <c:pt idx="13138">
                  <c:v>39803</c:v>
                </c:pt>
                <c:pt idx="13139">
                  <c:v>39804</c:v>
                </c:pt>
                <c:pt idx="13140">
                  <c:v>39805</c:v>
                </c:pt>
                <c:pt idx="13141">
                  <c:v>39806</c:v>
                </c:pt>
                <c:pt idx="13142">
                  <c:v>39807</c:v>
                </c:pt>
                <c:pt idx="13143">
                  <c:v>39808</c:v>
                </c:pt>
                <c:pt idx="13144">
                  <c:v>39809</c:v>
                </c:pt>
                <c:pt idx="13145">
                  <c:v>39810</c:v>
                </c:pt>
                <c:pt idx="13146">
                  <c:v>39811</c:v>
                </c:pt>
                <c:pt idx="13147">
                  <c:v>39812</c:v>
                </c:pt>
                <c:pt idx="13148">
                  <c:v>39813</c:v>
                </c:pt>
                <c:pt idx="13149">
                  <c:v>39814</c:v>
                </c:pt>
                <c:pt idx="13150">
                  <c:v>39815</c:v>
                </c:pt>
                <c:pt idx="13151">
                  <c:v>39816</c:v>
                </c:pt>
                <c:pt idx="13152">
                  <c:v>39817</c:v>
                </c:pt>
                <c:pt idx="13153">
                  <c:v>39818</c:v>
                </c:pt>
                <c:pt idx="13154">
                  <c:v>39819</c:v>
                </c:pt>
                <c:pt idx="13155">
                  <c:v>39820</c:v>
                </c:pt>
                <c:pt idx="13156">
                  <c:v>39821</c:v>
                </c:pt>
                <c:pt idx="13157">
                  <c:v>39822</c:v>
                </c:pt>
                <c:pt idx="13158">
                  <c:v>39823</c:v>
                </c:pt>
                <c:pt idx="13159">
                  <c:v>39824</c:v>
                </c:pt>
                <c:pt idx="13160">
                  <c:v>39825</c:v>
                </c:pt>
                <c:pt idx="13161">
                  <c:v>39826</c:v>
                </c:pt>
                <c:pt idx="13162">
                  <c:v>39827</c:v>
                </c:pt>
                <c:pt idx="13163">
                  <c:v>39828</c:v>
                </c:pt>
                <c:pt idx="13164">
                  <c:v>39829</c:v>
                </c:pt>
                <c:pt idx="13165">
                  <c:v>39830</c:v>
                </c:pt>
                <c:pt idx="13166">
                  <c:v>39831</c:v>
                </c:pt>
                <c:pt idx="13167">
                  <c:v>39832</c:v>
                </c:pt>
                <c:pt idx="13168">
                  <c:v>39833</c:v>
                </c:pt>
                <c:pt idx="13169">
                  <c:v>39834</c:v>
                </c:pt>
                <c:pt idx="13170">
                  <c:v>39835</c:v>
                </c:pt>
                <c:pt idx="13171">
                  <c:v>39836</c:v>
                </c:pt>
                <c:pt idx="13172">
                  <c:v>39837</c:v>
                </c:pt>
                <c:pt idx="13173">
                  <c:v>39838</c:v>
                </c:pt>
                <c:pt idx="13174">
                  <c:v>39839</c:v>
                </c:pt>
                <c:pt idx="13175">
                  <c:v>39840</c:v>
                </c:pt>
                <c:pt idx="13176">
                  <c:v>39841</c:v>
                </c:pt>
                <c:pt idx="13177">
                  <c:v>39842</c:v>
                </c:pt>
                <c:pt idx="13178">
                  <c:v>39843</c:v>
                </c:pt>
                <c:pt idx="13179">
                  <c:v>39844</c:v>
                </c:pt>
                <c:pt idx="13180">
                  <c:v>39845</c:v>
                </c:pt>
                <c:pt idx="13181">
                  <c:v>39846</c:v>
                </c:pt>
                <c:pt idx="13182">
                  <c:v>39847</c:v>
                </c:pt>
                <c:pt idx="13183">
                  <c:v>39848</c:v>
                </c:pt>
                <c:pt idx="13184">
                  <c:v>39849</c:v>
                </c:pt>
                <c:pt idx="13185">
                  <c:v>39850</c:v>
                </c:pt>
                <c:pt idx="13186">
                  <c:v>39851</c:v>
                </c:pt>
                <c:pt idx="13187">
                  <c:v>39852</c:v>
                </c:pt>
                <c:pt idx="13188">
                  <c:v>39853</c:v>
                </c:pt>
                <c:pt idx="13189">
                  <c:v>39854</c:v>
                </c:pt>
                <c:pt idx="13190">
                  <c:v>39855</c:v>
                </c:pt>
                <c:pt idx="13191">
                  <c:v>39856</c:v>
                </c:pt>
                <c:pt idx="13192">
                  <c:v>39857</c:v>
                </c:pt>
                <c:pt idx="13193">
                  <c:v>39858</c:v>
                </c:pt>
                <c:pt idx="13194">
                  <c:v>39859</c:v>
                </c:pt>
                <c:pt idx="13195">
                  <c:v>39860</c:v>
                </c:pt>
                <c:pt idx="13196">
                  <c:v>39861</c:v>
                </c:pt>
                <c:pt idx="13197">
                  <c:v>39862</c:v>
                </c:pt>
                <c:pt idx="13198">
                  <c:v>39863</c:v>
                </c:pt>
                <c:pt idx="13199">
                  <c:v>39864</c:v>
                </c:pt>
                <c:pt idx="13200">
                  <c:v>39865</c:v>
                </c:pt>
                <c:pt idx="13201">
                  <c:v>39866</c:v>
                </c:pt>
                <c:pt idx="13202">
                  <c:v>39867</c:v>
                </c:pt>
                <c:pt idx="13203">
                  <c:v>39868</c:v>
                </c:pt>
                <c:pt idx="13204">
                  <c:v>39869</c:v>
                </c:pt>
                <c:pt idx="13205">
                  <c:v>39870</c:v>
                </c:pt>
                <c:pt idx="13206">
                  <c:v>39871</c:v>
                </c:pt>
                <c:pt idx="13207">
                  <c:v>39872</c:v>
                </c:pt>
                <c:pt idx="13208">
                  <c:v>39873</c:v>
                </c:pt>
                <c:pt idx="13209">
                  <c:v>39874</c:v>
                </c:pt>
                <c:pt idx="13210">
                  <c:v>39875</c:v>
                </c:pt>
                <c:pt idx="13211">
                  <c:v>39876</c:v>
                </c:pt>
                <c:pt idx="13212">
                  <c:v>39877</c:v>
                </c:pt>
                <c:pt idx="13213">
                  <c:v>39878</c:v>
                </c:pt>
                <c:pt idx="13214">
                  <c:v>39879</c:v>
                </c:pt>
                <c:pt idx="13215">
                  <c:v>39880</c:v>
                </c:pt>
                <c:pt idx="13216">
                  <c:v>39881</c:v>
                </c:pt>
                <c:pt idx="13217">
                  <c:v>39882</c:v>
                </c:pt>
                <c:pt idx="13218">
                  <c:v>39883</c:v>
                </c:pt>
                <c:pt idx="13219">
                  <c:v>39884</c:v>
                </c:pt>
                <c:pt idx="13220">
                  <c:v>39885</c:v>
                </c:pt>
                <c:pt idx="13221">
                  <c:v>39886</c:v>
                </c:pt>
                <c:pt idx="13222">
                  <c:v>39887</c:v>
                </c:pt>
                <c:pt idx="13223">
                  <c:v>39888</c:v>
                </c:pt>
                <c:pt idx="13224">
                  <c:v>39889</c:v>
                </c:pt>
                <c:pt idx="13225">
                  <c:v>39890</c:v>
                </c:pt>
                <c:pt idx="13226">
                  <c:v>39891</c:v>
                </c:pt>
                <c:pt idx="13227">
                  <c:v>39892</c:v>
                </c:pt>
                <c:pt idx="13228">
                  <c:v>39893</c:v>
                </c:pt>
                <c:pt idx="13229">
                  <c:v>39894</c:v>
                </c:pt>
                <c:pt idx="13230">
                  <c:v>39895</c:v>
                </c:pt>
                <c:pt idx="13231">
                  <c:v>39896</c:v>
                </c:pt>
                <c:pt idx="13232">
                  <c:v>39897</c:v>
                </c:pt>
                <c:pt idx="13233">
                  <c:v>39898</c:v>
                </c:pt>
                <c:pt idx="13234">
                  <c:v>39899</c:v>
                </c:pt>
                <c:pt idx="13235">
                  <c:v>39900</c:v>
                </c:pt>
                <c:pt idx="13236">
                  <c:v>39901</c:v>
                </c:pt>
                <c:pt idx="13237">
                  <c:v>39902</c:v>
                </c:pt>
                <c:pt idx="13238">
                  <c:v>39903</c:v>
                </c:pt>
                <c:pt idx="13239">
                  <c:v>39904</c:v>
                </c:pt>
                <c:pt idx="13240">
                  <c:v>39905</c:v>
                </c:pt>
                <c:pt idx="13241">
                  <c:v>39906</c:v>
                </c:pt>
                <c:pt idx="13242">
                  <c:v>39907</c:v>
                </c:pt>
                <c:pt idx="13243">
                  <c:v>39908</c:v>
                </c:pt>
                <c:pt idx="13244">
                  <c:v>39909</c:v>
                </c:pt>
                <c:pt idx="13245">
                  <c:v>39910</c:v>
                </c:pt>
                <c:pt idx="13246">
                  <c:v>39911</c:v>
                </c:pt>
                <c:pt idx="13247">
                  <c:v>39912</c:v>
                </c:pt>
                <c:pt idx="13248">
                  <c:v>39913</c:v>
                </c:pt>
                <c:pt idx="13249">
                  <c:v>39914</c:v>
                </c:pt>
                <c:pt idx="13250">
                  <c:v>39915</c:v>
                </c:pt>
                <c:pt idx="13251">
                  <c:v>39916</c:v>
                </c:pt>
                <c:pt idx="13252">
                  <c:v>39917</c:v>
                </c:pt>
                <c:pt idx="13253">
                  <c:v>39918</c:v>
                </c:pt>
                <c:pt idx="13254">
                  <c:v>39919</c:v>
                </c:pt>
                <c:pt idx="13255">
                  <c:v>39920</c:v>
                </c:pt>
                <c:pt idx="13256">
                  <c:v>39921</c:v>
                </c:pt>
                <c:pt idx="13257">
                  <c:v>39922</c:v>
                </c:pt>
                <c:pt idx="13258">
                  <c:v>39923</c:v>
                </c:pt>
                <c:pt idx="13259">
                  <c:v>39924</c:v>
                </c:pt>
                <c:pt idx="13260">
                  <c:v>39925</c:v>
                </c:pt>
                <c:pt idx="13261">
                  <c:v>39926</c:v>
                </c:pt>
                <c:pt idx="13262">
                  <c:v>39927</c:v>
                </c:pt>
                <c:pt idx="13263">
                  <c:v>39928</c:v>
                </c:pt>
                <c:pt idx="13264">
                  <c:v>39929</c:v>
                </c:pt>
                <c:pt idx="13265">
                  <c:v>39930</c:v>
                </c:pt>
                <c:pt idx="13266">
                  <c:v>39931</c:v>
                </c:pt>
                <c:pt idx="13267">
                  <c:v>39932</c:v>
                </c:pt>
                <c:pt idx="13268">
                  <c:v>39933</c:v>
                </c:pt>
                <c:pt idx="13269">
                  <c:v>39934</c:v>
                </c:pt>
                <c:pt idx="13270">
                  <c:v>39935</c:v>
                </c:pt>
                <c:pt idx="13271">
                  <c:v>39936</c:v>
                </c:pt>
                <c:pt idx="13272">
                  <c:v>39937</c:v>
                </c:pt>
                <c:pt idx="13273">
                  <c:v>39938</c:v>
                </c:pt>
                <c:pt idx="13274">
                  <c:v>39939</c:v>
                </c:pt>
                <c:pt idx="13275">
                  <c:v>39940</c:v>
                </c:pt>
                <c:pt idx="13276">
                  <c:v>39941</c:v>
                </c:pt>
                <c:pt idx="13277">
                  <c:v>39942</c:v>
                </c:pt>
                <c:pt idx="13278">
                  <c:v>39943</c:v>
                </c:pt>
                <c:pt idx="13279">
                  <c:v>39944</c:v>
                </c:pt>
                <c:pt idx="13280">
                  <c:v>39945</c:v>
                </c:pt>
                <c:pt idx="13281">
                  <c:v>39946</c:v>
                </c:pt>
                <c:pt idx="13282">
                  <c:v>39947</c:v>
                </c:pt>
                <c:pt idx="13283">
                  <c:v>39948</c:v>
                </c:pt>
                <c:pt idx="13284">
                  <c:v>39949</c:v>
                </c:pt>
                <c:pt idx="13285">
                  <c:v>39950</c:v>
                </c:pt>
                <c:pt idx="13286">
                  <c:v>39951</c:v>
                </c:pt>
                <c:pt idx="13287">
                  <c:v>39952</c:v>
                </c:pt>
                <c:pt idx="13288">
                  <c:v>39953</c:v>
                </c:pt>
                <c:pt idx="13289">
                  <c:v>39954</c:v>
                </c:pt>
                <c:pt idx="13290">
                  <c:v>39955</c:v>
                </c:pt>
                <c:pt idx="13291">
                  <c:v>39956</c:v>
                </c:pt>
                <c:pt idx="13292">
                  <c:v>39957</c:v>
                </c:pt>
                <c:pt idx="13293">
                  <c:v>39958</c:v>
                </c:pt>
                <c:pt idx="13294">
                  <c:v>39959</c:v>
                </c:pt>
                <c:pt idx="13295">
                  <c:v>39960</c:v>
                </c:pt>
                <c:pt idx="13296">
                  <c:v>39961</c:v>
                </c:pt>
                <c:pt idx="13297">
                  <c:v>39962</c:v>
                </c:pt>
                <c:pt idx="13298">
                  <c:v>39963</c:v>
                </c:pt>
                <c:pt idx="13299">
                  <c:v>39964</c:v>
                </c:pt>
                <c:pt idx="13300">
                  <c:v>39965</c:v>
                </c:pt>
                <c:pt idx="13301">
                  <c:v>39966</c:v>
                </c:pt>
                <c:pt idx="13302">
                  <c:v>39967</c:v>
                </c:pt>
                <c:pt idx="13303">
                  <c:v>39968</c:v>
                </c:pt>
                <c:pt idx="13304">
                  <c:v>39969</c:v>
                </c:pt>
                <c:pt idx="13305">
                  <c:v>39970</c:v>
                </c:pt>
                <c:pt idx="13306">
                  <c:v>39971</c:v>
                </c:pt>
                <c:pt idx="13307">
                  <c:v>39972</c:v>
                </c:pt>
                <c:pt idx="13308">
                  <c:v>39973</c:v>
                </c:pt>
                <c:pt idx="13309">
                  <c:v>39974</c:v>
                </c:pt>
                <c:pt idx="13310">
                  <c:v>39975</c:v>
                </c:pt>
                <c:pt idx="13311">
                  <c:v>39976</c:v>
                </c:pt>
                <c:pt idx="13312">
                  <c:v>39977</c:v>
                </c:pt>
                <c:pt idx="13313">
                  <c:v>39978</c:v>
                </c:pt>
                <c:pt idx="13314">
                  <c:v>39979</c:v>
                </c:pt>
                <c:pt idx="13315">
                  <c:v>39980</c:v>
                </c:pt>
                <c:pt idx="13316">
                  <c:v>39981</c:v>
                </c:pt>
                <c:pt idx="13317">
                  <c:v>39982</c:v>
                </c:pt>
                <c:pt idx="13318">
                  <c:v>39983</c:v>
                </c:pt>
                <c:pt idx="13319">
                  <c:v>39984</c:v>
                </c:pt>
                <c:pt idx="13320">
                  <c:v>39985</c:v>
                </c:pt>
                <c:pt idx="13321">
                  <c:v>39986</c:v>
                </c:pt>
                <c:pt idx="13322">
                  <c:v>39987</c:v>
                </c:pt>
                <c:pt idx="13323">
                  <c:v>39988</c:v>
                </c:pt>
                <c:pt idx="13324">
                  <c:v>39989</c:v>
                </c:pt>
                <c:pt idx="13325">
                  <c:v>39990</c:v>
                </c:pt>
                <c:pt idx="13326">
                  <c:v>39991</c:v>
                </c:pt>
                <c:pt idx="13327">
                  <c:v>39992</c:v>
                </c:pt>
                <c:pt idx="13328">
                  <c:v>39993</c:v>
                </c:pt>
                <c:pt idx="13329">
                  <c:v>39994</c:v>
                </c:pt>
                <c:pt idx="13330">
                  <c:v>39995</c:v>
                </c:pt>
                <c:pt idx="13331">
                  <c:v>39996</c:v>
                </c:pt>
                <c:pt idx="13332">
                  <c:v>39997</c:v>
                </c:pt>
                <c:pt idx="13333">
                  <c:v>39998</c:v>
                </c:pt>
                <c:pt idx="13334">
                  <c:v>39999</c:v>
                </c:pt>
                <c:pt idx="13335">
                  <c:v>40000</c:v>
                </c:pt>
                <c:pt idx="13336">
                  <c:v>40001</c:v>
                </c:pt>
                <c:pt idx="13337">
                  <c:v>40002</c:v>
                </c:pt>
                <c:pt idx="13338">
                  <c:v>40003</c:v>
                </c:pt>
                <c:pt idx="13339">
                  <c:v>40004</c:v>
                </c:pt>
                <c:pt idx="13340">
                  <c:v>40005</c:v>
                </c:pt>
                <c:pt idx="13341">
                  <c:v>40006</c:v>
                </c:pt>
                <c:pt idx="13342">
                  <c:v>40007</c:v>
                </c:pt>
                <c:pt idx="13343">
                  <c:v>40008</c:v>
                </c:pt>
                <c:pt idx="13344">
                  <c:v>40009</c:v>
                </c:pt>
                <c:pt idx="13345">
                  <c:v>40010</c:v>
                </c:pt>
                <c:pt idx="13346">
                  <c:v>40011</c:v>
                </c:pt>
                <c:pt idx="13347">
                  <c:v>40012</c:v>
                </c:pt>
                <c:pt idx="13348">
                  <c:v>40013</c:v>
                </c:pt>
                <c:pt idx="13349">
                  <c:v>40014</c:v>
                </c:pt>
                <c:pt idx="13350">
                  <c:v>40015</c:v>
                </c:pt>
                <c:pt idx="13351">
                  <c:v>40016</c:v>
                </c:pt>
                <c:pt idx="13352">
                  <c:v>40017</c:v>
                </c:pt>
                <c:pt idx="13353">
                  <c:v>40018</c:v>
                </c:pt>
                <c:pt idx="13354">
                  <c:v>40019</c:v>
                </c:pt>
                <c:pt idx="13355">
                  <c:v>40020</c:v>
                </c:pt>
                <c:pt idx="13356">
                  <c:v>40021</c:v>
                </c:pt>
                <c:pt idx="13357">
                  <c:v>40022</c:v>
                </c:pt>
                <c:pt idx="13358">
                  <c:v>40023</c:v>
                </c:pt>
                <c:pt idx="13359">
                  <c:v>40024</c:v>
                </c:pt>
                <c:pt idx="13360">
                  <c:v>40025</c:v>
                </c:pt>
                <c:pt idx="13361">
                  <c:v>40026</c:v>
                </c:pt>
                <c:pt idx="13362">
                  <c:v>40027</c:v>
                </c:pt>
                <c:pt idx="13363">
                  <c:v>40028</c:v>
                </c:pt>
                <c:pt idx="13364">
                  <c:v>40029</c:v>
                </c:pt>
                <c:pt idx="13365">
                  <c:v>40030</c:v>
                </c:pt>
                <c:pt idx="13366">
                  <c:v>40031</c:v>
                </c:pt>
                <c:pt idx="13367">
                  <c:v>40032</c:v>
                </c:pt>
                <c:pt idx="13368">
                  <c:v>40033</c:v>
                </c:pt>
                <c:pt idx="13369">
                  <c:v>40034</c:v>
                </c:pt>
                <c:pt idx="13370">
                  <c:v>40035</c:v>
                </c:pt>
                <c:pt idx="13371">
                  <c:v>40036</c:v>
                </c:pt>
                <c:pt idx="13372">
                  <c:v>40037</c:v>
                </c:pt>
                <c:pt idx="13373">
                  <c:v>40038</c:v>
                </c:pt>
                <c:pt idx="13374">
                  <c:v>40039</c:v>
                </c:pt>
                <c:pt idx="13375">
                  <c:v>40040</c:v>
                </c:pt>
                <c:pt idx="13376">
                  <c:v>40041</c:v>
                </c:pt>
                <c:pt idx="13377">
                  <c:v>40042</c:v>
                </c:pt>
                <c:pt idx="13378">
                  <c:v>40043</c:v>
                </c:pt>
                <c:pt idx="13379">
                  <c:v>40044</c:v>
                </c:pt>
                <c:pt idx="13380">
                  <c:v>40045</c:v>
                </c:pt>
                <c:pt idx="13381">
                  <c:v>40046</c:v>
                </c:pt>
                <c:pt idx="13382">
                  <c:v>40047</c:v>
                </c:pt>
                <c:pt idx="13383">
                  <c:v>40048</c:v>
                </c:pt>
                <c:pt idx="13384">
                  <c:v>40049</c:v>
                </c:pt>
                <c:pt idx="13385">
                  <c:v>40050</c:v>
                </c:pt>
                <c:pt idx="13386">
                  <c:v>40051</c:v>
                </c:pt>
                <c:pt idx="13387">
                  <c:v>40052</c:v>
                </c:pt>
                <c:pt idx="13388">
                  <c:v>40053</c:v>
                </c:pt>
                <c:pt idx="13389">
                  <c:v>40054</c:v>
                </c:pt>
                <c:pt idx="13390">
                  <c:v>40055</c:v>
                </c:pt>
                <c:pt idx="13391">
                  <c:v>40056</c:v>
                </c:pt>
                <c:pt idx="13392">
                  <c:v>40057</c:v>
                </c:pt>
                <c:pt idx="13393">
                  <c:v>40058</c:v>
                </c:pt>
                <c:pt idx="13394">
                  <c:v>40059</c:v>
                </c:pt>
                <c:pt idx="13395">
                  <c:v>40060</c:v>
                </c:pt>
                <c:pt idx="13396">
                  <c:v>40061</c:v>
                </c:pt>
                <c:pt idx="13397">
                  <c:v>40062</c:v>
                </c:pt>
                <c:pt idx="13398">
                  <c:v>40063</c:v>
                </c:pt>
                <c:pt idx="13399">
                  <c:v>40064</c:v>
                </c:pt>
                <c:pt idx="13400">
                  <c:v>40065</c:v>
                </c:pt>
                <c:pt idx="13401">
                  <c:v>40066</c:v>
                </c:pt>
                <c:pt idx="13402">
                  <c:v>40067</c:v>
                </c:pt>
                <c:pt idx="13403">
                  <c:v>40068</c:v>
                </c:pt>
                <c:pt idx="13404">
                  <c:v>40069</c:v>
                </c:pt>
                <c:pt idx="13405">
                  <c:v>40070</c:v>
                </c:pt>
                <c:pt idx="13406">
                  <c:v>40071</c:v>
                </c:pt>
                <c:pt idx="13407">
                  <c:v>40072</c:v>
                </c:pt>
                <c:pt idx="13408">
                  <c:v>40073</c:v>
                </c:pt>
                <c:pt idx="13409">
                  <c:v>40074</c:v>
                </c:pt>
                <c:pt idx="13410">
                  <c:v>40075</c:v>
                </c:pt>
                <c:pt idx="13411">
                  <c:v>40076</c:v>
                </c:pt>
                <c:pt idx="13412">
                  <c:v>40077</c:v>
                </c:pt>
                <c:pt idx="13413">
                  <c:v>40078</c:v>
                </c:pt>
                <c:pt idx="13414">
                  <c:v>40079</c:v>
                </c:pt>
                <c:pt idx="13415">
                  <c:v>40080</c:v>
                </c:pt>
                <c:pt idx="13416">
                  <c:v>40081</c:v>
                </c:pt>
                <c:pt idx="13417">
                  <c:v>40082</c:v>
                </c:pt>
                <c:pt idx="13418">
                  <c:v>40083</c:v>
                </c:pt>
                <c:pt idx="13419">
                  <c:v>40084</c:v>
                </c:pt>
                <c:pt idx="13420">
                  <c:v>40085</c:v>
                </c:pt>
                <c:pt idx="13421">
                  <c:v>40086</c:v>
                </c:pt>
                <c:pt idx="13422">
                  <c:v>40087</c:v>
                </c:pt>
                <c:pt idx="13423">
                  <c:v>40088</c:v>
                </c:pt>
                <c:pt idx="13424">
                  <c:v>40089</c:v>
                </c:pt>
                <c:pt idx="13425">
                  <c:v>40090</c:v>
                </c:pt>
                <c:pt idx="13426">
                  <c:v>40091</c:v>
                </c:pt>
                <c:pt idx="13427">
                  <c:v>40092</c:v>
                </c:pt>
                <c:pt idx="13428">
                  <c:v>40093</c:v>
                </c:pt>
                <c:pt idx="13429">
                  <c:v>40094</c:v>
                </c:pt>
                <c:pt idx="13430">
                  <c:v>40095</c:v>
                </c:pt>
                <c:pt idx="13431">
                  <c:v>40096</c:v>
                </c:pt>
                <c:pt idx="13432">
                  <c:v>40097</c:v>
                </c:pt>
                <c:pt idx="13433">
                  <c:v>40098</c:v>
                </c:pt>
                <c:pt idx="13434">
                  <c:v>40099</c:v>
                </c:pt>
                <c:pt idx="13435">
                  <c:v>40100</c:v>
                </c:pt>
                <c:pt idx="13436">
                  <c:v>40101</c:v>
                </c:pt>
                <c:pt idx="13437">
                  <c:v>40102</c:v>
                </c:pt>
                <c:pt idx="13438">
                  <c:v>40103</c:v>
                </c:pt>
                <c:pt idx="13439">
                  <c:v>40104</c:v>
                </c:pt>
                <c:pt idx="13440">
                  <c:v>40105</c:v>
                </c:pt>
                <c:pt idx="13441">
                  <c:v>40106</c:v>
                </c:pt>
                <c:pt idx="13442">
                  <c:v>40107</c:v>
                </c:pt>
                <c:pt idx="13443">
                  <c:v>40108</c:v>
                </c:pt>
                <c:pt idx="13444">
                  <c:v>40109</c:v>
                </c:pt>
                <c:pt idx="13445">
                  <c:v>40110</c:v>
                </c:pt>
                <c:pt idx="13446">
                  <c:v>40111</c:v>
                </c:pt>
                <c:pt idx="13447">
                  <c:v>40112</c:v>
                </c:pt>
                <c:pt idx="13448">
                  <c:v>40113</c:v>
                </c:pt>
                <c:pt idx="13449">
                  <c:v>40114</c:v>
                </c:pt>
                <c:pt idx="13450">
                  <c:v>40115</c:v>
                </c:pt>
                <c:pt idx="13451">
                  <c:v>40116</c:v>
                </c:pt>
                <c:pt idx="13452">
                  <c:v>40117</c:v>
                </c:pt>
                <c:pt idx="13453">
                  <c:v>40118</c:v>
                </c:pt>
                <c:pt idx="13454">
                  <c:v>40119</c:v>
                </c:pt>
                <c:pt idx="13455">
                  <c:v>40120</c:v>
                </c:pt>
                <c:pt idx="13456">
                  <c:v>40121</c:v>
                </c:pt>
                <c:pt idx="13457">
                  <c:v>40122</c:v>
                </c:pt>
                <c:pt idx="13458">
                  <c:v>40123</c:v>
                </c:pt>
                <c:pt idx="13459">
                  <c:v>40124</c:v>
                </c:pt>
                <c:pt idx="13460">
                  <c:v>40125</c:v>
                </c:pt>
                <c:pt idx="13461">
                  <c:v>40126</c:v>
                </c:pt>
                <c:pt idx="13462">
                  <c:v>40127</c:v>
                </c:pt>
                <c:pt idx="13463">
                  <c:v>40128</c:v>
                </c:pt>
                <c:pt idx="13464">
                  <c:v>40129</c:v>
                </c:pt>
                <c:pt idx="13465">
                  <c:v>40130</c:v>
                </c:pt>
                <c:pt idx="13466">
                  <c:v>40131</c:v>
                </c:pt>
                <c:pt idx="13467">
                  <c:v>40132</c:v>
                </c:pt>
                <c:pt idx="13468">
                  <c:v>40133</c:v>
                </c:pt>
                <c:pt idx="13469">
                  <c:v>40134</c:v>
                </c:pt>
                <c:pt idx="13470">
                  <c:v>40135</c:v>
                </c:pt>
                <c:pt idx="13471">
                  <c:v>40136</c:v>
                </c:pt>
                <c:pt idx="13472">
                  <c:v>40137</c:v>
                </c:pt>
                <c:pt idx="13473">
                  <c:v>40138</c:v>
                </c:pt>
                <c:pt idx="13474">
                  <c:v>40139</c:v>
                </c:pt>
                <c:pt idx="13475">
                  <c:v>40140</c:v>
                </c:pt>
                <c:pt idx="13476">
                  <c:v>40141</c:v>
                </c:pt>
                <c:pt idx="13477">
                  <c:v>40142</c:v>
                </c:pt>
                <c:pt idx="13478">
                  <c:v>40143</c:v>
                </c:pt>
                <c:pt idx="13479">
                  <c:v>40144</c:v>
                </c:pt>
                <c:pt idx="13480">
                  <c:v>40145</c:v>
                </c:pt>
                <c:pt idx="13481">
                  <c:v>40146</c:v>
                </c:pt>
                <c:pt idx="13482">
                  <c:v>40147</c:v>
                </c:pt>
                <c:pt idx="13483">
                  <c:v>40148</c:v>
                </c:pt>
                <c:pt idx="13484">
                  <c:v>40149</c:v>
                </c:pt>
                <c:pt idx="13485">
                  <c:v>40150</c:v>
                </c:pt>
                <c:pt idx="13486">
                  <c:v>40151</c:v>
                </c:pt>
                <c:pt idx="13487">
                  <c:v>40152</c:v>
                </c:pt>
                <c:pt idx="13488">
                  <c:v>40153</c:v>
                </c:pt>
                <c:pt idx="13489">
                  <c:v>40154</c:v>
                </c:pt>
                <c:pt idx="13490">
                  <c:v>40155</c:v>
                </c:pt>
                <c:pt idx="13491">
                  <c:v>40156</c:v>
                </c:pt>
                <c:pt idx="13492">
                  <c:v>40157</c:v>
                </c:pt>
                <c:pt idx="13493">
                  <c:v>40158</c:v>
                </c:pt>
                <c:pt idx="13494">
                  <c:v>40159</c:v>
                </c:pt>
                <c:pt idx="13495">
                  <c:v>40160</c:v>
                </c:pt>
                <c:pt idx="13496">
                  <c:v>40161</c:v>
                </c:pt>
                <c:pt idx="13497">
                  <c:v>40162</c:v>
                </c:pt>
                <c:pt idx="13498">
                  <c:v>40163</c:v>
                </c:pt>
                <c:pt idx="13499">
                  <c:v>40164</c:v>
                </c:pt>
                <c:pt idx="13500">
                  <c:v>40165</c:v>
                </c:pt>
                <c:pt idx="13501">
                  <c:v>40166</c:v>
                </c:pt>
                <c:pt idx="13502">
                  <c:v>40167</c:v>
                </c:pt>
                <c:pt idx="13503">
                  <c:v>40168</c:v>
                </c:pt>
                <c:pt idx="13504">
                  <c:v>40169</c:v>
                </c:pt>
                <c:pt idx="13505">
                  <c:v>40170</c:v>
                </c:pt>
                <c:pt idx="13506">
                  <c:v>40171</c:v>
                </c:pt>
                <c:pt idx="13507">
                  <c:v>40172</c:v>
                </c:pt>
                <c:pt idx="13508">
                  <c:v>40173</c:v>
                </c:pt>
                <c:pt idx="13509">
                  <c:v>40174</c:v>
                </c:pt>
                <c:pt idx="13510">
                  <c:v>40175</c:v>
                </c:pt>
                <c:pt idx="13511">
                  <c:v>40176</c:v>
                </c:pt>
                <c:pt idx="13512">
                  <c:v>40177</c:v>
                </c:pt>
                <c:pt idx="13513">
                  <c:v>40178</c:v>
                </c:pt>
                <c:pt idx="13514">
                  <c:v>40179</c:v>
                </c:pt>
                <c:pt idx="13515">
                  <c:v>40180</c:v>
                </c:pt>
                <c:pt idx="13516">
                  <c:v>40181</c:v>
                </c:pt>
                <c:pt idx="13517">
                  <c:v>40182</c:v>
                </c:pt>
                <c:pt idx="13518">
                  <c:v>40183</c:v>
                </c:pt>
                <c:pt idx="13519">
                  <c:v>40184</c:v>
                </c:pt>
                <c:pt idx="13520">
                  <c:v>40185</c:v>
                </c:pt>
                <c:pt idx="13521">
                  <c:v>40186</c:v>
                </c:pt>
                <c:pt idx="13522">
                  <c:v>40187</c:v>
                </c:pt>
                <c:pt idx="13523">
                  <c:v>40188</c:v>
                </c:pt>
                <c:pt idx="13524">
                  <c:v>40189</c:v>
                </c:pt>
                <c:pt idx="13525">
                  <c:v>40190</c:v>
                </c:pt>
                <c:pt idx="13526">
                  <c:v>40191</c:v>
                </c:pt>
                <c:pt idx="13527">
                  <c:v>40192</c:v>
                </c:pt>
                <c:pt idx="13528">
                  <c:v>40193</c:v>
                </c:pt>
                <c:pt idx="13529">
                  <c:v>40194</c:v>
                </c:pt>
                <c:pt idx="13530">
                  <c:v>40195</c:v>
                </c:pt>
                <c:pt idx="13531">
                  <c:v>40196</c:v>
                </c:pt>
                <c:pt idx="13532">
                  <c:v>40197</c:v>
                </c:pt>
                <c:pt idx="13533">
                  <c:v>40198</c:v>
                </c:pt>
                <c:pt idx="13534">
                  <c:v>40199</c:v>
                </c:pt>
                <c:pt idx="13535">
                  <c:v>40200</c:v>
                </c:pt>
                <c:pt idx="13536">
                  <c:v>40201</c:v>
                </c:pt>
                <c:pt idx="13537">
                  <c:v>40202</c:v>
                </c:pt>
                <c:pt idx="13538">
                  <c:v>40203</c:v>
                </c:pt>
                <c:pt idx="13539">
                  <c:v>40204</c:v>
                </c:pt>
                <c:pt idx="13540">
                  <c:v>40205</c:v>
                </c:pt>
                <c:pt idx="13541">
                  <c:v>40206</c:v>
                </c:pt>
                <c:pt idx="13542">
                  <c:v>40207</c:v>
                </c:pt>
                <c:pt idx="13543">
                  <c:v>40208</c:v>
                </c:pt>
                <c:pt idx="13544">
                  <c:v>40209</c:v>
                </c:pt>
                <c:pt idx="13545">
                  <c:v>40210</c:v>
                </c:pt>
                <c:pt idx="13546">
                  <c:v>40211</c:v>
                </c:pt>
                <c:pt idx="13547">
                  <c:v>40212</c:v>
                </c:pt>
                <c:pt idx="13548">
                  <c:v>40213</c:v>
                </c:pt>
                <c:pt idx="13549">
                  <c:v>40214</c:v>
                </c:pt>
                <c:pt idx="13550">
                  <c:v>40215</c:v>
                </c:pt>
                <c:pt idx="13551">
                  <c:v>40216</c:v>
                </c:pt>
                <c:pt idx="13552">
                  <c:v>40217</c:v>
                </c:pt>
                <c:pt idx="13553">
                  <c:v>40218</c:v>
                </c:pt>
                <c:pt idx="13554">
                  <c:v>40219</c:v>
                </c:pt>
                <c:pt idx="13555">
                  <c:v>40220</c:v>
                </c:pt>
                <c:pt idx="13556">
                  <c:v>40221</c:v>
                </c:pt>
                <c:pt idx="13557">
                  <c:v>40222</c:v>
                </c:pt>
                <c:pt idx="13558">
                  <c:v>40223</c:v>
                </c:pt>
                <c:pt idx="13559">
                  <c:v>40224</c:v>
                </c:pt>
                <c:pt idx="13560">
                  <c:v>40225</c:v>
                </c:pt>
                <c:pt idx="13561">
                  <c:v>40226</c:v>
                </c:pt>
                <c:pt idx="13562">
                  <c:v>40227</c:v>
                </c:pt>
                <c:pt idx="13563">
                  <c:v>40228</c:v>
                </c:pt>
                <c:pt idx="13564">
                  <c:v>40229</c:v>
                </c:pt>
                <c:pt idx="13565">
                  <c:v>40230</c:v>
                </c:pt>
                <c:pt idx="13566">
                  <c:v>40231</c:v>
                </c:pt>
                <c:pt idx="13567">
                  <c:v>40232</c:v>
                </c:pt>
                <c:pt idx="13568">
                  <c:v>40233</c:v>
                </c:pt>
                <c:pt idx="13569">
                  <c:v>40234</c:v>
                </c:pt>
                <c:pt idx="13570">
                  <c:v>40235</c:v>
                </c:pt>
                <c:pt idx="13571">
                  <c:v>40236</c:v>
                </c:pt>
                <c:pt idx="13572">
                  <c:v>40237</c:v>
                </c:pt>
                <c:pt idx="13573">
                  <c:v>40238</c:v>
                </c:pt>
                <c:pt idx="13574">
                  <c:v>40239</c:v>
                </c:pt>
                <c:pt idx="13575">
                  <c:v>40240</c:v>
                </c:pt>
                <c:pt idx="13576">
                  <c:v>40241</c:v>
                </c:pt>
                <c:pt idx="13577">
                  <c:v>40242</c:v>
                </c:pt>
                <c:pt idx="13578">
                  <c:v>40243</c:v>
                </c:pt>
                <c:pt idx="13579">
                  <c:v>40244</c:v>
                </c:pt>
                <c:pt idx="13580">
                  <c:v>40245</c:v>
                </c:pt>
                <c:pt idx="13581">
                  <c:v>40246</c:v>
                </c:pt>
                <c:pt idx="13582">
                  <c:v>40247</c:v>
                </c:pt>
                <c:pt idx="13583">
                  <c:v>40248</c:v>
                </c:pt>
                <c:pt idx="13584">
                  <c:v>40249</c:v>
                </c:pt>
                <c:pt idx="13585">
                  <c:v>40250</c:v>
                </c:pt>
                <c:pt idx="13586">
                  <c:v>40251</c:v>
                </c:pt>
                <c:pt idx="13587">
                  <c:v>40252</c:v>
                </c:pt>
                <c:pt idx="13588">
                  <c:v>40253</c:v>
                </c:pt>
                <c:pt idx="13589">
                  <c:v>40254</c:v>
                </c:pt>
                <c:pt idx="13590">
                  <c:v>40255</c:v>
                </c:pt>
                <c:pt idx="13591">
                  <c:v>40256</c:v>
                </c:pt>
                <c:pt idx="13592">
                  <c:v>40257</c:v>
                </c:pt>
                <c:pt idx="13593">
                  <c:v>40258</c:v>
                </c:pt>
                <c:pt idx="13594">
                  <c:v>40259</c:v>
                </c:pt>
                <c:pt idx="13595">
                  <c:v>40260</c:v>
                </c:pt>
                <c:pt idx="13596">
                  <c:v>40261</c:v>
                </c:pt>
                <c:pt idx="13597">
                  <c:v>40262</c:v>
                </c:pt>
                <c:pt idx="13598">
                  <c:v>40263</c:v>
                </c:pt>
                <c:pt idx="13599">
                  <c:v>40264</c:v>
                </c:pt>
                <c:pt idx="13600">
                  <c:v>40265</c:v>
                </c:pt>
                <c:pt idx="13601">
                  <c:v>40266</c:v>
                </c:pt>
                <c:pt idx="13602">
                  <c:v>40267</c:v>
                </c:pt>
                <c:pt idx="13603">
                  <c:v>40268</c:v>
                </c:pt>
                <c:pt idx="13604">
                  <c:v>40269</c:v>
                </c:pt>
                <c:pt idx="13605">
                  <c:v>40270</c:v>
                </c:pt>
                <c:pt idx="13606">
                  <c:v>40271</c:v>
                </c:pt>
                <c:pt idx="13607">
                  <c:v>40272</c:v>
                </c:pt>
                <c:pt idx="13608">
                  <c:v>40273</c:v>
                </c:pt>
                <c:pt idx="13609">
                  <c:v>40274</c:v>
                </c:pt>
                <c:pt idx="13610">
                  <c:v>40275</c:v>
                </c:pt>
                <c:pt idx="13611">
                  <c:v>40276</c:v>
                </c:pt>
                <c:pt idx="13612">
                  <c:v>40277</c:v>
                </c:pt>
                <c:pt idx="13613">
                  <c:v>40278</c:v>
                </c:pt>
                <c:pt idx="13614">
                  <c:v>40279</c:v>
                </c:pt>
                <c:pt idx="13615">
                  <c:v>40280</c:v>
                </c:pt>
                <c:pt idx="13616">
                  <c:v>40281</c:v>
                </c:pt>
                <c:pt idx="13617">
                  <c:v>40282</c:v>
                </c:pt>
                <c:pt idx="13618">
                  <c:v>40283</c:v>
                </c:pt>
                <c:pt idx="13619">
                  <c:v>40284</c:v>
                </c:pt>
                <c:pt idx="13620">
                  <c:v>40285</c:v>
                </c:pt>
                <c:pt idx="13621">
                  <c:v>40286</c:v>
                </c:pt>
                <c:pt idx="13622">
                  <c:v>40287</c:v>
                </c:pt>
                <c:pt idx="13623">
                  <c:v>40288</c:v>
                </c:pt>
                <c:pt idx="13624">
                  <c:v>40289</c:v>
                </c:pt>
                <c:pt idx="13625">
                  <c:v>40290</c:v>
                </c:pt>
                <c:pt idx="13626">
                  <c:v>40291</c:v>
                </c:pt>
                <c:pt idx="13627">
                  <c:v>40292</c:v>
                </c:pt>
                <c:pt idx="13628">
                  <c:v>40293</c:v>
                </c:pt>
                <c:pt idx="13629">
                  <c:v>40294</c:v>
                </c:pt>
                <c:pt idx="13630">
                  <c:v>40295</c:v>
                </c:pt>
                <c:pt idx="13631">
                  <c:v>40296</c:v>
                </c:pt>
                <c:pt idx="13632">
                  <c:v>40297</c:v>
                </c:pt>
                <c:pt idx="13633">
                  <c:v>40298</c:v>
                </c:pt>
                <c:pt idx="13634">
                  <c:v>40299</c:v>
                </c:pt>
                <c:pt idx="13635">
                  <c:v>40300</c:v>
                </c:pt>
                <c:pt idx="13636">
                  <c:v>40301</c:v>
                </c:pt>
                <c:pt idx="13637">
                  <c:v>40302</c:v>
                </c:pt>
                <c:pt idx="13638">
                  <c:v>40303</c:v>
                </c:pt>
                <c:pt idx="13639">
                  <c:v>40304</c:v>
                </c:pt>
                <c:pt idx="13640">
                  <c:v>40305</c:v>
                </c:pt>
                <c:pt idx="13641">
                  <c:v>40306</c:v>
                </c:pt>
                <c:pt idx="13642">
                  <c:v>40307</c:v>
                </c:pt>
                <c:pt idx="13643">
                  <c:v>40308</c:v>
                </c:pt>
                <c:pt idx="13644">
                  <c:v>40309</c:v>
                </c:pt>
                <c:pt idx="13645">
                  <c:v>40310</c:v>
                </c:pt>
                <c:pt idx="13646">
                  <c:v>40311</c:v>
                </c:pt>
                <c:pt idx="13647">
                  <c:v>40312</c:v>
                </c:pt>
                <c:pt idx="13648">
                  <c:v>40313</c:v>
                </c:pt>
                <c:pt idx="13649">
                  <c:v>40314</c:v>
                </c:pt>
                <c:pt idx="13650">
                  <c:v>40315</c:v>
                </c:pt>
                <c:pt idx="13651">
                  <c:v>40316</c:v>
                </c:pt>
                <c:pt idx="13652">
                  <c:v>40317</c:v>
                </c:pt>
                <c:pt idx="13653">
                  <c:v>40318</c:v>
                </c:pt>
                <c:pt idx="13654">
                  <c:v>40319</c:v>
                </c:pt>
                <c:pt idx="13655">
                  <c:v>40320</c:v>
                </c:pt>
                <c:pt idx="13656">
                  <c:v>40321</c:v>
                </c:pt>
                <c:pt idx="13657">
                  <c:v>40322</c:v>
                </c:pt>
                <c:pt idx="13658">
                  <c:v>40323</c:v>
                </c:pt>
                <c:pt idx="13659">
                  <c:v>40324</c:v>
                </c:pt>
                <c:pt idx="13660">
                  <c:v>40325</c:v>
                </c:pt>
                <c:pt idx="13661">
                  <c:v>40326</c:v>
                </c:pt>
                <c:pt idx="13662">
                  <c:v>40327</c:v>
                </c:pt>
                <c:pt idx="13663">
                  <c:v>40328</c:v>
                </c:pt>
                <c:pt idx="13664">
                  <c:v>40329</c:v>
                </c:pt>
                <c:pt idx="13665">
                  <c:v>40330</c:v>
                </c:pt>
                <c:pt idx="13666">
                  <c:v>40331</c:v>
                </c:pt>
                <c:pt idx="13667">
                  <c:v>40332</c:v>
                </c:pt>
                <c:pt idx="13668">
                  <c:v>40333</c:v>
                </c:pt>
                <c:pt idx="13669">
                  <c:v>40334</c:v>
                </c:pt>
                <c:pt idx="13670">
                  <c:v>40335</c:v>
                </c:pt>
                <c:pt idx="13671">
                  <c:v>40336</c:v>
                </c:pt>
                <c:pt idx="13672">
                  <c:v>40337</c:v>
                </c:pt>
                <c:pt idx="13673">
                  <c:v>40338</c:v>
                </c:pt>
                <c:pt idx="13674">
                  <c:v>40339</c:v>
                </c:pt>
                <c:pt idx="13675">
                  <c:v>40340</c:v>
                </c:pt>
                <c:pt idx="13676">
                  <c:v>40341</c:v>
                </c:pt>
                <c:pt idx="13677">
                  <c:v>40342</c:v>
                </c:pt>
                <c:pt idx="13678">
                  <c:v>40343</c:v>
                </c:pt>
                <c:pt idx="13679">
                  <c:v>40344</c:v>
                </c:pt>
                <c:pt idx="13680">
                  <c:v>40345</c:v>
                </c:pt>
                <c:pt idx="13681">
                  <c:v>40346</c:v>
                </c:pt>
                <c:pt idx="13682">
                  <c:v>40347</c:v>
                </c:pt>
                <c:pt idx="13683">
                  <c:v>40348</c:v>
                </c:pt>
                <c:pt idx="13684">
                  <c:v>40349</c:v>
                </c:pt>
                <c:pt idx="13685">
                  <c:v>40350</c:v>
                </c:pt>
                <c:pt idx="13686">
                  <c:v>40351</c:v>
                </c:pt>
                <c:pt idx="13687">
                  <c:v>40352</c:v>
                </c:pt>
                <c:pt idx="13688">
                  <c:v>40353</c:v>
                </c:pt>
                <c:pt idx="13689">
                  <c:v>40354</c:v>
                </c:pt>
                <c:pt idx="13690">
                  <c:v>40355</c:v>
                </c:pt>
                <c:pt idx="13691">
                  <c:v>40356</c:v>
                </c:pt>
                <c:pt idx="13692">
                  <c:v>40357</c:v>
                </c:pt>
                <c:pt idx="13693">
                  <c:v>40358</c:v>
                </c:pt>
                <c:pt idx="13694">
                  <c:v>40359</c:v>
                </c:pt>
                <c:pt idx="13695">
                  <c:v>40360</c:v>
                </c:pt>
                <c:pt idx="13696">
                  <c:v>40361</c:v>
                </c:pt>
                <c:pt idx="13697">
                  <c:v>40362</c:v>
                </c:pt>
                <c:pt idx="13698">
                  <c:v>40363</c:v>
                </c:pt>
                <c:pt idx="13699">
                  <c:v>40364</c:v>
                </c:pt>
                <c:pt idx="13700">
                  <c:v>40365</c:v>
                </c:pt>
                <c:pt idx="13701">
                  <c:v>40366</c:v>
                </c:pt>
                <c:pt idx="13702">
                  <c:v>40367</c:v>
                </c:pt>
                <c:pt idx="13703">
                  <c:v>40368</c:v>
                </c:pt>
                <c:pt idx="13704">
                  <c:v>40369</c:v>
                </c:pt>
                <c:pt idx="13705">
                  <c:v>40370</c:v>
                </c:pt>
                <c:pt idx="13706">
                  <c:v>40371</c:v>
                </c:pt>
                <c:pt idx="13707">
                  <c:v>40372</c:v>
                </c:pt>
                <c:pt idx="13708">
                  <c:v>40373</c:v>
                </c:pt>
                <c:pt idx="13709">
                  <c:v>40374</c:v>
                </c:pt>
                <c:pt idx="13710">
                  <c:v>40375</c:v>
                </c:pt>
                <c:pt idx="13711">
                  <c:v>40376</c:v>
                </c:pt>
                <c:pt idx="13712">
                  <c:v>40377</c:v>
                </c:pt>
                <c:pt idx="13713">
                  <c:v>40378</c:v>
                </c:pt>
                <c:pt idx="13714">
                  <c:v>40379</c:v>
                </c:pt>
                <c:pt idx="13715">
                  <c:v>40380</c:v>
                </c:pt>
                <c:pt idx="13716">
                  <c:v>40381</c:v>
                </c:pt>
                <c:pt idx="13717">
                  <c:v>40382</c:v>
                </c:pt>
                <c:pt idx="13718">
                  <c:v>40383</c:v>
                </c:pt>
                <c:pt idx="13719">
                  <c:v>40384</c:v>
                </c:pt>
                <c:pt idx="13720">
                  <c:v>40385</c:v>
                </c:pt>
                <c:pt idx="13721">
                  <c:v>40386</c:v>
                </c:pt>
                <c:pt idx="13722">
                  <c:v>40387</c:v>
                </c:pt>
                <c:pt idx="13723">
                  <c:v>40388</c:v>
                </c:pt>
                <c:pt idx="13724">
                  <c:v>40389</c:v>
                </c:pt>
                <c:pt idx="13725">
                  <c:v>40390</c:v>
                </c:pt>
                <c:pt idx="13726">
                  <c:v>40391</c:v>
                </c:pt>
                <c:pt idx="13727">
                  <c:v>40392</c:v>
                </c:pt>
                <c:pt idx="13728">
                  <c:v>40393</c:v>
                </c:pt>
                <c:pt idx="13729">
                  <c:v>40394</c:v>
                </c:pt>
                <c:pt idx="13730">
                  <c:v>40395</c:v>
                </c:pt>
                <c:pt idx="13731">
                  <c:v>40396</c:v>
                </c:pt>
                <c:pt idx="13732">
                  <c:v>40397</c:v>
                </c:pt>
                <c:pt idx="13733">
                  <c:v>40398</c:v>
                </c:pt>
                <c:pt idx="13734">
                  <c:v>40399</c:v>
                </c:pt>
                <c:pt idx="13735">
                  <c:v>40400</c:v>
                </c:pt>
                <c:pt idx="13736">
                  <c:v>40401</c:v>
                </c:pt>
                <c:pt idx="13737">
                  <c:v>40402</c:v>
                </c:pt>
                <c:pt idx="13738">
                  <c:v>40403</c:v>
                </c:pt>
                <c:pt idx="13739">
                  <c:v>40404</c:v>
                </c:pt>
                <c:pt idx="13740">
                  <c:v>40405</c:v>
                </c:pt>
                <c:pt idx="13741">
                  <c:v>40406</c:v>
                </c:pt>
                <c:pt idx="13742">
                  <c:v>40407</c:v>
                </c:pt>
                <c:pt idx="13743">
                  <c:v>40408</c:v>
                </c:pt>
                <c:pt idx="13744">
                  <c:v>40409</c:v>
                </c:pt>
                <c:pt idx="13745">
                  <c:v>40410</c:v>
                </c:pt>
                <c:pt idx="13746">
                  <c:v>40411</c:v>
                </c:pt>
                <c:pt idx="13747">
                  <c:v>40412</c:v>
                </c:pt>
                <c:pt idx="13748">
                  <c:v>40413</c:v>
                </c:pt>
                <c:pt idx="13749">
                  <c:v>40414</c:v>
                </c:pt>
                <c:pt idx="13750">
                  <c:v>40415</c:v>
                </c:pt>
                <c:pt idx="13751">
                  <c:v>40416</c:v>
                </c:pt>
                <c:pt idx="13752">
                  <c:v>40417</c:v>
                </c:pt>
                <c:pt idx="13753">
                  <c:v>40418</c:v>
                </c:pt>
                <c:pt idx="13754">
                  <c:v>40419</c:v>
                </c:pt>
                <c:pt idx="13755">
                  <c:v>40420</c:v>
                </c:pt>
                <c:pt idx="13756">
                  <c:v>40421</c:v>
                </c:pt>
                <c:pt idx="13757">
                  <c:v>40422</c:v>
                </c:pt>
                <c:pt idx="13758">
                  <c:v>40423</c:v>
                </c:pt>
                <c:pt idx="13759">
                  <c:v>40424</c:v>
                </c:pt>
                <c:pt idx="13760">
                  <c:v>40425</c:v>
                </c:pt>
                <c:pt idx="13761">
                  <c:v>40426</c:v>
                </c:pt>
                <c:pt idx="13762">
                  <c:v>40427</c:v>
                </c:pt>
                <c:pt idx="13763">
                  <c:v>40428</c:v>
                </c:pt>
                <c:pt idx="13764">
                  <c:v>40429</c:v>
                </c:pt>
                <c:pt idx="13765">
                  <c:v>40430</c:v>
                </c:pt>
                <c:pt idx="13766">
                  <c:v>40431</c:v>
                </c:pt>
                <c:pt idx="13767">
                  <c:v>40432</c:v>
                </c:pt>
                <c:pt idx="13768">
                  <c:v>40433</c:v>
                </c:pt>
                <c:pt idx="13769">
                  <c:v>40434</c:v>
                </c:pt>
                <c:pt idx="13770">
                  <c:v>40435</c:v>
                </c:pt>
                <c:pt idx="13771">
                  <c:v>40436</c:v>
                </c:pt>
                <c:pt idx="13772">
                  <c:v>40437</c:v>
                </c:pt>
                <c:pt idx="13773">
                  <c:v>40438</c:v>
                </c:pt>
                <c:pt idx="13774">
                  <c:v>40439</c:v>
                </c:pt>
                <c:pt idx="13775">
                  <c:v>40440</c:v>
                </c:pt>
                <c:pt idx="13776">
                  <c:v>40441</c:v>
                </c:pt>
                <c:pt idx="13777">
                  <c:v>40442</c:v>
                </c:pt>
                <c:pt idx="13778">
                  <c:v>40443</c:v>
                </c:pt>
                <c:pt idx="13779">
                  <c:v>40444</c:v>
                </c:pt>
                <c:pt idx="13780">
                  <c:v>40445</c:v>
                </c:pt>
                <c:pt idx="13781">
                  <c:v>40446</c:v>
                </c:pt>
                <c:pt idx="13782">
                  <c:v>40447</c:v>
                </c:pt>
                <c:pt idx="13783">
                  <c:v>40448</c:v>
                </c:pt>
                <c:pt idx="13784">
                  <c:v>40449</c:v>
                </c:pt>
                <c:pt idx="13785">
                  <c:v>40450</c:v>
                </c:pt>
                <c:pt idx="13786">
                  <c:v>40451</c:v>
                </c:pt>
                <c:pt idx="13787">
                  <c:v>40452</c:v>
                </c:pt>
                <c:pt idx="13788">
                  <c:v>40453</c:v>
                </c:pt>
                <c:pt idx="13789">
                  <c:v>40454</c:v>
                </c:pt>
                <c:pt idx="13790">
                  <c:v>40455</c:v>
                </c:pt>
                <c:pt idx="13791">
                  <c:v>40456</c:v>
                </c:pt>
                <c:pt idx="13792">
                  <c:v>40457</c:v>
                </c:pt>
                <c:pt idx="13793">
                  <c:v>40458</c:v>
                </c:pt>
                <c:pt idx="13794">
                  <c:v>40459</c:v>
                </c:pt>
                <c:pt idx="13795">
                  <c:v>40460</c:v>
                </c:pt>
                <c:pt idx="13796">
                  <c:v>40461</c:v>
                </c:pt>
                <c:pt idx="13797">
                  <c:v>40462</c:v>
                </c:pt>
                <c:pt idx="13798">
                  <c:v>40463</c:v>
                </c:pt>
                <c:pt idx="13799">
                  <c:v>40464</c:v>
                </c:pt>
                <c:pt idx="13800">
                  <c:v>40465</c:v>
                </c:pt>
                <c:pt idx="13801">
                  <c:v>40466</c:v>
                </c:pt>
                <c:pt idx="13802">
                  <c:v>40467</c:v>
                </c:pt>
                <c:pt idx="13803">
                  <c:v>40468</c:v>
                </c:pt>
                <c:pt idx="13804">
                  <c:v>40469</c:v>
                </c:pt>
                <c:pt idx="13805">
                  <c:v>40470</c:v>
                </c:pt>
                <c:pt idx="13806">
                  <c:v>40471</c:v>
                </c:pt>
                <c:pt idx="13807">
                  <c:v>40472</c:v>
                </c:pt>
                <c:pt idx="13808">
                  <c:v>40473</c:v>
                </c:pt>
                <c:pt idx="13809">
                  <c:v>40474</c:v>
                </c:pt>
                <c:pt idx="13810">
                  <c:v>40475</c:v>
                </c:pt>
                <c:pt idx="13811">
                  <c:v>40476</c:v>
                </c:pt>
                <c:pt idx="13812">
                  <c:v>40477</c:v>
                </c:pt>
                <c:pt idx="13813">
                  <c:v>40478</c:v>
                </c:pt>
                <c:pt idx="13814">
                  <c:v>40479</c:v>
                </c:pt>
                <c:pt idx="13815">
                  <c:v>40480</c:v>
                </c:pt>
                <c:pt idx="13816">
                  <c:v>40481</c:v>
                </c:pt>
                <c:pt idx="13817">
                  <c:v>40482</c:v>
                </c:pt>
                <c:pt idx="13818">
                  <c:v>40483</c:v>
                </c:pt>
                <c:pt idx="13819">
                  <c:v>40484</c:v>
                </c:pt>
                <c:pt idx="13820">
                  <c:v>40485</c:v>
                </c:pt>
                <c:pt idx="13821">
                  <c:v>40486</c:v>
                </c:pt>
                <c:pt idx="13822">
                  <c:v>40487</c:v>
                </c:pt>
                <c:pt idx="13823">
                  <c:v>40488</c:v>
                </c:pt>
                <c:pt idx="13824">
                  <c:v>40489</c:v>
                </c:pt>
                <c:pt idx="13825">
                  <c:v>40490</c:v>
                </c:pt>
                <c:pt idx="13826">
                  <c:v>40491</c:v>
                </c:pt>
                <c:pt idx="13827">
                  <c:v>40492</c:v>
                </c:pt>
                <c:pt idx="13828">
                  <c:v>40493</c:v>
                </c:pt>
                <c:pt idx="13829">
                  <c:v>40494</c:v>
                </c:pt>
                <c:pt idx="13830">
                  <c:v>40495</c:v>
                </c:pt>
                <c:pt idx="13831">
                  <c:v>40496</c:v>
                </c:pt>
                <c:pt idx="13832">
                  <c:v>40497</c:v>
                </c:pt>
                <c:pt idx="13833">
                  <c:v>40498</c:v>
                </c:pt>
                <c:pt idx="13834">
                  <c:v>40499</c:v>
                </c:pt>
                <c:pt idx="13835">
                  <c:v>40500</c:v>
                </c:pt>
                <c:pt idx="13836">
                  <c:v>40501</c:v>
                </c:pt>
                <c:pt idx="13837">
                  <c:v>40502</c:v>
                </c:pt>
                <c:pt idx="13838">
                  <c:v>40503</c:v>
                </c:pt>
                <c:pt idx="13839">
                  <c:v>40504</c:v>
                </c:pt>
                <c:pt idx="13840">
                  <c:v>40505</c:v>
                </c:pt>
                <c:pt idx="13841">
                  <c:v>40506</c:v>
                </c:pt>
                <c:pt idx="13842">
                  <c:v>40507</c:v>
                </c:pt>
                <c:pt idx="13843">
                  <c:v>40508</c:v>
                </c:pt>
                <c:pt idx="13844">
                  <c:v>40509</c:v>
                </c:pt>
                <c:pt idx="13845">
                  <c:v>40510</c:v>
                </c:pt>
                <c:pt idx="13846">
                  <c:v>40511</c:v>
                </c:pt>
                <c:pt idx="13847">
                  <c:v>40512</c:v>
                </c:pt>
                <c:pt idx="13848">
                  <c:v>40513</c:v>
                </c:pt>
                <c:pt idx="13849">
                  <c:v>40514</c:v>
                </c:pt>
                <c:pt idx="13850">
                  <c:v>40515</c:v>
                </c:pt>
                <c:pt idx="13851">
                  <c:v>40516</c:v>
                </c:pt>
                <c:pt idx="13852">
                  <c:v>40517</c:v>
                </c:pt>
                <c:pt idx="13853">
                  <c:v>40518</c:v>
                </c:pt>
                <c:pt idx="13854">
                  <c:v>40519</c:v>
                </c:pt>
                <c:pt idx="13855">
                  <c:v>40520</c:v>
                </c:pt>
                <c:pt idx="13856">
                  <c:v>40521</c:v>
                </c:pt>
                <c:pt idx="13857">
                  <c:v>40522</c:v>
                </c:pt>
                <c:pt idx="13858">
                  <c:v>40523</c:v>
                </c:pt>
                <c:pt idx="13859">
                  <c:v>40524</c:v>
                </c:pt>
                <c:pt idx="13860">
                  <c:v>40525</c:v>
                </c:pt>
                <c:pt idx="13861">
                  <c:v>40526</c:v>
                </c:pt>
                <c:pt idx="13862">
                  <c:v>40527</c:v>
                </c:pt>
                <c:pt idx="13863">
                  <c:v>40528</c:v>
                </c:pt>
                <c:pt idx="13864">
                  <c:v>40529</c:v>
                </c:pt>
                <c:pt idx="13865">
                  <c:v>40530</c:v>
                </c:pt>
                <c:pt idx="13866">
                  <c:v>40531</c:v>
                </c:pt>
                <c:pt idx="13867">
                  <c:v>40532</c:v>
                </c:pt>
                <c:pt idx="13868">
                  <c:v>40533</c:v>
                </c:pt>
                <c:pt idx="13869">
                  <c:v>40534</c:v>
                </c:pt>
                <c:pt idx="13870">
                  <c:v>40535</c:v>
                </c:pt>
                <c:pt idx="13871">
                  <c:v>40536</c:v>
                </c:pt>
                <c:pt idx="13872">
                  <c:v>40537</c:v>
                </c:pt>
                <c:pt idx="13873">
                  <c:v>40538</c:v>
                </c:pt>
                <c:pt idx="13874">
                  <c:v>40539</c:v>
                </c:pt>
                <c:pt idx="13875">
                  <c:v>40540</c:v>
                </c:pt>
                <c:pt idx="13876">
                  <c:v>40541</c:v>
                </c:pt>
                <c:pt idx="13877">
                  <c:v>40542</c:v>
                </c:pt>
                <c:pt idx="13878">
                  <c:v>40543</c:v>
                </c:pt>
                <c:pt idx="13879">
                  <c:v>40544</c:v>
                </c:pt>
                <c:pt idx="13880">
                  <c:v>40545</c:v>
                </c:pt>
                <c:pt idx="13881">
                  <c:v>40546</c:v>
                </c:pt>
                <c:pt idx="13882">
                  <c:v>40547</c:v>
                </c:pt>
                <c:pt idx="13883">
                  <c:v>40548</c:v>
                </c:pt>
                <c:pt idx="13884">
                  <c:v>40549</c:v>
                </c:pt>
                <c:pt idx="13885">
                  <c:v>40550</c:v>
                </c:pt>
                <c:pt idx="13886">
                  <c:v>40551</c:v>
                </c:pt>
                <c:pt idx="13887">
                  <c:v>40552</c:v>
                </c:pt>
                <c:pt idx="13888">
                  <c:v>40553</c:v>
                </c:pt>
                <c:pt idx="13889">
                  <c:v>40554</c:v>
                </c:pt>
                <c:pt idx="13890">
                  <c:v>40555</c:v>
                </c:pt>
                <c:pt idx="13891">
                  <c:v>40556</c:v>
                </c:pt>
                <c:pt idx="13892">
                  <c:v>40557</c:v>
                </c:pt>
                <c:pt idx="13893">
                  <c:v>40558</c:v>
                </c:pt>
                <c:pt idx="13894">
                  <c:v>40559</c:v>
                </c:pt>
                <c:pt idx="13895">
                  <c:v>40560</c:v>
                </c:pt>
                <c:pt idx="13896">
                  <c:v>40561</c:v>
                </c:pt>
                <c:pt idx="13897">
                  <c:v>40562</c:v>
                </c:pt>
                <c:pt idx="13898">
                  <c:v>40563</c:v>
                </c:pt>
                <c:pt idx="13899">
                  <c:v>40564</c:v>
                </c:pt>
                <c:pt idx="13900">
                  <c:v>40565</c:v>
                </c:pt>
                <c:pt idx="13901">
                  <c:v>40566</c:v>
                </c:pt>
                <c:pt idx="13902">
                  <c:v>40567</c:v>
                </c:pt>
                <c:pt idx="13903">
                  <c:v>40568</c:v>
                </c:pt>
                <c:pt idx="13904">
                  <c:v>40569</c:v>
                </c:pt>
                <c:pt idx="13905">
                  <c:v>40570</c:v>
                </c:pt>
                <c:pt idx="13906">
                  <c:v>40571</c:v>
                </c:pt>
                <c:pt idx="13907">
                  <c:v>40572</c:v>
                </c:pt>
                <c:pt idx="13908">
                  <c:v>40573</c:v>
                </c:pt>
                <c:pt idx="13909">
                  <c:v>40574</c:v>
                </c:pt>
                <c:pt idx="13910">
                  <c:v>40575</c:v>
                </c:pt>
                <c:pt idx="13911">
                  <c:v>40576</c:v>
                </c:pt>
                <c:pt idx="13912">
                  <c:v>40577</c:v>
                </c:pt>
                <c:pt idx="13913">
                  <c:v>40578</c:v>
                </c:pt>
                <c:pt idx="13914">
                  <c:v>40579</c:v>
                </c:pt>
                <c:pt idx="13915">
                  <c:v>40580</c:v>
                </c:pt>
                <c:pt idx="13916">
                  <c:v>40581</c:v>
                </c:pt>
                <c:pt idx="13917">
                  <c:v>40582</c:v>
                </c:pt>
                <c:pt idx="13918">
                  <c:v>40583</c:v>
                </c:pt>
                <c:pt idx="13919">
                  <c:v>40584</c:v>
                </c:pt>
                <c:pt idx="13920">
                  <c:v>40585</c:v>
                </c:pt>
                <c:pt idx="13921">
                  <c:v>40586</c:v>
                </c:pt>
                <c:pt idx="13922">
                  <c:v>40587</c:v>
                </c:pt>
                <c:pt idx="13923">
                  <c:v>40588</c:v>
                </c:pt>
                <c:pt idx="13924">
                  <c:v>40589</c:v>
                </c:pt>
                <c:pt idx="13925">
                  <c:v>40590</c:v>
                </c:pt>
                <c:pt idx="13926">
                  <c:v>40591</c:v>
                </c:pt>
                <c:pt idx="13927">
                  <c:v>40592</c:v>
                </c:pt>
                <c:pt idx="13928">
                  <c:v>40593</c:v>
                </c:pt>
                <c:pt idx="13929">
                  <c:v>40594</c:v>
                </c:pt>
                <c:pt idx="13930">
                  <c:v>40595</c:v>
                </c:pt>
                <c:pt idx="13931">
                  <c:v>40596</c:v>
                </c:pt>
                <c:pt idx="13932">
                  <c:v>40597</c:v>
                </c:pt>
                <c:pt idx="13933">
                  <c:v>40598</c:v>
                </c:pt>
                <c:pt idx="13934">
                  <c:v>40599</c:v>
                </c:pt>
                <c:pt idx="13935">
                  <c:v>40600</c:v>
                </c:pt>
                <c:pt idx="13936">
                  <c:v>40601</c:v>
                </c:pt>
                <c:pt idx="13937">
                  <c:v>40602</c:v>
                </c:pt>
                <c:pt idx="13938">
                  <c:v>40603</c:v>
                </c:pt>
                <c:pt idx="13939">
                  <c:v>40604</c:v>
                </c:pt>
                <c:pt idx="13940">
                  <c:v>40605</c:v>
                </c:pt>
                <c:pt idx="13941">
                  <c:v>40606</c:v>
                </c:pt>
                <c:pt idx="13942">
                  <c:v>40607</c:v>
                </c:pt>
                <c:pt idx="13943">
                  <c:v>40608</c:v>
                </c:pt>
                <c:pt idx="13944">
                  <c:v>40609</c:v>
                </c:pt>
                <c:pt idx="13945">
                  <c:v>40610</c:v>
                </c:pt>
                <c:pt idx="13946">
                  <c:v>40611</c:v>
                </c:pt>
                <c:pt idx="13947">
                  <c:v>40612</c:v>
                </c:pt>
                <c:pt idx="13948">
                  <c:v>40613</c:v>
                </c:pt>
                <c:pt idx="13949">
                  <c:v>40614</c:v>
                </c:pt>
                <c:pt idx="13950">
                  <c:v>40615</c:v>
                </c:pt>
                <c:pt idx="13951">
                  <c:v>40616</c:v>
                </c:pt>
                <c:pt idx="13952">
                  <c:v>40617</c:v>
                </c:pt>
                <c:pt idx="13953">
                  <c:v>40618</c:v>
                </c:pt>
                <c:pt idx="13954">
                  <c:v>40619</c:v>
                </c:pt>
                <c:pt idx="13955">
                  <c:v>40620</c:v>
                </c:pt>
                <c:pt idx="13956">
                  <c:v>40621</c:v>
                </c:pt>
                <c:pt idx="13957">
                  <c:v>40622</c:v>
                </c:pt>
                <c:pt idx="13958">
                  <c:v>40623</c:v>
                </c:pt>
                <c:pt idx="13959">
                  <c:v>40624</c:v>
                </c:pt>
                <c:pt idx="13960">
                  <c:v>40625</c:v>
                </c:pt>
                <c:pt idx="13961">
                  <c:v>40626</c:v>
                </c:pt>
                <c:pt idx="13962">
                  <c:v>40627</c:v>
                </c:pt>
                <c:pt idx="13963">
                  <c:v>40628</c:v>
                </c:pt>
                <c:pt idx="13964">
                  <c:v>40629</c:v>
                </c:pt>
                <c:pt idx="13965">
                  <c:v>40630</c:v>
                </c:pt>
                <c:pt idx="13966">
                  <c:v>40631</c:v>
                </c:pt>
                <c:pt idx="13967">
                  <c:v>40632</c:v>
                </c:pt>
                <c:pt idx="13968">
                  <c:v>40633</c:v>
                </c:pt>
                <c:pt idx="13969">
                  <c:v>40634</c:v>
                </c:pt>
                <c:pt idx="13970">
                  <c:v>40635</c:v>
                </c:pt>
                <c:pt idx="13971">
                  <c:v>40636</c:v>
                </c:pt>
                <c:pt idx="13972">
                  <c:v>40637</c:v>
                </c:pt>
                <c:pt idx="13973">
                  <c:v>40638</c:v>
                </c:pt>
                <c:pt idx="13974">
                  <c:v>40639</c:v>
                </c:pt>
                <c:pt idx="13975">
                  <c:v>40640</c:v>
                </c:pt>
                <c:pt idx="13976">
                  <c:v>40641</c:v>
                </c:pt>
                <c:pt idx="13977">
                  <c:v>40642</c:v>
                </c:pt>
                <c:pt idx="13978">
                  <c:v>40643</c:v>
                </c:pt>
                <c:pt idx="13979">
                  <c:v>40644</c:v>
                </c:pt>
                <c:pt idx="13980">
                  <c:v>40645</c:v>
                </c:pt>
                <c:pt idx="13981">
                  <c:v>40646</c:v>
                </c:pt>
                <c:pt idx="13982">
                  <c:v>40647</c:v>
                </c:pt>
                <c:pt idx="13983">
                  <c:v>40648</c:v>
                </c:pt>
                <c:pt idx="13984">
                  <c:v>40649</c:v>
                </c:pt>
                <c:pt idx="13985">
                  <c:v>40650</c:v>
                </c:pt>
                <c:pt idx="13986">
                  <c:v>40651</c:v>
                </c:pt>
                <c:pt idx="13987">
                  <c:v>40652</c:v>
                </c:pt>
                <c:pt idx="13988">
                  <c:v>40653</c:v>
                </c:pt>
                <c:pt idx="13989">
                  <c:v>40654</c:v>
                </c:pt>
                <c:pt idx="13990">
                  <c:v>40655</c:v>
                </c:pt>
                <c:pt idx="13991">
                  <c:v>40656</c:v>
                </c:pt>
                <c:pt idx="13992">
                  <c:v>40657</c:v>
                </c:pt>
                <c:pt idx="13993">
                  <c:v>40658</c:v>
                </c:pt>
                <c:pt idx="13994">
                  <c:v>40659</c:v>
                </c:pt>
                <c:pt idx="13995">
                  <c:v>40660</c:v>
                </c:pt>
                <c:pt idx="13996">
                  <c:v>40661</c:v>
                </c:pt>
                <c:pt idx="13997">
                  <c:v>40662</c:v>
                </c:pt>
                <c:pt idx="13998">
                  <c:v>40663</c:v>
                </c:pt>
                <c:pt idx="13999">
                  <c:v>40664</c:v>
                </c:pt>
                <c:pt idx="14000">
                  <c:v>40665</c:v>
                </c:pt>
                <c:pt idx="14001">
                  <c:v>40666</c:v>
                </c:pt>
                <c:pt idx="14002">
                  <c:v>40667</c:v>
                </c:pt>
                <c:pt idx="14003">
                  <c:v>40668</c:v>
                </c:pt>
                <c:pt idx="14004">
                  <c:v>40669</c:v>
                </c:pt>
                <c:pt idx="14005">
                  <c:v>40670</c:v>
                </c:pt>
                <c:pt idx="14006">
                  <c:v>40671</c:v>
                </c:pt>
                <c:pt idx="14007">
                  <c:v>40672</c:v>
                </c:pt>
                <c:pt idx="14008">
                  <c:v>40673</c:v>
                </c:pt>
                <c:pt idx="14009">
                  <c:v>40674</c:v>
                </c:pt>
                <c:pt idx="14010">
                  <c:v>40675</c:v>
                </c:pt>
                <c:pt idx="14011">
                  <c:v>40676</c:v>
                </c:pt>
                <c:pt idx="14012">
                  <c:v>40677</c:v>
                </c:pt>
                <c:pt idx="14013">
                  <c:v>40678</c:v>
                </c:pt>
                <c:pt idx="14014">
                  <c:v>40679</c:v>
                </c:pt>
                <c:pt idx="14015">
                  <c:v>40680</c:v>
                </c:pt>
                <c:pt idx="14016">
                  <c:v>40681</c:v>
                </c:pt>
                <c:pt idx="14017">
                  <c:v>40682</c:v>
                </c:pt>
                <c:pt idx="14018">
                  <c:v>40683</c:v>
                </c:pt>
                <c:pt idx="14019">
                  <c:v>40684</c:v>
                </c:pt>
                <c:pt idx="14020">
                  <c:v>40685</c:v>
                </c:pt>
                <c:pt idx="14021">
                  <c:v>40686</c:v>
                </c:pt>
                <c:pt idx="14022">
                  <c:v>40687</c:v>
                </c:pt>
                <c:pt idx="14023">
                  <c:v>40688</c:v>
                </c:pt>
                <c:pt idx="14024">
                  <c:v>40689</c:v>
                </c:pt>
                <c:pt idx="14025">
                  <c:v>40690</c:v>
                </c:pt>
                <c:pt idx="14026">
                  <c:v>40691</c:v>
                </c:pt>
                <c:pt idx="14027">
                  <c:v>40692</c:v>
                </c:pt>
                <c:pt idx="14028">
                  <c:v>40693</c:v>
                </c:pt>
                <c:pt idx="14029">
                  <c:v>40694</c:v>
                </c:pt>
                <c:pt idx="14030">
                  <c:v>40695</c:v>
                </c:pt>
                <c:pt idx="14031">
                  <c:v>40696</c:v>
                </c:pt>
                <c:pt idx="14032">
                  <c:v>40697</c:v>
                </c:pt>
                <c:pt idx="14033">
                  <c:v>40698</c:v>
                </c:pt>
                <c:pt idx="14034">
                  <c:v>40699</c:v>
                </c:pt>
                <c:pt idx="14035">
                  <c:v>40700</c:v>
                </c:pt>
                <c:pt idx="14036">
                  <c:v>40701</c:v>
                </c:pt>
                <c:pt idx="14037">
                  <c:v>40702</c:v>
                </c:pt>
                <c:pt idx="14038">
                  <c:v>40703</c:v>
                </c:pt>
                <c:pt idx="14039">
                  <c:v>40704</c:v>
                </c:pt>
                <c:pt idx="14040">
                  <c:v>40705</c:v>
                </c:pt>
                <c:pt idx="14041">
                  <c:v>40706</c:v>
                </c:pt>
                <c:pt idx="14042">
                  <c:v>40707</c:v>
                </c:pt>
                <c:pt idx="14043">
                  <c:v>40708</c:v>
                </c:pt>
                <c:pt idx="14044">
                  <c:v>40709</c:v>
                </c:pt>
                <c:pt idx="14045">
                  <c:v>40710</c:v>
                </c:pt>
                <c:pt idx="14046">
                  <c:v>40711</c:v>
                </c:pt>
                <c:pt idx="14047">
                  <c:v>40712</c:v>
                </c:pt>
                <c:pt idx="14048">
                  <c:v>40713</c:v>
                </c:pt>
                <c:pt idx="14049">
                  <c:v>40714</c:v>
                </c:pt>
                <c:pt idx="14050">
                  <c:v>40715</c:v>
                </c:pt>
                <c:pt idx="14051">
                  <c:v>40716</c:v>
                </c:pt>
                <c:pt idx="14052">
                  <c:v>40717</c:v>
                </c:pt>
                <c:pt idx="14053">
                  <c:v>40718</c:v>
                </c:pt>
                <c:pt idx="14054">
                  <c:v>40719</c:v>
                </c:pt>
                <c:pt idx="14055">
                  <c:v>40720</c:v>
                </c:pt>
                <c:pt idx="14056">
                  <c:v>40721</c:v>
                </c:pt>
                <c:pt idx="14057">
                  <c:v>40722</c:v>
                </c:pt>
                <c:pt idx="14058">
                  <c:v>40723</c:v>
                </c:pt>
                <c:pt idx="14059">
                  <c:v>40724</c:v>
                </c:pt>
                <c:pt idx="14060">
                  <c:v>40725</c:v>
                </c:pt>
                <c:pt idx="14061">
                  <c:v>40726</c:v>
                </c:pt>
                <c:pt idx="14062">
                  <c:v>40727</c:v>
                </c:pt>
                <c:pt idx="14063">
                  <c:v>40728</c:v>
                </c:pt>
                <c:pt idx="14064">
                  <c:v>40729</c:v>
                </c:pt>
                <c:pt idx="14065">
                  <c:v>40730</c:v>
                </c:pt>
                <c:pt idx="14066">
                  <c:v>40731</c:v>
                </c:pt>
                <c:pt idx="14067">
                  <c:v>40732</c:v>
                </c:pt>
                <c:pt idx="14068">
                  <c:v>40733</c:v>
                </c:pt>
                <c:pt idx="14069">
                  <c:v>40734</c:v>
                </c:pt>
                <c:pt idx="14070">
                  <c:v>40735</c:v>
                </c:pt>
                <c:pt idx="14071">
                  <c:v>40736</c:v>
                </c:pt>
                <c:pt idx="14072">
                  <c:v>40737</c:v>
                </c:pt>
                <c:pt idx="14073">
                  <c:v>40738</c:v>
                </c:pt>
                <c:pt idx="14074">
                  <c:v>40739</c:v>
                </c:pt>
                <c:pt idx="14075">
                  <c:v>40740</c:v>
                </c:pt>
                <c:pt idx="14076">
                  <c:v>40741</c:v>
                </c:pt>
                <c:pt idx="14077">
                  <c:v>40742</c:v>
                </c:pt>
                <c:pt idx="14078">
                  <c:v>40743</c:v>
                </c:pt>
                <c:pt idx="14079">
                  <c:v>40744</c:v>
                </c:pt>
                <c:pt idx="14080">
                  <c:v>40745</c:v>
                </c:pt>
                <c:pt idx="14081">
                  <c:v>40746</c:v>
                </c:pt>
                <c:pt idx="14082">
                  <c:v>40747</c:v>
                </c:pt>
                <c:pt idx="14083">
                  <c:v>40748</c:v>
                </c:pt>
                <c:pt idx="14084">
                  <c:v>40749</c:v>
                </c:pt>
                <c:pt idx="14085">
                  <c:v>40750</c:v>
                </c:pt>
                <c:pt idx="14086">
                  <c:v>40751</c:v>
                </c:pt>
                <c:pt idx="14087">
                  <c:v>40752</c:v>
                </c:pt>
                <c:pt idx="14088">
                  <c:v>40753</c:v>
                </c:pt>
                <c:pt idx="14089">
                  <c:v>40754</c:v>
                </c:pt>
                <c:pt idx="14090">
                  <c:v>40755</c:v>
                </c:pt>
                <c:pt idx="14091">
                  <c:v>40756</c:v>
                </c:pt>
                <c:pt idx="14092">
                  <c:v>40757</c:v>
                </c:pt>
                <c:pt idx="14093">
                  <c:v>40758</c:v>
                </c:pt>
                <c:pt idx="14094">
                  <c:v>40759</c:v>
                </c:pt>
                <c:pt idx="14095">
                  <c:v>40760</c:v>
                </c:pt>
                <c:pt idx="14096">
                  <c:v>40761</c:v>
                </c:pt>
                <c:pt idx="14097">
                  <c:v>40762</c:v>
                </c:pt>
                <c:pt idx="14098">
                  <c:v>40763</c:v>
                </c:pt>
                <c:pt idx="14099">
                  <c:v>40764</c:v>
                </c:pt>
                <c:pt idx="14100">
                  <c:v>40765</c:v>
                </c:pt>
                <c:pt idx="14101">
                  <c:v>40766</c:v>
                </c:pt>
                <c:pt idx="14102">
                  <c:v>40767</c:v>
                </c:pt>
                <c:pt idx="14103">
                  <c:v>40768</c:v>
                </c:pt>
                <c:pt idx="14104">
                  <c:v>40769</c:v>
                </c:pt>
                <c:pt idx="14105">
                  <c:v>40770</c:v>
                </c:pt>
                <c:pt idx="14106">
                  <c:v>40771</c:v>
                </c:pt>
                <c:pt idx="14107">
                  <c:v>40772</c:v>
                </c:pt>
                <c:pt idx="14108">
                  <c:v>40773</c:v>
                </c:pt>
                <c:pt idx="14109">
                  <c:v>40774</c:v>
                </c:pt>
                <c:pt idx="14110">
                  <c:v>40775</c:v>
                </c:pt>
                <c:pt idx="14111">
                  <c:v>40776</c:v>
                </c:pt>
                <c:pt idx="14112">
                  <c:v>40777</c:v>
                </c:pt>
                <c:pt idx="14113">
                  <c:v>40778</c:v>
                </c:pt>
                <c:pt idx="14114">
                  <c:v>40779</c:v>
                </c:pt>
                <c:pt idx="14115">
                  <c:v>40780</c:v>
                </c:pt>
                <c:pt idx="14116">
                  <c:v>40781</c:v>
                </c:pt>
                <c:pt idx="14117">
                  <c:v>40782</c:v>
                </c:pt>
                <c:pt idx="14118">
                  <c:v>40783</c:v>
                </c:pt>
                <c:pt idx="14119">
                  <c:v>40784</c:v>
                </c:pt>
                <c:pt idx="14120">
                  <c:v>40785</c:v>
                </c:pt>
                <c:pt idx="14121">
                  <c:v>40786</c:v>
                </c:pt>
                <c:pt idx="14122">
                  <c:v>40787</c:v>
                </c:pt>
                <c:pt idx="14123">
                  <c:v>40788</c:v>
                </c:pt>
                <c:pt idx="14124">
                  <c:v>40789</c:v>
                </c:pt>
                <c:pt idx="14125">
                  <c:v>40790</c:v>
                </c:pt>
                <c:pt idx="14126">
                  <c:v>40791</c:v>
                </c:pt>
                <c:pt idx="14127">
                  <c:v>40792</c:v>
                </c:pt>
                <c:pt idx="14128">
                  <c:v>40793</c:v>
                </c:pt>
                <c:pt idx="14129">
                  <c:v>40794</c:v>
                </c:pt>
                <c:pt idx="14130">
                  <c:v>40795</c:v>
                </c:pt>
                <c:pt idx="14131">
                  <c:v>40796</c:v>
                </c:pt>
                <c:pt idx="14132">
                  <c:v>40797</c:v>
                </c:pt>
                <c:pt idx="14133">
                  <c:v>40798</c:v>
                </c:pt>
                <c:pt idx="14134">
                  <c:v>40799</c:v>
                </c:pt>
                <c:pt idx="14135">
                  <c:v>40800</c:v>
                </c:pt>
                <c:pt idx="14136">
                  <c:v>40801</c:v>
                </c:pt>
                <c:pt idx="14137">
                  <c:v>40802</c:v>
                </c:pt>
                <c:pt idx="14138">
                  <c:v>40803</c:v>
                </c:pt>
                <c:pt idx="14139">
                  <c:v>40804</c:v>
                </c:pt>
                <c:pt idx="14140">
                  <c:v>40805</c:v>
                </c:pt>
                <c:pt idx="14141">
                  <c:v>40806</c:v>
                </c:pt>
                <c:pt idx="14142">
                  <c:v>40807</c:v>
                </c:pt>
                <c:pt idx="14143">
                  <c:v>40808</c:v>
                </c:pt>
                <c:pt idx="14144">
                  <c:v>40809</c:v>
                </c:pt>
                <c:pt idx="14145">
                  <c:v>40810</c:v>
                </c:pt>
                <c:pt idx="14146">
                  <c:v>40811</c:v>
                </c:pt>
                <c:pt idx="14147">
                  <c:v>40812</c:v>
                </c:pt>
                <c:pt idx="14148">
                  <c:v>40813</c:v>
                </c:pt>
                <c:pt idx="14149">
                  <c:v>40814</c:v>
                </c:pt>
                <c:pt idx="14150">
                  <c:v>40815</c:v>
                </c:pt>
                <c:pt idx="14151">
                  <c:v>40816</c:v>
                </c:pt>
                <c:pt idx="14152">
                  <c:v>40817</c:v>
                </c:pt>
                <c:pt idx="14153">
                  <c:v>40818</c:v>
                </c:pt>
                <c:pt idx="14154">
                  <c:v>40819</c:v>
                </c:pt>
                <c:pt idx="14155">
                  <c:v>40820</c:v>
                </c:pt>
                <c:pt idx="14156">
                  <c:v>40821</c:v>
                </c:pt>
                <c:pt idx="14157">
                  <c:v>40822</c:v>
                </c:pt>
                <c:pt idx="14158">
                  <c:v>40823</c:v>
                </c:pt>
                <c:pt idx="14159">
                  <c:v>40824</c:v>
                </c:pt>
                <c:pt idx="14160">
                  <c:v>40825</c:v>
                </c:pt>
                <c:pt idx="14161">
                  <c:v>40826</c:v>
                </c:pt>
                <c:pt idx="14162">
                  <c:v>40827</c:v>
                </c:pt>
                <c:pt idx="14163">
                  <c:v>40828</c:v>
                </c:pt>
                <c:pt idx="14164">
                  <c:v>40829</c:v>
                </c:pt>
                <c:pt idx="14165">
                  <c:v>40830</c:v>
                </c:pt>
                <c:pt idx="14166">
                  <c:v>40831</c:v>
                </c:pt>
                <c:pt idx="14167">
                  <c:v>40832</c:v>
                </c:pt>
                <c:pt idx="14168">
                  <c:v>40833</c:v>
                </c:pt>
                <c:pt idx="14169">
                  <c:v>40834</c:v>
                </c:pt>
                <c:pt idx="14170">
                  <c:v>40835</c:v>
                </c:pt>
                <c:pt idx="14171">
                  <c:v>40836</c:v>
                </c:pt>
                <c:pt idx="14172">
                  <c:v>40837</c:v>
                </c:pt>
                <c:pt idx="14173">
                  <c:v>40838</c:v>
                </c:pt>
                <c:pt idx="14174">
                  <c:v>40839</c:v>
                </c:pt>
                <c:pt idx="14175">
                  <c:v>40840</c:v>
                </c:pt>
                <c:pt idx="14176">
                  <c:v>40841</c:v>
                </c:pt>
                <c:pt idx="14177">
                  <c:v>40842</c:v>
                </c:pt>
                <c:pt idx="14178">
                  <c:v>40843</c:v>
                </c:pt>
                <c:pt idx="14179">
                  <c:v>40844</c:v>
                </c:pt>
                <c:pt idx="14180">
                  <c:v>40845</c:v>
                </c:pt>
                <c:pt idx="14181">
                  <c:v>40846</c:v>
                </c:pt>
                <c:pt idx="14182">
                  <c:v>40847</c:v>
                </c:pt>
                <c:pt idx="14183">
                  <c:v>40848</c:v>
                </c:pt>
                <c:pt idx="14184">
                  <c:v>40849</c:v>
                </c:pt>
                <c:pt idx="14185">
                  <c:v>40850</c:v>
                </c:pt>
                <c:pt idx="14186">
                  <c:v>40851</c:v>
                </c:pt>
                <c:pt idx="14187">
                  <c:v>40852</c:v>
                </c:pt>
                <c:pt idx="14188">
                  <c:v>40853</c:v>
                </c:pt>
                <c:pt idx="14189">
                  <c:v>40854</c:v>
                </c:pt>
                <c:pt idx="14190">
                  <c:v>40855</c:v>
                </c:pt>
                <c:pt idx="14191">
                  <c:v>40856</c:v>
                </c:pt>
                <c:pt idx="14192">
                  <c:v>40857</c:v>
                </c:pt>
                <c:pt idx="14193">
                  <c:v>40858</c:v>
                </c:pt>
                <c:pt idx="14194">
                  <c:v>40859</c:v>
                </c:pt>
                <c:pt idx="14195">
                  <c:v>40860</c:v>
                </c:pt>
                <c:pt idx="14196">
                  <c:v>40861</c:v>
                </c:pt>
                <c:pt idx="14197">
                  <c:v>40862</c:v>
                </c:pt>
                <c:pt idx="14198">
                  <c:v>40863</c:v>
                </c:pt>
                <c:pt idx="14199">
                  <c:v>40864</c:v>
                </c:pt>
                <c:pt idx="14200">
                  <c:v>40865</c:v>
                </c:pt>
                <c:pt idx="14201">
                  <c:v>40866</c:v>
                </c:pt>
                <c:pt idx="14202">
                  <c:v>40867</c:v>
                </c:pt>
                <c:pt idx="14203">
                  <c:v>40868</c:v>
                </c:pt>
                <c:pt idx="14204">
                  <c:v>40869</c:v>
                </c:pt>
                <c:pt idx="14205">
                  <c:v>40870</c:v>
                </c:pt>
                <c:pt idx="14206">
                  <c:v>40871</c:v>
                </c:pt>
                <c:pt idx="14207">
                  <c:v>40872</c:v>
                </c:pt>
                <c:pt idx="14208">
                  <c:v>40873</c:v>
                </c:pt>
                <c:pt idx="14209">
                  <c:v>40874</c:v>
                </c:pt>
                <c:pt idx="14210">
                  <c:v>40875</c:v>
                </c:pt>
                <c:pt idx="14211">
                  <c:v>40876</c:v>
                </c:pt>
                <c:pt idx="14212">
                  <c:v>40877</c:v>
                </c:pt>
                <c:pt idx="14213">
                  <c:v>40878</c:v>
                </c:pt>
                <c:pt idx="14214">
                  <c:v>40879</c:v>
                </c:pt>
                <c:pt idx="14215">
                  <c:v>40880</c:v>
                </c:pt>
                <c:pt idx="14216">
                  <c:v>40881</c:v>
                </c:pt>
                <c:pt idx="14217">
                  <c:v>40882</c:v>
                </c:pt>
                <c:pt idx="14218">
                  <c:v>40883</c:v>
                </c:pt>
                <c:pt idx="14219">
                  <c:v>40884</c:v>
                </c:pt>
                <c:pt idx="14220">
                  <c:v>40885</c:v>
                </c:pt>
                <c:pt idx="14221">
                  <c:v>40886</c:v>
                </c:pt>
                <c:pt idx="14222">
                  <c:v>40887</c:v>
                </c:pt>
                <c:pt idx="14223">
                  <c:v>40888</c:v>
                </c:pt>
                <c:pt idx="14224">
                  <c:v>40889</c:v>
                </c:pt>
                <c:pt idx="14225">
                  <c:v>40890</c:v>
                </c:pt>
                <c:pt idx="14226">
                  <c:v>40891</c:v>
                </c:pt>
                <c:pt idx="14227">
                  <c:v>40892</c:v>
                </c:pt>
                <c:pt idx="14228">
                  <c:v>40893</c:v>
                </c:pt>
                <c:pt idx="14229">
                  <c:v>40894</c:v>
                </c:pt>
                <c:pt idx="14230">
                  <c:v>40895</c:v>
                </c:pt>
                <c:pt idx="14231">
                  <c:v>40896</c:v>
                </c:pt>
                <c:pt idx="14232">
                  <c:v>40897</c:v>
                </c:pt>
                <c:pt idx="14233">
                  <c:v>40898</c:v>
                </c:pt>
                <c:pt idx="14234">
                  <c:v>40899</c:v>
                </c:pt>
                <c:pt idx="14235">
                  <c:v>40900</c:v>
                </c:pt>
                <c:pt idx="14236">
                  <c:v>40901</c:v>
                </c:pt>
                <c:pt idx="14237">
                  <c:v>40902</c:v>
                </c:pt>
                <c:pt idx="14238">
                  <c:v>40903</c:v>
                </c:pt>
                <c:pt idx="14239">
                  <c:v>40904</c:v>
                </c:pt>
                <c:pt idx="14240">
                  <c:v>40905</c:v>
                </c:pt>
                <c:pt idx="14241">
                  <c:v>40906</c:v>
                </c:pt>
                <c:pt idx="14242">
                  <c:v>40907</c:v>
                </c:pt>
                <c:pt idx="14243">
                  <c:v>40908</c:v>
                </c:pt>
                <c:pt idx="14244">
                  <c:v>40909</c:v>
                </c:pt>
                <c:pt idx="14245">
                  <c:v>40910</c:v>
                </c:pt>
                <c:pt idx="14246">
                  <c:v>40911</c:v>
                </c:pt>
                <c:pt idx="14247">
                  <c:v>40912</c:v>
                </c:pt>
                <c:pt idx="14248">
                  <c:v>40913</c:v>
                </c:pt>
                <c:pt idx="14249">
                  <c:v>40914</c:v>
                </c:pt>
                <c:pt idx="14250">
                  <c:v>40915</c:v>
                </c:pt>
                <c:pt idx="14251">
                  <c:v>40916</c:v>
                </c:pt>
                <c:pt idx="14252">
                  <c:v>40917</c:v>
                </c:pt>
                <c:pt idx="14253">
                  <c:v>40918</c:v>
                </c:pt>
                <c:pt idx="14254">
                  <c:v>40919</c:v>
                </c:pt>
                <c:pt idx="14255">
                  <c:v>40920</c:v>
                </c:pt>
                <c:pt idx="14256">
                  <c:v>40921</c:v>
                </c:pt>
                <c:pt idx="14257">
                  <c:v>40922</c:v>
                </c:pt>
                <c:pt idx="14258">
                  <c:v>40923</c:v>
                </c:pt>
                <c:pt idx="14259">
                  <c:v>40924</c:v>
                </c:pt>
                <c:pt idx="14260">
                  <c:v>40925</c:v>
                </c:pt>
                <c:pt idx="14261">
                  <c:v>40926</c:v>
                </c:pt>
                <c:pt idx="14262">
                  <c:v>40927</c:v>
                </c:pt>
                <c:pt idx="14263">
                  <c:v>40928</c:v>
                </c:pt>
                <c:pt idx="14264">
                  <c:v>40929</c:v>
                </c:pt>
                <c:pt idx="14265">
                  <c:v>40930</c:v>
                </c:pt>
                <c:pt idx="14266">
                  <c:v>40931</c:v>
                </c:pt>
                <c:pt idx="14267">
                  <c:v>40932</c:v>
                </c:pt>
                <c:pt idx="14268">
                  <c:v>40933</c:v>
                </c:pt>
                <c:pt idx="14269">
                  <c:v>40934</c:v>
                </c:pt>
                <c:pt idx="14270">
                  <c:v>40935</c:v>
                </c:pt>
                <c:pt idx="14271">
                  <c:v>40936</c:v>
                </c:pt>
                <c:pt idx="14272">
                  <c:v>40937</c:v>
                </c:pt>
                <c:pt idx="14273">
                  <c:v>40938</c:v>
                </c:pt>
                <c:pt idx="14274">
                  <c:v>40939</c:v>
                </c:pt>
                <c:pt idx="14275">
                  <c:v>40940</c:v>
                </c:pt>
                <c:pt idx="14276">
                  <c:v>40941</c:v>
                </c:pt>
                <c:pt idx="14277">
                  <c:v>40942</c:v>
                </c:pt>
                <c:pt idx="14278">
                  <c:v>40943</c:v>
                </c:pt>
                <c:pt idx="14279">
                  <c:v>40944</c:v>
                </c:pt>
                <c:pt idx="14280">
                  <c:v>40945</c:v>
                </c:pt>
                <c:pt idx="14281">
                  <c:v>40946</c:v>
                </c:pt>
                <c:pt idx="14282">
                  <c:v>40947</c:v>
                </c:pt>
                <c:pt idx="14283">
                  <c:v>40948</c:v>
                </c:pt>
                <c:pt idx="14284">
                  <c:v>40949</c:v>
                </c:pt>
                <c:pt idx="14285">
                  <c:v>40950</c:v>
                </c:pt>
                <c:pt idx="14286">
                  <c:v>40951</c:v>
                </c:pt>
                <c:pt idx="14287">
                  <c:v>40952</c:v>
                </c:pt>
                <c:pt idx="14288">
                  <c:v>40953</c:v>
                </c:pt>
                <c:pt idx="14289">
                  <c:v>40954</c:v>
                </c:pt>
                <c:pt idx="14290">
                  <c:v>40955</c:v>
                </c:pt>
                <c:pt idx="14291">
                  <c:v>40956</c:v>
                </c:pt>
                <c:pt idx="14292">
                  <c:v>40957</c:v>
                </c:pt>
                <c:pt idx="14293">
                  <c:v>40958</c:v>
                </c:pt>
                <c:pt idx="14294">
                  <c:v>40959</c:v>
                </c:pt>
                <c:pt idx="14295">
                  <c:v>40960</c:v>
                </c:pt>
                <c:pt idx="14296">
                  <c:v>40961</c:v>
                </c:pt>
                <c:pt idx="14297">
                  <c:v>40962</c:v>
                </c:pt>
                <c:pt idx="14298">
                  <c:v>40963</c:v>
                </c:pt>
                <c:pt idx="14299">
                  <c:v>40964</c:v>
                </c:pt>
                <c:pt idx="14300">
                  <c:v>40965</c:v>
                </c:pt>
                <c:pt idx="14301">
                  <c:v>40966</c:v>
                </c:pt>
                <c:pt idx="14302">
                  <c:v>40967</c:v>
                </c:pt>
                <c:pt idx="14303">
                  <c:v>40968</c:v>
                </c:pt>
                <c:pt idx="14304">
                  <c:v>40969</c:v>
                </c:pt>
                <c:pt idx="14305">
                  <c:v>40970</c:v>
                </c:pt>
                <c:pt idx="14306">
                  <c:v>40971</c:v>
                </c:pt>
                <c:pt idx="14307">
                  <c:v>40972</c:v>
                </c:pt>
                <c:pt idx="14308">
                  <c:v>40973</c:v>
                </c:pt>
                <c:pt idx="14309">
                  <c:v>40974</c:v>
                </c:pt>
                <c:pt idx="14310">
                  <c:v>40975</c:v>
                </c:pt>
                <c:pt idx="14311">
                  <c:v>40976</c:v>
                </c:pt>
                <c:pt idx="14312">
                  <c:v>40977</c:v>
                </c:pt>
                <c:pt idx="14313">
                  <c:v>40978</c:v>
                </c:pt>
                <c:pt idx="14314">
                  <c:v>40979</c:v>
                </c:pt>
                <c:pt idx="14315">
                  <c:v>40980</c:v>
                </c:pt>
                <c:pt idx="14316">
                  <c:v>40981</c:v>
                </c:pt>
                <c:pt idx="14317">
                  <c:v>40982</c:v>
                </c:pt>
                <c:pt idx="14318">
                  <c:v>40983</c:v>
                </c:pt>
                <c:pt idx="14319">
                  <c:v>40984</c:v>
                </c:pt>
                <c:pt idx="14320">
                  <c:v>40985</c:v>
                </c:pt>
                <c:pt idx="14321">
                  <c:v>40986</c:v>
                </c:pt>
                <c:pt idx="14322">
                  <c:v>40987</c:v>
                </c:pt>
                <c:pt idx="14323">
                  <c:v>40988</c:v>
                </c:pt>
                <c:pt idx="14324">
                  <c:v>40989</c:v>
                </c:pt>
                <c:pt idx="14325">
                  <c:v>40990</c:v>
                </c:pt>
                <c:pt idx="14326">
                  <c:v>40991</c:v>
                </c:pt>
                <c:pt idx="14327">
                  <c:v>40992</c:v>
                </c:pt>
                <c:pt idx="14328">
                  <c:v>40993</c:v>
                </c:pt>
                <c:pt idx="14329">
                  <c:v>40994</c:v>
                </c:pt>
                <c:pt idx="14330">
                  <c:v>40995</c:v>
                </c:pt>
                <c:pt idx="14331">
                  <c:v>40996</c:v>
                </c:pt>
                <c:pt idx="14332">
                  <c:v>40997</c:v>
                </c:pt>
                <c:pt idx="14333">
                  <c:v>40998</c:v>
                </c:pt>
                <c:pt idx="14334">
                  <c:v>40999</c:v>
                </c:pt>
                <c:pt idx="14335">
                  <c:v>41000</c:v>
                </c:pt>
                <c:pt idx="14336">
                  <c:v>41001</c:v>
                </c:pt>
                <c:pt idx="14337">
                  <c:v>41002</c:v>
                </c:pt>
                <c:pt idx="14338">
                  <c:v>41003</c:v>
                </c:pt>
                <c:pt idx="14339">
                  <c:v>41004</c:v>
                </c:pt>
                <c:pt idx="14340">
                  <c:v>41005</c:v>
                </c:pt>
                <c:pt idx="14341">
                  <c:v>41006</c:v>
                </c:pt>
                <c:pt idx="14342">
                  <c:v>41007</c:v>
                </c:pt>
                <c:pt idx="14343">
                  <c:v>41008</c:v>
                </c:pt>
                <c:pt idx="14344">
                  <c:v>41009</c:v>
                </c:pt>
                <c:pt idx="14345">
                  <c:v>41010</c:v>
                </c:pt>
                <c:pt idx="14346">
                  <c:v>41011</c:v>
                </c:pt>
                <c:pt idx="14347">
                  <c:v>41012</c:v>
                </c:pt>
                <c:pt idx="14348">
                  <c:v>41013</c:v>
                </c:pt>
                <c:pt idx="14349">
                  <c:v>41014</c:v>
                </c:pt>
                <c:pt idx="14350">
                  <c:v>41015</c:v>
                </c:pt>
                <c:pt idx="14351">
                  <c:v>41016</c:v>
                </c:pt>
                <c:pt idx="14352">
                  <c:v>41017</c:v>
                </c:pt>
                <c:pt idx="14353">
                  <c:v>41018</c:v>
                </c:pt>
                <c:pt idx="14354">
                  <c:v>41019</c:v>
                </c:pt>
                <c:pt idx="14355">
                  <c:v>41020</c:v>
                </c:pt>
                <c:pt idx="14356">
                  <c:v>41021</c:v>
                </c:pt>
                <c:pt idx="14357">
                  <c:v>41022</c:v>
                </c:pt>
                <c:pt idx="14358">
                  <c:v>41023</c:v>
                </c:pt>
                <c:pt idx="14359">
                  <c:v>41024</c:v>
                </c:pt>
                <c:pt idx="14360">
                  <c:v>41025</c:v>
                </c:pt>
                <c:pt idx="14361">
                  <c:v>41026</c:v>
                </c:pt>
                <c:pt idx="14362">
                  <c:v>41027</c:v>
                </c:pt>
                <c:pt idx="14363">
                  <c:v>41028</c:v>
                </c:pt>
                <c:pt idx="14364">
                  <c:v>41029</c:v>
                </c:pt>
                <c:pt idx="14365">
                  <c:v>41030</c:v>
                </c:pt>
                <c:pt idx="14366">
                  <c:v>41031</c:v>
                </c:pt>
                <c:pt idx="14367">
                  <c:v>41032</c:v>
                </c:pt>
                <c:pt idx="14368">
                  <c:v>41033</c:v>
                </c:pt>
                <c:pt idx="14369">
                  <c:v>41034</c:v>
                </c:pt>
                <c:pt idx="14370">
                  <c:v>41035</c:v>
                </c:pt>
                <c:pt idx="14371">
                  <c:v>41036</c:v>
                </c:pt>
                <c:pt idx="14372">
                  <c:v>41037</c:v>
                </c:pt>
                <c:pt idx="14373">
                  <c:v>41038</c:v>
                </c:pt>
                <c:pt idx="14374">
                  <c:v>41039</c:v>
                </c:pt>
                <c:pt idx="14375">
                  <c:v>41040</c:v>
                </c:pt>
                <c:pt idx="14376">
                  <c:v>41041</c:v>
                </c:pt>
                <c:pt idx="14377">
                  <c:v>41042</c:v>
                </c:pt>
                <c:pt idx="14378">
                  <c:v>41043</c:v>
                </c:pt>
                <c:pt idx="14379">
                  <c:v>41044</c:v>
                </c:pt>
                <c:pt idx="14380">
                  <c:v>41045</c:v>
                </c:pt>
                <c:pt idx="14381">
                  <c:v>41046</c:v>
                </c:pt>
                <c:pt idx="14382">
                  <c:v>41047</c:v>
                </c:pt>
                <c:pt idx="14383">
                  <c:v>41048</c:v>
                </c:pt>
                <c:pt idx="14384">
                  <c:v>41049</c:v>
                </c:pt>
                <c:pt idx="14385">
                  <c:v>41050</c:v>
                </c:pt>
                <c:pt idx="14386">
                  <c:v>41051</c:v>
                </c:pt>
                <c:pt idx="14387">
                  <c:v>41052</c:v>
                </c:pt>
                <c:pt idx="14388">
                  <c:v>41053</c:v>
                </c:pt>
                <c:pt idx="14389">
                  <c:v>41054</c:v>
                </c:pt>
                <c:pt idx="14390">
                  <c:v>41055</c:v>
                </c:pt>
                <c:pt idx="14391">
                  <c:v>41056</c:v>
                </c:pt>
                <c:pt idx="14392">
                  <c:v>41057</c:v>
                </c:pt>
                <c:pt idx="14393">
                  <c:v>41058</c:v>
                </c:pt>
                <c:pt idx="14394">
                  <c:v>41059</c:v>
                </c:pt>
                <c:pt idx="14395">
                  <c:v>41060</c:v>
                </c:pt>
                <c:pt idx="14396">
                  <c:v>41061</c:v>
                </c:pt>
                <c:pt idx="14397">
                  <c:v>41062</c:v>
                </c:pt>
                <c:pt idx="14398">
                  <c:v>41063</c:v>
                </c:pt>
                <c:pt idx="14399">
                  <c:v>41064</c:v>
                </c:pt>
                <c:pt idx="14400">
                  <c:v>41065</c:v>
                </c:pt>
                <c:pt idx="14401">
                  <c:v>41066</c:v>
                </c:pt>
                <c:pt idx="14402">
                  <c:v>41067</c:v>
                </c:pt>
                <c:pt idx="14403">
                  <c:v>41068</c:v>
                </c:pt>
                <c:pt idx="14404">
                  <c:v>41069</c:v>
                </c:pt>
                <c:pt idx="14405">
                  <c:v>41070</c:v>
                </c:pt>
                <c:pt idx="14406">
                  <c:v>41071</c:v>
                </c:pt>
                <c:pt idx="14407">
                  <c:v>41072</c:v>
                </c:pt>
                <c:pt idx="14408">
                  <c:v>41073</c:v>
                </c:pt>
                <c:pt idx="14409">
                  <c:v>41074</c:v>
                </c:pt>
                <c:pt idx="14410">
                  <c:v>41075</c:v>
                </c:pt>
                <c:pt idx="14411">
                  <c:v>41076</c:v>
                </c:pt>
                <c:pt idx="14412">
                  <c:v>41077</c:v>
                </c:pt>
                <c:pt idx="14413">
                  <c:v>41078</c:v>
                </c:pt>
                <c:pt idx="14414">
                  <c:v>41079</c:v>
                </c:pt>
                <c:pt idx="14415">
                  <c:v>41080</c:v>
                </c:pt>
                <c:pt idx="14416">
                  <c:v>41081</c:v>
                </c:pt>
                <c:pt idx="14417">
                  <c:v>41082</c:v>
                </c:pt>
                <c:pt idx="14418">
                  <c:v>41083</c:v>
                </c:pt>
                <c:pt idx="14419">
                  <c:v>41084</c:v>
                </c:pt>
                <c:pt idx="14420">
                  <c:v>41085</c:v>
                </c:pt>
                <c:pt idx="14421">
                  <c:v>41086</c:v>
                </c:pt>
                <c:pt idx="14422">
                  <c:v>41087</c:v>
                </c:pt>
                <c:pt idx="14423">
                  <c:v>41088</c:v>
                </c:pt>
                <c:pt idx="14424">
                  <c:v>41089</c:v>
                </c:pt>
                <c:pt idx="14425">
                  <c:v>41090</c:v>
                </c:pt>
                <c:pt idx="14426">
                  <c:v>41091</c:v>
                </c:pt>
                <c:pt idx="14427">
                  <c:v>41092</c:v>
                </c:pt>
                <c:pt idx="14428">
                  <c:v>41093</c:v>
                </c:pt>
                <c:pt idx="14429">
                  <c:v>41094</c:v>
                </c:pt>
                <c:pt idx="14430">
                  <c:v>41095</c:v>
                </c:pt>
                <c:pt idx="14431">
                  <c:v>41096</c:v>
                </c:pt>
                <c:pt idx="14432">
                  <c:v>41097</c:v>
                </c:pt>
                <c:pt idx="14433">
                  <c:v>41098</c:v>
                </c:pt>
                <c:pt idx="14434">
                  <c:v>41099</c:v>
                </c:pt>
                <c:pt idx="14435">
                  <c:v>41100</c:v>
                </c:pt>
                <c:pt idx="14436">
                  <c:v>41101</c:v>
                </c:pt>
                <c:pt idx="14437">
                  <c:v>41102</c:v>
                </c:pt>
                <c:pt idx="14438">
                  <c:v>41103</c:v>
                </c:pt>
                <c:pt idx="14439">
                  <c:v>41104</c:v>
                </c:pt>
                <c:pt idx="14440">
                  <c:v>41105</c:v>
                </c:pt>
                <c:pt idx="14441">
                  <c:v>41106</c:v>
                </c:pt>
                <c:pt idx="14442">
                  <c:v>41107</c:v>
                </c:pt>
                <c:pt idx="14443">
                  <c:v>41108</c:v>
                </c:pt>
                <c:pt idx="14444">
                  <c:v>41109</c:v>
                </c:pt>
                <c:pt idx="14445">
                  <c:v>41110</c:v>
                </c:pt>
                <c:pt idx="14446">
                  <c:v>41111</c:v>
                </c:pt>
                <c:pt idx="14447">
                  <c:v>41112</c:v>
                </c:pt>
                <c:pt idx="14448">
                  <c:v>41113</c:v>
                </c:pt>
                <c:pt idx="14449">
                  <c:v>41114</c:v>
                </c:pt>
                <c:pt idx="14450">
                  <c:v>41115</c:v>
                </c:pt>
                <c:pt idx="14451">
                  <c:v>41116</c:v>
                </c:pt>
                <c:pt idx="14452">
                  <c:v>41117</c:v>
                </c:pt>
                <c:pt idx="14453">
                  <c:v>41118</c:v>
                </c:pt>
                <c:pt idx="14454">
                  <c:v>41119</c:v>
                </c:pt>
                <c:pt idx="14455">
                  <c:v>41120</c:v>
                </c:pt>
                <c:pt idx="14456">
                  <c:v>41121</c:v>
                </c:pt>
                <c:pt idx="14457">
                  <c:v>41122</c:v>
                </c:pt>
                <c:pt idx="14458">
                  <c:v>41123</c:v>
                </c:pt>
                <c:pt idx="14459">
                  <c:v>41124</c:v>
                </c:pt>
                <c:pt idx="14460">
                  <c:v>41125</c:v>
                </c:pt>
                <c:pt idx="14461">
                  <c:v>41126</c:v>
                </c:pt>
                <c:pt idx="14462">
                  <c:v>41127</c:v>
                </c:pt>
                <c:pt idx="14463">
                  <c:v>41128</c:v>
                </c:pt>
                <c:pt idx="14464">
                  <c:v>41129</c:v>
                </c:pt>
                <c:pt idx="14465">
                  <c:v>41130</c:v>
                </c:pt>
                <c:pt idx="14466">
                  <c:v>41131</c:v>
                </c:pt>
                <c:pt idx="14467">
                  <c:v>41132</c:v>
                </c:pt>
                <c:pt idx="14468">
                  <c:v>41133</c:v>
                </c:pt>
                <c:pt idx="14469">
                  <c:v>41134</c:v>
                </c:pt>
                <c:pt idx="14470">
                  <c:v>41135</c:v>
                </c:pt>
                <c:pt idx="14471">
                  <c:v>41136</c:v>
                </c:pt>
                <c:pt idx="14472">
                  <c:v>41137</c:v>
                </c:pt>
                <c:pt idx="14473">
                  <c:v>41138</c:v>
                </c:pt>
                <c:pt idx="14474">
                  <c:v>41139</c:v>
                </c:pt>
                <c:pt idx="14475">
                  <c:v>41140</c:v>
                </c:pt>
                <c:pt idx="14476">
                  <c:v>41141</c:v>
                </c:pt>
                <c:pt idx="14477">
                  <c:v>41142</c:v>
                </c:pt>
                <c:pt idx="14478">
                  <c:v>41143</c:v>
                </c:pt>
                <c:pt idx="14479">
                  <c:v>41144</c:v>
                </c:pt>
                <c:pt idx="14480">
                  <c:v>41145</c:v>
                </c:pt>
                <c:pt idx="14481">
                  <c:v>41146</c:v>
                </c:pt>
                <c:pt idx="14482">
                  <c:v>41147</c:v>
                </c:pt>
                <c:pt idx="14483">
                  <c:v>41148</c:v>
                </c:pt>
                <c:pt idx="14484">
                  <c:v>41149</c:v>
                </c:pt>
                <c:pt idx="14485">
                  <c:v>41150</c:v>
                </c:pt>
                <c:pt idx="14486">
                  <c:v>41151</c:v>
                </c:pt>
                <c:pt idx="14487">
                  <c:v>41152</c:v>
                </c:pt>
                <c:pt idx="14488">
                  <c:v>41153</c:v>
                </c:pt>
                <c:pt idx="14489">
                  <c:v>41154</c:v>
                </c:pt>
                <c:pt idx="14490">
                  <c:v>41155</c:v>
                </c:pt>
                <c:pt idx="14491">
                  <c:v>41156</c:v>
                </c:pt>
                <c:pt idx="14492">
                  <c:v>41157</c:v>
                </c:pt>
                <c:pt idx="14493">
                  <c:v>41158</c:v>
                </c:pt>
                <c:pt idx="14494">
                  <c:v>41159</c:v>
                </c:pt>
                <c:pt idx="14495">
                  <c:v>41160</c:v>
                </c:pt>
                <c:pt idx="14496">
                  <c:v>41161</c:v>
                </c:pt>
                <c:pt idx="14497">
                  <c:v>41162</c:v>
                </c:pt>
                <c:pt idx="14498">
                  <c:v>41163</c:v>
                </c:pt>
                <c:pt idx="14499">
                  <c:v>41164</c:v>
                </c:pt>
                <c:pt idx="14500">
                  <c:v>41165</c:v>
                </c:pt>
                <c:pt idx="14501">
                  <c:v>41166</c:v>
                </c:pt>
                <c:pt idx="14502">
                  <c:v>41167</c:v>
                </c:pt>
                <c:pt idx="14503">
                  <c:v>41168</c:v>
                </c:pt>
                <c:pt idx="14504">
                  <c:v>41169</c:v>
                </c:pt>
                <c:pt idx="14505">
                  <c:v>41170</c:v>
                </c:pt>
                <c:pt idx="14506">
                  <c:v>41171</c:v>
                </c:pt>
                <c:pt idx="14507">
                  <c:v>41172</c:v>
                </c:pt>
                <c:pt idx="14508">
                  <c:v>41173</c:v>
                </c:pt>
                <c:pt idx="14509">
                  <c:v>41174</c:v>
                </c:pt>
                <c:pt idx="14510">
                  <c:v>41175</c:v>
                </c:pt>
                <c:pt idx="14511">
                  <c:v>41176</c:v>
                </c:pt>
                <c:pt idx="14512">
                  <c:v>41177</c:v>
                </c:pt>
                <c:pt idx="14513">
                  <c:v>41178</c:v>
                </c:pt>
                <c:pt idx="14514">
                  <c:v>41179</c:v>
                </c:pt>
                <c:pt idx="14515">
                  <c:v>41180</c:v>
                </c:pt>
                <c:pt idx="14516">
                  <c:v>41181</c:v>
                </c:pt>
                <c:pt idx="14517">
                  <c:v>41182</c:v>
                </c:pt>
                <c:pt idx="14518">
                  <c:v>41183</c:v>
                </c:pt>
                <c:pt idx="14519">
                  <c:v>41184</c:v>
                </c:pt>
                <c:pt idx="14520">
                  <c:v>41185</c:v>
                </c:pt>
                <c:pt idx="14521">
                  <c:v>41186</c:v>
                </c:pt>
                <c:pt idx="14522">
                  <c:v>41187</c:v>
                </c:pt>
                <c:pt idx="14523">
                  <c:v>41188</c:v>
                </c:pt>
                <c:pt idx="14524">
                  <c:v>41189</c:v>
                </c:pt>
                <c:pt idx="14525">
                  <c:v>41190</c:v>
                </c:pt>
                <c:pt idx="14526">
                  <c:v>41191</c:v>
                </c:pt>
                <c:pt idx="14527">
                  <c:v>41192</c:v>
                </c:pt>
                <c:pt idx="14528">
                  <c:v>41193</c:v>
                </c:pt>
                <c:pt idx="14529">
                  <c:v>41194</c:v>
                </c:pt>
                <c:pt idx="14530">
                  <c:v>41195</c:v>
                </c:pt>
                <c:pt idx="14531">
                  <c:v>41196</c:v>
                </c:pt>
                <c:pt idx="14532">
                  <c:v>41197</c:v>
                </c:pt>
                <c:pt idx="14533">
                  <c:v>41198</c:v>
                </c:pt>
                <c:pt idx="14534">
                  <c:v>41199</c:v>
                </c:pt>
                <c:pt idx="14535">
                  <c:v>41200</c:v>
                </c:pt>
                <c:pt idx="14536">
                  <c:v>41201</c:v>
                </c:pt>
                <c:pt idx="14537">
                  <c:v>41202</c:v>
                </c:pt>
                <c:pt idx="14538">
                  <c:v>41203</c:v>
                </c:pt>
                <c:pt idx="14539">
                  <c:v>41204</c:v>
                </c:pt>
                <c:pt idx="14540">
                  <c:v>41205</c:v>
                </c:pt>
                <c:pt idx="14541">
                  <c:v>41206</c:v>
                </c:pt>
                <c:pt idx="14542">
                  <c:v>41207</c:v>
                </c:pt>
                <c:pt idx="14543">
                  <c:v>41208</c:v>
                </c:pt>
                <c:pt idx="14544">
                  <c:v>41209</c:v>
                </c:pt>
                <c:pt idx="14545">
                  <c:v>41210</c:v>
                </c:pt>
                <c:pt idx="14546">
                  <c:v>41211</c:v>
                </c:pt>
                <c:pt idx="14547">
                  <c:v>41212</c:v>
                </c:pt>
                <c:pt idx="14548">
                  <c:v>41213</c:v>
                </c:pt>
                <c:pt idx="14549">
                  <c:v>41214</c:v>
                </c:pt>
                <c:pt idx="14550">
                  <c:v>41215</c:v>
                </c:pt>
                <c:pt idx="14551">
                  <c:v>41216</c:v>
                </c:pt>
                <c:pt idx="14552">
                  <c:v>41217</c:v>
                </c:pt>
                <c:pt idx="14553">
                  <c:v>41218</c:v>
                </c:pt>
                <c:pt idx="14554">
                  <c:v>41219</c:v>
                </c:pt>
                <c:pt idx="14555">
                  <c:v>41220</c:v>
                </c:pt>
                <c:pt idx="14556">
                  <c:v>41221</c:v>
                </c:pt>
                <c:pt idx="14557">
                  <c:v>41222</c:v>
                </c:pt>
                <c:pt idx="14558">
                  <c:v>41223</c:v>
                </c:pt>
                <c:pt idx="14559">
                  <c:v>41224</c:v>
                </c:pt>
                <c:pt idx="14560">
                  <c:v>41225</c:v>
                </c:pt>
                <c:pt idx="14561">
                  <c:v>41226</c:v>
                </c:pt>
                <c:pt idx="14562">
                  <c:v>41227</c:v>
                </c:pt>
                <c:pt idx="14563">
                  <c:v>41228</c:v>
                </c:pt>
                <c:pt idx="14564">
                  <c:v>41229</c:v>
                </c:pt>
                <c:pt idx="14565">
                  <c:v>41230</c:v>
                </c:pt>
                <c:pt idx="14566">
                  <c:v>41231</c:v>
                </c:pt>
                <c:pt idx="14567">
                  <c:v>41232</c:v>
                </c:pt>
                <c:pt idx="14568">
                  <c:v>41233</c:v>
                </c:pt>
                <c:pt idx="14569">
                  <c:v>41234</c:v>
                </c:pt>
                <c:pt idx="14570">
                  <c:v>41235</c:v>
                </c:pt>
                <c:pt idx="14571">
                  <c:v>41236</c:v>
                </c:pt>
                <c:pt idx="14572">
                  <c:v>41237</c:v>
                </c:pt>
                <c:pt idx="14573">
                  <c:v>41238</c:v>
                </c:pt>
                <c:pt idx="14574">
                  <c:v>41239</c:v>
                </c:pt>
                <c:pt idx="14575">
                  <c:v>41240</c:v>
                </c:pt>
                <c:pt idx="14576">
                  <c:v>41241</c:v>
                </c:pt>
                <c:pt idx="14577">
                  <c:v>41242</c:v>
                </c:pt>
                <c:pt idx="14578">
                  <c:v>41243</c:v>
                </c:pt>
                <c:pt idx="14579">
                  <c:v>41244</c:v>
                </c:pt>
                <c:pt idx="14580">
                  <c:v>41245</c:v>
                </c:pt>
                <c:pt idx="14581">
                  <c:v>41246</c:v>
                </c:pt>
                <c:pt idx="14582">
                  <c:v>41247</c:v>
                </c:pt>
                <c:pt idx="14583">
                  <c:v>41248</c:v>
                </c:pt>
                <c:pt idx="14584">
                  <c:v>41249</c:v>
                </c:pt>
                <c:pt idx="14585">
                  <c:v>41250</c:v>
                </c:pt>
                <c:pt idx="14586">
                  <c:v>41251</c:v>
                </c:pt>
                <c:pt idx="14587">
                  <c:v>41252</c:v>
                </c:pt>
                <c:pt idx="14588">
                  <c:v>41253</c:v>
                </c:pt>
                <c:pt idx="14589">
                  <c:v>41254</c:v>
                </c:pt>
                <c:pt idx="14590">
                  <c:v>41255</c:v>
                </c:pt>
                <c:pt idx="14591">
                  <c:v>41256</c:v>
                </c:pt>
                <c:pt idx="14592">
                  <c:v>41257</c:v>
                </c:pt>
                <c:pt idx="14593">
                  <c:v>41258</c:v>
                </c:pt>
                <c:pt idx="14594">
                  <c:v>41259</c:v>
                </c:pt>
                <c:pt idx="14595">
                  <c:v>41260</c:v>
                </c:pt>
                <c:pt idx="14596">
                  <c:v>41261</c:v>
                </c:pt>
                <c:pt idx="14597">
                  <c:v>41262</c:v>
                </c:pt>
                <c:pt idx="14598">
                  <c:v>41263</c:v>
                </c:pt>
                <c:pt idx="14599">
                  <c:v>41264</c:v>
                </c:pt>
                <c:pt idx="14600">
                  <c:v>41265</c:v>
                </c:pt>
                <c:pt idx="14601">
                  <c:v>41266</c:v>
                </c:pt>
                <c:pt idx="14602">
                  <c:v>41267</c:v>
                </c:pt>
                <c:pt idx="14603">
                  <c:v>41268</c:v>
                </c:pt>
                <c:pt idx="14604">
                  <c:v>41269</c:v>
                </c:pt>
                <c:pt idx="14605">
                  <c:v>41270</c:v>
                </c:pt>
                <c:pt idx="14606">
                  <c:v>41271</c:v>
                </c:pt>
                <c:pt idx="14607">
                  <c:v>41272</c:v>
                </c:pt>
                <c:pt idx="14608">
                  <c:v>41273</c:v>
                </c:pt>
                <c:pt idx="14609">
                  <c:v>41274</c:v>
                </c:pt>
                <c:pt idx="14610">
                  <c:v>41275</c:v>
                </c:pt>
                <c:pt idx="14611">
                  <c:v>41276</c:v>
                </c:pt>
                <c:pt idx="14612">
                  <c:v>41277</c:v>
                </c:pt>
                <c:pt idx="14613">
                  <c:v>41278</c:v>
                </c:pt>
                <c:pt idx="14614">
                  <c:v>41279</c:v>
                </c:pt>
                <c:pt idx="14615">
                  <c:v>41280</c:v>
                </c:pt>
                <c:pt idx="14616">
                  <c:v>41281</c:v>
                </c:pt>
                <c:pt idx="14617">
                  <c:v>41282</c:v>
                </c:pt>
                <c:pt idx="14618">
                  <c:v>41283</c:v>
                </c:pt>
                <c:pt idx="14619">
                  <c:v>41284</c:v>
                </c:pt>
                <c:pt idx="14620">
                  <c:v>41285</c:v>
                </c:pt>
                <c:pt idx="14621">
                  <c:v>41286</c:v>
                </c:pt>
                <c:pt idx="14622">
                  <c:v>41287</c:v>
                </c:pt>
                <c:pt idx="14623">
                  <c:v>41288</c:v>
                </c:pt>
                <c:pt idx="14624">
                  <c:v>41289</c:v>
                </c:pt>
                <c:pt idx="14625">
                  <c:v>41290</c:v>
                </c:pt>
                <c:pt idx="14626">
                  <c:v>41291</c:v>
                </c:pt>
                <c:pt idx="14627">
                  <c:v>41292</c:v>
                </c:pt>
                <c:pt idx="14628">
                  <c:v>41293</c:v>
                </c:pt>
                <c:pt idx="14629">
                  <c:v>41294</c:v>
                </c:pt>
                <c:pt idx="14630">
                  <c:v>41295</c:v>
                </c:pt>
                <c:pt idx="14631">
                  <c:v>41296</c:v>
                </c:pt>
                <c:pt idx="14632">
                  <c:v>41297</c:v>
                </c:pt>
                <c:pt idx="14633">
                  <c:v>41298</c:v>
                </c:pt>
                <c:pt idx="14634">
                  <c:v>41299</c:v>
                </c:pt>
                <c:pt idx="14635">
                  <c:v>41300</c:v>
                </c:pt>
                <c:pt idx="14636">
                  <c:v>41301</c:v>
                </c:pt>
                <c:pt idx="14637">
                  <c:v>41302</c:v>
                </c:pt>
                <c:pt idx="14638">
                  <c:v>41303</c:v>
                </c:pt>
                <c:pt idx="14639">
                  <c:v>41304</c:v>
                </c:pt>
                <c:pt idx="14640">
                  <c:v>41305</c:v>
                </c:pt>
                <c:pt idx="14641">
                  <c:v>41306</c:v>
                </c:pt>
                <c:pt idx="14642">
                  <c:v>41307</c:v>
                </c:pt>
                <c:pt idx="14643">
                  <c:v>41308</c:v>
                </c:pt>
                <c:pt idx="14644">
                  <c:v>41309</c:v>
                </c:pt>
                <c:pt idx="14645">
                  <c:v>41310</c:v>
                </c:pt>
                <c:pt idx="14646">
                  <c:v>41311</c:v>
                </c:pt>
                <c:pt idx="14647">
                  <c:v>41312</c:v>
                </c:pt>
                <c:pt idx="14648">
                  <c:v>41313</c:v>
                </c:pt>
                <c:pt idx="14649">
                  <c:v>41314</c:v>
                </c:pt>
                <c:pt idx="14650">
                  <c:v>41315</c:v>
                </c:pt>
                <c:pt idx="14651">
                  <c:v>41316</c:v>
                </c:pt>
                <c:pt idx="14652">
                  <c:v>41317</c:v>
                </c:pt>
                <c:pt idx="14653">
                  <c:v>41318</c:v>
                </c:pt>
                <c:pt idx="14654">
                  <c:v>41319</c:v>
                </c:pt>
                <c:pt idx="14655">
                  <c:v>41320</c:v>
                </c:pt>
                <c:pt idx="14656">
                  <c:v>41321</c:v>
                </c:pt>
                <c:pt idx="14657">
                  <c:v>41322</c:v>
                </c:pt>
                <c:pt idx="14658">
                  <c:v>41323</c:v>
                </c:pt>
                <c:pt idx="14659">
                  <c:v>41324</c:v>
                </c:pt>
                <c:pt idx="14660">
                  <c:v>41325</c:v>
                </c:pt>
                <c:pt idx="14661">
                  <c:v>41326</c:v>
                </c:pt>
                <c:pt idx="14662">
                  <c:v>41327</c:v>
                </c:pt>
                <c:pt idx="14663">
                  <c:v>41328</c:v>
                </c:pt>
                <c:pt idx="14664">
                  <c:v>41329</c:v>
                </c:pt>
                <c:pt idx="14665">
                  <c:v>41330</c:v>
                </c:pt>
                <c:pt idx="14666">
                  <c:v>41331</c:v>
                </c:pt>
                <c:pt idx="14667">
                  <c:v>41332</c:v>
                </c:pt>
                <c:pt idx="14668">
                  <c:v>41333</c:v>
                </c:pt>
                <c:pt idx="14669">
                  <c:v>41334</c:v>
                </c:pt>
                <c:pt idx="14670">
                  <c:v>41335</c:v>
                </c:pt>
                <c:pt idx="14671">
                  <c:v>41336</c:v>
                </c:pt>
                <c:pt idx="14672">
                  <c:v>41337</c:v>
                </c:pt>
                <c:pt idx="14673">
                  <c:v>41338</c:v>
                </c:pt>
                <c:pt idx="14674">
                  <c:v>41339</c:v>
                </c:pt>
                <c:pt idx="14675">
                  <c:v>41340</c:v>
                </c:pt>
                <c:pt idx="14676">
                  <c:v>41341</c:v>
                </c:pt>
                <c:pt idx="14677">
                  <c:v>41342</c:v>
                </c:pt>
                <c:pt idx="14678">
                  <c:v>41343</c:v>
                </c:pt>
                <c:pt idx="14679">
                  <c:v>41344</c:v>
                </c:pt>
                <c:pt idx="14680">
                  <c:v>41345</c:v>
                </c:pt>
                <c:pt idx="14681">
                  <c:v>41346</c:v>
                </c:pt>
                <c:pt idx="14682">
                  <c:v>41347</c:v>
                </c:pt>
                <c:pt idx="14683">
                  <c:v>41348</c:v>
                </c:pt>
                <c:pt idx="14684">
                  <c:v>41349</c:v>
                </c:pt>
                <c:pt idx="14685">
                  <c:v>41350</c:v>
                </c:pt>
                <c:pt idx="14686">
                  <c:v>41351</c:v>
                </c:pt>
                <c:pt idx="14687">
                  <c:v>41352</c:v>
                </c:pt>
                <c:pt idx="14688">
                  <c:v>41353</c:v>
                </c:pt>
                <c:pt idx="14689">
                  <c:v>41354</c:v>
                </c:pt>
                <c:pt idx="14690">
                  <c:v>41355</c:v>
                </c:pt>
                <c:pt idx="14691">
                  <c:v>41356</c:v>
                </c:pt>
                <c:pt idx="14692">
                  <c:v>41357</c:v>
                </c:pt>
                <c:pt idx="14693">
                  <c:v>41358</c:v>
                </c:pt>
                <c:pt idx="14694">
                  <c:v>41359</c:v>
                </c:pt>
                <c:pt idx="14695">
                  <c:v>41360</c:v>
                </c:pt>
                <c:pt idx="14696">
                  <c:v>41361</c:v>
                </c:pt>
                <c:pt idx="14697">
                  <c:v>41362</c:v>
                </c:pt>
                <c:pt idx="14698">
                  <c:v>41363</c:v>
                </c:pt>
                <c:pt idx="14699">
                  <c:v>41364</c:v>
                </c:pt>
                <c:pt idx="14700">
                  <c:v>41365</c:v>
                </c:pt>
                <c:pt idx="14701">
                  <c:v>41366</c:v>
                </c:pt>
                <c:pt idx="14702">
                  <c:v>41367</c:v>
                </c:pt>
                <c:pt idx="14703">
                  <c:v>41368</c:v>
                </c:pt>
                <c:pt idx="14704">
                  <c:v>41369</c:v>
                </c:pt>
                <c:pt idx="14705">
                  <c:v>41370</c:v>
                </c:pt>
                <c:pt idx="14706">
                  <c:v>41371</c:v>
                </c:pt>
                <c:pt idx="14707">
                  <c:v>41372</c:v>
                </c:pt>
                <c:pt idx="14708">
                  <c:v>41373</c:v>
                </c:pt>
                <c:pt idx="14709">
                  <c:v>41374</c:v>
                </c:pt>
                <c:pt idx="14710">
                  <c:v>41375</c:v>
                </c:pt>
                <c:pt idx="14711">
                  <c:v>41376</c:v>
                </c:pt>
                <c:pt idx="14712">
                  <c:v>41377</c:v>
                </c:pt>
                <c:pt idx="14713">
                  <c:v>41378</c:v>
                </c:pt>
                <c:pt idx="14714">
                  <c:v>41379</c:v>
                </c:pt>
                <c:pt idx="14715">
                  <c:v>41380</c:v>
                </c:pt>
                <c:pt idx="14716">
                  <c:v>41381</c:v>
                </c:pt>
                <c:pt idx="14717">
                  <c:v>41382</c:v>
                </c:pt>
                <c:pt idx="14718">
                  <c:v>41383</c:v>
                </c:pt>
                <c:pt idx="14719">
                  <c:v>41384</c:v>
                </c:pt>
                <c:pt idx="14720">
                  <c:v>41385</c:v>
                </c:pt>
                <c:pt idx="14721">
                  <c:v>41386</c:v>
                </c:pt>
                <c:pt idx="14722">
                  <c:v>41387</c:v>
                </c:pt>
                <c:pt idx="14723">
                  <c:v>41388</c:v>
                </c:pt>
                <c:pt idx="14724">
                  <c:v>41389</c:v>
                </c:pt>
                <c:pt idx="14725">
                  <c:v>41390</c:v>
                </c:pt>
                <c:pt idx="14726">
                  <c:v>41391</c:v>
                </c:pt>
                <c:pt idx="14727">
                  <c:v>41392</c:v>
                </c:pt>
                <c:pt idx="14728">
                  <c:v>41393</c:v>
                </c:pt>
                <c:pt idx="14729">
                  <c:v>41394</c:v>
                </c:pt>
                <c:pt idx="14730">
                  <c:v>41395</c:v>
                </c:pt>
                <c:pt idx="14731">
                  <c:v>41396</c:v>
                </c:pt>
                <c:pt idx="14732">
                  <c:v>41397</c:v>
                </c:pt>
                <c:pt idx="14733">
                  <c:v>41398</c:v>
                </c:pt>
                <c:pt idx="14734">
                  <c:v>41399</c:v>
                </c:pt>
                <c:pt idx="14735">
                  <c:v>41400</c:v>
                </c:pt>
                <c:pt idx="14736">
                  <c:v>41401</c:v>
                </c:pt>
                <c:pt idx="14737">
                  <c:v>41402</c:v>
                </c:pt>
                <c:pt idx="14738">
                  <c:v>41403</c:v>
                </c:pt>
                <c:pt idx="14739">
                  <c:v>41404</c:v>
                </c:pt>
                <c:pt idx="14740">
                  <c:v>41405</c:v>
                </c:pt>
                <c:pt idx="14741">
                  <c:v>41406</c:v>
                </c:pt>
                <c:pt idx="14742">
                  <c:v>41407</c:v>
                </c:pt>
                <c:pt idx="14743">
                  <c:v>41408</c:v>
                </c:pt>
                <c:pt idx="14744">
                  <c:v>41409</c:v>
                </c:pt>
                <c:pt idx="14745">
                  <c:v>41410</c:v>
                </c:pt>
                <c:pt idx="14746">
                  <c:v>41411</c:v>
                </c:pt>
                <c:pt idx="14747">
                  <c:v>41412</c:v>
                </c:pt>
                <c:pt idx="14748">
                  <c:v>41413</c:v>
                </c:pt>
                <c:pt idx="14749">
                  <c:v>41414</c:v>
                </c:pt>
                <c:pt idx="14750">
                  <c:v>41415</c:v>
                </c:pt>
                <c:pt idx="14751">
                  <c:v>41416</c:v>
                </c:pt>
                <c:pt idx="14752">
                  <c:v>41417</c:v>
                </c:pt>
                <c:pt idx="14753">
                  <c:v>41418</c:v>
                </c:pt>
                <c:pt idx="14754">
                  <c:v>41419</c:v>
                </c:pt>
                <c:pt idx="14755">
                  <c:v>41420</c:v>
                </c:pt>
                <c:pt idx="14756">
                  <c:v>41421</c:v>
                </c:pt>
                <c:pt idx="14757">
                  <c:v>41422</c:v>
                </c:pt>
                <c:pt idx="14758">
                  <c:v>41423</c:v>
                </c:pt>
                <c:pt idx="14759">
                  <c:v>41424</c:v>
                </c:pt>
                <c:pt idx="14760">
                  <c:v>41425</c:v>
                </c:pt>
                <c:pt idx="14761">
                  <c:v>41426</c:v>
                </c:pt>
                <c:pt idx="14762">
                  <c:v>41427</c:v>
                </c:pt>
                <c:pt idx="14763">
                  <c:v>41428</c:v>
                </c:pt>
                <c:pt idx="14764">
                  <c:v>41429</c:v>
                </c:pt>
                <c:pt idx="14765">
                  <c:v>41430</c:v>
                </c:pt>
                <c:pt idx="14766">
                  <c:v>41431</c:v>
                </c:pt>
                <c:pt idx="14767">
                  <c:v>41432</c:v>
                </c:pt>
                <c:pt idx="14768">
                  <c:v>41433</c:v>
                </c:pt>
                <c:pt idx="14769">
                  <c:v>41434</c:v>
                </c:pt>
                <c:pt idx="14770">
                  <c:v>41435</c:v>
                </c:pt>
                <c:pt idx="14771">
                  <c:v>41436</c:v>
                </c:pt>
                <c:pt idx="14772">
                  <c:v>41437</c:v>
                </c:pt>
                <c:pt idx="14773">
                  <c:v>41438</c:v>
                </c:pt>
                <c:pt idx="14774">
                  <c:v>41439</c:v>
                </c:pt>
                <c:pt idx="14775">
                  <c:v>41440</c:v>
                </c:pt>
                <c:pt idx="14776">
                  <c:v>41441</c:v>
                </c:pt>
                <c:pt idx="14777">
                  <c:v>41442</c:v>
                </c:pt>
                <c:pt idx="14778">
                  <c:v>41443</c:v>
                </c:pt>
                <c:pt idx="14779">
                  <c:v>41444</c:v>
                </c:pt>
                <c:pt idx="14780">
                  <c:v>41445</c:v>
                </c:pt>
                <c:pt idx="14781">
                  <c:v>41446</c:v>
                </c:pt>
                <c:pt idx="14782">
                  <c:v>41447</c:v>
                </c:pt>
                <c:pt idx="14783">
                  <c:v>41448</c:v>
                </c:pt>
                <c:pt idx="14784">
                  <c:v>41449</c:v>
                </c:pt>
                <c:pt idx="14785">
                  <c:v>41450</c:v>
                </c:pt>
                <c:pt idx="14786">
                  <c:v>41451</c:v>
                </c:pt>
                <c:pt idx="14787">
                  <c:v>41452</c:v>
                </c:pt>
                <c:pt idx="14788">
                  <c:v>41453</c:v>
                </c:pt>
                <c:pt idx="14789">
                  <c:v>41454</c:v>
                </c:pt>
                <c:pt idx="14790">
                  <c:v>41455</c:v>
                </c:pt>
                <c:pt idx="14791">
                  <c:v>41456</c:v>
                </c:pt>
                <c:pt idx="14792">
                  <c:v>41457</c:v>
                </c:pt>
                <c:pt idx="14793">
                  <c:v>41458</c:v>
                </c:pt>
                <c:pt idx="14794">
                  <c:v>41459</c:v>
                </c:pt>
                <c:pt idx="14795">
                  <c:v>41460</c:v>
                </c:pt>
                <c:pt idx="14796">
                  <c:v>41461</c:v>
                </c:pt>
                <c:pt idx="14797">
                  <c:v>41462</c:v>
                </c:pt>
                <c:pt idx="14798">
                  <c:v>41463</c:v>
                </c:pt>
                <c:pt idx="14799">
                  <c:v>41464</c:v>
                </c:pt>
                <c:pt idx="14800">
                  <c:v>41465</c:v>
                </c:pt>
                <c:pt idx="14801">
                  <c:v>41466</c:v>
                </c:pt>
                <c:pt idx="14802">
                  <c:v>41467</c:v>
                </c:pt>
                <c:pt idx="14803">
                  <c:v>41468</c:v>
                </c:pt>
                <c:pt idx="14804">
                  <c:v>41469</c:v>
                </c:pt>
                <c:pt idx="14805">
                  <c:v>41470</c:v>
                </c:pt>
                <c:pt idx="14806">
                  <c:v>41471</c:v>
                </c:pt>
                <c:pt idx="14807">
                  <c:v>41472</c:v>
                </c:pt>
                <c:pt idx="14808">
                  <c:v>41473</c:v>
                </c:pt>
                <c:pt idx="14809">
                  <c:v>41474</c:v>
                </c:pt>
                <c:pt idx="14810">
                  <c:v>41475</c:v>
                </c:pt>
                <c:pt idx="14811">
                  <c:v>41476</c:v>
                </c:pt>
                <c:pt idx="14812">
                  <c:v>41477</c:v>
                </c:pt>
                <c:pt idx="14813">
                  <c:v>41478</c:v>
                </c:pt>
                <c:pt idx="14814">
                  <c:v>41479</c:v>
                </c:pt>
                <c:pt idx="14815">
                  <c:v>41480</c:v>
                </c:pt>
                <c:pt idx="14816">
                  <c:v>41481</c:v>
                </c:pt>
                <c:pt idx="14817">
                  <c:v>41482</c:v>
                </c:pt>
                <c:pt idx="14818">
                  <c:v>41483</c:v>
                </c:pt>
                <c:pt idx="14819">
                  <c:v>41484</c:v>
                </c:pt>
                <c:pt idx="14820">
                  <c:v>41485</c:v>
                </c:pt>
                <c:pt idx="14821">
                  <c:v>41486</c:v>
                </c:pt>
                <c:pt idx="14822">
                  <c:v>41487</c:v>
                </c:pt>
                <c:pt idx="14823">
                  <c:v>41488</c:v>
                </c:pt>
                <c:pt idx="14824">
                  <c:v>41489</c:v>
                </c:pt>
                <c:pt idx="14825">
                  <c:v>41490</c:v>
                </c:pt>
                <c:pt idx="14826">
                  <c:v>41491</c:v>
                </c:pt>
                <c:pt idx="14827">
                  <c:v>41492</c:v>
                </c:pt>
                <c:pt idx="14828">
                  <c:v>41493</c:v>
                </c:pt>
                <c:pt idx="14829">
                  <c:v>41494</c:v>
                </c:pt>
                <c:pt idx="14830">
                  <c:v>41495</c:v>
                </c:pt>
                <c:pt idx="14831">
                  <c:v>41496</c:v>
                </c:pt>
                <c:pt idx="14832">
                  <c:v>41497</c:v>
                </c:pt>
                <c:pt idx="14833">
                  <c:v>41498</c:v>
                </c:pt>
                <c:pt idx="14834">
                  <c:v>41499</c:v>
                </c:pt>
                <c:pt idx="14835">
                  <c:v>41500</c:v>
                </c:pt>
                <c:pt idx="14836">
                  <c:v>41501</c:v>
                </c:pt>
                <c:pt idx="14837">
                  <c:v>41502</c:v>
                </c:pt>
                <c:pt idx="14838">
                  <c:v>41503</c:v>
                </c:pt>
                <c:pt idx="14839">
                  <c:v>41504</c:v>
                </c:pt>
                <c:pt idx="14840">
                  <c:v>41505</c:v>
                </c:pt>
                <c:pt idx="14841">
                  <c:v>41506</c:v>
                </c:pt>
                <c:pt idx="14842">
                  <c:v>41507</c:v>
                </c:pt>
                <c:pt idx="14843">
                  <c:v>41508</c:v>
                </c:pt>
                <c:pt idx="14844">
                  <c:v>41509</c:v>
                </c:pt>
                <c:pt idx="14845">
                  <c:v>41510</c:v>
                </c:pt>
                <c:pt idx="14846">
                  <c:v>41511</c:v>
                </c:pt>
                <c:pt idx="14847">
                  <c:v>41512</c:v>
                </c:pt>
                <c:pt idx="14848">
                  <c:v>41513</c:v>
                </c:pt>
                <c:pt idx="14849">
                  <c:v>41514</c:v>
                </c:pt>
                <c:pt idx="14850">
                  <c:v>41515</c:v>
                </c:pt>
                <c:pt idx="14851">
                  <c:v>41516</c:v>
                </c:pt>
                <c:pt idx="14852">
                  <c:v>41517</c:v>
                </c:pt>
                <c:pt idx="14853">
                  <c:v>41518</c:v>
                </c:pt>
                <c:pt idx="14854">
                  <c:v>41519</c:v>
                </c:pt>
                <c:pt idx="14855">
                  <c:v>41520</c:v>
                </c:pt>
                <c:pt idx="14856">
                  <c:v>41521</c:v>
                </c:pt>
                <c:pt idx="14857">
                  <c:v>41522</c:v>
                </c:pt>
                <c:pt idx="14858">
                  <c:v>41523</c:v>
                </c:pt>
                <c:pt idx="14859">
                  <c:v>41524</c:v>
                </c:pt>
                <c:pt idx="14860">
                  <c:v>41525</c:v>
                </c:pt>
                <c:pt idx="14861">
                  <c:v>41526</c:v>
                </c:pt>
                <c:pt idx="14862">
                  <c:v>41527</c:v>
                </c:pt>
                <c:pt idx="14863">
                  <c:v>41528</c:v>
                </c:pt>
                <c:pt idx="14864">
                  <c:v>41529</c:v>
                </c:pt>
                <c:pt idx="14865">
                  <c:v>41530</c:v>
                </c:pt>
                <c:pt idx="14866">
                  <c:v>41531</c:v>
                </c:pt>
                <c:pt idx="14867">
                  <c:v>41532</c:v>
                </c:pt>
                <c:pt idx="14868">
                  <c:v>41533</c:v>
                </c:pt>
                <c:pt idx="14869">
                  <c:v>41534</c:v>
                </c:pt>
                <c:pt idx="14870">
                  <c:v>41535</c:v>
                </c:pt>
                <c:pt idx="14871">
                  <c:v>41536</c:v>
                </c:pt>
                <c:pt idx="14872">
                  <c:v>41537</c:v>
                </c:pt>
                <c:pt idx="14873">
                  <c:v>41538</c:v>
                </c:pt>
                <c:pt idx="14874">
                  <c:v>41539</c:v>
                </c:pt>
                <c:pt idx="14875">
                  <c:v>41540</c:v>
                </c:pt>
                <c:pt idx="14876">
                  <c:v>41541</c:v>
                </c:pt>
                <c:pt idx="14877">
                  <c:v>41542</c:v>
                </c:pt>
                <c:pt idx="14878">
                  <c:v>41543</c:v>
                </c:pt>
                <c:pt idx="14879">
                  <c:v>41544</c:v>
                </c:pt>
                <c:pt idx="14880">
                  <c:v>41545</c:v>
                </c:pt>
                <c:pt idx="14881">
                  <c:v>41546</c:v>
                </c:pt>
                <c:pt idx="14882">
                  <c:v>41547</c:v>
                </c:pt>
                <c:pt idx="14883">
                  <c:v>41548</c:v>
                </c:pt>
                <c:pt idx="14884">
                  <c:v>41549</c:v>
                </c:pt>
                <c:pt idx="14885">
                  <c:v>41550</c:v>
                </c:pt>
                <c:pt idx="14886">
                  <c:v>41551</c:v>
                </c:pt>
                <c:pt idx="14887">
                  <c:v>41552</c:v>
                </c:pt>
                <c:pt idx="14888">
                  <c:v>41553</c:v>
                </c:pt>
                <c:pt idx="14889">
                  <c:v>41554</c:v>
                </c:pt>
                <c:pt idx="14890">
                  <c:v>41555</c:v>
                </c:pt>
                <c:pt idx="14891">
                  <c:v>41556</c:v>
                </c:pt>
                <c:pt idx="14892">
                  <c:v>41557</c:v>
                </c:pt>
                <c:pt idx="14893">
                  <c:v>41558</c:v>
                </c:pt>
                <c:pt idx="14894">
                  <c:v>41559</c:v>
                </c:pt>
                <c:pt idx="14895">
                  <c:v>41560</c:v>
                </c:pt>
                <c:pt idx="14896">
                  <c:v>41561</c:v>
                </c:pt>
                <c:pt idx="14897">
                  <c:v>41562</c:v>
                </c:pt>
                <c:pt idx="14898">
                  <c:v>41563</c:v>
                </c:pt>
                <c:pt idx="14899">
                  <c:v>41564</c:v>
                </c:pt>
                <c:pt idx="14900">
                  <c:v>41565</c:v>
                </c:pt>
                <c:pt idx="14901">
                  <c:v>41566</c:v>
                </c:pt>
                <c:pt idx="14902">
                  <c:v>41567</c:v>
                </c:pt>
                <c:pt idx="14903">
                  <c:v>41568</c:v>
                </c:pt>
                <c:pt idx="14904">
                  <c:v>41569</c:v>
                </c:pt>
                <c:pt idx="14905">
                  <c:v>41570</c:v>
                </c:pt>
                <c:pt idx="14906">
                  <c:v>41571</c:v>
                </c:pt>
                <c:pt idx="14907">
                  <c:v>41572</c:v>
                </c:pt>
                <c:pt idx="14908">
                  <c:v>41573</c:v>
                </c:pt>
                <c:pt idx="14909">
                  <c:v>41574</c:v>
                </c:pt>
                <c:pt idx="14910">
                  <c:v>41575</c:v>
                </c:pt>
                <c:pt idx="14911">
                  <c:v>41576</c:v>
                </c:pt>
                <c:pt idx="14912">
                  <c:v>41577</c:v>
                </c:pt>
                <c:pt idx="14913">
                  <c:v>41578</c:v>
                </c:pt>
                <c:pt idx="14914">
                  <c:v>41579</c:v>
                </c:pt>
                <c:pt idx="14915">
                  <c:v>41580</c:v>
                </c:pt>
                <c:pt idx="14916">
                  <c:v>41581</c:v>
                </c:pt>
                <c:pt idx="14917">
                  <c:v>41582</c:v>
                </c:pt>
                <c:pt idx="14918">
                  <c:v>41583</c:v>
                </c:pt>
                <c:pt idx="14919">
                  <c:v>41584</c:v>
                </c:pt>
                <c:pt idx="14920">
                  <c:v>41585</c:v>
                </c:pt>
                <c:pt idx="14921">
                  <c:v>41586</c:v>
                </c:pt>
                <c:pt idx="14922">
                  <c:v>41587</c:v>
                </c:pt>
                <c:pt idx="14923">
                  <c:v>41588</c:v>
                </c:pt>
                <c:pt idx="14924">
                  <c:v>41589</c:v>
                </c:pt>
                <c:pt idx="14925">
                  <c:v>41590</c:v>
                </c:pt>
                <c:pt idx="14926">
                  <c:v>41591</c:v>
                </c:pt>
                <c:pt idx="14927">
                  <c:v>41592</c:v>
                </c:pt>
                <c:pt idx="14928">
                  <c:v>41593</c:v>
                </c:pt>
                <c:pt idx="14929">
                  <c:v>41594</c:v>
                </c:pt>
                <c:pt idx="14930">
                  <c:v>41595</c:v>
                </c:pt>
                <c:pt idx="14931">
                  <c:v>41596</c:v>
                </c:pt>
                <c:pt idx="14932">
                  <c:v>41597</c:v>
                </c:pt>
                <c:pt idx="14933">
                  <c:v>41598</c:v>
                </c:pt>
                <c:pt idx="14934">
                  <c:v>41599</c:v>
                </c:pt>
                <c:pt idx="14935">
                  <c:v>41600</c:v>
                </c:pt>
                <c:pt idx="14936">
                  <c:v>41601</c:v>
                </c:pt>
                <c:pt idx="14937">
                  <c:v>41602</c:v>
                </c:pt>
                <c:pt idx="14938">
                  <c:v>41603</c:v>
                </c:pt>
                <c:pt idx="14939">
                  <c:v>41604</c:v>
                </c:pt>
                <c:pt idx="14940">
                  <c:v>41605</c:v>
                </c:pt>
                <c:pt idx="14941">
                  <c:v>41606</c:v>
                </c:pt>
                <c:pt idx="14942">
                  <c:v>41607</c:v>
                </c:pt>
                <c:pt idx="14943">
                  <c:v>41608</c:v>
                </c:pt>
                <c:pt idx="14944">
                  <c:v>41609</c:v>
                </c:pt>
                <c:pt idx="14945">
                  <c:v>41610</c:v>
                </c:pt>
                <c:pt idx="14946">
                  <c:v>41611</c:v>
                </c:pt>
                <c:pt idx="14947">
                  <c:v>41612</c:v>
                </c:pt>
                <c:pt idx="14948">
                  <c:v>41613</c:v>
                </c:pt>
                <c:pt idx="14949">
                  <c:v>41614</c:v>
                </c:pt>
                <c:pt idx="14950">
                  <c:v>41615</c:v>
                </c:pt>
                <c:pt idx="14951">
                  <c:v>41616</c:v>
                </c:pt>
                <c:pt idx="14952">
                  <c:v>41617</c:v>
                </c:pt>
                <c:pt idx="14953">
                  <c:v>41618</c:v>
                </c:pt>
                <c:pt idx="14954">
                  <c:v>41619</c:v>
                </c:pt>
                <c:pt idx="14955">
                  <c:v>41620</c:v>
                </c:pt>
                <c:pt idx="14956">
                  <c:v>41621</c:v>
                </c:pt>
                <c:pt idx="14957">
                  <c:v>41622</c:v>
                </c:pt>
                <c:pt idx="14958">
                  <c:v>41623</c:v>
                </c:pt>
                <c:pt idx="14959">
                  <c:v>41624</c:v>
                </c:pt>
                <c:pt idx="14960">
                  <c:v>41625</c:v>
                </c:pt>
                <c:pt idx="14961">
                  <c:v>41626</c:v>
                </c:pt>
                <c:pt idx="14962">
                  <c:v>41627</c:v>
                </c:pt>
                <c:pt idx="14963">
                  <c:v>41628</c:v>
                </c:pt>
                <c:pt idx="14964">
                  <c:v>41629</c:v>
                </c:pt>
                <c:pt idx="14965">
                  <c:v>41630</c:v>
                </c:pt>
                <c:pt idx="14966">
                  <c:v>41631</c:v>
                </c:pt>
                <c:pt idx="14967">
                  <c:v>41632</c:v>
                </c:pt>
                <c:pt idx="14968">
                  <c:v>41633</c:v>
                </c:pt>
                <c:pt idx="14969">
                  <c:v>41634</c:v>
                </c:pt>
                <c:pt idx="14970">
                  <c:v>41635</c:v>
                </c:pt>
                <c:pt idx="14971">
                  <c:v>41636</c:v>
                </c:pt>
                <c:pt idx="14972">
                  <c:v>41637</c:v>
                </c:pt>
                <c:pt idx="14973">
                  <c:v>41638</c:v>
                </c:pt>
                <c:pt idx="14974">
                  <c:v>41639</c:v>
                </c:pt>
                <c:pt idx="14975">
                  <c:v>41640</c:v>
                </c:pt>
                <c:pt idx="14976">
                  <c:v>41641</c:v>
                </c:pt>
                <c:pt idx="14977">
                  <c:v>41642</c:v>
                </c:pt>
                <c:pt idx="14978">
                  <c:v>41643</c:v>
                </c:pt>
                <c:pt idx="14979">
                  <c:v>41644</c:v>
                </c:pt>
                <c:pt idx="14980">
                  <c:v>41645</c:v>
                </c:pt>
                <c:pt idx="14981">
                  <c:v>41646</c:v>
                </c:pt>
                <c:pt idx="14982">
                  <c:v>41647</c:v>
                </c:pt>
                <c:pt idx="14983">
                  <c:v>41648</c:v>
                </c:pt>
                <c:pt idx="14984">
                  <c:v>41649</c:v>
                </c:pt>
                <c:pt idx="14985">
                  <c:v>41650</c:v>
                </c:pt>
                <c:pt idx="14986">
                  <c:v>41651</c:v>
                </c:pt>
                <c:pt idx="14987">
                  <c:v>41652</c:v>
                </c:pt>
                <c:pt idx="14988">
                  <c:v>41653</c:v>
                </c:pt>
                <c:pt idx="14989">
                  <c:v>41654</c:v>
                </c:pt>
                <c:pt idx="14990">
                  <c:v>41655</c:v>
                </c:pt>
                <c:pt idx="14991">
                  <c:v>41656</c:v>
                </c:pt>
                <c:pt idx="14992">
                  <c:v>41657</c:v>
                </c:pt>
                <c:pt idx="14993">
                  <c:v>41658</c:v>
                </c:pt>
                <c:pt idx="14994">
                  <c:v>41659</c:v>
                </c:pt>
                <c:pt idx="14995">
                  <c:v>41660</c:v>
                </c:pt>
                <c:pt idx="14996">
                  <c:v>41661</c:v>
                </c:pt>
                <c:pt idx="14997">
                  <c:v>41662</c:v>
                </c:pt>
                <c:pt idx="14998">
                  <c:v>41663</c:v>
                </c:pt>
                <c:pt idx="14999">
                  <c:v>41664</c:v>
                </c:pt>
                <c:pt idx="15000">
                  <c:v>41665</c:v>
                </c:pt>
                <c:pt idx="15001">
                  <c:v>41666</c:v>
                </c:pt>
                <c:pt idx="15002">
                  <c:v>41667</c:v>
                </c:pt>
                <c:pt idx="15003">
                  <c:v>41668</c:v>
                </c:pt>
                <c:pt idx="15004">
                  <c:v>41669</c:v>
                </c:pt>
                <c:pt idx="15005">
                  <c:v>41670</c:v>
                </c:pt>
                <c:pt idx="15006">
                  <c:v>41671</c:v>
                </c:pt>
                <c:pt idx="15007">
                  <c:v>41672</c:v>
                </c:pt>
                <c:pt idx="15008">
                  <c:v>41673</c:v>
                </c:pt>
                <c:pt idx="15009">
                  <c:v>41674</c:v>
                </c:pt>
                <c:pt idx="15010">
                  <c:v>41675</c:v>
                </c:pt>
                <c:pt idx="15011">
                  <c:v>41676</c:v>
                </c:pt>
                <c:pt idx="15012">
                  <c:v>41677</c:v>
                </c:pt>
                <c:pt idx="15013">
                  <c:v>41678</c:v>
                </c:pt>
                <c:pt idx="15014">
                  <c:v>41679</c:v>
                </c:pt>
                <c:pt idx="15015">
                  <c:v>41680</c:v>
                </c:pt>
                <c:pt idx="15016">
                  <c:v>41681</c:v>
                </c:pt>
                <c:pt idx="15017">
                  <c:v>41682</c:v>
                </c:pt>
                <c:pt idx="15018">
                  <c:v>41683</c:v>
                </c:pt>
                <c:pt idx="15019">
                  <c:v>41684</c:v>
                </c:pt>
                <c:pt idx="15020">
                  <c:v>41685</c:v>
                </c:pt>
                <c:pt idx="15021">
                  <c:v>41686</c:v>
                </c:pt>
                <c:pt idx="15022">
                  <c:v>41687</c:v>
                </c:pt>
                <c:pt idx="15023">
                  <c:v>41688</c:v>
                </c:pt>
                <c:pt idx="15024">
                  <c:v>41689</c:v>
                </c:pt>
                <c:pt idx="15025">
                  <c:v>41690</c:v>
                </c:pt>
                <c:pt idx="15026">
                  <c:v>41691</c:v>
                </c:pt>
                <c:pt idx="15027">
                  <c:v>41692</c:v>
                </c:pt>
                <c:pt idx="15028">
                  <c:v>41693</c:v>
                </c:pt>
                <c:pt idx="15029">
                  <c:v>41694</c:v>
                </c:pt>
                <c:pt idx="15030">
                  <c:v>41695</c:v>
                </c:pt>
                <c:pt idx="15031">
                  <c:v>41696</c:v>
                </c:pt>
                <c:pt idx="15032">
                  <c:v>41697</c:v>
                </c:pt>
                <c:pt idx="15033">
                  <c:v>41698</c:v>
                </c:pt>
                <c:pt idx="15034">
                  <c:v>41699</c:v>
                </c:pt>
                <c:pt idx="15035">
                  <c:v>41700</c:v>
                </c:pt>
                <c:pt idx="15036">
                  <c:v>41701</c:v>
                </c:pt>
                <c:pt idx="15037">
                  <c:v>41702</c:v>
                </c:pt>
                <c:pt idx="15038">
                  <c:v>41703</c:v>
                </c:pt>
                <c:pt idx="15039">
                  <c:v>41704</c:v>
                </c:pt>
                <c:pt idx="15040">
                  <c:v>41705</c:v>
                </c:pt>
                <c:pt idx="15041">
                  <c:v>41706</c:v>
                </c:pt>
                <c:pt idx="15042">
                  <c:v>41707</c:v>
                </c:pt>
                <c:pt idx="15043">
                  <c:v>41708</c:v>
                </c:pt>
                <c:pt idx="15044">
                  <c:v>41709</c:v>
                </c:pt>
                <c:pt idx="15045">
                  <c:v>41710</c:v>
                </c:pt>
                <c:pt idx="15046">
                  <c:v>41711</c:v>
                </c:pt>
                <c:pt idx="15047">
                  <c:v>41712</c:v>
                </c:pt>
                <c:pt idx="15048">
                  <c:v>41713</c:v>
                </c:pt>
                <c:pt idx="15049">
                  <c:v>41714</c:v>
                </c:pt>
                <c:pt idx="15050">
                  <c:v>41715</c:v>
                </c:pt>
                <c:pt idx="15051">
                  <c:v>41716</c:v>
                </c:pt>
                <c:pt idx="15052">
                  <c:v>41717</c:v>
                </c:pt>
                <c:pt idx="15053">
                  <c:v>41718</c:v>
                </c:pt>
                <c:pt idx="15054">
                  <c:v>41719</c:v>
                </c:pt>
                <c:pt idx="15055">
                  <c:v>41720</c:v>
                </c:pt>
                <c:pt idx="15056">
                  <c:v>41721</c:v>
                </c:pt>
                <c:pt idx="15057">
                  <c:v>41722</c:v>
                </c:pt>
                <c:pt idx="15058">
                  <c:v>41723</c:v>
                </c:pt>
                <c:pt idx="15059">
                  <c:v>41724</c:v>
                </c:pt>
                <c:pt idx="15060">
                  <c:v>41725</c:v>
                </c:pt>
                <c:pt idx="15061">
                  <c:v>41726</c:v>
                </c:pt>
                <c:pt idx="15062">
                  <c:v>41727</c:v>
                </c:pt>
                <c:pt idx="15063">
                  <c:v>41728</c:v>
                </c:pt>
                <c:pt idx="15064">
                  <c:v>41729</c:v>
                </c:pt>
                <c:pt idx="15065">
                  <c:v>41730</c:v>
                </c:pt>
                <c:pt idx="15066">
                  <c:v>41731</c:v>
                </c:pt>
                <c:pt idx="15067">
                  <c:v>41732</c:v>
                </c:pt>
                <c:pt idx="15068">
                  <c:v>41733</c:v>
                </c:pt>
                <c:pt idx="15069">
                  <c:v>41734</c:v>
                </c:pt>
                <c:pt idx="15070">
                  <c:v>41735</c:v>
                </c:pt>
                <c:pt idx="15071">
                  <c:v>41736</c:v>
                </c:pt>
                <c:pt idx="15072">
                  <c:v>41737</c:v>
                </c:pt>
                <c:pt idx="15073">
                  <c:v>41738</c:v>
                </c:pt>
                <c:pt idx="15074">
                  <c:v>41739</c:v>
                </c:pt>
                <c:pt idx="15075">
                  <c:v>41740</c:v>
                </c:pt>
                <c:pt idx="15076">
                  <c:v>41741</c:v>
                </c:pt>
                <c:pt idx="15077">
                  <c:v>41742</c:v>
                </c:pt>
                <c:pt idx="15078">
                  <c:v>41743</c:v>
                </c:pt>
                <c:pt idx="15079">
                  <c:v>41744</c:v>
                </c:pt>
                <c:pt idx="15080">
                  <c:v>41745</c:v>
                </c:pt>
                <c:pt idx="15081">
                  <c:v>41746</c:v>
                </c:pt>
                <c:pt idx="15082">
                  <c:v>41747</c:v>
                </c:pt>
                <c:pt idx="15083">
                  <c:v>41748</c:v>
                </c:pt>
                <c:pt idx="15084">
                  <c:v>41749</c:v>
                </c:pt>
                <c:pt idx="15085">
                  <c:v>41750</c:v>
                </c:pt>
                <c:pt idx="15086">
                  <c:v>41751</c:v>
                </c:pt>
                <c:pt idx="15087">
                  <c:v>41752</c:v>
                </c:pt>
                <c:pt idx="15088">
                  <c:v>41753</c:v>
                </c:pt>
                <c:pt idx="15089">
                  <c:v>41754</c:v>
                </c:pt>
                <c:pt idx="15090">
                  <c:v>41755</c:v>
                </c:pt>
                <c:pt idx="15091">
                  <c:v>41756</c:v>
                </c:pt>
                <c:pt idx="15092">
                  <c:v>41757</c:v>
                </c:pt>
                <c:pt idx="15093">
                  <c:v>41758</c:v>
                </c:pt>
                <c:pt idx="15094">
                  <c:v>41759</c:v>
                </c:pt>
                <c:pt idx="15095">
                  <c:v>41760</c:v>
                </c:pt>
                <c:pt idx="15096">
                  <c:v>41761</c:v>
                </c:pt>
                <c:pt idx="15097">
                  <c:v>41762</c:v>
                </c:pt>
                <c:pt idx="15098">
                  <c:v>41763</c:v>
                </c:pt>
                <c:pt idx="15099">
                  <c:v>41764</c:v>
                </c:pt>
                <c:pt idx="15100">
                  <c:v>41765</c:v>
                </c:pt>
                <c:pt idx="15101">
                  <c:v>41766</c:v>
                </c:pt>
                <c:pt idx="15102">
                  <c:v>41767</c:v>
                </c:pt>
                <c:pt idx="15103">
                  <c:v>41768</c:v>
                </c:pt>
                <c:pt idx="15104">
                  <c:v>41769</c:v>
                </c:pt>
                <c:pt idx="15105">
                  <c:v>41770</c:v>
                </c:pt>
                <c:pt idx="15106">
                  <c:v>41771</c:v>
                </c:pt>
                <c:pt idx="15107">
                  <c:v>41772</c:v>
                </c:pt>
                <c:pt idx="15108">
                  <c:v>41773</c:v>
                </c:pt>
                <c:pt idx="15109">
                  <c:v>41774</c:v>
                </c:pt>
                <c:pt idx="15110">
                  <c:v>41775</c:v>
                </c:pt>
                <c:pt idx="15111">
                  <c:v>41776</c:v>
                </c:pt>
                <c:pt idx="15112">
                  <c:v>41777</c:v>
                </c:pt>
                <c:pt idx="15113">
                  <c:v>41778</c:v>
                </c:pt>
                <c:pt idx="15114">
                  <c:v>41779</c:v>
                </c:pt>
                <c:pt idx="15115">
                  <c:v>41780</c:v>
                </c:pt>
                <c:pt idx="15116">
                  <c:v>41781</c:v>
                </c:pt>
                <c:pt idx="15117">
                  <c:v>41782</c:v>
                </c:pt>
                <c:pt idx="15118">
                  <c:v>41783</c:v>
                </c:pt>
                <c:pt idx="15119">
                  <c:v>41784</c:v>
                </c:pt>
                <c:pt idx="15120">
                  <c:v>41785</c:v>
                </c:pt>
                <c:pt idx="15121">
                  <c:v>41786</c:v>
                </c:pt>
                <c:pt idx="15122">
                  <c:v>41787</c:v>
                </c:pt>
                <c:pt idx="15123">
                  <c:v>41788</c:v>
                </c:pt>
                <c:pt idx="15124">
                  <c:v>41789</c:v>
                </c:pt>
                <c:pt idx="15125">
                  <c:v>41790</c:v>
                </c:pt>
                <c:pt idx="15126">
                  <c:v>41791</c:v>
                </c:pt>
                <c:pt idx="15127">
                  <c:v>41792</c:v>
                </c:pt>
                <c:pt idx="15128">
                  <c:v>41793</c:v>
                </c:pt>
                <c:pt idx="15129">
                  <c:v>41794</c:v>
                </c:pt>
                <c:pt idx="15130">
                  <c:v>41795</c:v>
                </c:pt>
                <c:pt idx="15131">
                  <c:v>41796</c:v>
                </c:pt>
                <c:pt idx="15132">
                  <c:v>41797</c:v>
                </c:pt>
                <c:pt idx="15133">
                  <c:v>41798</c:v>
                </c:pt>
                <c:pt idx="15134">
                  <c:v>41799</c:v>
                </c:pt>
                <c:pt idx="15135">
                  <c:v>41800</c:v>
                </c:pt>
                <c:pt idx="15136">
                  <c:v>41801</c:v>
                </c:pt>
                <c:pt idx="15137">
                  <c:v>41802</c:v>
                </c:pt>
                <c:pt idx="15138">
                  <c:v>41803</c:v>
                </c:pt>
                <c:pt idx="15139">
                  <c:v>41804</c:v>
                </c:pt>
                <c:pt idx="15140">
                  <c:v>41805</c:v>
                </c:pt>
                <c:pt idx="15141">
                  <c:v>41806</c:v>
                </c:pt>
                <c:pt idx="15142">
                  <c:v>41807</c:v>
                </c:pt>
                <c:pt idx="15143">
                  <c:v>41808</c:v>
                </c:pt>
                <c:pt idx="15144">
                  <c:v>41809</c:v>
                </c:pt>
                <c:pt idx="15145">
                  <c:v>41810</c:v>
                </c:pt>
                <c:pt idx="15146">
                  <c:v>41811</c:v>
                </c:pt>
                <c:pt idx="15147">
                  <c:v>41812</c:v>
                </c:pt>
                <c:pt idx="15148">
                  <c:v>41813</c:v>
                </c:pt>
                <c:pt idx="15149">
                  <c:v>41814</c:v>
                </c:pt>
                <c:pt idx="15150">
                  <c:v>41815</c:v>
                </c:pt>
                <c:pt idx="15151">
                  <c:v>41816</c:v>
                </c:pt>
                <c:pt idx="15152">
                  <c:v>41817</c:v>
                </c:pt>
                <c:pt idx="15153">
                  <c:v>41818</c:v>
                </c:pt>
                <c:pt idx="15154">
                  <c:v>41819</c:v>
                </c:pt>
                <c:pt idx="15155">
                  <c:v>41820</c:v>
                </c:pt>
                <c:pt idx="15156">
                  <c:v>41821</c:v>
                </c:pt>
                <c:pt idx="15157">
                  <c:v>41822</c:v>
                </c:pt>
                <c:pt idx="15158">
                  <c:v>41823</c:v>
                </c:pt>
                <c:pt idx="15159">
                  <c:v>41824</c:v>
                </c:pt>
                <c:pt idx="15160">
                  <c:v>41825</c:v>
                </c:pt>
                <c:pt idx="15161">
                  <c:v>41826</c:v>
                </c:pt>
                <c:pt idx="15162">
                  <c:v>41827</c:v>
                </c:pt>
                <c:pt idx="15163">
                  <c:v>41828</c:v>
                </c:pt>
                <c:pt idx="15164">
                  <c:v>41829</c:v>
                </c:pt>
                <c:pt idx="15165">
                  <c:v>41830</c:v>
                </c:pt>
                <c:pt idx="15166">
                  <c:v>41831</c:v>
                </c:pt>
                <c:pt idx="15167">
                  <c:v>41832</c:v>
                </c:pt>
                <c:pt idx="15168">
                  <c:v>41833</c:v>
                </c:pt>
                <c:pt idx="15169">
                  <c:v>41834</c:v>
                </c:pt>
                <c:pt idx="15170">
                  <c:v>41835</c:v>
                </c:pt>
                <c:pt idx="15171">
                  <c:v>41836</c:v>
                </c:pt>
                <c:pt idx="15172">
                  <c:v>41837</c:v>
                </c:pt>
                <c:pt idx="15173">
                  <c:v>41838</c:v>
                </c:pt>
                <c:pt idx="15174">
                  <c:v>41839</c:v>
                </c:pt>
                <c:pt idx="15175">
                  <c:v>41840</c:v>
                </c:pt>
                <c:pt idx="15176">
                  <c:v>41841</c:v>
                </c:pt>
                <c:pt idx="15177">
                  <c:v>41842</c:v>
                </c:pt>
                <c:pt idx="15178">
                  <c:v>41843</c:v>
                </c:pt>
                <c:pt idx="15179">
                  <c:v>41844</c:v>
                </c:pt>
                <c:pt idx="15180">
                  <c:v>41845</c:v>
                </c:pt>
                <c:pt idx="15181">
                  <c:v>41846</c:v>
                </c:pt>
                <c:pt idx="15182">
                  <c:v>41847</c:v>
                </c:pt>
                <c:pt idx="15183">
                  <c:v>41848</c:v>
                </c:pt>
                <c:pt idx="15184">
                  <c:v>41849</c:v>
                </c:pt>
                <c:pt idx="15185">
                  <c:v>41850</c:v>
                </c:pt>
                <c:pt idx="15186">
                  <c:v>41851</c:v>
                </c:pt>
                <c:pt idx="15187">
                  <c:v>41852</c:v>
                </c:pt>
                <c:pt idx="15188">
                  <c:v>41853</c:v>
                </c:pt>
                <c:pt idx="15189">
                  <c:v>41854</c:v>
                </c:pt>
                <c:pt idx="15190">
                  <c:v>41855</c:v>
                </c:pt>
                <c:pt idx="15191">
                  <c:v>41856</c:v>
                </c:pt>
                <c:pt idx="15192">
                  <c:v>41857</c:v>
                </c:pt>
                <c:pt idx="15193">
                  <c:v>41858</c:v>
                </c:pt>
                <c:pt idx="15194">
                  <c:v>41859</c:v>
                </c:pt>
                <c:pt idx="15195">
                  <c:v>41860</c:v>
                </c:pt>
                <c:pt idx="15196">
                  <c:v>41861</c:v>
                </c:pt>
                <c:pt idx="15197">
                  <c:v>41862</c:v>
                </c:pt>
                <c:pt idx="15198">
                  <c:v>41863</c:v>
                </c:pt>
                <c:pt idx="15199">
                  <c:v>41864</c:v>
                </c:pt>
                <c:pt idx="15200">
                  <c:v>41865</c:v>
                </c:pt>
                <c:pt idx="15201">
                  <c:v>41866</c:v>
                </c:pt>
                <c:pt idx="15202">
                  <c:v>41867</c:v>
                </c:pt>
                <c:pt idx="15203">
                  <c:v>41868</c:v>
                </c:pt>
                <c:pt idx="15204">
                  <c:v>41869</c:v>
                </c:pt>
                <c:pt idx="15205">
                  <c:v>41870</c:v>
                </c:pt>
                <c:pt idx="15206">
                  <c:v>41871</c:v>
                </c:pt>
                <c:pt idx="15207">
                  <c:v>41872</c:v>
                </c:pt>
                <c:pt idx="15208">
                  <c:v>41873</c:v>
                </c:pt>
                <c:pt idx="15209">
                  <c:v>41874</c:v>
                </c:pt>
                <c:pt idx="15210">
                  <c:v>41875</c:v>
                </c:pt>
                <c:pt idx="15211">
                  <c:v>41876</c:v>
                </c:pt>
                <c:pt idx="15212">
                  <c:v>41877</c:v>
                </c:pt>
                <c:pt idx="15213">
                  <c:v>41878</c:v>
                </c:pt>
                <c:pt idx="15214">
                  <c:v>41879</c:v>
                </c:pt>
                <c:pt idx="15215">
                  <c:v>41880</c:v>
                </c:pt>
                <c:pt idx="15216">
                  <c:v>41881</c:v>
                </c:pt>
                <c:pt idx="15217">
                  <c:v>41882</c:v>
                </c:pt>
                <c:pt idx="15218">
                  <c:v>41883</c:v>
                </c:pt>
                <c:pt idx="15219">
                  <c:v>41884</c:v>
                </c:pt>
                <c:pt idx="15220">
                  <c:v>41885</c:v>
                </c:pt>
                <c:pt idx="15221">
                  <c:v>41886</c:v>
                </c:pt>
                <c:pt idx="15222">
                  <c:v>41887</c:v>
                </c:pt>
                <c:pt idx="15223">
                  <c:v>41888</c:v>
                </c:pt>
                <c:pt idx="15224">
                  <c:v>41889</c:v>
                </c:pt>
                <c:pt idx="15225">
                  <c:v>41890</c:v>
                </c:pt>
                <c:pt idx="15226">
                  <c:v>41891</c:v>
                </c:pt>
                <c:pt idx="15227">
                  <c:v>41892</c:v>
                </c:pt>
                <c:pt idx="15228">
                  <c:v>41893</c:v>
                </c:pt>
                <c:pt idx="15229">
                  <c:v>41894</c:v>
                </c:pt>
                <c:pt idx="15230">
                  <c:v>41895</c:v>
                </c:pt>
                <c:pt idx="15231">
                  <c:v>41896</c:v>
                </c:pt>
                <c:pt idx="15232">
                  <c:v>41897</c:v>
                </c:pt>
                <c:pt idx="15233">
                  <c:v>41898</c:v>
                </c:pt>
                <c:pt idx="15234">
                  <c:v>41899</c:v>
                </c:pt>
                <c:pt idx="15235">
                  <c:v>41900</c:v>
                </c:pt>
                <c:pt idx="15236">
                  <c:v>41901</c:v>
                </c:pt>
                <c:pt idx="15237">
                  <c:v>41902</c:v>
                </c:pt>
                <c:pt idx="15238">
                  <c:v>41903</c:v>
                </c:pt>
                <c:pt idx="15239">
                  <c:v>41904</c:v>
                </c:pt>
                <c:pt idx="15240">
                  <c:v>41905</c:v>
                </c:pt>
                <c:pt idx="15241">
                  <c:v>41906</c:v>
                </c:pt>
                <c:pt idx="15242">
                  <c:v>41907</c:v>
                </c:pt>
                <c:pt idx="15243">
                  <c:v>41908</c:v>
                </c:pt>
                <c:pt idx="15244">
                  <c:v>41909</c:v>
                </c:pt>
                <c:pt idx="15245">
                  <c:v>41910</c:v>
                </c:pt>
                <c:pt idx="15246">
                  <c:v>41911</c:v>
                </c:pt>
                <c:pt idx="15247">
                  <c:v>41912</c:v>
                </c:pt>
                <c:pt idx="15248">
                  <c:v>41913</c:v>
                </c:pt>
                <c:pt idx="15249">
                  <c:v>41914</c:v>
                </c:pt>
                <c:pt idx="15250">
                  <c:v>41915</c:v>
                </c:pt>
                <c:pt idx="15251">
                  <c:v>41916</c:v>
                </c:pt>
                <c:pt idx="15252">
                  <c:v>41917</c:v>
                </c:pt>
                <c:pt idx="15253">
                  <c:v>41918</c:v>
                </c:pt>
                <c:pt idx="15254">
                  <c:v>41919</c:v>
                </c:pt>
                <c:pt idx="15255">
                  <c:v>41920</c:v>
                </c:pt>
                <c:pt idx="15256">
                  <c:v>41921</c:v>
                </c:pt>
                <c:pt idx="15257">
                  <c:v>41922</c:v>
                </c:pt>
                <c:pt idx="15258">
                  <c:v>41923</c:v>
                </c:pt>
                <c:pt idx="15259">
                  <c:v>41924</c:v>
                </c:pt>
                <c:pt idx="15260">
                  <c:v>41925</c:v>
                </c:pt>
                <c:pt idx="15261">
                  <c:v>41926</c:v>
                </c:pt>
                <c:pt idx="15262">
                  <c:v>41927</c:v>
                </c:pt>
                <c:pt idx="15263">
                  <c:v>41928</c:v>
                </c:pt>
                <c:pt idx="15264">
                  <c:v>41929</c:v>
                </c:pt>
                <c:pt idx="15265">
                  <c:v>41930</c:v>
                </c:pt>
                <c:pt idx="15266">
                  <c:v>41931</c:v>
                </c:pt>
                <c:pt idx="15267">
                  <c:v>41932</c:v>
                </c:pt>
                <c:pt idx="15268">
                  <c:v>41933</c:v>
                </c:pt>
                <c:pt idx="15269">
                  <c:v>41934</c:v>
                </c:pt>
                <c:pt idx="15270">
                  <c:v>41935</c:v>
                </c:pt>
                <c:pt idx="15271">
                  <c:v>41936</c:v>
                </c:pt>
                <c:pt idx="15272">
                  <c:v>41937</c:v>
                </c:pt>
                <c:pt idx="15273">
                  <c:v>41938</c:v>
                </c:pt>
                <c:pt idx="15274">
                  <c:v>41939</c:v>
                </c:pt>
                <c:pt idx="15275">
                  <c:v>41940</c:v>
                </c:pt>
                <c:pt idx="15276">
                  <c:v>41941</c:v>
                </c:pt>
                <c:pt idx="15277">
                  <c:v>41942</c:v>
                </c:pt>
                <c:pt idx="15278">
                  <c:v>41943</c:v>
                </c:pt>
                <c:pt idx="15279">
                  <c:v>41944</c:v>
                </c:pt>
                <c:pt idx="15280">
                  <c:v>41945</c:v>
                </c:pt>
                <c:pt idx="15281">
                  <c:v>41946</c:v>
                </c:pt>
                <c:pt idx="15282">
                  <c:v>41947</c:v>
                </c:pt>
                <c:pt idx="15283">
                  <c:v>41948</c:v>
                </c:pt>
                <c:pt idx="15284">
                  <c:v>41949</c:v>
                </c:pt>
                <c:pt idx="15285">
                  <c:v>41950</c:v>
                </c:pt>
                <c:pt idx="15286">
                  <c:v>41951</c:v>
                </c:pt>
                <c:pt idx="15287">
                  <c:v>41952</c:v>
                </c:pt>
                <c:pt idx="15288">
                  <c:v>41953</c:v>
                </c:pt>
                <c:pt idx="15289">
                  <c:v>41954</c:v>
                </c:pt>
                <c:pt idx="15290">
                  <c:v>41955</c:v>
                </c:pt>
                <c:pt idx="15291">
                  <c:v>41956</c:v>
                </c:pt>
                <c:pt idx="15292">
                  <c:v>41957</c:v>
                </c:pt>
                <c:pt idx="15293">
                  <c:v>41958</c:v>
                </c:pt>
                <c:pt idx="15294">
                  <c:v>41959</c:v>
                </c:pt>
                <c:pt idx="15295">
                  <c:v>41960</c:v>
                </c:pt>
                <c:pt idx="15296">
                  <c:v>41961</c:v>
                </c:pt>
                <c:pt idx="15297">
                  <c:v>41962</c:v>
                </c:pt>
                <c:pt idx="15298">
                  <c:v>41963</c:v>
                </c:pt>
                <c:pt idx="15299">
                  <c:v>41964</c:v>
                </c:pt>
                <c:pt idx="15300">
                  <c:v>41965</c:v>
                </c:pt>
                <c:pt idx="15301">
                  <c:v>41966</c:v>
                </c:pt>
                <c:pt idx="15302">
                  <c:v>41967</c:v>
                </c:pt>
                <c:pt idx="15303">
                  <c:v>41968</c:v>
                </c:pt>
                <c:pt idx="15304">
                  <c:v>41969</c:v>
                </c:pt>
                <c:pt idx="15305">
                  <c:v>41970</c:v>
                </c:pt>
                <c:pt idx="15306">
                  <c:v>41971</c:v>
                </c:pt>
                <c:pt idx="15307">
                  <c:v>41972</c:v>
                </c:pt>
                <c:pt idx="15308">
                  <c:v>41973</c:v>
                </c:pt>
                <c:pt idx="15309">
                  <c:v>41974</c:v>
                </c:pt>
                <c:pt idx="15310">
                  <c:v>41975</c:v>
                </c:pt>
                <c:pt idx="15311">
                  <c:v>41976</c:v>
                </c:pt>
                <c:pt idx="15312">
                  <c:v>41977</c:v>
                </c:pt>
                <c:pt idx="15313">
                  <c:v>41978</c:v>
                </c:pt>
                <c:pt idx="15314">
                  <c:v>41979</c:v>
                </c:pt>
                <c:pt idx="15315">
                  <c:v>41980</c:v>
                </c:pt>
                <c:pt idx="15316">
                  <c:v>41981</c:v>
                </c:pt>
                <c:pt idx="15317">
                  <c:v>41982</c:v>
                </c:pt>
                <c:pt idx="15318">
                  <c:v>41983</c:v>
                </c:pt>
                <c:pt idx="15319">
                  <c:v>41984</c:v>
                </c:pt>
                <c:pt idx="15320">
                  <c:v>41985</c:v>
                </c:pt>
                <c:pt idx="15321">
                  <c:v>41986</c:v>
                </c:pt>
                <c:pt idx="15322">
                  <c:v>41987</c:v>
                </c:pt>
                <c:pt idx="15323">
                  <c:v>41988</c:v>
                </c:pt>
                <c:pt idx="15324">
                  <c:v>41989</c:v>
                </c:pt>
                <c:pt idx="15325">
                  <c:v>41990</c:v>
                </c:pt>
                <c:pt idx="15326">
                  <c:v>41991</c:v>
                </c:pt>
                <c:pt idx="15327">
                  <c:v>41992</c:v>
                </c:pt>
                <c:pt idx="15328">
                  <c:v>41993</c:v>
                </c:pt>
                <c:pt idx="15329">
                  <c:v>41994</c:v>
                </c:pt>
                <c:pt idx="15330">
                  <c:v>41995</c:v>
                </c:pt>
                <c:pt idx="15331">
                  <c:v>41996</c:v>
                </c:pt>
                <c:pt idx="15332">
                  <c:v>41997</c:v>
                </c:pt>
                <c:pt idx="15333">
                  <c:v>41998</c:v>
                </c:pt>
                <c:pt idx="15334">
                  <c:v>41999</c:v>
                </c:pt>
                <c:pt idx="15335">
                  <c:v>42000</c:v>
                </c:pt>
                <c:pt idx="15336">
                  <c:v>42001</c:v>
                </c:pt>
                <c:pt idx="15337">
                  <c:v>42002</c:v>
                </c:pt>
                <c:pt idx="15338">
                  <c:v>42003</c:v>
                </c:pt>
                <c:pt idx="15339">
                  <c:v>42004</c:v>
                </c:pt>
                <c:pt idx="15340">
                  <c:v>42005</c:v>
                </c:pt>
                <c:pt idx="15341">
                  <c:v>42006</c:v>
                </c:pt>
                <c:pt idx="15342">
                  <c:v>42007</c:v>
                </c:pt>
                <c:pt idx="15343">
                  <c:v>42008</c:v>
                </c:pt>
                <c:pt idx="15344">
                  <c:v>42009</c:v>
                </c:pt>
                <c:pt idx="15345">
                  <c:v>42010</c:v>
                </c:pt>
                <c:pt idx="15346">
                  <c:v>42011</c:v>
                </c:pt>
                <c:pt idx="15347">
                  <c:v>42012</c:v>
                </c:pt>
                <c:pt idx="15348">
                  <c:v>42013</c:v>
                </c:pt>
                <c:pt idx="15349">
                  <c:v>42014</c:v>
                </c:pt>
                <c:pt idx="15350">
                  <c:v>42015</c:v>
                </c:pt>
                <c:pt idx="15351">
                  <c:v>42016</c:v>
                </c:pt>
                <c:pt idx="15352">
                  <c:v>42017</c:v>
                </c:pt>
                <c:pt idx="15353">
                  <c:v>42018</c:v>
                </c:pt>
                <c:pt idx="15354">
                  <c:v>42019</c:v>
                </c:pt>
                <c:pt idx="15355">
                  <c:v>42020</c:v>
                </c:pt>
                <c:pt idx="15356">
                  <c:v>42021</c:v>
                </c:pt>
                <c:pt idx="15357">
                  <c:v>42022</c:v>
                </c:pt>
                <c:pt idx="15358">
                  <c:v>42023</c:v>
                </c:pt>
                <c:pt idx="15359">
                  <c:v>42024</c:v>
                </c:pt>
                <c:pt idx="15360">
                  <c:v>42025</c:v>
                </c:pt>
                <c:pt idx="15361">
                  <c:v>42026</c:v>
                </c:pt>
                <c:pt idx="15362">
                  <c:v>42027</c:v>
                </c:pt>
                <c:pt idx="15363">
                  <c:v>42028</c:v>
                </c:pt>
                <c:pt idx="15364">
                  <c:v>42029</c:v>
                </c:pt>
                <c:pt idx="15365">
                  <c:v>42030</c:v>
                </c:pt>
                <c:pt idx="15366">
                  <c:v>42031</c:v>
                </c:pt>
                <c:pt idx="15367">
                  <c:v>42032</c:v>
                </c:pt>
                <c:pt idx="15368">
                  <c:v>42033</c:v>
                </c:pt>
                <c:pt idx="15369">
                  <c:v>42034</c:v>
                </c:pt>
                <c:pt idx="15370">
                  <c:v>42035</c:v>
                </c:pt>
                <c:pt idx="15371">
                  <c:v>42036</c:v>
                </c:pt>
                <c:pt idx="15372">
                  <c:v>42037</c:v>
                </c:pt>
                <c:pt idx="15373">
                  <c:v>42038</c:v>
                </c:pt>
                <c:pt idx="15374">
                  <c:v>42039</c:v>
                </c:pt>
                <c:pt idx="15375">
                  <c:v>42040</c:v>
                </c:pt>
                <c:pt idx="15376">
                  <c:v>42041</c:v>
                </c:pt>
                <c:pt idx="15377">
                  <c:v>42042</c:v>
                </c:pt>
                <c:pt idx="15378">
                  <c:v>42043</c:v>
                </c:pt>
                <c:pt idx="15379">
                  <c:v>42044</c:v>
                </c:pt>
                <c:pt idx="15380">
                  <c:v>42045</c:v>
                </c:pt>
                <c:pt idx="15381">
                  <c:v>42046</c:v>
                </c:pt>
                <c:pt idx="15382">
                  <c:v>42047</c:v>
                </c:pt>
                <c:pt idx="15383">
                  <c:v>42048</c:v>
                </c:pt>
                <c:pt idx="15384">
                  <c:v>42049</c:v>
                </c:pt>
                <c:pt idx="15385">
                  <c:v>42050</c:v>
                </c:pt>
                <c:pt idx="15386">
                  <c:v>42051</c:v>
                </c:pt>
                <c:pt idx="15387">
                  <c:v>42052</c:v>
                </c:pt>
                <c:pt idx="15388">
                  <c:v>42053</c:v>
                </c:pt>
                <c:pt idx="15389">
                  <c:v>42054</c:v>
                </c:pt>
                <c:pt idx="15390">
                  <c:v>42055</c:v>
                </c:pt>
                <c:pt idx="15391">
                  <c:v>42056</c:v>
                </c:pt>
                <c:pt idx="15392">
                  <c:v>42057</c:v>
                </c:pt>
                <c:pt idx="15393">
                  <c:v>42058</c:v>
                </c:pt>
                <c:pt idx="15394">
                  <c:v>42059</c:v>
                </c:pt>
                <c:pt idx="15395">
                  <c:v>42060</c:v>
                </c:pt>
                <c:pt idx="15396">
                  <c:v>42061</c:v>
                </c:pt>
                <c:pt idx="15397">
                  <c:v>42062</c:v>
                </c:pt>
                <c:pt idx="15398">
                  <c:v>42063</c:v>
                </c:pt>
                <c:pt idx="15399">
                  <c:v>42064</c:v>
                </c:pt>
                <c:pt idx="15400">
                  <c:v>42065</c:v>
                </c:pt>
                <c:pt idx="15401">
                  <c:v>42066</c:v>
                </c:pt>
                <c:pt idx="15402">
                  <c:v>42067</c:v>
                </c:pt>
                <c:pt idx="15403">
                  <c:v>42068</c:v>
                </c:pt>
                <c:pt idx="15404">
                  <c:v>42069</c:v>
                </c:pt>
                <c:pt idx="15405">
                  <c:v>42070</c:v>
                </c:pt>
                <c:pt idx="15406">
                  <c:v>42071</c:v>
                </c:pt>
                <c:pt idx="15407">
                  <c:v>42072</c:v>
                </c:pt>
                <c:pt idx="15408">
                  <c:v>42073</c:v>
                </c:pt>
                <c:pt idx="15409">
                  <c:v>42074</c:v>
                </c:pt>
                <c:pt idx="15410">
                  <c:v>42075</c:v>
                </c:pt>
                <c:pt idx="15411">
                  <c:v>42076</c:v>
                </c:pt>
                <c:pt idx="15412">
                  <c:v>42077</c:v>
                </c:pt>
                <c:pt idx="15413">
                  <c:v>42078</c:v>
                </c:pt>
                <c:pt idx="15414">
                  <c:v>42079</c:v>
                </c:pt>
                <c:pt idx="15415">
                  <c:v>42080</c:v>
                </c:pt>
                <c:pt idx="15416">
                  <c:v>42081</c:v>
                </c:pt>
                <c:pt idx="15417">
                  <c:v>42082</c:v>
                </c:pt>
                <c:pt idx="15418">
                  <c:v>42083</c:v>
                </c:pt>
                <c:pt idx="15419">
                  <c:v>42084</c:v>
                </c:pt>
                <c:pt idx="15420">
                  <c:v>42085</c:v>
                </c:pt>
                <c:pt idx="15421">
                  <c:v>42086</c:v>
                </c:pt>
                <c:pt idx="15422">
                  <c:v>42087</c:v>
                </c:pt>
                <c:pt idx="15423">
                  <c:v>42088</c:v>
                </c:pt>
                <c:pt idx="15424">
                  <c:v>42089</c:v>
                </c:pt>
                <c:pt idx="15425">
                  <c:v>42090</c:v>
                </c:pt>
                <c:pt idx="15426">
                  <c:v>42091</c:v>
                </c:pt>
                <c:pt idx="15427">
                  <c:v>42092</c:v>
                </c:pt>
                <c:pt idx="15428">
                  <c:v>42093</c:v>
                </c:pt>
                <c:pt idx="15429">
                  <c:v>42094</c:v>
                </c:pt>
                <c:pt idx="15430">
                  <c:v>42095</c:v>
                </c:pt>
                <c:pt idx="15431">
                  <c:v>42096</c:v>
                </c:pt>
                <c:pt idx="15432">
                  <c:v>42097</c:v>
                </c:pt>
                <c:pt idx="15433">
                  <c:v>42098</c:v>
                </c:pt>
                <c:pt idx="15434">
                  <c:v>42099</c:v>
                </c:pt>
                <c:pt idx="15435">
                  <c:v>42100</c:v>
                </c:pt>
                <c:pt idx="15436">
                  <c:v>42101</c:v>
                </c:pt>
                <c:pt idx="15437">
                  <c:v>42102</c:v>
                </c:pt>
                <c:pt idx="15438">
                  <c:v>42103</c:v>
                </c:pt>
                <c:pt idx="15439">
                  <c:v>42104</c:v>
                </c:pt>
                <c:pt idx="15440">
                  <c:v>42105</c:v>
                </c:pt>
                <c:pt idx="15441">
                  <c:v>42106</c:v>
                </c:pt>
                <c:pt idx="15442">
                  <c:v>42107</c:v>
                </c:pt>
                <c:pt idx="15443">
                  <c:v>42108</c:v>
                </c:pt>
                <c:pt idx="15444">
                  <c:v>42109</c:v>
                </c:pt>
                <c:pt idx="15445">
                  <c:v>42110</c:v>
                </c:pt>
                <c:pt idx="15446">
                  <c:v>42111</c:v>
                </c:pt>
                <c:pt idx="15447">
                  <c:v>42112</c:v>
                </c:pt>
                <c:pt idx="15448">
                  <c:v>42113</c:v>
                </c:pt>
                <c:pt idx="15449">
                  <c:v>42114</c:v>
                </c:pt>
                <c:pt idx="15450">
                  <c:v>42115</c:v>
                </c:pt>
                <c:pt idx="15451">
                  <c:v>42116</c:v>
                </c:pt>
                <c:pt idx="15452">
                  <c:v>42117</c:v>
                </c:pt>
                <c:pt idx="15453">
                  <c:v>42118</c:v>
                </c:pt>
                <c:pt idx="15454">
                  <c:v>42119</c:v>
                </c:pt>
                <c:pt idx="15455">
                  <c:v>42120</c:v>
                </c:pt>
                <c:pt idx="15456">
                  <c:v>42121</c:v>
                </c:pt>
                <c:pt idx="15457">
                  <c:v>42122</c:v>
                </c:pt>
                <c:pt idx="15458">
                  <c:v>42123</c:v>
                </c:pt>
                <c:pt idx="15459">
                  <c:v>42124</c:v>
                </c:pt>
                <c:pt idx="15460">
                  <c:v>42125</c:v>
                </c:pt>
                <c:pt idx="15461">
                  <c:v>42126</c:v>
                </c:pt>
                <c:pt idx="15462">
                  <c:v>42127</c:v>
                </c:pt>
                <c:pt idx="15463">
                  <c:v>42128</c:v>
                </c:pt>
                <c:pt idx="15464">
                  <c:v>42129</c:v>
                </c:pt>
                <c:pt idx="15465">
                  <c:v>42130</c:v>
                </c:pt>
                <c:pt idx="15466">
                  <c:v>42131</c:v>
                </c:pt>
                <c:pt idx="15467">
                  <c:v>42132</c:v>
                </c:pt>
                <c:pt idx="15468">
                  <c:v>42133</c:v>
                </c:pt>
                <c:pt idx="15469">
                  <c:v>42134</c:v>
                </c:pt>
                <c:pt idx="15470">
                  <c:v>42135</c:v>
                </c:pt>
                <c:pt idx="15471">
                  <c:v>42136</c:v>
                </c:pt>
                <c:pt idx="15472">
                  <c:v>42137</c:v>
                </c:pt>
                <c:pt idx="15473">
                  <c:v>42138</c:v>
                </c:pt>
                <c:pt idx="15474">
                  <c:v>42139</c:v>
                </c:pt>
                <c:pt idx="15475">
                  <c:v>42140</c:v>
                </c:pt>
                <c:pt idx="15476">
                  <c:v>42141</c:v>
                </c:pt>
                <c:pt idx="15477">
                  <c:v>42142</c:v>
                </c:pt>
                <c:pt idx="15478">
                  <c:v>42143</c:v>
                </c:pt>
                <c:pt idx="15479">
                  <c:v>42144</c:v>
                </c:pt>
                <c:pt idx="15480">
                  <c:v>42145</c:v>
                </c:pt>
                <c:pt idx="15481">
                  <c:v>42146</c:v>
                </c:pt>
                <c:pt idx="15482">
                  <c:v>42147</c:v>
                </c:pt>
                <c:pt idx="15483">
                  <c:v>42148</c:v>
                </c:pt>
                <c:pt idx="15484">
                  <c:v>42149</c:v>
                </c:pt>
                <c:pt idx="15485">
                  <c:v>42150</c:v>
                </c:pt>
                <c:pt idx="15486">
                  <c:v>42151</c:v>
                </c:pt>
                <c:pt idx="15487">
                  <c:v>42152</c:v>
                </c:pt>
                <c:pt idx="15488">
                  <c:v>42153</c:v>
                </c:pt>
                <c:pt idx="15489">
                  <c:v>42154</c:v>
                </c:pt>
                <c:pt idx="15490">
                  <c:v>42155</c:v>
                </c:pt>
                <c:pt idx="15491">
                  <c:v>42156</c:v>
                </c:pt>
                <c:pt idx="15492">
                  <c:v>42157</c:v>
                </c:pt>
                <c:pt idx="15493">
                  <c:v>42158</c:v>
                </c:pt>
                <c:pt idx="15494">
                  <c:v>42159</c:v>
                </c:pt>
                <c:pt idx="15495">
                  <c:v>42160</c:v>
                </c:pt>
                <c:pt idx="15496">
                  <c:v>42161</c:v>
                </c:pt>
                <c:pt idx="15497">
                  <c:v>42162</c:v>
                </c:pt>
                <c:pt idx="15498">
                  <c:v>42163</c:v>
                </c:pt>
                <c:pt idx="15499">
                  <c:v>42164</c:v>
                </c:pt>
                <c:pt idx="15500">
                  <c:v>42165</c:v>
                </c:pt>
                <c:pt idx="15501">
                  <c:v>42166</c:v>
                </c:pt>
                <c:pt idx="15502">
                  <c:v>42167</c:v>
                </c:pt>
                <c:pt idx="15503">
                  <c:v>42168</c:v>
                </c:pt>
                <c:pt idx="15504">
                  <c:v>42169</c:v>
                </c:pt>
                <c:pt idx="15505">
                  <c:v>42170</c:v>
                </c:pt>
                <c:pt idx="15506">
                  <c:v>42171</c:v>
                </c:pt>
                <c:pt idx="15507">
                  <c:v>42172</c:v>
                </c:pt>
                <c:pt idx="15508">
                  <c:v>42173</c:v>
                </c:pt>
                <c:pt idx="15509">
                  <c:v>42174</c:v>
                </c:pt>
                <c:pt idx="15510">
                  <c:v>42175</c:v>
                </c:pt>
                <c:pt idx="15511">
                  <c:v>42176</c:v>
                </c:pt>
                <c:pt idx="15512">
                  <c:v>42177</c:v>
                </c:pt>
                <c:pt idx="15513">
                  <c:v>42178</c:v>
                </c:pt>
                <c:pt idx="15514">
                  <c:v>42179</c:v>
                </c:pt>
                <c:pt idx="15515">
                  <c:v>42180</c:v>
                </c:pt>
                <c:pt idx="15516">
                  <c:v>42181</c:v>
                </c:pt>
                <c:pt idx="15517">
                  <c:v>42182</c:v>
                </c:pt>
                <c:pt idx="15518">
                  <c:v>42183</c:v>
                </c:pt>
                <c:pt idx="15519">
                  <c:v>42184</c:v>
                </c:pt>
                <c:pt idx="15520">
                  <c:v>42185</c:v>
                </c:pt>
                <c:pt idx="15521">
                  <c:v>42186</c:v>
                </c:pt>
                <c:pt idx="15522">
                  <c:v>42187</c:v>
                </c:pt>
                <c:pt idx="15523">
                  <c:v>42188</c:v>
                </c:pt>
                <c:pt idx="15524">
                  <c:v>42189</c:v>
                </c:pt>
                <c:pt idx="15525">
                  <c:v>42190</c:v>
                </c:pt>
                <c:pt idx="15526">
                  <c:v>42191</c:v>
                </c:pt>
                <c:pt idx="15527">
                  <c:v>42192</c:v>
                </c:pt>
                <c:pt idx="15528">
                  <c:v>42193</c:v>
                </c:pt>
                <c:pt idx="15529">
                  <c:v>42194</c:v>
                </c:pt>
                <c:pt idx="15530">
                  <c:v>42195</c:v>
                </c:pt>
                <c:pt idx="15531">
                  <c:v>42196</c:v>
                </c:pt>
                <c:pt idx="15532">
                  <c:v>42197</c:v>
                </c:pt>
                <c:pt idx="15533">
                  <c:v>42198</c:v>
                </c:pt>
                <c:pt idx="15534">
                  <c:v>42199</c:v>
                </c:pt>
                <c:pt idx="15535">
                  <c:v>42200</c:v>
                </c:pt>
                <c:pt idx="15536">
                  <c:v>42201</c:v>
                </c:pt>
                <c:pt idx="15537">
                  <c:v>42202</c:v>
                </c:pt>
                <c:pt idx="15538">
                  <c:v>42203</c:v>
                </c:pt>
                <c:pt idx="15539">
                  <c:v>42204</c:v>
                </c:pt>
                <c:pt idx="15540">
                  <c:v>42205</c:v>
                </c:pt>
                <c:pt idx="15541">
                  <c:v>42206</c:v>
                </c:pt>
                <c:pt idx="15542">
                  <c:v>42207</c:v>
                </c:pt>
                <c:pt idx="15543">
                  <c:v>42208</c:v>
                </c:pt>
                <c:pt idx="15544">
                  <c:v>42209</c:v>
                </c:pt>
                <c:pt idx="15545">
                  <c:v>42210</c:v>
                </c:pt>
                <c:pt idx="15546">
                  <c:v>42211</c:v>
                </c:pt>
                <c:pt idx="15547">
                  <c:v>42212</c:v>
                </c:pt>
                <c:pt idx="15548">
                  <c:v>42213</c:v>
                </c:pt>
                <c:pt idx="15549">
                  <c:v>42214</c:v>
                </c:pt>
                <c:pt idx="15550">
                  <c:v>42215</c:v>
                </c:pt>
                <c:pt idx="15551">
                  <c:v>42216</c:v>
                </c:pt>
                <c:pt idx="15552">
                  <c:v>42217</c:v>
                </c:pt>
                <c:pt idx="15553">
                  <c:v>42218</c:v>
                </c:pt>
                <c:pt idx="15554">
                  <c:v>42219</c:v>
                </c:pt>
                <c:pt idx="15555">
                  <c:v>42220</c:v>
                </c:pt>
                <c:pt idx="15556">
                  <c:v>42221</c:v>
                </c:pt>
                <c:pt idx="15557">
                  <c:v>42222</c:v>
                </c:pt>
                <c:pt idx="15558">
                  <c:v>42223</c:v>
                </c:pt>
                <c:pt idx="15559">
                  <c:v>42224</c:v>
                </c:pt>
                <c:pt idx="15560">
                  <c:v>42225</c:v>
                </c:pt>
                <c:pt idx="15561">
                  <c:v>42226</c:v>
                </c:pt>
                <c:pt idx="15562">
                  <c:v>42227</c:v>
                </c:pt>
                <c:pt idx="15563">
                  <c:v>42228</c:v>
                </c:pt>
                <c:pt idx="15564">
                  <c:v>42229</c:v>
                </c:pt>
                <c:pt idx="15565">
                  <c:v>42230</c:v>
                </c:pt>
                <c:pt idx="15566">
                  <c:v>42231</c:v>
                </c:pt>
                <c:pt idx="15567">
                  <c:v>42232</c:v>
                </c:pt>
                <c:pt idx="15568">
                  <c:v>42233</c:v>
                </c:pt>
                <c:pt idx="15569">
                  <c:v>42234</c:v>
                </c:pt>
                <c:pt idx="15570">
                  <c:v>42235</c:v>
                </c:pt>
                <c:pt idx="15571">
                  <c:v>42236</c:v>
                </c:pt>
                <c:pt idx="15572">
                  <c:v>42237</c:v>
                </c:pt>
                <c:pt idx="15573">
                  <c:v>42238</c:v>
                </c:pt>
                <c:pt idx="15574">
                  <c:v>42239</c:v>
                </c:pt>
                <c:pt idx="15575">
                  <c:v>42240</c:v>
                </c:pt>
                <c:pt idx="15576">
                  <c:v>42241</c:v>
                </c:pt>
                <c:pt idx="15577">
                  <c:v>42242</c:v>
                </c:pt>
                <c:pt idx="15578">
                  <c:v>42243</c:v>
                </c:pt>
                <c:pt idx="15579">
                  <c:v>42244</c:v>
                </c:pt>
                <c:pt idx="15580">
                  <c:v>42245</c:v>
                </c:pt>
                <c:pt idx="15581">
                  <c:v>42246</c:v>
                </c:pt>
                <c:pt idx="15582">
                  <c:v>42247</c:v>
                </c:pt>
                <c:pt idx="15583">
                  <c:v>42248</c:v>
                </c:pt>
                <c:pt idx="15584">
                  <c:v>42249</c:v>
                </c:pt>
                <c:pt idx="15585">
                  <c:v>42250</c:v>
                </c:pt>
                <c:pt idx="15586">
                  <c:v>42251</c:v>
                </c:pt>
                <c:pt idx="15587">
                  <c:v>42252</c:v>
                </c:pt>
                <c:pt idx="15588">
                  <c:v>42253</c:v>
                </c:pt>
                <c:pt idx="15589">
                  <c:v>42254</c:v>
                </c:pt>
                <c:pt idx="15590">
                  <c:v>42255</c:v>
                </c:pt>
                <c:pt idx="15591">
                  <c:v>42256</c:v>
                </c:pt>
                <c:pt idx="15592">
                  <c:v>42257</c:v>
                </c:pt>
                <c:pt idx="15593">
                  <c:v>42258</c:v>
                </c:pt>
                <c:pt idx="15594">
                  <c:v>42259</c:v>
                </c:pt>
                <c:pt idx="15595">
                  <c:v>42260</c:v>
                </c:pt>
                <c:pt idx="15596">
                  <c:v>42261</c:v>
                </c:pt>
                <c:pt idx="15597">
                  <c:v>42262</c:v>
                </c:pt>
                <c:pt idx="15598">
                  <c:v>42263</c:v>
                </c:pt>
                <c:pt idx="15599">
                  <c:v>42264</c:v>
                </c:pt>
                <c:pt idx="15600">
                  <c:v>42265</c:v>
                </c:pt>
                <c:pt idx="15601">
                  <c:v>42266</c:v>
                </c:pt>
                <c:pt idx="15602">
                  <c:v>42267</c:v>
                </c:pt>
                <c:pt idx="15603">
                  <c:v>42268</c:v>
                </c:pt>
                <c:pt idx="15604">
                  <c:v>42269</c:v>
                </c:pt>
                <c:pt idx="15605">
                  <c:v>42270</c:v>
                </c:pt>
                <c:pt idx="15606">
                  <c:v>42271</c:v>
                </c:pt>
                <c:pt idx="15607">
                  <c:v>42272</c:v>
                </c:pt>
                <c:pt idx="15608">
                  <c:v>42273</c:v>
                </c:pt>
                <c:pt idx="15609">
                  <c:v>42274</c:v>
                </c:pt>
                <c:pt idx="15610">
                  <c:v>42275</c:v>
                </c:pt>
                <c:pt idx="15611">
                  <c:v>42276</c:v>
                </c:pt>
                <c:pt idx="15612">
                  <c:v>42277</c:v>
                </c:pt>
                <c:pt idx="15613">
                  <c:v>42278</c:v>
                </c:pt>
                <c:pt idx="15614">
                  <c:v>42279</c:v>
                </c:pt>
                <c:pt idx="15615">
                  <c:v>42280</c:v>
                </c:pt>
                <c:pt idx="15616">
                  <c:v>42281</c:v>
                </c:pt>
                <c:pt idx="15617">
                  <c:v>42282</c:v>
                </c:pt>
                <c:pt idx="15618">
                  <c:v>42283</c:v>
                </c:pt>
                <c:pt idx="15619">
                  <c:v>42284</c:v>
                </c:pt>
                <c:pt idx="15620">
                  <c:v>42285</c:v>
                </c:pt>
                <c:pt idx="15621">
                  <c:v>42286</c:v>
                </c:pt>
                <c:pt idx="15622">
                  <c:v>42287</c:v>
                </c:pt>
                <c:pt idx="15623">
                  <c:v>42288</c:v>
                </c:pt>
                <c:pt idx="15624">
                  <c:v>42289</c:v>
                </c:pt>
                <c:pt idx="15625">
                  <c:v>42290</c:v>
                </c:pt>
                <c:pt idx="15626">
                  <c:v>42291</c:v>
                </c:pt>
                <c:pt idx="15627">
                  <c:v>42292</c:v>
                </c:pt>
                <c:pt idx="15628">
                  <c:v>42293</c:v>
                </c:pt>
                <c:pt idx="15629">
                  <c:v>42294</c:v>
                </c:pt>
                <c:pt idx="15630">
                  <c:v>42295</c:v>
                </c:pt>
                <c:pt idx="15631">
                  <c:v>42296</c:v>
                </c:pt>
                <c:pt idx="15632">
                  <c:v>42297</c:v>
                </c:pt>
                <c:pt idx="15633">
                  <c:v>42298</c:v>
                </c:pt>
                <c:pt idx="15634">
                  <c:v>42299</c:v>
                </c:pt>
                <c:pt idx="15635">
                  <c:v>42300</c:v>
                </c:pt>
                <c:pt idx="15636">
                  <c:v>42301</c:v>
                </c:pt>
                <c:pt idx="15637">
                  <c:v>42302</c:v>
                </c:pt>
                <c:pt idx="15638">
                  <c:v>42303</c:v>
                </c:pt>
                <c:pt idx="15639">
                  <c:v>42304</c:v>
                </c:pt>
                <c:pt idx="15640">
                  <c:v>42305</c:v>
                </c:pt>
                <c:pt idx="15641">
                  <c:v>42306</c:v>
                </c:pt>
                <c:pt idx="15642">
                  <c:v>42307</c:v>
                </c:pt>
                <c:pt idx="15643">
                  <c:v>42308</c:v>
                </c:pt>
                <c:pt idx="15644">
                  <c:v>42309</c:v>
                </c:pt>
                <c:pt idx="15645">
                  <c:v>42310</c:v>
                </c:pt>
                <c:pt idx="15646">
                  <c:v>42311</c:v>
                </c:pt>
                <c:pt idx="15647">
                  <c:v>42312</c:v>
                </c:pt>
                <c:pt idx="15648">
                  <c:v>42313</c:v>
                </c:pt>
                <c:pt idx="15649">
                  <c:v>42314</c:v>
                </c:pt>
                <c:pt idx="15650">
                  <c:v>42315</c:v>
                </c:pt>
                <c:pt idx="15651">
                  <c:v>42316</c:v>
                </c:pt>
                <c:pt idx="15652">
                  <c:v>42317</c:v>
                </c:pt>
                <c:pt idx="15653">
                  <c:v>42318</c:v>
                </c:pt>
                <c:pt idx="15654">
                  <c:v>42319</c:v>
                </c:pt>
                <c:pt idx="15655">
                  <c:v>42320</c:v>
                </c:pt>
                <c:pt idx="15656">
                  <c:v>42321</c:v>
                </c:pt>
                <c:pt idx="15657">
                  <c:v>42322</c:v>
                </c:pt>
                <c:pt idx="15658">
                  <c:v>42323</c:v>
                </c:pt>
                <c:pt idx="15659">
                  <c:v>42324</c:v>
                </c:pt>
                <c:pt idx="15660">
                  <c:v>42325</c:v>
                </c:pt>
                <c:pt idx="15661">
                  <c:v>42326</c:v>
                </c:pt>
                <c:pt idx="15662">
                  <c:v>42327</c:v>
                </c:pt>
                <c:pt idx="15663">
                  <c:v>42328</c:v>
                </c:pt>
                <c:pt idx="15664">
                  <c:v>42329</c:v>
                </c:pt>
                <c:pt idx="15665">
                  <c:v>42330</c:v>
                </c:pt>
                <c:pt idx="15666">
                  <c:v>42331</c:v>
                </c:pt>
                <c:pt idx="15667">
                  <c:v>42332</c:v>
                </c:pt>
                <c:pt idx="15668">
                  <c:v>42333</c:v>
                </c:pt>
                <c:pt idx="15669">
                  <c:v>42334</c:v>
                </c:pt>
                <c:pt idx="15670">
                  <c:v>42335</c:v>
                </c:pt>
                <c:pt idx="15671">
                  <c:v>42336</c:v>
                </c:pt>
                <c:pt idx="15672">
                  <c:v>42337</c:v>
                </c:pt>
                <c:pt idx="15673">
                  <c:v>42338</c:v>
                </c:pt>
                <c:pt idx="15674">
                  <c:v>42339</c:v>
                </c:pt>
                <c:pt idx="15675">
                  <c:v>42340</c:v>
                </c:pt>
                <c:pt idx="15676">
                  <c:v>42341</c:v>
                </c:pt>
                <c:pt idx="15677">
                  <c:v>42342</c:v>
                </c:pt>
                <c:pt idx="15678">
                  <c:v>42343</c:v>
                </c:pt>
                <c:pt idx="15679">
                  <c:v>42344</c:v>
                </c:pt>
                <c:pt idx="15680">
                  <c:v>42345</c:v>
                </c:pt>
                <c:pt idx="15681">
                  <c:v>42346</c:v>
                </c:pt>
                <c:pt idx="15682">
                  <c:v>42347</c:v>
                </c:pt>
                <c:pt idx="15683">
                  <c:v>42348</c:v>
                </c:pt>
                <c:pt idx="15684">
                  <c:v>42349</c:v>
                </c:pt>
                <c:pt idx="15685">
                  <c:v>42350</c:v>
                </c:pt>
                <c:pt idx="15686">
                  <c:v>42351</c:v>
                </c:pt>
                <c:pt idx="15687">
                  <c:v>42352</c:v>
                </c:pt>
                <c:pt idx="15688">
                  <c:v>42353</c:v>
                </c:pt>
                <c:pt idx="15689">
                  <c:v>42354</c:v>
                </c:pt>
                <c:pt idx="15690">
                  <c:v>42355</c:v>
                </c:pt>
                <c:pt idx="15691">
                  <c:v>42356</c:v>
                </c:pt>
                <c:pt idx="15692">
                  <c:v>42357</c:v>
                </c:pt>
                <c:pt idx="15693">
                  <c:v>42358</c:v>
                </c:pt>
                <c:pt idx="15694">
                  <c:v>42359</c:v>
                </c:pt>
                <c:pt idx="15695">
                  <c:v>42360</c:v>
                </c:pt>
                <c:pt idx="15696">
                  <c:v>42361</c:v>
                </c:pt>
                <c:pt idx="15697">
                  <c:v>42362</c:v>
                </c:pt>
                <c:pt idx="15698">
                  <c:v>42363</c:v>
                </c:pt>
                <c:pt idx="15699">
                  <c:v>42364</c:v>
                </c:pt>
                <c:pt idx="15700">
                  <c:v>42365</c:v>
                </c:pt>
                <c:pt idx="15701">
                  <c:v>42366</c:v>
                </c:pt>
                <c:pt idx="15702">
                  <c:v>42367</c:v>
                </c:pt>
                <c:pt idx="15703">
                  <c:v>42368</c:v>
                </c:pt>
                <c:pt idx="15704">
                  <c:v>42369</c:v>
                </c:pt>
                <c:pt idx="15705">
                  <c:v>42370</c:v>
                </c:pt>
                <c:pt idx="15706">
                  <c:v>42371</c:v>
                </c:pt>
                <c:pt idx="15707">
                  <c:v>42372</c:v>
                </c:pt>
                <c:pt idx="15708">
                  <c:v>42373</c:v>
                </c:pt>
                <c:pt idx="15709">
                  <c:v>42374</c:v>
                </c:pt>
                <c:pt idx="15710">
                  <c:v>42375</c:v>
                </c:pt>
                <c:pt idx="15711">
                  <c:v>42376</c:v>
                </c:pt>
                <c:pt idx="15712">
                  <c:v>42377</c:v>
                </c:pt>
                <c:pt idx="15713">
                  <c:v>42378</c:v>
                </c:pt>
                <c:pt idx="15714">
                  <c:v>42379</c:v>
                </c:pt>
                <c:pt idx="15715">
                  <c:v>42380</c:v>
                </c:pt>
                <c:pt idx="15716">
                  <c:v>42381</c:v>
                </c:pt>
                <c:pt idx="15717">
                  <c:v>42382</c:v>
                </c:pt>
                <c:pt idx="15718">
                  <c:v>42383</c:v>
                </c:pt>
                <c:pt idx="15719">
                  <c:v>42384</c:v>
                </c:pt>
                <c:pt idx="15720">
                  <c:v>42385</c:v>
                </c:pt>
                <c:pt idx="15721">
                  <c:v>42386</c:v>
                </c:pt>
                <c:pt idx="15722">
                  <c:v>42387</c:v>
                </c:pt>
                <c:pt idx="15723">
                  <c:v>42388</c:v>
                </c:pt>
                <c:pt idx="15724">
                  <c:v>42389</c:v>
                </c:pt>
                <c:pt idx="15725">
                  <c:v>42390</c:v>
                </c:pt>
                <c:pt idx="15726">
                  <c:v>42391</c:v>
                </c:pt>
                <c:pt idx="15727">
                  <c:v>42392</c:v>
                </c:pt>
                <c:pt idx="15728">
                  <c:v>42393</c:v>
                </c:pt>
                <c:pt idx="15729">
                  <c:v>42394</c:v>
                </c:pt>
                <c:pt idx="15730">
                  <c:v>42395</c:v>
                </c:pt>
                <c:pt idx="15731">
                  <c:v>42396</c:v>
                </c:pt>
                <c:pt idx="15732">
                  <c:v>42397</c:v>
                </c:pt>
                <c:pt idx="15733">
                  <c:v>42398</c:v>
                </c:pt>
                <c:pt idx="15734">
                  <c:v>42399</c:v>
                </c:pt>
                <c:pt idx="15735">
                  <c:v>42400</c:v>
                </c:pt>
                <c:pt idx="15736">
                  <c:v>42401</c:v>
                </c:pt>
                <c:pt idx="15737">
                  <c:v>42402</c:v>
                </c:pt>
                <c:pt idx="15738">
                  <c:v>42403</c:v>
                </c:pt>
                <c:pt idx="15739">
                  <c:v>42404</c:v>
                </c:pt>
                <c:pt idx="15740">
                  <c:v>42405</c:v>
                </c:pt>
                <c:pt idx="15741">
                  <c:v>42406</c:v>
                </c:pt>
                <c:pt idx="15742">
                  <c:v>42407</c:v>
                </c:pt>
                <c:pt idx="15743">
                  <c:v>42408</c:v>
                </c:pt>
                <c:pt idx="15744">
                  <c:v>42409</c:v>
                </c:pt>
                <c:pt idx="15745">
                  <c:v>42410</c:v>
                </c:pt>
                <c:pt idx="15746">
                  <c:v>42411</c:v>
                </c:pt>
                <c:pt idx="15747">
                  <c:v>42412</c:v>
                </c:pt>
                <c:pt idx="15748">
                  <c:v>42413</c:v>
                </c:pt>
                <c:pt idx="15749">
                  <c:v>42414</c:v>
                </c:pt>
                <c:pt idx="15750">
                  <c:v>42415</c:v>
                </c:pt>
                <c:pt idx="15751">
                  <c:v>42416</c:v>
                </c:pt>
                <c:pt idx="15752">
                  <c:v>42417</c:v>
                </c:pt>
                <c:pt idx="15753">
                  <c:v>42418</c:v>
                </c:pt>
                <c:pt idx="15754">
                  <c:v>42419</c:v>
                </c:pt>
                <c:pt idx="15755">
                  <c:v>42420</c:v>
                </c:pt>
                <c:pt idx="15756">
                  <c:v>42421</c:v>
                </c:pt>
                <c:pt idx="15757">
                  <c:v>42422</c:v>
                </c:pt>
                <c:pt idx="15758">
                  <c:v>42423</c:v>
                </c:pt>
                <c:pt idx="15759">
                  <c:v>42424</c:v>
                </c:pt>
                <c:pt idx="15760">
                  <c:v>42425</c:v>
                </c:pt>
                <c:pt idx="15761">
                  <c:v>42426</c:v>
                </c:pt>
                <c:pt idx="15762">
                  <c:v>42427</c:v>
                </c:pt>
                <c:pt idx="15763">
                  <c:v>42428</c:v>
                </c:pt>
                <c:pt idx="15764">
                  <c:v>42429</c:v>
                </c:pt>
                <c:pt idx="15765">
                  <c:v>42430</c:v>
                </c:pt>
                <c:pt idx="15766">
                  <c:v>42431</c:v>
                </c:pt>
                <c:pt idx="15767">
                  <c:v>42432</c:v>
                </c:pt>
                <c:pt idx="15768">
                  <c:v>42433</c:v>
                </c:pt>
                <c:pt idx="15769">
                  <c:v>42434</c:v>
                </c:pt>
                <c:pt idx="15770">
                  <c:v>42435</c:v>
                </c:pt>
                <c:pt idx="15771">
                  <c:v>42436</c:v>
                </c:pt>
                <c:pt idx="15772">
                  <c:v>42437</c:v>
                </c:pt>
                <c:pt idx="15773">
                  <c:v>42438</c:v>
                </c:pt>
                <c:pt idx="15774">
                  <c:v>42439</c:v>
                </c:pt>
                <c:pt idx="15775">
                  <c:v>42440</c:v>
                </c:pt>
                <c:pt idx="15776">
                  <c:v>42441</c:v>
                </c:pt>
                <c:pt idx="15777">
                  <c:v>42442</c:v>
                </c:pt>
                <c:pt idx="15778">
                  <c:v>42443</c:v>
                </c:pt>
                <c:pt idx="15779">
                  <c:v>42444</c:v>
                </c:pt>
                <c:pt idx="15780">
                  <c:v>42445</c:v>
                </c:pt>
                <c:pt idx="15781">
                  <c:v>42446</c:v>
                </c:pt>
                <c:pt idx="15782">
                  <c:v>42447</c:v>
                </c:pt>
                <c:pt idx="15783">
                  <c:v>42448</c:v>
                </c:pt>
                <c:pt idx="15784">
                  <c:v>42449</c:v>
                </c:pt>
                <c:pt idx="15785">
                  <c:v>42450</c:v>
                </c:pt>
                <c:pt idx="15786">
                  <c:v>42451</c:v>
                </c:pt>
                <c:pt idx="15787">
                  <c:v>42452</c:v>
                </c:pt>
                <c:pt idx="15788">
                  <c:v>42453</c:v>
                </c:pt>
                <c:pt idx="15789">
                  <c:v>42454</c:v>
                </c:pt>
                <c:pt idx="15790">
                  <c:v>42455</c:v>
                </c:pt>
                <c:pt idx="15791">
                  <c:v>42456</c:v>
                </c:pt>
                <c:pt idx="15792">
                  <c:v>42457</c:v>
                </c:pt>
                <c:pt idx="15793">
                  <c:v>42458</c:v>
                </c:pt>
                <c:pt idx="15794">
                  <c:v>42459</c:v>
                </c:pt>
                <c:pt idx="15795">
                  <c:v>42460</c:v>
                </c:pt>
                <c:pt idx="15796">
                  <c:v>42461</c:v>
                </c:pt>
                <c:pt idx="15797">
                  <c:v>42462</c:v>
                </c:pt>
                <c:pt idx="15798">
                  <c:v>42463</c:v>
                </c:pt>
                <c:pt idx="15799">
                  <c:v>42464</c:v>
                </c:pt>
                <c:pt idx="15800">
                  <c:v>42465</c:v>
                </c:pt>
                <c:pt idx="15801">
                  <c:v>42466</c:v>
                </c:pt>
                <c:pt idx="15802">
                  <c:v>42467</c:v>
                </c:pt>
                <c:pt idx="15803">
                  <c:v>42468</c:v>
                </c:pt>
                <c:pt idx="15804">
                  <c:v>42469</c:v>
                </c:pt>
                <c:pt idx="15805">
                  <c:v>42470</c:v>
                </c:pt>
                <c:pt idx="15806">
                  <c:v>42471</c:v>
                </c:pt>
                <c:pt idx="15807">
                  <c:v>42472</c:v>
                </c:pt>
                <c:pt idx="15808">
                  <c:v>42473</c:v>
                </c:pt>
                <c:pt idx="15809">
                  <c:v>42474</c:v>
                </c:pt>
                <c:pt idx="15810">
                  <c:v>42475</c:v>
                </c:pt>
                <c:pt idx="15811">
                  <c:v>42476</c:v>
                </c:pt>
                <c:pt idx="15812">
                  <c:v>42477</c:v>
                </c:pt>
                <c:pt idx="15813">
                  <c:v>42478</c:v>
                </c:pt>
                <c:pt idx="15814">
                  <c:v>42479</c:v>
                </c:pt>
                <c:pt idx="15815">
                  <c:v>42480</c:v>
                </c:pt>
                <c:pt idx="15816">
                  <c:v>42481</c:v>
                </c:pt>
                <c:pt idx="15817">
                  <c:v>42482</c:v>
                </c:pt>
                <c:pt idx="15818">
                  <c:v>42483</c:v>
                </c:pt>
                <c:pt idx="15819">
                  <c:v>42484</c:v>
                </c:pt>
                <c:pt idx="15820">
                  <c:v>42485</c:v>
                </c:pt>
                <c:pt idx="15821">
                  <c:v>42486</c:v>
                </c:pt>
                <c:pt idx="15822">
                  <c:v>42487</c:v>
                </c:pt>
                <c:pt idx="15823">
                  <c:v>42488</c:v>
                </c:pt>
                <c:pt idx="15824">
                  <c:v>42489</c:v>
                </c:pt>
                <c:pt idx="15825">
                  <c:v>42490</c:v>
                </c:pt>
                <c:pt idx="15826">
                  <c:v>42491</c:v>
                </c:pt>
                <c:pt idx="15827">
                  <c:v>42492</c:v>
                </c:pt>
                <c:pt idx="15828">
                  <c:v>42493</c:v>
                </c:pt>
                <c:pt idx="15829">
                  <c:v>42494</c:v>
                </c:pt>
                <c:pt idx="15830">
                  <c:v>42495</c:v>
                </c:pt>
                <c:pt idx="15831">
                  <c:v>42496</c:v>
                </c:pt>
                <c:pt idx="15832">
                  <c:v>42497</c:v>
                </c:pt>
                <c:pt idx="15833">
                  <c:v>42498</c:v>
                </c:pt>
                <c:pt idx="15834">
                  <c:v>42499</c:v>
                </c:pt>
                <c:pt idx="15835">
                  <c:v>42500</c:v>
                </c:pt>
                <c:pt idx="15836">
                  <c:v>42501</c:v>
                </c:pt>
                <c:pt idx="15837">
                  <c:v>42502</c:v>
                </c:pt>
                <c:pt idx="15838">
                  <c:v>42503</c:v>
                </c:pt>
                <c:pt idx="15839">
                  <c:v>42504</c:v>
                </c:pt>
                <c:pt idx="15840">
                  <c:v>42505</c:v>
                </c:pt>
                <c:pt idx="15841">
                  <c:v>42506</c:v>
                </c:pt>
                <c:pt idx="15842">
                  <c:v>42507</c:v>
                </c:pt>
                <c:pt idx="15843">
                  <c:v>42508</c:v>
                </c:pt>
                <c:pt idx="15844">
                  <c:v>42509</c:v>
                </c:pt>
                <c:pt idx="15845">
                  <c:v>42510</c:v>
                </c:pt>
                <c:pt idx="15846">
                  <c:v>42511</c:v>
                </c:pt>
                <c:pt idx="15847">
                  <c:v>42512</c:v>
                </c:pt>
                <c:pt idx="15848">
                  <c:v>42513</c:v>
                </c:pt>
                <c:pt idx="15849">
                  <c:v>42514</c:v>
                </c:pt>
                <c:pt idx="15850">
                  <c:v>42515</c:v>
                </c:pt>
                <c:pt idx="15851">
                  <c:v>42516</c:v>
                </c:pt>
                <c:pt idx="15852">
                  <c:v>42517</c:v>
                </c:pt>
                <c:pt idx="15853">
                  <c:v>42518</c:v>
                </c:pt>
                <c:pt idx="15854">
                  <c:v>42519</c:v>
                </c:pt>
                <c:pt idx="15855">
                  <c:v>42520</c:v>
                </c:pt>
                <c:pt idx="15856">
                  <c:v>42521</c:v>
                </c:pt>
                <c:pt idx="15857">
                  <c:v>42522</c:v>
                </c:pt>
                <c:pt idx="15858">
                  <c:v>42523</c:v>
                </c:pt>
                <c:pt idx="15859">
                  <c:v>42524</c:v>
                </c:pt>
                <c:pt idx="15860">
                  <c:v>42525</c:v>
                </c:pt>
                <c:pt idx="15861">
                  <c:v>42526</c:v>
                </c:pt>
                <c:pt idx="15862">
                  <c:v>42527</c:v>
                </c:pt>
                <c:pt idx="15863">
                  <c:v>42528</c:v>
                </c:pt>
                <c:pt idx="15864">
                  <c:v>42529</c:v>
                </c:pt>
                <c:pt idx="15865">
                  <c:v>42530</c:v>
                </c:pt>
                <c:pt idx="15866">
                  <c:v>42531</c:v>
                </c:pt>
                <c:pt idx="15867">
                  <c:v>42532</c:v>
                </c:pt>
                <c:pt idx="15868">
                  <c:v>42533</c:v>
                </c:pt>
                <c:pt idx="15869">
                  <c:v>42534</c:v>
                </c:pt>
                <c:pt idx="15870">
                  <c:v>42535</c:v>
                </c:pt>
                <c:pt idx="15871">
                  <c:v>42536</c:v>
                </c:pt>
                <c:pt idx="15872">
                  <c:v>42537</c:v>
                </c:pt>
                <c:pt idx="15873">
                  <c:v>42538</c:v>
                </c:pt>
                <c:pt idx="15874">
                  <c:v>42539</c:v>
                </c:pt>
                <c:pt idx="15875">
                  <c:v>42540</c:v>
                </c:pt>
                <c:pt idx="15876">
                  <c:v>42541</c:v>
                </c:pt>
                <c:pt idx="15877">
                  <c:v>42542</c:v>
                </c:pt>
                <c:pt idx="15878">
                  <c:v>42543</c:v>
                </c:pt>
                <c:pt idx="15879">
                  <c:v>42544</c:v>
                </c:pt>
                <c:pt idx="15880">
                  <c:v>42545</c:v>
                </c:pt>
                <c:pt idx="15881">
                  <c:v>42546</c:v>
                </c:pt>
                <c:pt idx="15882">
                  <c:v>42547</c:v>
                </c:pt>
                <c:pt idx="15883">
                  <c:v>42548</c:v>
                </c:pt>
                <c:pt idx="15884">
                  <c:v>42549</c:v>
                </c:pt>
                <c:pt idx="15885">
                  <c:v>42550</c:v>
                </c:pt>
                <c:pt idx="15886">
                  <c:v>42551</c:v>
                </c:pt>
                <c:pt idx="15887">
                  <c:v>42552</c:v>
                </c:pt>
                <c:pt idx="15888">
                  <c:v>42553</c:v>
                </c:pt>
                <c:pt idx="15889">
                  <c:v>42554</c:v>
                </c:pt>
                <c:pt idx="15890">
                  <c:v>42555</c:v>
                </c:pt>
                <c:pt idx="15891">
                  <c:v>42556</c:v>
                </c:pt>
                <c:pt idx="15892">
                  <c:v>42557</c:v>
                </c:pt>
                <c:pt idx="15893">
                  <c:v>42558</c:v>
                </c:pt>
                <c:pt idx="15894">
                  <c:v>42559</c:v>
                </c:pt>
                <c:pt idx="15895">
                  <c:v>42560</c:v>
                </c:pt>
                <c:pt idx="15896">
                  <c:v>42561</c:v>
                </c:pt>
                <c:pt idx="15897">
                  <c:v>42562</c:v>
                </c:pt>
                <c:pt idx="15898">
                  <c:v>42563</c:v>
                </c:pt>
                <c:pt idx="15899">
                  <c:v>42564</c:v>
                </c:pt>
                <c:pt idx="15900">
                  <c:v>42565</c:v>
                </c:pt>
                <c:pt idx="15901">
                  <c:v>42566</c:v>
                </c:pt>
                <c:pt idx="15902">
                  <c:v>42567</c:v>
                </c:pt>
                <c:pt idx="15903">
                  <c:v>42568</c:v>
                </c:pt>
                <c:pt idx="15904">
                  <c:v>42569</c:v>
                </c:pt>
                <c:pt idx="15905">
                  <c:v>42570</c:v>
                </c:pt>
                <c:pt idx="15906">
                  <c:v>42571</c:v>
                </c:pt>
                <c:pt idx="15907">
                  <c:v>42572</c:v>
                </c:pt>
                <c:pt idx="15908">
                  <c:v>42573</c:v>
                </c:pt>
                <c:pt idx="15909">
                  <c:v>42574</c:v>
                </c:pt>
                <c:pt idx="15910">
                  <c:v>42575</c:v>
                </c:pt>
                <c:pt idx="15911">
                  <c:v>42576</c:v>
                </c:pt>
                <c:pt idx="15912">
                  <c:v>42577</c:v>
                </c:pt>
                <c:pt idx="15913">
                  <c:v>42578</c:v>
                </c:pt>
                <c:pt idx="15914">
                  <c:v>42579</c:v>
                </c:pt>
                <c:pt idx="15915">
                  <c:v>42580</c:v>
                </c:pt>
                <c:pt idx="15916">
                  <c:v>42581</c:v>
                </c:pt>
                <c:pt idx="15917">
                  <c:v>42582</c:v>
                </c:pt>
                <c:pt idx="15918">
                  <c:v>42583</c:v>
                </c:pt>
                <c:pt idx="15919">
                  <c:v>42584</c:v>
                </c:pt>
                <c:pt idx="15920">
                  <c:v>42585</c:v>
                </c:pt>
                <c:pt idx="15921">
                  <c:v>42586</c:v>
                </c:pt>
                <c:pt idx="15922">
                  <c:v>42587</c:v>
                </c:pt>
                <c:pt idx="15923">
                  <c:v>42588</c:v>
                </c:pt>
                <c:pt idx="15924">
                  <c:v>42589</c:v>
                </c:pt>
                <c:pt idx="15925">
                  <c:v>42590</c:v>
                </c:pt>
                <c:pt idx="15926">
                  <c:v>42591</c:v>
                </c:pt>
                <c:pt idx="15927">
                  <c:v>42592</c:v>
                </c:pt>
                <c:pt idx="15928">
                  <c:v>42593</c:v>
                </c:pt>
                <c:pt idx="15929">
                  <c:v>42594</c:v>
                </c:pt>
                <c:pt idx="15930">
                  <c:v>42595</c:v>
                </c:pt>
                <c:pt idx="15931">
                  <c:v>42596</c:v>
                </c:pt>
                <c:pt idx="15932">
                  <c:v>42597</c:v>
                </c:pt>
                <c:pt idx="15933">
                  <c:v>42598</c:v>
                </c:pt>
                <c:pt idx="15934">
                  <c:v>42599</c:v>
                </c:pt>
                <c:pt idx="15935">
                  <c:v>42600</c:v>
                </c:pt>
                <c:pt idx="15936">
                  <c:v>42601</c:v>
                </c:pt>
                <c:pt idx="15937">
                  <c:v>42602</c:v>
                </c:pt>
                <c:pt idx="15938">
                  <c:v>42603</c:v>
                </c:pt>
                <c:pt idx="15939">
                  <c:v>42604</c:v>
                </c:pt>
                <c:pt idx="15940">
                  <c:v>42605</c:v>
                </c:pt>
                <c:pt idx="15941">
                  <c:v>42606</c:v>
                </c:pt>
                <c:pt idx="15942">
                  <c:v>42607</c:v>
                </c:pt>
                <c:pt idx="15943">
                  <c:v>42608</c:v>
                </c:pt>
                <c:pt idx="15944">
                  <c:v>42609</c:v>
                </c:pt>
                <c:pt idx="15945">
                  <c:v>42610</c:v>
                </c:pt>
                <c:pt idx="15946">
                  <c:v>42611</c:v>
                </c:pt>
                <c:pt idx="15947">
                  <c:v>42612</c:v>
                </c:pt>
                <c:pt idx="15948">
                  <c:v>42613</c:v>
                </c:pt>
                <c:pt idx="15949">
                  <c:v>42614</c:v>
                </c:pt>
                <c:pt idx="15950">
                  <c:v>42615</c:v>
                </c:pt>
                <c:pt idx="15951">
                  <c:v>42616</c:v>
                </c:pt>
                <c:pt idx="15952">
                  <c:v>42617</c:v>
                </c:pt>
                <c:pt idx="15953">
                  <c:v>42618</c:v>
                </c:pt>
                <c:pt idx="15954">
                  <c:v>42619</c:v>
                </c:pt>
                <c:pt idx="15955">
                  <c:v>42620</c:v>
                </c:pt>
                <c:pt idx="15956">
                  <c:v>42621</c:v>
                </c:pt>
                <c:pt idx="15957">
                  <c:v>42622</c:v>
                </c:pt>
                <c:pt idx="15958">
                  <c:v>42623</c:v>
                </c:pt>
                <c:pt idx="15959">
                  <c:v>42624</c:v>
                </c:pt>
                <c:pt idx="15960">
                  <c:v>42625</c:v>
                </c:pt>
                <c:pt idx="15961">
                  <c:v>42626</c:v>
                </c:pt>
                <c:pt idx="15962">
                  <c:v>42627</c:v>
                </c:pt>
                <c:pt idx="15963">
                  <c:v>42628</c:v>
                </c:pt>
                <c:pt idx="15964">
                  <c:v>42629</c:v>
                </c:pt>
                <c:pt idx="15965">
                  <c:v>42630</c:v>
                </c:pt>
                <c:pt idx="15966">
                  <c:v>42631</c:v>
                </c:pt>
                <c:pt idx="15967">
                  <c:v>42632</c:v>
                </c:pt>
                <c:pt idx="15968">
                  <c:v>42633</c:v>
                </c:pt>
                <c:pt idx="15969">
                  <c:v>42634</c:v>
                </c:pt>
                <c:pt idx="15970">
                  <c:v>42635</c:v>
                </c:pt>
                <c:pt idx="15971">
                  <c:v>42636</c:v>
                </c:pt>
                <c:pt idx="15972">
                  <c:v>42637</c:v>
                </c:pt>
                <c:pt idx="15973">
                  <c:v>42638</c:v>
                </c:pt>
                <c:pt idx="15974">
                  <c:v>42639</c:v>
                </c:pt>
                <c:pt idx="15975">
                  <c:v>42640</c:v>
                </c:pt>
                <c:pt idx="15976">
                  <c:v>42641</c:v>
                </c:pt>
                <c:pt idx="15977">
                  <c:v>42642</c:v>
                </c:pt>
                <c:pt idx="15978">
                  <c:v>42643</c:v>
                </c:pt>
                <c:pt idx="15979">
                  <c:v>42644</c:v>
                </c:pt>
                <c:pt idx="15980">
                  <c:v>42645</c:v>
                </c:pt>
                <c:pt idx="15981">
                  <c:v>42646</c:v>
                </c:pt>
                <c:pt idx="15982">
                  <c:v>42647</c:v>
                </c:pt>
                <c:pt idx="15983">
                  <c:v>42648</c:v>
                </c:pt>
                <c:pt idx="15984">
                  <c:v>42649</c:v>
                </c:pt>
                <c:pt idx="15985">
                  <c:v>42650</c:v>
                </c:pt>
                <c:pt idx="15986">
                  <c:v>42651</c:v>
                </c:pt>
                <c:pt idx="15987">
                  <c:v>42652</c:v>
                </c:pt>
                <c:pt idx="15988">
                  <c:v>42653</c:v>
                </c:pt>
                <c:pt idx="15989">
                  <c:v>42654</c:v>
                </c:pt>
                <c:pt idx="15990">
                  <c:v>42655</c:v>
                </c:pt>
                <c:pt idx="15991">
                  <c:v>42656</c:v>
                </c:pt>
                <c:pt idx="15992">
                  <c:v>42657</c:v>
                </c:pt>
                <c:pt idx="15993">
                  <c:v>42658</c:v>
                </c:pt>
                <c:pt idx="15994">
                  <c:v>42659</c:v>
                </c:pt>
                <c:pt idx="15995">
                  <c:v>42660</c:v>
                </c:pt>
                <c:pt idx="15996">
                  <c:v>42661</c:v>
                </c:pt>
                <c:pt idx="15997">
                  <c:v>42662</c:v>
                </c:pt>
                <c:pt idx="15998">
                  <c:v>42663</c:v>
                </c:pt>
                <c:pt idx="15999">
                  <c:v>42664</c:v>
                </c:pt>
                <c:pt idx="16000">
                  <c:v>42665</c:v>
                </c:pt>
                <c:pt idx="16001">
                  <c:v>42666</c:v>
                </c:pt>
                <c:pt idx="16002">
                  <c:v>42667</c:v>
                </c:pt>
                <c:pt idx="16003">
                  <c:v>42668</c:v>
                </c:pt>
                <c:pt idx="16004">
                  <c:v>42669</c:v>
                </c:pt>
                <c:pt idx="16005">
                  <c:v>42670</c:v>
                </c:pt>
                <c:pt idx="16006">
                  <c:v>42671</c:v>
                </c:pt>
                <c:pt idx="16007">
                  <c:v>42672</c:v>
                </c:pt>
                <c:pt idx="16008">
                  <c:v>42673</c:v>
                </c:pt>
                <c:pt idx="16009">
                  <c:v>42674</c:v>
                </c:pt>
                <c:pt idx="16010">
                  <c:v>42675</c:v>
                </c:pt>
                <c:pt idx="16011">
                  <c:v>42676</c:v>
                </c:pt>
                <c:pt idx="16012">
                  <c:v>42677</c:v>
                </c:pt>
                <c:pt idx="16013">
                  <c:v>42678</c:v>
                </c:pt>
                <c:pt idx="16014">
                  <c:v>42679</c:v>
                </c:pt>
                <c:pt idx="16015">
                  <c:v>42680</c:v>
                </c:pt>
                <c:pt idx="16016">
                  <c:v>42681</c:v>
                </c:pt>
                <c:pt idx="16017">
                  <c:v>42682</c:v>
                </c:pt>
                <c:pt idx="16018">
                  <c:v>42683</c:v>
                </c:pt>
                <c:pt idx="16019">
                  <c:v>42684</c:v>
                </c:pt>
                <c:pt idx="16020">
                  <c:v>42685</c:v>
                </c:pt>
                <c:pt idx="16021">
                  <c:v>42686</c:v>
                </c:pt>
                <c:pt idx="16022">
                  <c:v>42687</c:v>
                </c:pt>
                <c:pt idx="16023">
                  <c:v>42688</c:v>
                </c:pt>
                <c:pt idx="16024">
                  <c:v>42689</c:v>
                </c:pt>
                <c:pt idx="16025">
                  <c:v>42690</c:v>
                </c:pt>
                <c:pt idx="16026">
                  <c:v>42691</c:v>
                </c:pt>
                <c:pt idx="16027">
                  <c:v>42692</c:v>
                </c:pt>
                <c:pt idx="16028">
                  <c:v>42693</c:v>
                </c:pt>
                <c:pt idx="16029">
                  <c:v>42694</c:v>
                </c:pt>
                <c:pt idx="16030">
                  <c:v>42695</c:v>
                </c:pt>
                <c:pt idx="16031">
                  <c:v>42696</c:v>
                </c:pt>
                <c:pt idx="16032">
                  <c:v>42697</c:v>
                </c:pt>
                <c:pt idx="16033">
                  <c:v>42698</c:v>
                </c:pt>
                <c:pt idx="16034">
                  <c:v>42699</c:v>
                </c:pt>
                <c:pt idx="16035">
                  <c:v>42700</c:v>
                </c:pt>
                <c:pt idx="16036">
                  <c:v>42701</c:v>
                </c:pt>
                <c:pt idx="16037">
                  <c:v>42702</c:v>
                </c:pt>
                <c:pt idx="16038">
                  <c:v>42703</c:v>
                </c:pt>
                <c:pt idx="16039">
                  <c:v>42704</c:v>
                </c:pt>
                <c:pt idx="16040">
                  <c:v>42705</c:v>
                </c:pt>
                <c:pt idx="16041">
                  <c:v>42706</c:v>
                </c:pt>
                <c:pt idx="16042">
                  <c:v>42707</c:v>
                </c:pt>
                <c:pt idx="16043">
                  <c:v>42708</c:v>
                </c:pt>
                <c:pt idx="16044">
                  <c:v>42709</c:v>
                </c:pt>
                <c:pt idx="16045">
                  <c:v>42710</c:v>
                </c:pt>
                <c:pt idx="16046">
                  <c:v>42711</c:v>
                </c:pt>
                <c:pt idx="16047">
                  <c:v>42712</c:v>
                </c:pt>
                <c:pt idx="16048">
                  <c:v>42713</c:v>
                </c:pt>
                <c:pt idx="16049">
                  <c:v>42714</c:v>
                </c:pt>
                <c:pt idx="16050">
                  <c:v>42715</c:v>
                </c:pt>
                <c:pt idx="16051">
                  <c:v>42716</c:v>
                </c:pt>
                <c:pt idx="16052">
                  <c:v>42717</c:v>
                </c:pt>
                <c:pt idx="16053">
                  <c:v>42718</c:v>
                </c:pt>
                <c:pt idx="16054">
                  <c:v>42719</c:v>
                </c:pt>
                <c:pt idx="16055">
                  <c:v>42720</c:v>
                </c:pt>
                <c:pt idx="16056">
                  <c:v>42721</c:v>
                </c:pt>
                <c:pt idx="16057">
                  <c:v>42722</c:v>
                </c:pt>
                <c:pt idx="16058">
                  <c:v>42723</c:v>
                </c:pt>
                <c:pt idx="16059">
                  <c:v>42724</c:v>
                </c:pt>
                <c:pt idx="16060">
                  <c:v>42725</c:v>
                </c:pt>
                <c:pt idx="16061">
                  <c:v>42726</c:v>
                </c:pt>
                <c:pt idx="16062">
                  <c:v>42727</c:v>
                </c:pt>
                <c:pt idx="16063">
                  <c:v>42728</c:v>
                </c:pt>
                <c:pt idx="16064">
                  <c:v>42729</c:v>
                </c:pt>
                <c:pt idx="16065">
                  <c:v>42730</c:v>
                </c:pt>
                <c:pt idx="16066">
                  <c:v>42731</c:v>
                </c:pt>
                <c:pt idx="16067">
                  <c:v>42732</c:v>
                </c:pt>
                <c:pt idx="16068">
                  <c:v>42733</c:v>
                </c:pt>
                <c:pt idx="16069">
                  <c:v>42734</c:v>
                </c:pt>
                <c:pt idx="16070">
                  <c:v>42735</c:v>
                </c:pt>
                <c:pt idx="16071">
                  <c:v>42736</c:v>
                </c:pt>
                <c:pt idx="16072">
                  <c:v>42737</c:v>
                </c:pt>
                <c:pt idx="16073">
                  <c:v>42738</c:v>
                </c:pt>
                <c:pt idx="16074">
                  <c:v>42739</c:v>
                </c:pt>
                <c:pt idx="16075">
                  <c:v>42740</c:v>
                </c:pt>
                <c:pt idx="16076">
                  <c:v>42741</c:v>
                </c:pt>
                <c:pt idx="16077">
                  <c:v>42742</c:v>
                </c:pt>
                <c:pt idx="16078">
                  <c:v>42743</c:v>
                </c:pt>
                <c:pt idx="16079">
                  <c:v>42744</c:v>
                </c:pt>
                <c:pt idx="16080">
                  <c:v>42745</c:v>
                </c:pt>
                <c:pt idx="16081">
                  <c:v>42746</c:v>
                </c:pt>
                <c:pt idx="16082">
                  <c:v>42747</c:v>
                </c:pt>
                <c:pt idx="16083">
                  <c:v>42748</c:v>
                </c:pt>
                <c:pt idx="16084">
                  <c:v>42749</c:v>
                </c:pt>
                <c:pt idx="16085">
                  <c:v>42750</c:v>
                </c:pt>
                <c:pt idx="16086">
                  <c:v>42751</c:v>
                </c:pt>
                <c:pt idx="16087">
                  <c:v>42752</c:v>
                </c:pt>
                <c:pt idx="16088">
                  <c:v>42753</c:v>
                </c:pt>
                <c:pt idx="16089">
                  <c:v>42754</c:v>
                </c:pt>
                <c:pt idx="16090">
                  <c:v>42755</c:v>
                </c:pt>
                <c:pt idx="16091">
                  <c:v>42756</c:v>
                </c:pt>
                <c:pt idx="16092">
                  <c:v>42757</c:v>
                </c:pt>
                <c:pt idx="16093">
                  <c:v>42758</c:v>
                </c:pt>
                <c:pt idx="16094">
                  <c:v>42759</c:v>
                </c:pt>
                <c:pt idx="16095">
                  <c:v>42760</c:v>
                </c:pt>
                <c:pt idx="16096">
                  <c:v>42761</c:v>
                </c:pt>
                <c:pt idx="16097">
                  <c:v>42762</c:v>
                </c:pt>
                <c:pt idx="16098">
                  <c:v>42763</c:v>
                </c:pt>
                <c:pt idx="16099">
                  <c:v>42764</c:v>
                </c:pt>
                <c:pt idx="16100">
                  <c:v>42765</c:v>
                </c:pt>
                <c:pt idx="16101">
                  <c:v>42766</c:v>
                </c:pt>
                <c:pt idx="16102">
                  <c:v>42767</c:v>
                </c:pt>
                <c:pt idx="16103">
                  <c:v>42768</c:v>
                </c:pt>
                <c:pt idx="16104">
                  <c:v>42769</c:v>
                </c:pt>
                <c:pt idx="16105">
                  <c:v>42770</c:v>
                </c:pt>
                <c:pt idx="16106">
                  <c:v>42771</c:v>
                </c:pt>
                <c:pt idx="16107">
                  <c:v>42772</c:v>
                </c:pt>
                <c:pt idx="16108">
                  <c:v>42773</c:v>
                </c:pt>
                <c:pt idx="16109">
                  <c:v>42774</c:v>
                </c:pt>
                <c:pt idx="16110">
                  <c:v>42775</c:v>
                </c:pt>
                <c:pt idx="16111">
                  <c:v>42776</c:v>
                </c:pt>
                <c:pt idx="16112">
                  <c:v>42777</c:v>
                </c:pt>
                <c:pt idx="16113">
                  <c:v>42778</c:v>
                </c:pt>
                <c:pt idx="16114">
                  <c:v>42779</c:v>
                </c:pt>
                <c:pt idx="16115">
                  <c:v>42780</c:v>
                </c:pt>
                <c:pt idx="16116">
                  <c:v>42781</c:v>
                </c:pt>
                <c:pt idx="16117">
                  <c:v>42782</c:v>
                </c:pt>
                <c:pt idx="16118">
                  <c:v>42783</c:v>
                </c:pt>
                <c:pt idx="16119">
                  <c:v>42784</c:v>
                </c:pt>
                <c:pt idx="16120">
                  <c:v>42785</c:v>
                </c:pt>
                <c:pt idx="16121">
                  <c:v>42786</c:v>
                </c:pt>
                <c:pt idx="16122">
                  <c:v>42787</c:v>
                </c:pt>
                <c:pt idx="16123">
                  <c:v>42788</c:v>
                </c:pt>
                <c:pt idx="16124">
                  <c:v>42789</c:v>
                </c:pt>
                <c:pt idx="16125">
                  <c:v>42790</c:v>
                </c:pt>
                <c:pt idx="16126">
                  <c:v>42791</c:v>
                </c:pt>
                <c:pt idx="16127">
                  <c:v>42792</c:v>
                </c:pt>
                <c:pt idx="16128">
                  <c:v>42793</c:v>
                </c:pt>
                <c:pt idx="16129">
                  <c:v>42794</c:v>
                </c:pt>
                <c:pt idx="16130">
                  <c:v>42795</c:v>
                </c:pt>
                <c:pt idx="16131">
                  <c:v>42796</c:v>
                </c:pt>
                <c:pt idx="16132">
                  <c:v>42797</c:v>
                </c:pt>
                <c:pt idx="16133">
                  <c:v>42798</c:v>
                </c:pt>
                <c:pt idx="16134">
                  <c:v>42799</c:v>
                </c:pt>
                <c:pt idx="16135">
                  <c:v>42800</c:v>
                </c:pt>
                <c:pt idx="16136">
                  <c:v>42801</c:v>
                </c:pt>
                <c:pt idx="16137">
                  <c:v>42802</c:v>
                </c:pt>
                <c:pt idx="16138">
                  <c:v>42803</c:v>
                </c:pt>
                <c:pt idx="16139">
                  <c:v>42804</c:v>
                </c:pt>
                <c:pt idx="16140">
                  <c:v>42805</c:v>
                </c:pt>
                <c:pt idx="16141">
                  <c:v>42806</c:v>
                </c:pt>
                <c:pt idx="16142">
                  <c:v>42807</c:v>
                </c:pt>
                <c:pt idx="16143">
                  <c:v>42808</c:v>
                </c:pt>
                <c:pt idx="16144">
                  <c:v>42809</c:v>
                </c:pt>
                <c:pt idx="16145">
                  <c:v>42810</c:v>
                </c:pt>
                <c:pt idx="16146">
                  <c:v>42811</c:v>
                </c:pt>
                <c:pt idx="16147">
                  <c:v>42812</c:v>
                </c:pt>
                <c:pt idx="16148">
                  <c:v>42813</c:v>
                </c:pt>
                <c:pt idx="16149">
                  <c:v>42814</c:v>
                </c:pt>
                <c:pt idx="16150">
                  <c:v>42815</c:v>
                </c:pt>
                <c:pt idx="16151">
                  <c:v>42816</c:v>
                </c:pt>
                <c:pt idx="16152">
                  <c:v>42817</c:v>
                </c:pt>
                <c:pt idx="16153">
                  <c:v>42818</c:v>
                </c:pt>
                <c:pt idx="16154">
                  <c:v>42819</c:v>
                </c:pt>
                <c:pt idx="16155">
                  <c:v>42820</c:v>
                </c:pt>
                <c:pt idx="16156">
                  <c:v>42821</c:v>
                </c:pt>
                <c:pt idx="16157">
                  <c:v>42822</c:v>
                </c:pt>
                <c:pt idx="16158">
                  <c:v>42823</c:v>
                </c:pt>
                <c:pt idx="16159">
                  <c:v>42824</c:v>
                </c:pt>
                <c:pt idx="16160">
                  <c:v>42825</c:v>
                </c:pt>
                <c:pt idx="16161">
                  <c:v>42826</c:v>
                </c:pt>
                <c:pt idx="16162">
                  <c:v>42827</c:v>
                </c:pt>
                <c:pt idx="16163">
                  <c:v>42828</c:v>
                </c:pt>
                <c:pt idx="16164">
                  <c:v>42829</c:v>
                </c:pt>
                <c:pt idx="16165">
                  <c:v>42830</c:v>
                </c:pt>
                <c:pt idx="16166">
                  <c:v>42831</c:v>
                </c:pt>
                <c:pt idx="16167">
                  <c:v>42832</c:v>
                </c:pt>
                <c:pt idx="16168">
                  <c:v>42833</c:v>
                </c:pt>
                <c:pt idx="16169">
                  <c:v>42834</c:v>
                </c:pt>
                <c:pt idx="16170">
                  <c:v>42835</c:v>
                </c:pt>
                <c:pt idx="16171">
                  <c:v>42836</c:v>
                </c:pt>
                <c:pt idx="16172">
                  <c:v>42837</c:v>
                </c:pt>
                <c:pt idx="16173">
                  <c:v>42838</c:v>
                </c:pt>
                <c:pt idx="16174">
                  <c:v>42839</c:v>
                </c:pt>
                <c:pt idx="16175">
                  <c:v>42840</c:v>
                </c:pt>
                <c:pt idx="16176">
                  <c:v>42841</c:v>
                </c:pt>
                <c:pt idx="16177">
                  <c:v>42842</c:v>
                </c:pt>
                <c:pt idx="16178">
                  <c:v>42843</c:v>
                </c:pt>
                <c:pt idx="16179">
                  <c:v>42844</c:v>
                </c:pt>
                <c:pt idx="16180">
                  <c:v>42845</c:v>
                </c:pt>
                <c:pt idx="16181">
                  <c:v>42846</c:v>
                </c:pt>
                <c:pt idx="16182">
                  <c:v>42847</c:v>
                </c:pt>
                <c:pt idx="16183">
                  <c:v>42848</c:v>
                </c:pt>
                <c:pt idx="16184">
                  <c:v>42849</c:v>
                </c:pt>
                <c:pt idx="16185">
                  <c:v>42850</c:v>
                </c:pt>
                <c:pt idx="16186">
                  <c:v>42851</c:v>
                </c:pt>
                <c:pt idx="16187">
                  <c:v>42852</c:v>
                </c:pt>
                <c:pt idx="16188">
                  <c:v>42853</c:v>
                </c:pt>
                <c:pt idx="16189">
                  <c:v>42854</c:v>
                </c:pt>
                <c:pt idx="16190">
                  <c:v>42855</c:v>
                </c:pt>
                <c:pt idx="16191">
                  <c:v>42856</c:v>
                </c:pt>
                <c:pt idx="16192">
                  <c:v>42857</c:v>
                </c:pt>
                <c:pt idx="16193">
                  <c:v>42858</c:v>
                </c:pt>
                <c:pt idx="16194">
                  <c:v>42859</c:v>
                </c:pt>
                <c:pt idx="16195">
                  <c:v>42860</c:v>
                </c:pt>
                <c:pt idx="16196">
                  <c:v>42861</c:v>
                </c:pt>
                <c:pt idx="16197">
                  <c:v>42862</c:v>
                </c:pt>
                <c:pt idx="16198">
                  <c:v>42863</c:v>
                </c:pt>
                <c:pt idx="16199">
                  <c:v>42864</c:v>
                </c:pt>
                <c:pt idx="16200">
                  <c:v>42865</c:v>
                </c:pt>
                <c:pt idx="16201">
                  <c:v>42866</c:v>
                </c:pt>
                <c:pt idx="16202">
                  <c:v>42867</c:v>
                </c:pt>
                <c:pt idx="16203">
                  <c:v>42868</c:v>
                </c:pt>
                <c:pt idx="16204">
                  <c:v>42869</c:v>
                </c:pt>
                <c:pt idx="16205">
                  <c:v>42870</c:v>
                </c:pt>
                <c:pt idx="16206">
                  <c:v>42871</c:v>
                </c:pt>
                <c:pt idx="16207">
                  <c:v>42872</c:v>
                </c:pt>
                <c:pt idx="16208">
                  <c:v>42873</c:v>
                </c:pt>
                <c:pt idx="16209">
                  <c:v>42874</c:v>
                </c:pt>
                <c:pt idx="16210">
                  <c:v>42875</c:v>
                </c:pt>
                <c:pt idx="16211">
                  <c:v>42876</c:v>
                </c:pt>
                <c:pt idx="16212">
                  <c:v>42877</c:v>
                </c:pt>
                <c:pt idx="16213">
                  <c:v>42878</c:v>
                </c:pt>
                <c:pt idx="16214">
                  <c:v>42879</c:v>
                </c:pt>
                <c:pt idx="16215">
                  <c:v>42880</c:v>
                </c:pt>
                <c:pt idx="16216">
                  <c:v>42881</c:v>
                </c:pt>
                <c:pt idx="16217">
                  <c:v>42882</c:v>
                </c:pt>
                <c:pt idx="16218">
                  <c:v>42883</c:v>
                </c:pt>
                <c:pt idx="16219">
                  <c:v>42884</c:v>
                </c:pt>
                <c:pt idx="16220">
                  <c:v>42885</c:v>
                </c:pt>
                <c:pt idx="16221">
                  <c:v>42886</c:v>
                </c:pt>
                <c:pt idx="16222">
                  <c:v>42887</c:v>
                </c:pt>
                <c:pt idx="16223">
                  <c:v>42888</c:v>
                </c:pt>
                <c:pt idx="16224">
                  <c:v>42889</c:v>
                </c:pt>
                <c:pt idx="16225">
                  <c:v>42890</c:v>
                </c:pt>
                <c:pt idx="16226">
                  <c:v>42891</c:v>
                </c:pt>
                <c:pt idx="16227">
                  <c:v>42892</c:v>
                </c:pt>
                <c:pt idx="16228">
                  <c:v>42893</c:v>
                </c:pt>
                <c:pt idx="16229">
                  <c:v>42894</c:v>
                </c:pt>
                <c:pt idx="16230">
                  <c:v>42895</c:v>
                </c:pt>
                <c:pt idx="16231">
                  <c:v>42896</c:v>
                </c:pt>
                <c:pt idx="16232">
                  <c:v>42897</c:v>
                </c:pt>
                <c:pt idx="16233">
                  <c:v>42898</c:v>
                </c:pt>
                <c:pt idx="16234">
                  <c:v>42899</c:v>
                </c:pt>
                <c:pt idx="16235">
                  <c:v>42900</c:v>
                </c:pt>
                <c:pt idx="16236">
                  <c:v>42901</c:v>
                </c:pt>
                <c:pt idx="16237">
                  <c:v>42902</c:v>
                </c:pt>
                <c:pt idx="16238">
                  <c:v>42903</c:v>
                </c:pt>
                <c:pt idx="16239">
                  <c:v>42904</c:v>
                </c:pt>
                <c:pt idx="16240">
                  <c:v>42905</c:v>
                </c:pt>
                <c:pt idx="16241">
                  <c:v>42906</c:v>
                </c:pt>
                <c:pt idx="16242">
                  <c:v>42907</c:v>
                </c:pt>
                <c:pt idx="16243">
                  <c:v>42908</c:v>
                </c:pt>
                <c:pt idx="16244">
                  <c:v>42909</c:v>
                </c:pt>
                <c:pt idx="16245">
                  <c:v>42910</c:v>
                </c:pt>
                <c:pt idx="16246">
                  <c:v>42911</c:v>
                </c:pt>
                <c:pt idx="16247">
                  <c:v>42912</c:v>
                </c:pt>
                <c:pt idx="16248">
                  <c:v>42913</c:v>
                </c:pt>
                <c:pt idx="16249">
                  <c:v>42914</c:v>
                </c:pt>
                <c:pt idx="16250">
                  <c:v>42915</c:v>
                </c:pt>
                <c:pt idx="16251">
                  <c:v>42916</c:v>
                </c:pt>
                <c:pt idx="16252">
                  <c:v>42917</c:v>
                </c:pt>
                <c:pt idx="16253">
                  <c:v>42918</c:v>
                </c:pt>
                <c:pt idx="16254">
                  <c:v>42919</c:v>
                </c:pt>
                <c:pt idx="16255">
                  <c:v>42920</c:v>
                </c:pt>
                <c:pt idx="16256">
                  <c:v>42921</c:v>
                </c:pt>
                <c:pt idx="16257">
                  <c:v>42922</c:v>
                </c:pt>
                <c:pt idx="16258">
                  <c:v>42923</c:v>
                </c:pt>
                <c:pt idx="16259">
                  <c:v>42924</c:v>
                </c:pt>
                <c:pt idx="16260">
                  <c:v>42925</c:v>
                </c:pt>
                <c:pt idx="16261">
                  <c:v>42926</c:v>
                </c:pt>
                <c:pt idx="16262">
                  <c:v>42927</c:v>
                </c:pt>
                <c:pt idx="16263">
                  <c:v>42928</c:v>
                </c:pt>
                <c:pt idx="16264">
                  <c:v>42929</c:v>
                </c:pt>
                <c:pt idx="16265">
                  <c:v>42930</c:v>
                </c:pt>
                <c:pt idx="16266">
                  <c:v>42931</c:v>
                </c:pt>
                <c:pt idx="16267">
                  <c:v>42932</c:v>
                </c:pt>
                <c:pt idx="16268">
                  <c:v>42933</c:v>
                </c:pt>
                <c:pt idx="16269">
                  <c:v>42934</c:v>
                </c:pt>
                <c:pt idx="16270">
                  <c:v>42935</c:v>
                </c:pt>
                <c:pt idx="16271">
                  <c:v>42936</c:v>
                </c:pt>
                <c:pt idx="16272">
                  <c:v>42937</c:v>
                </c:pt>
                <c:pt idx="16273">
                  <c:v>42938</c:v>
                </c:pt>
                <c:pt idx="16274">
                  <c:v>42939</c:v>
                </c:pt>
                <c:pt idx="16275">
                  <c:v>42940</c:v>
                </c:pt>
                <c:pt idx="16276">
                  <c:v>42941</c:v>
                </c:pt>
                <c:pt idx="16277">
                  <c:v>42942</c:v>
                </c:pt>
                <c:pt idx="16278">
                  <c:v>42943</c:v>
                </c:pt>
                <c:pt idx="16279">
                  <c:v>42944</c:v>
                </c:pt>
                <c:pt idx="16280">
                  <c:v>42945</c:v>
                </c:pt>
                <c:pt idx="16281">
                  <c:v>42946</c:v>
                </c:pt>
                <c:pt idx="16282">
                  <c:v>42947</c:v>
                </c:pt>
                <c:pt idx="16283">
                  <c:v>42948</c:v>
                </c:pt>
                <c:pt idx="16284">
                  <c:v>42949</c:v>
                </c:pt>
                <c:pt idx="16285">
                  <c:v>42950</c:v>
                </c:pt>
                <c:pt idx="16286">
                  <c:v>42951</c:v>
                </c:pt>
                <c:pt idx="16287">
                  <c:v>42952</c:v>
                </c:pt>
                <c:pt idx="16288">
                  <c:v>42953</c:v>
                </c:pt>
                <c:pt idx="16289">
                  <c:v>42954</c:v>
                </c:pt>
                <c:pt idx="16290">
                  <c:v>42955</c:v>
                </c:pt>
                <c:pt idx="16291">
                  <c:v>42956</c:v>
                </c:pt>
                <c:pt idx="16292">
                  <c:v>42957</c:v>
                </c:pt>
                <c:pt idx="16293">
                  <c:v>42958</c:v>
                </c:pt>
                <c:pt idx="16294">
                  <c:v>42959</c:v>
                </c:pt>
                <c:pt idx="16295">
                  <c:v>42960</c:v>
                </c:pt>
                <c:pt idx="16296">
                  <c:v>42961</c:v>
                </c:pt>
                <c:pt idx="16297">
                  <c:v>42962</c:v>
                </c:pt>
                <c:pt idx="16298">
                  <c:v>42963</c:v>
                </c:pt>
                <c:pt idx="16299">
                  <c:v>42964</c:v>
                </c:pt>
                <c:pt idx="16300">
                  <c:v>42965</c:v>
                </c:pt>
                <c:pt idx="16301">
                  <c:v>42966</c:v>
                </c:pt>
                <c:pt idx="16302">
                  <c:v>42967</c:v>
                </c:pt>
                <c:pt idx="16303">
                  <c:v>42968</c:v>
                </c:pt>
                <c:pt idx="16304">
                  <c:v>42969</c:v>
                </c:pt>
                <c:pt idx="16305">
                  <c:v>42970</c:v>
                </c:pt>
                <c:pt idx="16306">
                  <c:v>42971</c:v>
                </c:pt>
                <c:pt idx="16307">
                  <c:v>42972</c:v>
                </c:pt>
                <c:pt idx="16308">
                  <c:v>42973</c:v>
                </c:pt>
                <c:pt idx="16309">
                  <c:v>42974</c:v>
                </c:pt>
                <c:pt idx="16310">
                  <c:v>42975</c:v>
                </c:pt>
                <c:pt idx="16311">
                  <c:v>42976</c:v>
                </c:pt>
                <c:pt idx="16312">
                  <c:v>42977</c:v>
                </c:pt>
                <c:pt idx="16313">
                  <c:v>42978</c:v>
                </c:pt>
                <c:pt idx="16314">
                  <c:v>42979</c:v>
                </c:pt>
                <c:pt idx="16315">
                  <c:v>42980</c:v>
                </c:pt>
                <c:pt idx="16316">
                  <c:v>42981</c:v>
                </c:pt>
                <c:pt idx="16317">
                  <c:v>42982</c:v>
                </c:pt>
                <c:pt idx="16318">
                  <c:v>42983</c:v>
                </c:pt>
                <c:pt idx="16319">
                  <c:v>42984</c:v>
                </c:pt>
                <c:pt idx="16320">
                  <c:v>42985</c:v>
                </c:pt>
                <c:pt idx="16321">
                  <c:v>42986</c:v>
                </c:pt>
                <c:pt idx="16322">
                  <c:v>42987</c:v>
                </c:pt>
                <c:pt idx="16323">
                  <c:v>42988</c:v>
                </c:pt>
                <c:pt idx="16324">
                  <c:v>42989</c:v>
                </c:pt>
                <c:pt idx="16325">
                  <c:v>42990</c:v>
                </c:pt>
                <c:pt idx="16326">
                  <c:v>42991</c:v>
                </c:pt>
                <c:pt idx="16327">
                  <c:v>42992</c:v>
                </c:pt>
                <c:pt idx="16328">
                  <c:v>42993</c:v>
                </c:pt>
                <c:pt idx="16329">
                  <c:v>42994</c:v>
                </c:pt>
                <c:pt idx="16330">
                  <c:v>42995</c:v>
                </c:pt>
                <c:pt idx="16331">
                  <c:v>42996</c:v>
                </c:pt>
                <c:pt idx="16332">
                  <c:v>42997</c:v>
                </c:pt>
                <c:pt idx="16333">
                  <c:v>42998</c:v>
                </c:pt>
                <c:pt idx="16334">
                  <c:v>42999</c:v>
                </c:pt>
                <c:pt idx="16335">
                  <c:v>43000</c:v>
                </c:pt>
                <c:pt idx="16336">
                  <c:v>43001</c:v>
                </c:pt>
                <c:pt idx="16337">
                  <c:v>43002</c:v>
                </c:pt>
                <c:pt idx="16338">
                  <c:v>43003</c:v>
                </c:pt>
                <c:pt idx="16339">
                  <c:v>43004</c:v>
                </c:pt>
                <c:pt idx="16340">
                  <c:v>43005</c:v>
                </c:pt>
                <c:pt idx="16341">
                  <c:v>43006</c:v>
                </c:pt>
                <c:pt idx="16342">
                  <c:v>43007</c:v>
                </c:pt>
                <c:pt idx="16343">
                  <c:v>43008</c:v>
                </c:pt>
                <c:pt idx="16344">
                  <c:v>43009</c:v>
                </c:pt>
                <c:pt idx="16345">
                  <c:v>43010</c:v>
                </c:pt>
                <c:pt idx="16346">
                  <c:v>43011</c:v>
                </c:pt>
                <c:pt idx="16347">
                  <c:v>43012</c:v>
                </c:pt>
                <c:pt idx="16348">
                  <c:v>43013</c:v>
                </c:pt>
                <c:pt idx="16349">
                  <c:v>43014</c:v>
                </c:pt>
                <c:pt idx="16350">
                  <c:v>43015</c:v>
                </c:pt>
                <c:pt idx="16351">
                  <c:v>43016</c:v>
                </c:pt>
                <c:pt idx="16352">
                  <c:v>43017</c:v>
                </c:pt>
                <c:pt idx="16353">
                  <c:v>43018</c:v>
                </c:pt>
                <c:pt idx="16354">
                  <c:v>43019</c:v>
                </c:pt>
                <c:pt idx="16355">
                  <c:v>43020</c:v>
                </c:pt>
                <c:pt idx="16356">
                  <c:v>43021</c:v>
                </c:pt>
                <c:pt idx="16357">
                  <c:v>43022</c:v>
                </c:pt>
                <c:pt idx="16358">
                  <c:v>43023</c:v>
                </c:pt>
                <c:pt idx="16359">
                  <c:v>43024</c:v>
                </c:pt>
                <c:pt idx="16360">
                  <c:v>43025</c:v>
                </c:pt>
                <c:pt idx="16361">
                  <c:v>43026</c:v>
                </c:pt>
                <c:pt idx="16362">
                  <c:v>43027</c:v>
                </c:pt>
                <c:pt idx="16363">
                  <c:v>43028</c:v>
                </c:pt>
                <c:pt idx="16364">
                  <c:v>43029</c:v>
                </c:pt>
                <c:pt idx="16365">
                  <c:v>43030</c:v>
                </c:pt>
                <c:pt idx="16366">
                  <c:v>43031</c:v>
                </c:pt>
                <c:pt idx="16367">
                  <c:v>43032</c:v>
                </c:pt>
                <c:pt idx="16368">
                  <c:v>43033</c:v>
                </c:pt>
                <c:pt idx="16369">
                  <c:v>43034</c:v>
                </c:pt>
                <c:pt idx="16370">
                  <c:v>43035</c:v>
                </c:pt>
                <c:pt idx="16371">
                  <c:v>43036</c:v>
                </c:pt>
                <c:pt idx="16372">
                  <c:v>43037</c:v>
                </c:pt>
                <c:pt idx="16373">
                  <c:v>43038</c:v>
                </c:pt>
                <c:pt idx="16374">
                  <c:v>43039</c:v>
                </c:pt>
                <c:pt idx="16375">
                  <c:v>43040</c:v>
                </c:pt>
                <c:pt idx="16376">
                  <c:v>43041</c:v>
                </c:pt>
                <c:pt idx="16377">
                  <c:v>43042</c:v>
                </c:pt>
                <c:pt idx="16378">
                  <c:v>43043</c:v>
                </c:pt>
                <c:pt idx="16379">
                  <c:v>43044</c:v>
                </c:pt>
                <c:pt idx="16380">
                  <c:v>43045</c:v>
                </c:pt>
                <c:pt idx="16381">
                  <c:v>43046</c:v>
                </c:pt>
                <c:pt idx="16382">
                  <c:v>43047</c:v>
                </c:pt>
                <c:pt idx="16383">
                  <c:v>43048</c:v>
                </c:pt>
                <c:pt idx="16384">
                  <c:v>43049</c:v>
                </c:pt>
                <c:pt idx="16385">
                  <c:v>43050</c:v>
                </c:pt>
                <c:pt idx="16386">
                  <c:v>43051</c:v>
                </c:pt>
                <c:pt idx="16387">
                  <c:v>43052</c:v>
                </c:pt>
                <c:pt idx="16388">
                  <c:v>43053</c:v>
                </c:pt>
                <c:pt idx="16389">
                  <c:v>43054</c:v>
                </c:pt>
                <c:pt idx="16390">
                  <c:v>43055</c:v>
                </c:pt>
                <c:pt idx="16391">
                  <c:v>43056</c:v>
                </c:pt>
                <c:pt idx="16392">
                  <c:v>43057</c:v>
                </c:pt>
                <c:pt idx="16393">
                  <c:v>43058</c:v>
                </c:pt>
                <c:pt idx="16394">
                  <c:v>43059</c:v>
                </c:pt>
                <c:pt idx="16395">
                  <c:v>43060</c:v>
                </c:pt>
                <c:pt idx="16396">
                  <c:v>43061</c:v>
                </c:pt>
                <c:pt idx="16397">
                  <c:v>43062</c:v>
                </c:pt>
                <c:pt idx="16398">
                  <c:v>43063</c:v>
                </c:pt>
                <c:pt idx="16399">
                  <c:v>43064</c:v>
                </c:pt>
                <c:pt idx="16400">
                  <c:v>43065</c:v>
                </c:pt>
                <c:pt idx="16401">
                  <c:v>43066</c:v>
                </c:pt>
                <c:pt idx="16402">
                  <c:v>43067</c:v>
                </c:pt>
                <c:pt idx="16403">
                  <c:v>43068</c:v>
                </c:pt>
                <c:pt idx="16404">
                  <c:v>43069</c:v>
                </c:pt>
                <c:pt idx="16405">
                  <c:v>43070</c:v>
                </c:pt>
                <c:pt idx="16406">
                  <c:v>43071</c:v>
                </c:pt>
                <c:pt idx="16407">
                  <c:v>43072</c:v>
                </c:pt>
                <c:pt idx="16408">
                  <c:v>43073</c:v>
                </c:pt>
                <c:pt idx="16409">
                  <c:v>43074</c:v>
                </c:pt>
                <c:pt idx="16410">
                  <c:v>43075</c:v>
                </c:pt>
                <c:pt idx="16411">
                  <c:v>43076</c:v>
                </c:pt>
                <c:pt idx="16412">
                  <c:v>43077</c:v>
                </c:pt>
                <c:pt idx="16413">
                  <c:v>43078</c:v>
                </c:pt>
                <c:pt idx="16414">
                  <c:v>43079</c:v>
                </c:pt>
                <c:pt idx="16415">
                  <c:v>43080</c:v>
                </c:pt>
                <c:pt idx="16416">
                  <c:v>43081</c:v>
                </c:pt>
                <c:pt idx="16417">
                  <c:v>43082</c:v>
                </c:pt>
                <c:pt idx="16418">
                  <c:v>43083</c:v>
                </c:pt>
                <c:pt idx="16419">
                  <c:v>43084</c:v>
                </c:pt>
                <c:pt idx="16420">
                  <c:v>43085</c:v>
                </c:pt>
                <c:pt idx="16421">
                  <c:v>43086</c:v>
                </c:pt>
                <c:pt idx="16422">
                  <c:v>43087</c:v>
                </c:pt>
                <c:pt idx="16423">
                  <c:v>43088</c:v>
                </c:pt>
                <c:pt idx="16424">
                  <c:v>43089</c:v>
                </c:pt>
                <c:pt idx="16425">
                  <c:v>43090</c:v>
                </c:pt>
                <c:pt idx="16426">
                  <c:v>43091</c:v>
                </c:pt>
                <c:pt idx="16427">
                  <c:v>43092</c:v>
                </c:pt>
                <c:pt idx="16428">
                  <c:v>43093</c:v>
                </c:pt>
                <c:pt idx="16429">
                  <c:v>43094</c:v>
                </c:pt>
                <c:pt idx="16430">
                  <c:v>43095</c:v>
                </c:pt>
                <c:pt idx="16431">
                  <c:v>43096</c:v>
                </c:pt>
                <c:pt idx="16432">
                  <c:v>43097</c:v>
                </c:pt>
                <c:pt idx="16433">
                  <c:v>43098</c:v>
                </c:pt>
                <c:pt idx="16434">
                  <c:v>43099</c:v>
                </c:pt>
                <c:pt idx="16435">
                  <c:v>43100</c:v>
                </c:pt>
                <c:pt idx="16436">
                  <c:v>43101</c:v>
                </c:pt>
                <c:pt idx="16437">
                  <c:v>43102</c:v>
                </c:pt>
                <c:pt idx="16438">
                  <c:v>43103</c:v>
                </c:pt>
                <c:pt idx="16439">
                  <c:v>43104</c:v>
                </c:pt>
                <c:pt idx="16440">
                  <c:v>43105</c:v>
                </c:pt>
                <c:pt idx="16441">
                  <c:v>43106</c:v>
                </c:pt>
                <c:pt idx="16442">
                  <c:v>43107</c:v>
                </c:pt>
                <c:pt idx="16443">
                  <c:v>43108</c:v>
                </c:pt>
                <c:pt idx="16444">
                  <c:v>43109</c:v>
                </c:pt>
                <c:pt idx="16445">
                  <c:v>43110</c:v>
                </c:pt>
                <c:pt idx="16446">
                  <c:v>43111</c:v>
                </c:pt>
                <c:pt idx="16447">
                  <c:v>43112</c:v>
                </c:pt>
                <c:pt idx="16448">
                  <c:v>43113</c:v>
                </c:pt>
                <c:pt idx="16449">
                  <c:v>43114</c:v>
                </c:pt>
                <c:pt idx="16450">
                  <c:v>43115</c:v>
                </c:pt>
                <c:pt idx="16451">
                  <c:v>43116</c:v>
                </c:pt>
                <c:pt idx="16452">
                  <c:v>43117</c:v>
                </c:pt>
                <c:pt idx="16453">
                  <c:v>43118</c:v>
                </c:pt>
                <c:pt idx="16454">
                  <c:v>43119</c:v>
                </c:pt>
                <c:pt idx="16455">
                  <c:v>43120</c:v>
                </c:pt>
                <c:pt idx="16456">
                  <c:v>43121</c:v>
                </c:pt>
                <c:pt idx="16457">
                  <c:v>43122</c:v>
                </c:pt>
                <c:pt idx="16458">
                  <c:v>43123</c:v>
                </c:pt>
                <c:pt idx="16459">
                  <c:v>43124</c:v>
                </c:pt>
                <c:pt idx="16460">
                  <c:v>43125</c:v>
                </c:pt>
                <c:pt idx="16461">
                  <c:v>43126</c:v>
                </c:pt>
                <c:pt idx="16462">
                  <c:v>43127</c:v>
                </c:pt>
                <c:pt idx="16463">
                  <c:v>43128</c:v>
                </c:pt>
                <c:pt idx="16464">
                  <c:v>43129</c:v>
                </c:pt>
                <c:pt idx="16465">
                  <c:v>43130</c:v>
                </c:pt>
                <c:pt idx="16466">
                  <c:v>43131</c:v>
                </c:pt>
                <c:pt idx="16467">
                  <c:v>43132</c:v>
                </c:pt>
                <c:pt idx="16468">
                  <c:v>43133</c:v>
                </c:pt>
                <c:pt idx="16469">
                  <c:v>43134</c:v>
                </c:pt>
                <c:pt idx="16470">
                  <c:v>43135</c:v>
                </c:pt>
                <c:pt idx="16471">
                  <c:v>43136</c:v>
                </c:pt>
                <c:pt idx="16472">
                  <c:v>43137</c:v>
                </c:pt>
                <c:pt idx="16473">
                  <c:v>43138</c:v>
                </c:pt>
                <c:pt idx="16474">
                  <c:v>43139</c:v>
                </c:pt>
                <c:pt idx="16475">
                  <c:v>43140</c:v>
                </c:pt>
                <c:pt idx="16476">
                  <c:v>43141</c:v>
                </c:pt>
                <c:pt idx="16477">
                  <c:v>43142</c:v>
                </c:pt>
                <c:pt idx="16478">
                  <c:v>43143</c:v>
                </c:pt>
                <c:pt idx="16479">
                  <c:v>43144</c:v>
                </c:pt>
                <c:pt idx="16480">
                  <c:v>43145</c:v>
                </c:pt>
                <c:pt idx="16481">
                  <c:v>43146</c:v>
                </c:pt>
                <c:pt idx="16482">
                  <c:v>43147</c:v>
                </c:pt>
                <c:pt idx="16483">
                  <c:v>43148</c:v>
                </c:pt>
                <c:pt idx="16484">
                  <c:v>43149</c:v>
                </c:pt>
                <c:pt idx="16485">
                  <c:v>43150</c:v>
                </c:pt>
                <c:pt idx="16486">
                  <c:v>43151</c:v>
                </c:pt>
                <c:pt idx="16487">
                  <c:v>43152</c:v>
                </c:pt>
                <c:pt idx="16488">
                  <c:v>43153</c:v>
                </c:pt>
                <c:pt idx="16489">
                  <c:v>43154</c:v>
                </c:pt>
                <c:pt idx="16490">
                  <c:v>43155</c:v>
                </c:pt>
                <c:pt idx="16491">
                  <c:v>43156</c:v>
                </c:pt>
                <c:pt idx="16492">
                  <c:v>43157</c:v>
                </c:pt>
                <c:pt idx="16493">
                  <c:v>43158</c:v>
                </c:pt>
                <c:pt idx="16494">
                  <c:v>43159</c:v>
                </c:pt>
                <c:pt idx="16495">
                  <c:v>43160</c:v>
                </c:pt>
                <c:pt idx="16496">
                  <c:v>43161</c:v>
                </c:pt>
                <c:pt idx="16497">
                  <c:v>43162</c:v>
                </c:pt>
                <c:pt idx="16498">
                  <c:v>43163</c:v>
                </c:pt>
                <c:pt idx="16499">
                  <c:v>43164</c:v>
                </c:pt>
                <c:pt idx="16500">
                  <c:v>43165</c:v>
                </c:pt>
                <c:pt idx="16501">
                  <c:v>43166</c:v>
                </c:pt>
                <c:pt idx="16502">
                  <c:v>43167</c:v>
                </c:pt>
                <c:pt idx="16503">
                  <c:v>43168</c:v>
                </c:pt>
                <c:pt idx="16504">
                  <c:v>43169</c:v>
                </c:pt>
                <c:pt idx="16505">
                  <c:v>43170</c:v>
                </c:pt>
                <c:pt idx="16506">
                  <c:v>43171</c:v>
                </c:pt>
                <c:pt idx="16507">
                  <c:v>43172</c:v>
                </c:pt>
                <c:pt idx="16508">
                  <c:v>43173</c:v>
                </c:pt>
                <c:pt idx="16509">
                  <c:v>43174</c:v>
                </c:pt>
                <c:pt idx="16510">
                  <c:v>43175</c:v>
                </c:pt>
                <c:pt idx="16511">
                  <c:v>43176</c:v>
                </c:pt>
                <c:pt idx="16512">
                  <c:v>43177</c:v>
                </c:pt>
                <c:pt idx="16513">
                  <c:v>43178</c:v>
                </c:pt>
                <c:pt idx="16514">
                  <c:v>43179</c:v>
                </c:pt>
                <c:pt idx="16515">
                  <c:v>43180</c:v>
                </c:pt>
                <c:pt idx="16516">
                  <c:v>43181</c:v>
                </c:pt>
                <c:pt idx="16517">
                  <c:v>43182</c:v>
                </c:pt>
                <c:pt idx="16518">
                  <c:v>43183</c:v>
                </c:pt>
                <c:pt idx="16519">
                  <c:v>43184</c:v>
                </c:pt>
                <c:pt idx="16520">
                  <c:v>43185</c:v>
                </c:pt>
                <c:pt idx="16521">
                  <c:v>43186</c:v>
                </c:pt>
                <c:pt idx="16522">
                  <c:v>43187</c:v>
                </c:pt>
                <c:pt idx="16523">
                  <c:v>43188</c:v>
                </c:pt>
                <c:pt idx="16524">
                  <c:v>43189</c:v>
                </c:pt>
                <c:pt idx="16525">
                  <c:v>43190</c:v>
                </c:pt>
                <c:pt idx="16526">
                  <c:v>43191</c:v>
                </c:pt>
                <c:pt idx="16527">
                  <c:v>43192</c:v>
                </c:pt>
                <c:pt idx="16528">
                  <c:v>43193</c:v>
                </c:pt>
                <c:pt idx="16529">
                  <c:v>43194</c:v>
                </c:pt>
                <c:pt idx="16530">
                  <c:v>43195</c:v>
                </c:pt>
                <c:pt idx="16531">
                  <c:v>43196</c:v>
                </c:pt>
                <c:pt idx="16532">
                  <c:v>43197</c:v>
                </c:pt>
                <c:pt idx="16533">
                  <c:v>43198</c:v>
                </c:pt>
                <c:pt idx="16534">
                  <c:v>43199</c:v>
                </c:pt>
                <c:pt idx="16535">
                  <c:v>43200</c:v>
                </c:pt>
                <c:pt idx="16536">
                  <c:v>43201</c:v>
                </c:pt>
                <c:pt idx="16537">
                  <c:v>43202</c:v>
                </c:pt>
                <c:pt idx="16538">
                  <c:v>43203</c:v>
                </c:pt>
                <c:pt idx="16539">
                  <c:v>43204</c:v>
                </c:pt>
                <c:pt idx="16540">
                  <c:v>43205</c:v>
                </c:pt>
                <c:pt idx="16541">
                  <c:v>43206</c:v>
                </c:pt>
                <c:pt idx="16542">
                  <c:v>43207</c:v>
                </c:pt>
                <c:pt idx="16543">
                  <c:v>43208</c:v>
                </c:pt>
                <c:pt idx="16544">
                  <c:v>43209</c:v>
                </c:pt>
                <c:pt idx="16545">
                  <c:v>43210</c:v>
                </c:pt>
                <c:pt idx="16546">
                  <c:v>43211</c:v>
                </c:pt>
                <c:pt idx="16547">
                  <c:v>43212</c:v>
                </c:pt>
                <c:pt idx="16548">
                  <c:v>43213</c:v>
                </c:pt>
                <c:pt idx="16549">
                  <c:v>43214</c:v>
                </c:pt>
                <c:pt idx="16550">
                  <c:v>43215</c:v>
                </c:pt>
                <c:pt idx="16551">
                  <c:v>43216</c:v>
                </c:pt>
                <c:pt idx="16552">
                  <c:v>43217</c:v>
                </c:pt>
                <c:pt idx="16553">
                  <c:v>43218</c:v>
                </c:pt>
                <c:pt idx="16554">
                  <c:v>43219</c:v>
                </c:pt>
                <c:pt idx="16555">
                  <c:v>43220</c:v>
                </c:pt>
                <c:pt idx="16556">
                  <c:v>43221</c:v>
                </c:pt>
                <c:pt idx="16557">
                  <c:v>43222</c:v>
                </c:pt>
                <c:pt idx="16558">
                  <c:v>43223</c:v>
                </c:pt>
                <c:pt idx="16559">
                  <c:v>43224</c:v>
                </c:pt>
                <c:pt idx="16560">
                  <c:v>43225</c:v>
                </c:pt>
                <c:pt idx="16561">
                  <c:v>43226</c:v>
                </c:pt>
                <c:pt idx="16562">
                  <c:v>43227</c:v>
                </c:pt>
                <c:pt idx="16563">
                  <c:v>43228</c:v>
                </c:pt>
                <c:pt idx="16564">
                  <c:v>43229</c:v>
                </c:pt>
                <c:pt idx="16565">
                  <c:v>43230</c:v>
                </c:pt>
                <c:pt idx="16566">
                  <c:v>43231</c:v>
                </c:pt>
                <c:pt idx="16567">
                  <c:v>43232</c:v>
                </c:pt>
                <c:pt idx="16568">
                  <c:v>43233</c:v>
                </c:pt>
                <c:pt idx="16569">
                  <c:v>43234</c:v>
                </c:pt>
                <c:pt idx="16570">
                  <c:v>43235</c:v>
                </c:pt>
                <c:pt idx="16571">
                  <c:v>43236</c:v>
                </c:pt>
                <c:pt idx="16572">
                  <c:v>43237</c:v>
                </c:pt>
                <c:pt idx="16573">
                  <c:v>43238</c:v>
                </c:pt>
                <c:pt idx="16574">
                  <c:v>43239</c:v>
                </c:pt>
                <c:pt idx="16575">
                  <c:v>43240</c:v>
                </c:pt>
                <c:pt idx="16576">
                  <c:v>43241</c:v>
                </c:pt>
                <c:pt idx="16577">
                  <c:v>43242</c:v>
                </c:pt>
                <c:pt idx="16578">
                  <c:v>43243</c:v>
                </c:pt>
                <c:pt idx="16579">
                  <c:v>43244</c:v>
                </c:pt>
                <c:pt idx="16580">
                  <c:v>43245</c:v>
                </c:pt>
                <c:pt idx="16581">
                  <c:v>43246</c:v>
                </c:pt>
                <c:pt idx="16582">
                  <c:v>43247</c:v>
                </c:pt>
                <c:pt idx="16583">
                  <c:v>43248</c:v>
                </c:pt>
                <c:pt idx="16584">
                  <c:v>43249</c:v>
                </c:pt>
                <c:pt idx="16585">
                  <c:v>43250</c:v>
                </c:pt>
                <c:pt idx="16586">
                  <c:v>43251</c:v>
                </c:pt>
                <c:pt idx="16587">
                  <c:v>43252</c:v>
                </c:pt>
                <c:pt idx="16588">
                  <c:v>43253</c:v>
                </c:pt>
                <c:pt idx="16589">
                  <c:v>43254</c:v>
                </c:pt>
                <c:pt idx="16590">
                  <c:v>43255</c:v>
                </c:pt>
                <c:pt idx="16591">
                  <c:v>43256</c:v>
                </c:pt>
                <c:pt idx="16592">
                  <c:v>43257</c:v>
                </c:pt>
                <c:pt idx="16593">
                  <c:v>43258</c:v>
                </c:pt>
                <c:pt idx="16594">
                  <c:v>43259</c:v>
                </c:pt>
                <c:pt idx="16595">
                  <c:v>43260</c:v>
                </c:pt>
                <c:pt idx="16596">
                  <c:v>43261</c:v>
                </c:pt>
                <c:pt idx="16597">
                  <c:v>43262</c:v>
                </c:pt>
                <c:pt idx="16598">
                  <c:v>43263</c:v>
                </c:pt>
                <c:pt idx="16599">
                  <c:v>43264</c:v>
                </c:pt>
                <c:pt idx="16600">
                  <c:v>43265</c:v>
                </c:pt>
                <c:pt idx="16601">
                  <c:v>43266</c:v>
                </c:pt>
                <c:pt idx="16602">
                  <c:v>43267</c:v>
                </c:pt>
                <c:pt idx="16603">
                  <c:v>43268</c:v>
                </c:pt>
                <c:pt idx="16604">
                  <c:v>43269</c:v>
                </c:pt>
                <c:pt idx="16605">
                  <c:v>43270</c:v>
                </c:pt>
                <c:pt idx="16606">
                  <c:v>43271</c:v>
                </c:pt>
                <c:pt idx="16607">
                  <c:v>43272</c:v>
                </c:pt>
                <c:pt idx="16608">
                  <c:v>43273</c:v>
                </c:pt>
                <c:pt idx="16609">
                  <c:v>43274</c:v>
                </c:pt>
                <c:pt idx="16610">
                  <c:v>43275</c:v>
                </c:pt>
                <c:pt idx="16611">
                  <c:v>43276</c:v>
                </c:pt>
                <c:pt idx="16612">
                  <c:v>43277</c:v>
                </c:pt>
                <c:pt idx="16613">
                  <c:v>43278</c:v>
                </c:pt>
                <c:pt idx="16614">
                  <c:v>43279</c:v>
                </c:pt>
                <c:pt idx="16615">
                  <c:v>43280</c:v>
                </c:pt>
                <c:pt idx="16616">
                  <c:v>43281</c:v>
                </c:pt>
                <c:pt idx="16617">
                  <c:v>43282</c:v>
                </c:pt>
                <c:pt idx="16618">
                  <c:v>43283</c:v>
                </c:pt>
                <c:pt idx="16619">
                  <c:v>43284</c:v>
                </c:pt>
                <c:pt idx="16620">
                  <c:v>43285</c:v>
                </c:pt>
                <c:pt idx="16621">
                  <c:v>43286</c:v>
                </c:pt>
                <c:pt idx="16622">
                  <c:v>43287</c:v>
                </c:pt>
                <c:pt idx="16623">
                  <c:v>43288</c:v>
                </c:pt>
                <c:pt idx="16624">
                  <c:v>43289</c:v>
                </c:pt>
                <c:pt idx="16625">
                  <c:v>43290</c:v>
                </c:pt>
                <c:pt idx="16626">
                  <c:v>43291</c:v>
                </c:pt>
                <c:pt idx="16627">
                  <c:v>43292</c:v>
                </c:pt>
                <c:pt idx="16628">
                  <c:v>43293</c:v>
                </c:pt>
                <c:pt idx="16629">
                  <c:v>43294</c:v>
                </c:pt>
                <c:pt idx="16630">
                  <c:v>43295</c:v>
                </c:pt>
                <c:pt idx="16631">
                  <c:v>43296</c:v>
                </c:pt>
                <c:pt idx="16632">
                  <c:v>43297</c:v>
                </c:pt>
                <c:pt idx="16633">
                  <c:v>43298</c:v>
                </c:pt>
                <c:pt idx="16634">
                  <c:v>43299</c:v>
                </c:pt>
                <c:pt idx="16635">
                  <c:v>43300</c:v>
                </c:pt>
                <c:pt idx="16636">
                  <c:v>43301</c:v>
                </c:pt>
                <c:pt idx="16637">
                  <c:v>43302</c:v>
                </c:pt>
                <c:pt idx="16638">
                  <c:v>43303</c:v>
                </c:pt>
                <c:pt idx="16639">
                  <c:v>43304</c:v>
                </c:pt>
                <c:pt idx="16640">
                  <c:v>43305</c:v>
                </c:pt>
                <c:pt idx="16641">
                  <c:v>43306</c:v>
                </c:pt>
                <c:pt idx="16642">
                  <c:v>43307</c:v>
                </c:pt>
                <c:pt idx="16643">
                  <c:v>43308</c:v>
                </c:pt>
                <c:pt idx="16644">
                  <c:v>43309</c:v>
                </c:pt>
                <c:pt idx="16645">
                  <c:v>43310</c:v>
                </c:pt>
                <c:pt idx="16646">
                  <c:v>43311</c:v>
                </c:pt>
                <c:pt idx="16647">
                  <c:v>43312</c:v>
                </c:pt>
                <c:pt idx="16648">
                  <c:v>43313</c:v>
                </c:pt>
                <c:pt idx="16649">
                  <c:v>43314</c:v>
                </c:pt>
                <c:pt idx="16650">
                  <c:v>43315</c:v>
                </c:pt>
                <c:pt idx="16651">
                  <c:v>43316</c:v>
                </c:pt>
                <c:pt idx="16652">
                  <c:v>43317</c:v>
                </c:pt>
                <c:pt idx="16653">
                  <c:v>43318</c:v>
                </c:pt>
                <c:pt idx="16654">
                  <c:v>43319</c:v>
                </c:pt>
                <c:pt idx="16655">
                  <c:v>43320</c:v>
                </c:pt>
                <c:pt idx="16656">
                  <c:v>43321</c:v>
                </c:pt>
                <c:pt idx="16657">
                  <c:v>43322</c:v>
                </c:pt>
                <c:pt idx="16658">
                  <c:v>43323</c:v>
                </c:pt>
                <c:pt idx="16659">
                  <c:v>43324</c:v>
                </c:pt>
                <c:pt idx="16660">
                  <c:v>43325</c:v>
                </c:pt>
                <c:pt idx="16661">
                  <c:v>43326</c:v>
                </c:pt>
                <c:pt idx="16662">
                  <c:v>43327</c:v>
                </c:pt>
                <c:pt idx="16663">
                  <c:v>43328</c:v>
                </c:pt>
                <c:pt idx="16664">
                  <c:v>43329</c:v>
                </c:pt>
                <c:pt idx="16665">
                  <c:v>43330</c:v>
                </c:pt>
                <c:pt idx="16666">
                  <c:v>43331</c:v>
                </c:pt>
                <c:pt idx="16667">
                  <c:v>43332</c:v>
                </c:pt>
                <c:pt idx="16668">
                  <c:v>43333</c:v>
                </c:pt>
                <c:pt idx="16669">
                  <c:v>43334</c:v>
                </c:pt>
                <c:pt idx="16670">
                  <c:v>43335</c:v>
                </c:pt>
                <c:pt idx="16671">
                  <c:v>43336</c:v>
                </c:pt>
                <c:pt idx="16672">
                  <c:v>43337</c:v>
                </c:pt>
                <c:pt idx="16673">
                  <c:v>43338</c:v>
                </c:pt>
                <c:pt idx="16674">
                  <c:v>43339</c:v>
                </c:pt>
                <c:pt idx="16675">
                  <c:v>43340</c:v>
                </c:pt>
                <c:pt idx="16676">
                  <c:v>43341</c:v>
                </c:pt>
                <c:pt idx="16677">
                  <c:v>43342</c:v>
                </c:pt>
                <c:pt idx="16678">
                  <c:v>43343</c:v>
                </c:pt>
                <c:pt idx="16679">
                  <c:v>43344</c:v>
                </c:pt>
                <c:pt idx="16680">
                  <c:v>43345</c:v>
                </c:pt>
                <c:pt idx="16681">
                  <c:v>43346</c:v>
                </c:pt>
                <c:pt idx="16682">
                  <c:v>43347</c:v>
                </c:pt>
                <c:pt idx="16683">
                  <c:v>43348</c:v>
                </c:pt>
                <c:pt idx="16684">
                  <c:v>43349</c:v>
                </c:pt>
                <c:pt idx="16685">
                  <c:v>43350</c:v>
                </c:pt>
                <c:pt idx="16686">
                  <c:v>43351</c:v>
                </c:pt>
                <c:pt idx="16687">
                  <c:v>43352</c:v>
                </c:pt>
                <c:pt idx="16688">
                  <c:v>43353</c:v>
                </c:pt>
                <c:pt idx="16689">
                  <c:v>43354</c:v>
                </c:pt>
                <c:pt idx="16690">
                  <c:v>43355</c:v>
                </c:pt>
                <c:pt idx="16691">
                  <c:v>43356</c:v>
                </c:pt>
                <c:pt idx="16692">
                  <c:v>43357</c:v>
                </c:pt>
                <c:pt idx="16693">
                  <c:v>43358</c:v>
                </c:pt>
                <c:pt idx="16694">
                  <c:v>43359</c:v>
                </c:pt>
                <c:pt idx="16695">
                  <c:v>43360</c:v>
                </c:pt>
                <c:pt idx="16696">
                  <c:v>43361</c:v>
                </c:pt>
                <c:pt idx="16697">
                  <c:v>43362</c:v>
                </c:pt>
                <c:pt idx="16698">
                  <c:v>43363</c:v>
                </c:pt>
                <c:pt idx="16699">
                  <c:v>43364</c:v>
                </c:pt>
                <c:pt idx="16700">
                  <c:v>43365</c:v>
                </c:pt>
                <c:pt idx="16701">
                  <c:v>43366</c:v>
                </c:pt>
                <c:pt idx="16702">
                  <c:v>43367</c:v>
                </c:pt>
                <c:pt idx="16703">
                  <c:v>43368</c:v>
                </c:pt>
                <c:pt idx="16704">
                  <c:v>43369</c:v>
                </c:pt>
                <c:pt idx="16705">
                  <c:v>43370</c:v>
                </c:pt>
                <c:pt idx="16706">
                  <c:v>43371</c:v>
                </c:pt>
                <c:pt idx="16707">
                  <c:v>43372</c:v>
                </c:pt>
                <c:pt idx="16708">
                  <c:v>43373</c:v>
                </c:pt>
                <c:pt idx="16709">
                  <c:v>43374</c:v>
                </c:pt>
                <c:pt idx="16710">
                  <c:v>43375</c:v>
                </c:pt>
                <c:pt idx="16711">
                  <c:v>43376</c:v>
                </c:pt>
                <c:pt idx="16712">
                  <c:v>43377</c:v>
                </c:pt>
                <c:pt idx="16713">
                  <c:v>43378</c:v>
                </c:pt>
                <c:pt idx="16714">
                  <c:v>43379</c:v>
                </c:pt>
                <c:pt idx="16715">
                  <c:v>43380</c:v>
                </c:pt>
                <c:pt idx="16716">
                  <c:v>43381</c:v>
                </c:pt>
                <c:pt idx="16717">
                  <c:v>43382</c:v>
                </c:pt>
                <c:pt idx="16718">
                  <c:v>43383</c:v>
                </c:pt>
                <c:pt idx="16719">
                  <c:v>43384</c:v>
                </c:pt>
                <c:pt idx="16720">
                  <c:v>43385</c:v>
                </c:pt>
                <c:pt idx="16721">
                  <c:v>43386</c:v>
                </c:pt>
                <c:pt idx="16722">
                  <c:v>43387</c:v>
                </c:pt>
                <c:pt idx="16723">
                  <c:v>43388</c:v>
                </c:pt>
                <c:pt idx="16724">
                  <c:v>43389</c:v>
                </c:pt>
                <c:pt idx="16725">
                  <c:v>43390</c:v>
                </c:pt>
                <c:pt idx="16726">
                  <c:v>43391</c:v>
                </c:pt>
                <c:pt idx="16727">
                  <c:v>43392</c:v>
                </c:pt>
                <c:pt idx="16728">
                  <c:v>43393</c:v>
                </c:pt>
                <c:pt idx="16729">
                  <c:v>43394</c:v>
                </c:pt>
                <c:pt idx="16730">
                  <c:v>43395</c:v>
                </c:pt>
                <c:pt idx="16731">
                  <c:v>43396</c:v>
                </c:pt>
                <c:pt idx="16732">
                  <c:v>43397</c:v>
                </c:pt>
                <c:pt idx="16733">
                  <c:v>43398</c:v>
                </c:pt>
                <c:pt idx="16734">
                  <c:v>43399</c:v>
                </c:pt>
                <c:pt idx="16735">
                  <c:v>43400</c:v>
                </c:pt>
                <c:pt idx="16736">
                  <c:v>43401</c:v>
                </c:pt>
                <c:pt idx="16737">
                  <c:v>43402</c:v>
                </c:pt>
                <c:pt idx="16738">
                  <c:v>43403</c:v>
                </c:pt>
                <c:pt idx="16739">
                  <c:v>43404</c:v>
                </c:pt>
                <c:pt idx="16740">
                  <c:v>43405</c:v>
                </c:pt>
                <c:pt idx="16741">
                  <c:v>43406</c:v>
                </c:pt>
                <c:pt idx="16742">
                  <c:v>43407</c:v>
                </c:pt>
                <c:pt idx="16743">
                  <c:v>43408</c:v>
                </c:pt>
                <c:pt idx="16744">
                  <c:v>43409</c:v>
                </c:pt>
                <c:pt idx="16745">
                  <c:v>43410</c:v>
                </c:pt>
                <c:pt idx="16746">
                  <c:v>43411</c:v>
                </c:pt>
                <c:pt idx="16747">
                  <c:v>43412</c:v>
                </c:pt>
                <c:pt idx="16748">
                  <c:v>43413</c:v>
                </c:pt>
                <c:pt idx="16749">
                  <c:v>43414</c:v>
                </c:pt>
                <c:pt idx="16750">
                  <c:v>43415</c:v>
                </c:pt>
                <c:pt idx="16751">
                  <c:v>43416</c:v>
                </c:pt>
                <c:pt idx="16752">
                  <c:v>43417</c:v>
                </c:pt>
                <c:pt idx="16753">
                  <c:v>43418</c:v>
                </c:pt>
                <c:pt idx="16754">
                  <c:v>43419</c:v>
                </c:pt>
                <c:pt idx="16755">
                  <c:v>43420</c:v>
                </c:pt>
                <c:pt idx="16756">
                  <c:v>43421</c:v>
                </c:pt>
                <c:pt idx="16757">
                  <c:v>43422</c:v>
                </c:pt>
                <c:pt idx="16758">
                  <c:v>43423</c:v>
                </c:pt>
                <c:pt idx="16759">
                  <c:v>43424</c:v>
                </c:pt>
                <c:pt idx="16760">
                  <c:v>43425</c:v>
                </c:pt>
                <c:pt idx="16761">
                  <c:v>43426</c:v>
                </c:pt>
                <c:pt idx="16762">
                  <c:v>43427</c:v>
                </c:pt>
                <c:pt idx="16763">
                  <c:v>43428</c:v>
                </c:pt>
                <c:pt idx="16764">
                  <c:v>43429</c:v>
                </c:pt>
                <c:pt idx="16765">
                  <c:v>43430</c:v>
                </c:pt>
                <c:pt idx="16766">
                  <c:v>43431</c:v>
                </c:pt>
                <c:pt idx="16767">
                  <c:v>43432</c:v>
                </c:pt>
                <c:pt idx="16768">
                  <c:v>43433</c:v>
                </c:pt>
                <c:pt idx="16769">
                  <c:v>43434</c:v>
                </c:pt>
                <c:pt idx="16770">
                  <c:v>43435</c:v>
                </c:pt>
                <c:pt idx="16771">
                  <c:v>43436</c:v>
                </c:pt>
                <c:pt idx="16772">
                  <c:v>43437</c:v>
                </c:pt>
                <c:pt idx="16773">
                  <c:v>43438</c:v>
                </c:pt>
                <c:pt idx="16774">
                  <c:v>43439</c:v>
                </c:pt>
                <c:pt idx="16775">
                  <c:v>43440</c:v>
                </c:pt>
                <c:pt idx="16776">
                  <c:v>43441</c:v>
                </c:pt>
                <c:pt idx="16777">
                  <c:v>43442</c:v>
                </c:pt>
                <c:pt idx="16778">
                  <c:v>43443</c:v>
                </c:pt>
                <c:pt idx="16779">
                  <c:v>43444</c:v>
                </c:pt>
                <c:pt idx="16780">
                  <c:v>43445</c:v>
                </c:pt>
                <c:pt idx="16781">
                  <c:v>43446</c:v>
                </c:pt>
                <c:pt idx="16782">
                  <c:v>43447</c:v>
                </c:pt>
                <c:pt idx="16783">
                  <c:v>43448</c:v>
                </c:pt>
                <c:pt idx="16784">
                  <c:v>43449</c:v>
                </c:pt>
                <c:pt idx="16785">
                  <c:v>43450</c:v>
                </c:pt>
                <c:pt idx="16786">
                  <c:v>43451</c:v>
                </c:pt>
                <c:pt idx="16787">
                  <c:v>43452</c:v>
                </c:pt>
                <c:pt idx="16788">
                  <c:v>43453</c:v>
                </c:pt>
                <c:pt idx="16789">
                  <c:v>43454</c:v>
                </c:pt>
                <c:pt idx="16790">
                  <c:v>43455</c:v>
                </c:pt>
                <c:pt idx="16791">
                  <c:v>43456</c:v>
                </c:pt>
                <c:pt idx="16792">
                  <c:v>43457</c:v>
                </c:pt>
                <c:pt idx="16793">
                  <c:v>43458</c:v>
                </c:pt>
                <c:pt idx="16794">
                  <c:v>43459</c:v>
                </c:pt>
                <c:pt idx="16795">
                  <c:v>43460</c:v>
                </c:pt>
                <c:pt idx="16796">
                  <c:v>43461</c:v>
                </c:pt>
                <c:pt idx="16797">
                  <c:v>43462</c:v>
                </c:pt>
                <c:pt idx="16798">
                  <c:v>43463</c:v>
                </c:pt>
                <c:pt idx="16799">
                  <c:v>43464</c:v>
                </c:pt>
                <c:pt idx="16800">
                  <c:v>43465</c:v>
                </c:pt>
                <c:pt idx="16801">
                  <c:v>43466</c:v>
                </c:pt>
                <c:pt idx="16802">
                  <c:v>43467</c:v>
                </c:pt>
                <c:pt idx="16803">
                  <c:v>43468</c:v>
                </c:pt>
                <c:pt idx="16804">
                  <c:v>43469</c:v>
                </c:pt>
                <c:pt idx="16805">
                  <c:v>43470</c:v>
                </c:pt>
                <c:pt idx="16806">
                  <c:v>43471</c:v>
                </c:pt>
                <c:pt idx="16807">
                  <c:v>43472</c:v>
                </c:pt>
                <c:pt idx="16808">
                  <c:v>43473</c:v>
                </c:pt>
                <c:pt idx="16809">
                  <c:v>43474</c:v>
                </c:pt>
                <c:pt idx="16810">
                  <c:v>43475</c:v>
                </c:pt>
                <c:pt idx="16811">
                  <c:v>43476</c:v>
                </c:pt>
                <c:pt idx="16812">
                  <c:v>43477</c:v>
                </c:pt>
                <c:pt idx="16813">
                  <c:v>43478</c:v>
                </c:pt>
                <c:pt idx="16814">
                  <c:v>43479</c:v>
                </c:pt>
                <c:pt idx="16815">
                  <c:v>43480</c:v>
                </c:pt>
                <c:pt idx="16816">
                  <c:v>43481</c:v>
                </c:pt>
                <c:pt idx="16817">
                  <c:v>43482</c:v>
                </c:pt>
                <c:pt idx="16818">
                  <c:v>43483</c:v>
                </c:pt>
                <c:pt idx="16819">
                  <c:v>43484</c:v>
                </c:pt>
                <c:pt idx="16820">
                  <c:v>43485</c:v>
                </c:pt>
                <c:pt idx="16821">
                  <c:v>43486</c:v>
                </c:pt>
                <c:pt idx="16822">
                  <c:v>43487</c:v>
                </c:pt>
                <c:pt idx="16823">
                  <c:v>43488</c:v>
                </c:pt>
                <c:pt idx="16824">
                  <c:v>43489</c:v>
                </c:pt>
                <c:pt idx="16825">
                  <c:v>43490</c:v>
                </c:pt>
                <c:pt idx="16826">
                  <c:v>43491</c:v>
                </c:pt>
                <c:pt idx="16827">
                  <c:v>43492</c:v>
                </c:pt>
                <c:pt idx="16828">
                  <c:v>43493</c:v>
                </c:pt>
                <c:pt idx="16829">
                  <c:v>43494</c:v>
                </c:pt>
                <c:pt idx="16830">
                  <c:v>43495</c:v>
                </c:pt>
                <c:pt idx="16831">
                  <c:v>43496</c:v>
                </c:pt>
                <c:pt idx="16832">
                  <c:v>43497</c:v>
                </c:pt>
                <c:pt idx="16833">
                  <c:v>43498</c:v>
                </c:pt>
                <c:pt idx="16834">
                  <c:v>43499</c:v>
                </c:pt>
                <c:pt idx="16835">
                  <c:v>43500</c:v>
                </c:pt>
                <c:pt idx="16836">
                  <c:v>43501</c:v>
                </c:pt>
                <c:pt idx="16837">
                  <c:v>43502</c:v>
                </c:pt>
                <c:pt idx="16838">
                  <c:v>43503</c:v>
                </c:pt>
                <c:pt idx="16839">
                  <c:v>43504</c:v>
                </c:pt>
                <c:pt idx="16840">
                  <c:v>43505</c:v>
                </c:pt>
                <c:pt idx="16841">
                  <c:v>43506</c:v>
                </c:pt>
                <c:pt idx="16842">
                  <c:v>43507</c:v>
                </c:pt>
                <c:pt idx="16843">
                  <c:v>43508</c:v>
                </c:pt>
                <c:pt idx="16844">
                  <c:v>43509</c:v>
                </c:pt>
                <c:pt idx="16845">
                  <c:v>43510</c:v>
                </c:pt>
                <c:pt idx="16846">
                  <c:v>43511</c:v>
                </c:pt>
                <c:pt idx="16847">
                  <c:v>43512</c:v>
                </c:pt>
                <c:pt idx="16848">
                  <c:v>43513</c:v>
                </c:pt>
                <c:pt idx="16849">
                  <c:v>43514</c:v>
                </c:pt>
                <c:pt idx="16850">
                  <c:v>43515</c:v>
                </c:pt>
                <c:pt idx="16851">
                  <c:v>43516</c:v>
                </c:pt>
                <c:pt idx="16852">
                  <c:v>43517</c:v>
                </c:pt>
                <c:pt idx="16853">
                  <c:v>43518</c:v>
                </c:pt>
                <c:pt idx="16854">
                  <c:v>43519</c:v>
                </c:pt>
                <c:pt idx="16855">
                  <c:v>43520</c:v>
                </c:pt>
                <c:pt idx="16856">
                  <c:v>43521</c:v>
                </c:pt>
                <c:pt idx="16857">
                  <c:v>43522</c:v>
                </c:pt>
                <c:pt idx="16858">
                  <c:v>43523</c:v>
                </c:pt>
                <c:pt idx="16859">
                  <c:v>43524</c:v>
                </c:pt>
                <c:pt idx="16860">
                  <c:v>43525</c:v>
                </c:pt>
                <c:pt idx="16861">
                  <c:v>43526</c:v>
                </c:pt>
                <c:pt idx="16862">
                  <c:v>43527</c:v>
                </c:pt>
                <c:pt idx="16863">
                  <c:v>43528</c:v>
                </c:pt>
                <c:pt idx="16864">
                  <c:v>43529</c:v>
                </c:pt>
                <c:pt idx="16865">
                  <c:v>43530</c:v>
                </c:pt>
                <c:pt idx="16866">
                  <c:v>43531</c:v>
                </c:pt>
                <c:pt idx="16867">
                  <c:v>43532</c:v>
                </c:pt>
                <c:pt idx="16868">
                  <c:v>43533</c:v>
                </c:pt>
                <c:pt idx="16869">
                  <c:v>43534</c:v>
                </c:pt>
                <c:pt idx="16870">
                  <c:v>43535</c:v>
                </c:pt>
                <c:pt idx="16871">
                  <c:v>43536</c:v>
                </c:pt>
                <c:pt idx="16872">
                  <c:v>43537</c:v>
                </c:pt>
                <c:pt idx="16873">
                  <c:v>43538</c:v>
                </c:pt>
                <c:pt idx="16874">
                  <c:v>43539</c:v>
                </c:pt>
                <c:pt idx="16875">
                  <c:v>43540</c:v>
                </c:pt>
                <c:pt idx="16876">
                  <c:v>43541</c:v>
                </c:pt>
                <c:pt idx="16877">
                  <c:v>43542</c:v>
                </c:pt>
                <c:pt idx="16878">
                  <c:v>43543</c:v>
                </c:pt>
                <c:pt idx="16879">
                  <c:v>43544</c:v>
                </c:pt>
                <c:pt idx="16880">
                  <c:v>43545</c:v>
                </c:pt>
                <c:pt idx="16881">
                  <c:v>43546</c:v>
                </c:pt>
                <c:pt idx="16882">
                  <c:v>43547</c:v>
                </c:pt>
                <c:pt idx="16883">
                  <c:v>43548</c:v>
                </c:pt>
                <c:pt idx="16884">
                  <c:v>43549</c:v>
                </c:pt>
                <c:pt idx="16885">
                  <c:v>43550</c:v>
                </c:pt>
                <c:pt idx="16886">
                  <c:v>43551</c:v>
                </c:pt>
                <c:pt idx="16887">
                  <c:v>43552</c:v>
                </c:pt>
                <c:pt idx="16888">
                  <c:v>43553</c:v>
                </c:pt>
                <c:pt idx="16889">
                  <c:v>43554</c:v>
                </c:pt>
                <c:pt idx="16890">
                  <c:v>43555</c:v>
                </c:pt>
                <c:pt idx="16891">
                  <c:v>43556</c:v>
                </c:pt>
                <c:pt idx="16892">
                  <c:v>43557</c:v>
                </c:pt>
                <c:pt idx="16893">
                  <c:v>43558</c:v>
                </c:pt>
                <c:pt idx="16894">
                  <c:v>43559</c:v>
                </c:pt>
                <c:pt idx="16895">
                  <c:v>43560</c:v>
                </c:pt>
                <c:pt idx="16896">
                  <c:v>43561</c:v>
                </c:pt>
                <c:pt idx="16897">
                  <c:v>43562</c:v>
                </c:pt>
                <c:pt idx="16898">
                  <c:v>43563</c:v>
                </c:pt>
                <c:pt idx="16899">
                  <c:v>43564</c:v>
                </c:pt>
                <c:pt idx="16900">
                  <c:v>43565</c:v>
                </c:pt>
                <c:pt idx="16901">
                  <c:v>43566</c:v>
                </c:pt>
                <c:pt idx="16902">
                  <c:v>43567</c:v>
                </c:pt>
                <c:pt idx="16903">
                  <c:v>43568</c:v>
                </c:pt>
                <c:pt idx="16904">
                  <c:v>43569</c:v>
                </c:pt>
                <c:pt idx="16905">
                  <c:v>43570</c:v>
                </c:pt>
                <c:pt idx="16906">
                  <c:v>43571</c:v>
                </c:pt>
                <c:pt idx="16907">
                  <c:v>43572</c:v>
                </c:pt>
                <c:pt idx="16908">
                  <c:v>43573</c:v>
                </c:pt>
                <c:pt idx="16909">
                  <c:v>43574</c:v>
                </c:pt>
                <c:pt idx="16910">
                  <c:v>43575</c:v>
                </c:pt>
                <c:pt idx="16911">
                  <c:v>43576</c:v>
                </c:pt>
                <c:pt idx="16912">
                  <c:v>43577</c:v>
                </c:pt>
                <c:pt idx="16913">
                  <c:v>43578</c:v>
                </c:pt>
                <c:pt idx="16914">
                  <c:v>43579</c:v>
                </c:pt>
                <c:pt idx="16915">
                  <c:v>43580</c:v>
                </c:pt>
                <c:pt idx="16916">
                  <c:v>43581</c:v>
                </c:pt>
                <c:pt idx="16917">
                  <c:v>43582</c:v>
                </c:pt>
                <c:pt idx="16918">
                  <c:v>43583</c:v>
                </c:pt>
                <c:pt idx="16919">
                  <c:v>43584</c:v>
                </c:pt>
                <c:pt idx="16920">
                  <c:v>43585</c:v>
                </c:pt>
                <c:pt idx="16921">
                  <c:v>43586</c:v>
                </c:pt>
                <c:pt idx="16922">
                  <c:v>43587</c:v>
                </c:pt>
                <c:pt idx="16923">
                  <c:v>43588</c:v>
                </c:pt>
                <c:pt idx="16924">
                  <c:v>43589</c:v>
                </c:pt>
                <c:pt idx="16925">
                  <c:v>43590</c:v>
                </c:pt>
                <c:pt idx="16926">
                  <c:v>43591</c:v>
                </c:pt>
                <c:pt idx="16927">
                  <c:v>43592</c:v>
                </c:pt>
                <c:pt idx="16928">
                  <c:v>43593</c:v>
                </c:pt>
                <c:pt idx="16929">
                  <c:v>43594</c:v>
                </c:pt>
                <c:pt idx="16930">
                  <c:v>43595</c:v>
                </c:pt>
                <c:pt idx="16931">
                  <c:v>43596</c:v>
                </c:pt>
                <c:pt idx="16932">
                  <c:v>43597</c:v>
                </c:pt>
                <c:pt idx="16933">
                  <c:v>43598</c:v>
                </c:pt>
                <c:pt idx="16934">
                  <c:v>43599</c:v>
                </c:pt>
                <c:pt idx="16935">
                  <c:v>43600</c:v>
                </c:pt>
                <c:pt idx="16936">
                  <c:v>43601</c:v>
                </c:pt>
                <c:pt idx="16937">
                  <c:v>43602</c:v>
                </c:pt>
                <c:pt idx="16938">
                  <c:v>43603</c:v>
                </c:pt>
                <c:pt idx="16939">
                  <c:v>43604</c:v>
                </c:pt>
                <c:pt idx="16940">
                  <c:v>43605</c:v>
                </c:pt>
                <c:pt idx="16941">
                  <c:v>43606</c:v>
                </c:pt>
                <c:pt idx="16942">
                  <c:v>43607</c:v>
                </c:pt>
                <c:pt idx="16943">
                  <c:v>43608</c:v>
                </c:pt>
                <c:pt idx="16944">
                  <c:v>43609</c:v>
                </c:pt>
                <c:pt idx="16945">
                  <c:v>43610</c:v>
                </c:pt>
                <c:pt idx="16946">
                  <c:v>43611</c:v>
                </c:pt>
                <c:pt idx="16947">
                  <c:v>43612</c:v>
                </c:pt>
                <c:pt idx="16948">
                  <c:v>43613</c:v>
                </c:pt>
                <c:pt idx="16949">
                  <c:v>43614</c:v>
                </c:pt>
                <c:pt idx="16950">
                  <c:v>43615</c:v>
                </c:pt>
                <c:pt idx="16951">
                  <c:v>43616</c:v>
                </c:pt>
                <c:pt idx="16952">
                  <c:v>43617</c:v>
                </c:pt>
                <c:pt idx="16953">
                  <c:v>43618</c:v>
                </c:pt>
                <c:pt idx="16954">
                  <c:v>43619</c:v>
                </c:pt>
                <c:pt idx="16955">
                  <c:v>43620</c:v>
                </c:pt>
                <c:pt idx="16956">
                  <c:v>43621</c:v>
                </c:pt>
                <c:pt idx="16957">
                  <c:v>43622</c:v>
                </c:pt>
                <c:pt idx="16958">
                  <c:v>43623</c:v>
                </c:pt>
                <c:pt idx="16959">
                  <c:v>43624</c:v>
                </c:pt>
                <c:pt idx="16960">
                  <c:v>43625</c:v>
                </c:pt>
                <c:pt idx="16961">
                  <c:v>43626</c:v>
                </c:pt>
                <c:pt idx="16962">
                  <c:v>43627</c:v>
                </c:pt>
                <c:pt idx="16963">
                  <c:v>43628</c:v>
                </c:pt>
                <c:pt idx="16964">
                  <c:v>43629</c:v>
                </c:pt>
                <c:pt idx="16965">
                  <c:v>43630</c:v>
                </c:pt>
                <c:pt idx="16966">
                  <c:v>43631</c:v>
                </c:pt>
                <c:pt idx="16967">
                  <c:v>43632</c:v>
                </c:pt>
                <c:pt idx="16968">
                  <c:v>43633</c:v>
                </c:pt>
                <c:pt idx="16969">
                  <c:v>43634</c:v>
                </c:pt>
                <c:pt idx="16970">
                  <c:v>43635</c:v>
                </c:pt>
                <c:pt idx="16971">
                  <c:v>43636</c:v>
                </c:pt>
                <c:pt idx="16972">
                  <c:v>43637</c:v>
                </c:pt>
                <c:pt idx="16973">
                  <c:v>43638</c:v>
                </c:pt>
                <c:pt idx="16974">
                  <c:v>43639</c:v>
                </c:pt>
                <c:pt idx="16975">
                  <c:v>43640</c:v>
                </c:pt>
                <c:pt idx="16976">
                  <c:v>43641</c:v>
                </c:pt>
                <c:pt idx="16977">
                  <c:v>43642</c:v>
                </c:pt>
                <c:pt idx="16978">
                  <c:v>43643</c:v>
                </c:pt>
                <c:pt idx="16979">
                  <c:v>43644</c:v>
                </c:pt>
                <c:pt idx="16980">
                  <c:v>43645</c:v>
                </c:pt>
                <c:pt idx="16981">
                  <c:v>43646</c:v>
                </c:pt>
                <c:pt idx="16982">
                  <c:v>43647</c:v>
                </c:pt>
                <c:pt idx="16983">
                  <c:v>43648</c:v>
                </c:pt>
                <c:pt idx="16984">
                  <c:v>43649</c:v>
                </c:pt>
                <c:pt idx="16985">
                  <c:v>43650</c:v>
                </c:pt>
                <c:pt idx="16986">
                  <c:v>43651</c:v>
                </c:pt>
                <c:pt idx="16987">
                  <c:v>43652</c:v>
                </c:pt>
                <c:pt idx="16988">
                  <c:v>43653</c:v>
                </c:pt>
                <c:pt idx="16989">
                  <c:v>43654</c:v>
                </c:pt>
                <c:pt idx="16990">
                  <c:v>43655</c:v>
                </c:pt>
                <c:pt idx="16991">
                  <c:v>43656</c:v>
                </c:pt>
                <c:pt idx="16992">
                  <c:v>43657</c:v>
                </c:pt>
                <c:pt idx="16993">
                  <c:v>43658</c:v>
                </c:pt>
                <c:pt idx="16994">
                  <c:v>43659</c:v>
                </c:pt>
                <c:pt idx="16995">
                  <c:v>43660</c:v>
                </c:pt>
                <c:pt idx="16996">
                  <c:v>43661</c:v>
                </c:pt>
                <c:pt idx="16997">
                  <c:v>43662</c:v>
                </c:pt>
                <c:pt idx="16998">
                  <c:v>43663</c:v>
                </c:pt>
                <c:pt idx="16999">
                  <c:v>43664</c:v>
                </c:pt>
                <c:pt idx="17000">
                  <c:v>43665</c:v>
                </c:pt>
                <c:pt idx="17001">
                  <c:v>43666</c:v>
                </c:pt>
                <c:pt idx="17002">
                  <c:v>43667</c:v>
                </c:pt>
                <c:pt idx="17003">
                  <c:v>43668</c:v>
                </c:pt>
                <c:pt idx="17004">
                  <c:v>43669</c:v>
                </c:pt>
                <c:pt idx="17005">
                  <c:v>43670</c:v>
                </c:pt>
                <c:pt idx="17006">
                  <c:v>43671</c:v>
                </c:pt>
                <c:pt idx="17007">
                  <c:v>43672</c:v>
                </c:pt>
                <c:pt idx="17008">
                  <c:v>43673</c:v>
                </c:pt>
                <c:pt idx="17009">
                  <c:v>43674</c:v>
                </c:pt>
                <c:pt idx="17010">
                  <c:v>43675</c:v>
                </c:pt>
                <c:pt idx="17011">
                  <c:v>43676</c:v>
                </c:pt>
                <c:pt idx="17012">
                  <c:v>43677</c:v>
                </c:pt>
                <c:pt idx="17013">
                  <c:v>43678</c:v>
                </c:pt>
                <c:pt idx="17014">
                  <c:v>43679</c:v>
                </c:pt>
                <c:pt idx="17015">
                  <c:v>43680</c:v>
                </c:pt>
                <c:pt idx="17016">
                  <c:v>43681</c:v>
                </c:pt>
                <c:pt idx="17017">
                  <c:v>43682</c:v>
                </c:pt>
                <c:pt idx="17018">
                  <c:v>43683</c:v>
                </c:pt>
                <c:pt idx="17019">
                  <c:v>43684</c:v>
                </c:pt>
                <c:pt idx="17020">
                  <c:v>43685</c:v>
                </c:pt>
                <c:pt idx="17021">
                  <c:v>43686</c:v>
                </c:pt>
                <c:pt idx="17022">
                  <c:v>43687</c:v>
                </c:pt>
                <c:pt idx="17023">
                  <c:v>43688</c:v>
                </c:pt>
                <c:pt idx="17024">
                  <c:v>43689</c:v>
                </c:pt>
                <c:pt idx="17025">
                  <c:v>43690</c:v>
                </c:pt>
                <c:pt idx="17026">
                  <c:v>43691</c:v>
                </c:pt>
                <c:pt idx="17027">
                  <c:v>43692</c:v>
                </c:pt>
                <c:pt idx="17028">
                  <c:v>43693</c:v>
                </c:pt>
                <c:pt idx="17029">
                  <c:v>43694</c:v>
                </c:pt>
                <c:pt idx="17030">
                  <c:v>43695</c:v>
                </c:pt>
                <c:pt idx="17031">
                  <c:v>43696</c:v>
                </c:pt>
                <c:pt idx="17032">
                  <c:v>43697</c:v>
                </c:pt>
                <c:pt idx="17033">
                  <c:v>43698</c:v>
                </c:pt>
                <c:pt idx="17034">
                  <c:v>43699</c:v>
                </c:pt>
                <c:pt idx="17035">
                  <c:v>43700</c:v>
                </c:pt>
                <c:pt idx="17036">
                  <c:v>43701</c:v>
                </c:pt>
                <c:pt idx="17037">
                  <c:v>43702</c:v>
                </c:pt>
                <c:pt idx="17038">
                  <c:v>43703</c:v>
                </c:pt>
                <c:pt idx="17039">
                  <c:v>43704</c:v>
                </c:pt>
                <c:pt idx="17040">
                  <c:v>43705</c:v>
                </c:pt>
                <c:pt idx="17041">
                  <c:v>43706</c:v>
                </c:pt>
                <c:pt idx="17042">
                  <c:v>43707</c:v>
                </c:pt>
                <c:pt idx="17043">
                  <c:v>43708</c:v>
                </c:pt>
                <c:pt idx="17044">
                  <c:v>43709</c:v>
                </c:pt>
                <c:pt idx="17045">
                  <c:v>43710</c:v>
                </c:pt>
                <c:pt idx="17046">
                  <c:v>43711</c:v>
                </c:pt>
                <c:pt idx="17047">
                  <c:v>43712</c:v>
                </c:pt>
                <c:pt idx="17048">
                  <c:v>43713</c:v>
                </c:pt>
                <c:pt idx="17049">
                  <c:v>43714</c:v>
                </c:pt>
                <c:pt idx="17050">
                  <c:v>43715</c:v>
                </c:pt>
                <c:pt idx="17051">
                  <c:v>43716</c:v>
                </c:pt>
                <c:pt idx="17052">
                  <c:v>43717</c:v>
                </c:pt>
                <c:pt idx="17053">
                  <c:v>43718</c:v>
                </c:pt>
                <c:pt idx="17054">
                  <c:v>43719</c:v>
                </c:pt>
                <c:pt idx="17055">
                  <c:v>43720</c:v>
                </c:pt>
                <c:pt idx="17056">
                  <c:v>43721</c:v>
                </c:pt>
                <c:pt idx="17057">
                  <c:v>43722</c:v>
                </c:pt>
                <c:pt idx="17058">
                  <c:v>43723</c:v>
                </c:pt>
                <c:pt idx="17059">
                  <c:v>43724</c:v>
                </c:pt>
                <c:pt idx="17060">
                  <c:v>43725</c:v>
                </c:pt>
                <c:pt idx="17061">
                  <c:v>43726</c:v>
                </c:pt>
                <c:pt idx="17062">
                  <c:v>43727</c:v>
                </c:pt>
              </c:numCache>
            </c:numRef>
          </c:cat>
          <c:val>
            <c:numRef>
              <c:f>'Raw Data'!$C$3:$C$3160</c:f>
              <c:numCache>
                <c:formatCode>0.0000</c:formatCode>
                <c:ptCount val="3158"/>
                <c:pt idx="0">
                  <c:v>9</c:v>
                </c:pt>
                <c:pt idx="1">
                  <c:v>9</c:v>
                </c:pt>
                <c:pt idx="2">
                  <c:v>9</c:v>
                </c:pt>
                <c:pt idx="3">
                  <c:v>9</c:v>
                </c:pt>
                <c:pt idx="4">
                  <c:v>9</c:v>
                </c:pt>
                <c:pt idx="5">
                  <c:v>9</c:v>
                </c:pt>
                <c:pt idx="6">
                  <c:v>9</c:v>
                </c:pt>
                <c:pt idx="7">
                  <c:v>9</c:v>
                </c:pt>
                <c:pt idx="8">
                  <c:v>9</c:v>
                </c:pt>
                <c:pt idx="9">
                  <c:v>9</c:v>
                </c:pt>
                <c:pt idx="10">
                  <c:v>9</c:v>
                </c:pt>
                <c:pt idx="11">
                  <c:v>9</c:v>
                </c:pt>
                <c:pt idx="12">
                  <c:v>9</c:v>
                </c:pt>
                <c:pt idx="13">
                  <c:v>9</c:v>
                </c:pt>
                <c:pt idx="14">
                  <c:v>9</c:v>
                </c:pt>
                <c:pt idx="15">
                  <c:v>9</c:v>
                </c:pt>
                <c:pt idx="16">
                  <c:v>9</c:v>
                </c:pt>
                <c:pt idx="17">
                  <c:v>9</c:v>
                </c:pt>
                <c:pt idx="18">
                  <c:v>9</c:v>
                </c:pt>
                <c:pt idx="19">
                  <c:v>9</c:v>
                </c:pt>
                <c:pt idx="20">
                  <c:v>9</c:v>
                </c:pt>
                <c:pt idx="21">
                  <c:v>8.75</c:v>
                </c:pt>
                <c:pt idx="22">
                  <c:v>8.75</c:v>
                </c:pt>
                <c:pt idx="23">
                  <c:v>8.75</c:v>
                </c:pt>
                <c:pt idx="24">
                  <c:v>8.75</c:v>
                </c:pt>
                <c:pt idx="25">
                  <c:v>8.75</c:v>
                </c:pt>
                <c:pt idx="26">
                  <c:v>8.75</c:v>
                </c:pt>
                <c:pt idx="27">
                  <c:v>8.75</c:v>
                </c:pt>
                <c:pt idx="28">
                  <c:v>8.75</c:v>
                </c:pt>
                <c:pt idx="29">
                  <c:v>8.75</c:v>
                </c:pt>
                <c:pt idx="30">
                  <c:v>8.75</c:v>
                </c:pt>
                <c:pt idx="31">
                  <c:v>8.75</c:v>
                </c:pt>
                <c:pt idx="32">
                  <c:v>8.75</c:v>
                </c:pt>
                <c:pt idx="33">
                  <c:v>8.75</c:v>
                </c:pt>
                <c:pt idx="34">
                  <c:v>8.75</c:v>
                </c:pt>
                <c:pt idx="35">
                  <c:v>8.75</c:v>
                </c:pt>
                <c:pt idx="36">
                  <c:v>8.75</c:v>
                </c:pt>
                <c:pt idx="37">
                  <c:v>8.75</c:v>
                </c:pt>
                <c:pt idx="38">
                  <c:v>8.75</c:v>
                </c:pt>
                <c:pt idx="39">
                  <c:v>8.75</c:v>
                </c:pt>
                <c:pt idx="40">
                  <c:v>8.75</c:v>
                </c:pt>
                <c:pt idx="41">
                  <c:v>8.75</c:v>
                </c:pt>
                <c:pt idx="42">
                  <c:v>8.75</c:v>
                </c:pt>
                <c:pt idx="43">
                  <c:v>8.75</c:v>
                </c:pt>
                <c:pt idx="44">
                  <c:v>8.75</c:v>
                </c:pt>
                <c:pt idx="45">
                  <c:v>8.75</c:v>
                </c:pt>
                <c:pt idx="46">
                  <c:v>8.75</c:v>
                </c:pt>
                <c:pt idx="47">
                  <c:v>8.75</c:v>
                </c:pt>
                <c:pt idx="48">
                  <c:v>8.75</c:v>
                </c:pt>
                <c:pt idx="49">
                  <c:v>8.75</c:v>
                </c:pt>
                <c:pt idx="50">
                  <c:v>8.75</c:v>
                </c:pt>
                <c:pt idx="51">
                  <c:v>8.75</c:v>
                </c:pt>
                <c:pt idx="52">
                  <c:v>8.75</c:v>
                </c:pt>
                <c:pt idx="53">
                  <c:v>8.75</c:v>
                </c:pt>
                <c:pt idx="54">
                  <c:v>8.75</c:v>
                </c:pt>
                <c:pt idx="55">
                  <c:v>8.75</c:v>
                </c:pt>
                <c:pt idx="56">
                  <c:v>8.75</c:v>
                </c:pt>
                <c:pt idx="57">
                  <c:v>8.75</c:v>
                </c:pt>
                <c:pt idx="58">
                  <c:v>8.75</c:v>
                </c:pt>
                <c:pt idx="59">
                  <c:v>8.75</c:v>
                </c:pt>
                <c:pt idx="60">
                  <c:v>8.75</c:v>
                </c:pt>
                <c:pt idx="61">
                  <c:v>8.75</c:v>
                </c:pt>
                <c:pt idx="62">
                  <c:v>8.75</c:v>
                </c:pt>
                <c:pt idx="63">
                  <c:v>8.75</c:v>
                </c:pt>
                <c:pt idx="64">
                  <c:v>8.75</c:v>
                </c:pt>
                <c:pt idx="65">
                  <c:v>8.75</c:v>
                </c:pt>
                <c:pt idx="66">
                  <c:v>8.75</c:v>
                </c:pt>
                <c:pt idx="67">
                  <c:v>8.75</c:v>
                </c:pt>
                <c:pt idx="68">
                  <c:v>8.75</c:v>
                </c:pt>
                <c:pt idx="69">
                  <c:v>8.75</c:v>
                </c:pt>
                <c:pt idx="70">
                  <c:v>8.75</c:v>
                </c:pt>
                <c:pt idx="71">
                  <c:v>8.75</c:v>
                </c:pt>
                <c:pt idx="72">
                  <c:v>8.75</c:v>
                </c:pt>
                <c:pt idx="73">
                  <c:v>8.75</c:v>
                </c:pt>
                <c:pt idx="74">
                  <c:v>8.75</c:v>
                </c:pt>
                <c:pt idx="75">
                  <c:v>8.75</c:v>
                </c:pt>
                <c:pt idx="76">
                  <c:v>8.75</c:v>
                </c:pt>
                <c:pt idx="77">
                  <c:v>8.75</c:v>
                </c:pt>
                <c:pt idx="78">
                  <c:v>8.75</c:v>
                </c:pt>
                <c:pt idx="79">
                  <c:v>8.75</c:v>
                </c:pt>
                <c:pt idx="80">
                  <c:v>8.75</c:v>
                </c:pt>
                <c:pt idx="81">
                  <c:v>8.75</c:v>
                </c:pt>
                <c:pt idx="82">
                  <c:v>8.75</c:v>
                </c:pt>
                <c:pt idx="83">
                  <c:v>8.75</c:v>
                </c:pt>
                <c:pt idx="84">
                  <c:v>8.5</c:v>
                </c:pt>
                <c:pt idx="85">
                  <c:v>8.5</c:v>
                </c:pt>
                <c:pt idx="86">
                  <c:v>8.5</c:v>
                </c:pt>
                <c:pt idx="87">
                  <c:v>8.5</c:v>
                </c:pt>
                <c:pt idx="88">
                  <c:v>8.5</c:v>
                </c:pt>
                <c:pt idx="89">
                  <c:v>8.5</c:v>
                </c:pt>
                <c:pt idx="90">
                  <c:v>8.5</c:v>
                </c:pt>
                <c:pt idx="91">
                  <c:v>8.5</c:v>
                </c:pt>
                <c:pt idx="92">
                  <c:v>8.5</c:v>
                </c:pt>
                <c:pt idx="93">
                  <c:v>8.5</c:v>
                </c:pt>
                <c:pt idx="94">
                  <c:v>8.5</c:v>
                </c:pt>
                <c:pt idx="95">
                  <c:v>8.5</c:v>
                </c:pt>
                <c:pt idx="96">
                  <c:v>8.5</c:v>
                </c:pt>
                <c:pt idx="97">
                  <c:v>8.5</c:v>
                </c:pt>
                <c:pt idx="98">
                  <c:v>8.5</c:v>
                </c:pt>
                <c:pt idx="99">
                  <c:v>8.5</c:v>
                </c:pt>
                <c:pt idx="100">
                  <c:v>8.5</c:v>
                </c:pt>
                <c:pt idx="101">
                  <c:v>8.5</c:v>
                </c:pt>
                <c:pt idx="102">
                  <c:v>8.5</c:v>
                </c:pt>
                <c:pt idx="103">
                  <c:v>8.5</c:v>
                </c:pt>
                <c:pt idx="104">
                  <c:v>8.5</c:v>
                </c:pt>
                <c:pt idx="105">
                  <c:v>8</c:v>
                </c:pt>
                <c:pt idx="106">
                  <c:v>8</c:v>
                </c:pt>
                <c:pt idx="107">
                  <c:v>8</c:v>
                </c:pt>
                <c:pt idx="108">
                  <c:v>8</c:v>
                </c:pt>
                <c:pt idx="109">
                  <c:v>8</c:v>
                </c:pt>
                <c:pt idx="110">
                  <c:v>8</c:v>
                </c:pt>
                <c:pt idx="111">
                  <c:v>8</c:v>
                </c:pt>
                <c:pt idx="112">
                  <c:v>8</c:v>
                </c:pt>
                <c:pt idx="113">
                  <c:v>8.25</c:v>
                </c:pt>
                <c:pt idx="114">
                  <c:v>8.25</c:v>
                </c:pt>
                <c:pt idx="115">
                  <c:v>8.25</c:v>
                </c:pt>
                <c:pt idx="116">
                  <c:v>8.25</c:v>
                </c:pt>
                <c:pt idx="117">
                  <c:v>8.25</c:v>
                </c:pt>
                <c:pt idx="118">
                  <c:v>8.25</c:v>
                </c:pt>
                <c:pt idx="119">
                  <c:v>8.25</c:v>
                </c:pt>
                <c:pt idx="120">
                  <c:v>8.25</c:v>
                </c:pt>
                <c:pt idx="121">
                  <c:v>8.25</c:v>
                </c:pt>
                <c:pt idx="122">
                  <c:v>8.25</c:v>
                </c:pt>
                <c:pt idx="123">
                  <c:v>8.25</c:v>
                </c:pt>
                <c:pt idx="124">
                  <c:v>8.25</c:v>
                </c:pt>
                <c:pt idx="125">
                  <c:v>8.25</c:v>
                </c:pt>
                <c:pt idx="126">
                  <c:v>8.25</c:v>
                </c:pt>
                <c:pt idx="127">
                  <c:v>8.25</c:v>
                </c:pt>
                <c:pt idx="128">
                  <c:v>8.25</c:v>
                </c:pt>
                <c:pt idx="129">
                  <c:v>8.25</c:v>
                </c:pt>
                <c:pt idx="130">
                  <c:v>8.25</c:v>
                </c:pt>
                <c:pt idx="131">
                  <c:v>8.25</c:v>
                </c:pt>
                <c:pt idx="132">
                  <c:v>8.25</c:v>
                </c:pt>
                <c:pt idx="133">
                  <c:v>8</c:v>
                </c:pt>
                <c:pt idx="134">
                  <c:v>8</c:v>
                </c:pt>
                <c:pt idx="135">
                  <c:v>8</c:v>
                </c:pt>
                <c:pt idx="136">
                  <c:v>8</c:v>
                </c:pt>
                <c:pt idx="137">
                  <c:v>8</c:v>
                </c:pt>
                <c:pt idx="138">
                  <c:v>8</c:v>
                </c:pt>
                <c:pt idx="139">
                  <c:v>8</c:v>
                </c:pt>
                <c:pt idx="140">
                  <c:v>7.75</c:v>
                </c:pt>
                <c:pt idx="141">
                  <c:v>7.75</c:v>
                </c:pt>
                <c:pt idx="142">
                  <c:v>7.75</c:v>
                </c:pt>
                <c:pt idx="143">
                  <c:v>7.75</c:v>
                </c:pt>
                <c:pt idx="144">
                  <c:v>7.75</c:v>
                </c:pt>
                <c:pt idx="145">
                  <c:v>7.75</c:v>
                </c:pt>
                <c:pt idx="146">
                  <c:v>7.75</c:v>
                </c:pt>
                <c:pt idx="147">
                  <c:v>7.75</c:v>
                </c:pt>
                <c:pt idx="148">
                  <c:v>7.75</c:v>
                </c:pt>
                <c:pt idx="149">
                  <c:v>7.75</c:v>
                </c:pt>
                <c:pt idx="150">
                  <c:v>7.75</c:v>
                </c:pt>
                <c:pt idx="151">
                  <c:v>7.75</c:v>
                </c:pt>
                <c:pt idx="152">
                  <c:v>7.75</c:v>
                </c:pt>
                <c:pt idx="153">
                  <c:v>7.75</c:v>
                </c:pt>
                <c:pt idx="154">
                  <c:v>7.75</c:v>
                </c:pt>
                <c:pt idx="155">
                  <c:v>7.75</c:v>
                </c:pt>
                <c:pt idx="156">
                  <c:v>7.75</c:v>
                </c:pt>
                <c:pt idx="157">
                  <c:v>7.75</c:v>
                </c:pt>
                <c:pt idx="158">
                  <c:v>7.75</c:v>
                </c:pt>
                <c:pt idx="159">
                  <c:v>7.75</c:v>
                </c:pt>
                <c:pt idx="160">
                  <c:v>7.75</c:v>
                </c:pt>
                <c:pt idx="161">
                  <c:v>7.75</c:v>
                </c:pt>
                <c:pt idx="162">
                  <c:v>7.75</c:v>
                </c:pt>
                <c:pt idx="163">
                  <c:v>7.75</c:v>
                </c:pt>
                <c:pt idx="164">
                  <c:v>7.75</c:v>
                </c:pt>
                <c:pt idx="165">
                  <c:v>7.75</c:v>
                </c:pt>
                <c:pt idx="166">
                  <c:v>7.75</c:v>
                </c:pt>
                <c:pt idx="167">
                  <c:v>7.75</c:v>
                </c:pt>
                <c:pt idx="168">
                  <c:v>7.75</c:v>
                </c:pt>
                <c:pt idx="169">
                  <c:v>7.75</c:v>
                </c:pt>
                <c:pt idx="170">
                  <c:v>7.75</c:v>
                </c:pt>
                <c:pt idx="171">
                  <c:v>7.75</c:v>
                </c:pt>
                <c:pt idx="172">
                  <c:v>7.75</c:v>
                </c:pt>
                <c:pt idx="173">
                  <c:v>7.75</c:v>
                </c:pt>
                <c:pt idx="174">
                  <c:v>7.75</c:v>
                </c:pt>
                <c:pt idx="175">
                  <c:v>7.5</c:v>
                </c:pt>
                <c:pt idx="176">
                  <c:v>7.5</c:v>
                </c:pt>
                <c:pt idx="177">
                  <c:v>7.5</c:v>
                </c:pt>
                <c:pt idx="178">
                  <c:v>7.5</c:v>
                </c:pt>
                <c:pt idx="179">
                  <c:v>7.5</c:v>
                </c:pt>
                <c:pt idx="180">
                  <c:v>7.5</c:v>
                </c:pt>
                <c:pt idx="181">
                  <c:v>7.5</c:v>
                </c:pt>
                <c:pt idx="182">
                  <c:v>7.5</c:v>
                </c:pt>
                <c:pt idx="183">
                  <c:v>7.5</c:v>
                </c:pt>
                <c:pt idx="184">
                  <c:v>7.5</c:v>
                </c:pt>
                <c:pt idx="185">
                  <c:v>7.5</c:v>
                </c:pt>
                <c:pt idx="186">
                  <c:v>7.5</c:v>
                </c:pt>
                <c:pt idx="187">
                  <c:v>7.5</c:v>
                </c:pt>
                <c:pt idx="188">
                  <c:v>7.5</c:v>
                </c:pt>
                <c:pt idx="189">
                  <c:v>7.5</c:v>
                </c:pt>
                <c:pt idx="190">
                  <c:v>7.5</c:v>
                </c:pt>
                <c:pt idx="191">
                  <c:v>7.5</c:v>
                </c:pt>
                <c:pt idx="192">
                  <c:v>7.5</c:v>
                </c:pt>
                <c:pt idx="193">
                  <c:v>7.5</c:v>
                </c:pt>
                <c:pt idx="194">
                  <c:v>7.5</c:v>
                </c:pt>
                <c:pt idx="195">
                  <c:v>7.5</c:v>
                </c:pt>
                <c:pt idx="196">
                  <c:v>7.5</c:v>
                </c:pt>
                <c:pt idx="197">
                  <c:v>7.5</c:v>
                </c:pt>
                <c:pt idx="198">
                  <c:v>7.5</c:v>
                </c:pt>
                <c:pt idx="199">
                  <c:v>7.5</c:v>
                </c:pt>
                <c:pt idx="200">
                  <c:v>7.5</c:v>
                </c:pt>
                <c:pt idx="201">
                  <c:v>7.5</c:v>
                </c:pt>
                <c:pt idx="202">
                  <c:v>7.5</c:v>
                </c:pt>
                <c:pt idx="203">
                  <c:v>9</c:v>
                </c:pt>
                <c:pt idx="204">
                  <c:v>9</c:v>
                </c:pt>
                <c:pt idx="205">
                  <c:v>9</c:v>
                </c:pt>
                <c:pt idx="206">
                  <c:v>9</c:v>
                </c:pt>
                <c:pt idx="207">
                  <c:v>9</c:v>
                </c:pt>
                <c:pt idx="208">
                  <c:v>9</c:v>
                </c:pt>
                <c:pt idx="209">
                  <c:v>9</c:v>
                </c:pt>
                <c:pt idx="210">
                  <c:v>11.5</c:v>
                </c:pt>
                <c:pt idx="211">
                  <c:v>11.5</c:v>
                </c:pt>
                <c:pt idx="212">
                  <c:v>11.5</c:v>
                </c:pt>
                <c:pt idx="213">
                  <c:v>11.5</c:v>
                </c:pt>
                <c:pt idx="214">
                  <c:v>11.5</c:v>
                </c:pt>
                <c:pt idx="215">
                  <c:v>11.5</c:v>
                </c:pt>
                <c:pt idx="216">
                  <c:v>11.5</c:v>
                </c:pt>
                <c:pt idx="217">
                  <c:v>11.5</c:v>
                </c:pt>
                <c:pt idx="218">
                  <c:v>11.5</c:v>
                </c:pt>
                <c:pt idx="219">
                  <c:v>11.5</c:v>
                </c:pt>
                <c:pt idx="220">
                  <c:v>11.5</c:v>
                </c:pt>
                <c:pt idx="221">
                  <c:v>11.5</c:v>
                </c:pt>
                <c:pt idx="222">
                  <c:v>11.5</c:v>
                </c:pt>
                <c:pt idx="223">
                  <c:v>11.5</c:v>
                </c:pt>
                <c:pt idx="224">
                  <c:v>11.5</c:v>
                </c:pt>
                <c:pt idx="225">
                  <c:v>11.5</c:v>
                </c:pt>
                <c:pt idx="226">
                  <c:v>11.5</c:v>
                </c:pt>
                <c:pt idx="227">
                  <c:v>11.5</c:v>
                </c:pt>
                <c:pt idx="228">
                  <c:v>11.5</c:v>
                </c:pt>
                <c:pt idx="229">
                  <c:v>11.5</c:v>
                </c:pt>
                <c:pt idx="230">
                  <c:v>11.5</c:v>
                </c:pt>
                <c:pt idx="231">
                  <c:v>11.5</c:v>
                </c:pt>
                <c:pt idx="232">
                  <c:v>11.5</c:v>
                </c:pt>
                <c:pt idx="233">
                  <c:v>11.5</c:v>
                </c:pt>
                <c:pt idx="234">
                  <c:v>11.5</c:v>
                </c:pt>
                <c:pt idx="235">
                  <c:v>11.5</c:v>
                </c:pt>
                <c:pt idx="236">
                  <c:v>11.5</c:v>
                </c:pt>
                <c:pt idx="237">
                  <c:v>11.5</c:v>
                </c:pt>
                <c:pt idx="238">
                  <c:v>11.5</c:v>
                </c:pt>
                <c:pt idx="239">
                  <c:v>11.5</c:v>
                </c:pt>
                <c:pt idx="240">
                  <c:v>11.5</c:v>
                </c:pt>
                <c:pt idx="241">
                  <c:v>11.5</c:v>
                </c:pt>
                <c:pt idx="242">
                  <c:v>11.5</c:v>
                </c:pt>
                <c:pt idx="243">
                  <c:v>11.5</c:v>
                </c:pt>
                <c:pt idx="244">
                  <c:v>11.5</c:v>
                </c:pt>
                <c:pt idx="245">
                  <c:v>11.5</c:v>
                </c:pt>
                <c:pt idx="246">
                  <c:v>11.5</c:v>
                </c:pt>
                <c:pt idx="247">
                  <c:v>11.5</c:v>
                </c:pt>
                <c:pt idx="248">
                  <c:v>11.5</c:v>
                </c:pt>
                <c:pt idx="249">
                  <c:v>11.5</c:v>
                </c:pt>
                <c:pt idx="250">
                  <c:v>11.5</c:v>
                </c:pt>
                <c:pt idx="251">
                  <c:v>11.5</c:v>
                </c:pt>
                <c:pt idx="252">
                  <c:v>11.5</c:v>
                </c:pt>
                <c:pt idx="253">
                  <c:v>11.5</c:v>
                </c:pt>
                <c:pt idx="254">
                  <c:v>11.5</c:v>
                </c:pt>
                <c:pt idx="255">
                  <c:v>11.5</c:v>
                </c:pt>
                <c:pt idx="256">
                  <c:v>11.5</c:v>
                </c:pt>
                <c:pt idx="257">
                  <c:v>11.5</c:v>
                </c:pt>
                <c:pt idx="258">
                  <c:v>11.5</c:v>
                </c:pt>
                <c:pt idx="259">
                  <c:v>11.5</c:v>
                </c:pt>
                <c:pt idx="260">
                  <c:v>11.5</c:v>
                </c:pt>
                <c:pt idx="261">
                  <c:v>11.5</c:v>
                </c:pt>
                <c:pt idx="262">
                  <c:v>11.5</c:v>
                </c:pt>
                <c:pt idx="263">
                  <c:v>11.5</c:v>
                </c:pt>
                <c:pt idx="264">
                  <c:v>11.5</c:v>
                </c:pt>
                <c:pt idx="265">
                  <c:v>11.5</c:v>
                </c:pt>
                <c:pt idx="266">
                  <c:v>11.5</c:v>
                </c:pt>
                <c:pt idx="267">
                  <c:v>11.5</c:v>
                </c:pt>
                <c:pt idx="268">
                  <c:v>11.5</c:v>
                </c:pt>
                <c:pt idx="269">
                  <c:v>11.5</c:v>
                </c:pt>
                <c:pt idx="270">
                  <c:v>11.5</c:v>
                </c:pt>
                <c:pt idx="271">
                  <c:v>11.5</c:v>
                </c:pt>
                <c:pt idx="272">
                  <c:v>11.5</c:v>
                </c:pt>
                <c:pt idx="273">
                  <c:v>11.5</c:v>
                </c:pt>
                <c:pt idx="274">
                  <c:v>11.5</c:v>
                </c:pt>
                <c:pt idx="275">
                  <c:v>11.5</c:v>
                </c:pt>
                <c:pt idx="276">
                  <c:v>11.5</c:v>
                </c:pt>
                <c:pt idx="277">
                  <c:v>11.5</c:v>
                </c:pt>
                <c:pt idx="278">
                  <c:v>11.5</c:v>
                </c:pt>
                <c:pt idx="279">
                  <c:v>11.5</c:v>
                </c:pt>
                <c:pt idx="280">
                  <c:v>11.5</c:v>
                </c:pt>
                <c:pt idx="281">
                  <c:v>11.5</c:v>
                </c:pt>
                <c:pt idx="282">
                  <c:v>11.5</c:v>
                </c:pt>
                <c:pt idx="283">
                  <c:v>11.5</c:v>
                </c:pt>
                <c:pt idx="284">
                  <c:v>11.5</c:v>
                </c:pt>
                <c:pt idx="285">
                  <c:v>11.5</c:v>
                </c:pt>
                <c:pt idx="286">
                  <c:v>11.5</c:v>
                </c:pt>
                <c:pt idx="287">
                  <c:v>11.5</c:v>
                </c:pt>
                <c:pt idx="288">
                  <c:v>11.5</c:v>
                </c:pt>
                <c:pt idx="289">
                  <c:v>11.5</c:v>
                </c:pt>
                <c:pt idx="290">
                  <c:v>11.5</c:v>
                </c:pt>
                <c:pt idx="291">
                  <c:v>11.5</c:v>
                </c:pt>
                <c:pt idx="292">
                  <c:v>11.5</c:v>
                </c:pt>
                <c:pt idx="293">
                  <c:v>11.5</c:v>
                </c:pt>
                <c:pt idx="294">
                  <c:v>11.25</c:v>
                </c:pt>
                <c:pt idx="295">
                  <c:v>11.25</c:v>
                </c:pt>
                <c:pt idx="296">
                  <c:v>11.25</c:v>
                </c:pt>
                <c:pt idx="297">
                  <c:v>11.25</c:v>
                </c:pt>
                <c:pt idx="298">
                  <c:v>11.25</c:v>
                </c:pt>
                <c:pt idx="299">
                  <c:v>11.25</c:v>
                </c:pt>
                <c:pt idx="300">
                  <c:v>11.25</c:v>
                </c:pt>
                <c:pt idx="301">
                  <c:v>11.25</c:v>
                </c:pt>
                <c:pt idx="302">
                  <c:v>11.25</c:v>
                </c:pt>
                <c:pt idx="303">
                  <c:v>11.25</c:v>
                </c:pt>
                <c:pt idx="304">
                  <c:v>11.25</c:v>
                </c:pt>
                <c:pt idx="305">
                  <c:v>11.25</c:v>
                </c:pt>
                <c:pt idx="306">
                  <c:v>11.25</c:v>
                </c:pt>
                <c:pt idx="307">
                  <c:v>11.25</c:v>
                </c:pt>
                <c:pt idx="308">
                  <c:v>11.25</c:v>
                </c:pt>
                <c:pt idx="309">
                  <c:v>11.25</c:v>
                </c:pt>
                <c:pt idx="310">
                  <c:v>11.25</c:v>
                </c:pt>
                <c:pt idx="311">
                  <c:v>11.25</c:v>
                </c:pt>
                <c:pt idx="312">
                  <c:v>11.25</c:v>
                </c:pt>
                <c:pt idx="313">
                  <c:v>11.25</c:v>
                </c:pt>
                <c:pt idx="314">
                  <c:v>11.25</c:v>
                </c:pt>
                <c:pt idx="315">
                  <c:v>11.25</c:v>
                </c:pt>
                <c:pt idx="316">
                  <c:v>13</c:v>
                </c:pt>
                <c:pt idx="317">
                  <c:v>13</c:v>
                </c:pt>
                <c:pt idx="318">
                  <c:v>13</c:v>
                </c:pt>
                <c:pt idx="319">
                  <c:v>13</c:v>
                </c:pt>
                <c:pt idx="320">
                  <c:v>13</c:v>
                </c:pt>
                <c:pt idx="321">
                  <c:v>13</c:v>
                </c:pt>
                <c:pt idx="322">
                  <c:v>13</c:v>
                </c:pt>
                <c:pt idx="323">
                  <c:v>13</c:v>
                </c:pt>
                <c:pt idx="324">
                  <c:v>13</c:v>
                </c:pt>
                <c:pt idx="325">
                  <c:v>13</c:v>
                </c:pt>
                <c:pt idx="326">
                  <c:v>13</c:v>
                </c:pt>
                <c:pt idx="327">
                  <c:v>13</c:v>
                </c:pt>
                <c:pt idx="328">
                  <c:v>13</c:v>
                </c:pt>
                <c:pt idx="329">
                  <c:v>13</c:v>
                </c:pt>
                <c:pt idx="330">
                  <c:v>13</c:v>
                </c:pt>
                <c:pt idx="331">
                  <c:v>13</c:v>
                </c:pt>
                <c:pt idx="332">
                  <c:v>13</c:v>
                </c:pt>
                <c:pt idx="333">
                  <c:v>13</c:v>
                </c:pt>
                <c:pt idx="334">
                  <c:v>13</c:v>
                </c:pt>
                <c:pt idx="335">
                  <c:v>13</c:v>
                </c:pt>
                <c:pt idx="336">
                  <c:v>13</c:v>
                </c:pt>
                <c:pt idx="337">
                  <c:v>13</c:v>
                </c:pt>
                <c:pt idx="338">
                  <c:v>13</c:v>
                </c:pt>
                <c:pt idx="339">
                  <c:v>13</c:v>
                </c:pt>
                <c:pt idx="340">
                  <c:v>13</c:v>
                </c:pt>
                <c:pt idx="341">
                  <c:v>13</c:v>
                </c:pt>
                <c:pt idx="342">
                  <c:v>13</c:v>
                </c:pt>
                <c:pt idx="343">
                  <c:v>13</c:v>
                </c:pt>
                <c:pt idx="344">
                  <c:v>13</c:v>
                </c:pt>
                <c:pt idx="345">
                  <c:v>13</c:v>
                </c:pt>
                <c:pt idx="346">
                  <c:v>13</c:v>
                </c:pt>
                <c:pt idx="347">
                  <c:v>13</c:v>
                </c:pt>
                <c:pt idx="348">
                  <c:v>13</c:v>
                </c:pt>
                <c:pt idx="349">
                  <c:v>13</c:v>
                </c:pt>
                <c:pt idx="350">
                  <c:v>13</c:v>
                </c:pt>
                <c:pt idx="351">
                  <c:v>13</c:v>
                </c:pt>
                <c:pt idx="352">
                  <c:v>13</c:v>
                </c:pt>
                <c:pt idx="353">
                  <c:v>13</c:v>
                </c:pt>
                <c:pt idx="354">
                  <c:v>13</c:v>
                </c:pt>
                <c:pt idx="355">
                  <c:v>13</c:v>
                </c:pt>
                <c:pt idx="356">
                  <c:v>13</c:v>
                </c:pt>
                <c:pt idx="357">
                  <c:v>13</c:v>
                </c:pt>
                <c:pt idx="358">
                  <c:v>13</c:v>
                </c:pt>
                <c:pt idx="359">
                  <c:v>13</c:v>
                </c:pt>
                <c:pt idx="360">
                  <c:v>13</c:v>
                </c:pt>
                <c:pt idx="361">
                  <c:v>13</c:v>
                </c:pt>
                <c:pt idx="362">
                  <c:v>13</c:v>
                </c:pt>
                <c:pt idx="363">
                  <c:v>13</c:v>
                </c:pt>
                <c:pt idx="364">
                  <c:v>13</c:v>
                </c:pt>
                <c:pt idx="365">
                  <c:v>13</c:v>
                </c:pt>
                <c:pt idx="366">
                  <c:v>13</c:v>
                </c:pt>
                <c:pt idx="367">
                  <c:v>13</c:v>
                </c:pt>
                <c:pt idx="368">
                  <c:v>13</c:v>
                </c:pt>
                <c:pt idx="369">
                  <c:v>13</c:v>
                </c:pt>
                <c:pt idx="370">
                  <c:v>13</c:v>
                </c:pt>
                <c:pt idx="371">
                  <c:v>12.75</c:v>
                </c:pt>
                <c:pt idx="372">
                  <c:v>12.75</c:v>
                </c:pt>
                <c:pt idx="373">
                  <c:v>12.75</c:v>
                </c:pt>
                <c:pt idx="374">
                  <c:v>12.75</c:v>
                </c:pt>
                <c:pt idx="375">
                  <c:v>12.75</c:v>
                </c:pt>
                <c:pt idx="376">
                  <c:v>12.75</c:v>
                </c:pt>
                <c:pt idx="377">
                  <c:v>12.75</c:v>
                </c:pt>
                <c:pt idx="378">
                  <c:v>12.75</c:v>
                </c:pt>
                <c:pt idx="379">
                  <c:v>12.75</c:v>
                </c:pt>
                <c:pt idx="380">
                  <c:v>12.75</c:v>
                </c:pt>
                <c:pt idx="381">
                  <c:v>12.75</c:v>
                </c:pt>
                <c:pt idx="382">
                  <c:v>12.75</c:v>
                </c:pt>
                <c:pt idx="383">
                  <c:v>12.75</c:v>
                </c:pt>
                <c:pt idx="384">
                  <c:v>12.75</c:v>
                </c:pt>
                <c:pt idx="385">
                  <c:v>12.75</c:v>
                </c:pt>
                <c:pt idx="386">
                  <c:v>12.75</c:v>
                </c:pt>
                <c:pt idx="387">
                  <c:v>12.75</c:v>
                </c:pt>
                <c:pt idx="388">
                  <c:v>12.75</c:v>
                </c:pt>
                <c:pt idx="389">
                  <c:v>12.75</c:v>
                </c:pt>
                <c:pt idx="390">
                  <c:v>12.75</c:v>
                </c:pt>
                <c:pt idx="391">
                  <c:v>12.75</c:v>
                </c:pt>
                <c:pt idx="392">
                  <c:v>12.75</c:v>
                </c:pt>
                <c:pt idx="393">
                  <c:v>12.75</c:v>
                </c:pt>
                <c:pt idx="394">
                  <c:v>12.75</c:v>
                </c:pt>
                <c:pt idx="395">
                  <c:v>12.75</c:v>
                </c:pt>
                <c:pt idx="396">
                  <c:v>12.75</c:v>
                </c:pt>
                <c:pt idx="397">
                  <c:v>12.75</c:v>
                </c:pt>
                <c:pt idx="398">
                  <c:v>12.75</c:v>
                </c:pt>
                <c:pt idx="399">
                  <c:v>12.5</c:v>
                </c:pt>
                <c:pt idx="400">
                  <c:v>12.5</c:v>
                </c:pt>
                <c:pt idx="401">
                  <c:v>12.5</c:v>
                </c:pt>
                <c:pt idx="402">
                  <c:v>12.5</c:v>
                </c:pt>
                <c:pt idx="403">
                  <c:v>12.5</c:v>
                </c:pt>
                <c:pt idx="404">
                  <c:v>12.5</c:v>
                </c:pt>
                <c:pt idx="405">
                  <c:v>12.5</c:v>
                </c:pt>
                <c:pt idx="406">
                  <c:v>12.5</c:v>
                </c:pt>
                <c:pt idx="407">
                  <c:v>12.5</c:v>
                </c:pt>
                <c:pt idx="408">
                  <c:v>12.5</c:v>
                </c:pt>
                <c:pt idx="409">
                  <c:v>12.5</c:v>
                </c:pt>
                <c:pt idx="410">
                  <c:v>12.5</c:v>
                </c:pt>
                <c:pt idx="411">
                  <c:v>12.5</c:v>
                </c:pt>
                <c:pt idx="412">
                  <c:v>12.5</c:v>
                </c:pt>
                <c:pt idx="413">
                  <c:v>12.5</c:v>
                </c:pt>
                <c:pt idx="414">
                  <c:v>12.5</c:v>
                </c:pt>
                <c:pt idx="415">
                  <c:v>12.5</c:v>
                </c:pt>
                <c:pt idx="416">
                  <c:v>12.5</c:v>
                </c:pt>
                <c:pt idx="417">
                  <c:v>12.5</c:v>
                </c:pt>
                <c:pt idx="418">
                  <c:v>12.5</c:v>
                </c:pt>
                <c:pt idx="419">
                  <c:v>12.5</c:v>
                </c:pt>
                <c:pt idx="420">
                  <c:v>12.5</c:v>
                </c:pt>
                <c:pt idx="421">
                  <c:v>12.5</c:v>
                </c:pt>
                <c:pt idx="422">
                  <c:v>12.5</c:v>
                </c:pt>
                <c:pt idx="423">
                  <c:v>12.5</c:v>
                </c:pt>
                <c:pt idx="424">
                  <c:v>12.5</c:v>
                </c:pt>
                <c:pt idx="425">
                  <c:v>12.5</c:v>
                </c:pt>
                <c:pt idx="426">
                  <c:v>12.5</c:v>
                </c:pt>
                <c:pt idx="427">
                  <c:v>12.5</c:v>
                </c:pt>
                <c:pt idx="428">
                  <c:v>12.5</c:v>
                </c:pt>
                <c:pt idx="429">
                  <c:v>12.5</c:v>
                </c:pt>
                <c:pt idx="430">
                  <c:v>12.5</c:v>
                </c:pt>
                <c:pt idx="431">
                  <c:v>12.5</c:v>
                </c:pt>
                <c:pt idx="432">
                  <c:v>12.5</c:v>
                </c:pt>
                <c:pt idx="433">
                  <c:v>12.5</c:v>
                </c:pt>
                <c:pt idx="434">
                  <c:v>12.5</c:v>
                </c:pt>
                <c:pt idx="435">
                  <c:v>12.5</c:v>
                </c:pt>
                <c:pt idx="436">
                  <c:v>12.5</c:v>
                </c:pt>
                <c:pt idx="437">
                  <c:v>12.5</c:v>
                </c:pt>
                <c:pt idx="438">
                  <c:v>12.5</c:v>
                </c:pt>
                <c:pt idx="439">
                  <c:v>12.5</c:v>
                </c:pt>
                <c:pt idx="440">
                  <c:v>12.5</c:v>
                </c:pt>
                <c:pt idx="441">
                  <c:v>12.5</c:v>
                </c:pt>
                <c:pt idx="442">
                  <c:v>12.5</c:v>
                </c:pt>
                <c:pt idx="443">
                  <c:v>12.5</c:v>
                </c:pt>
                <c:pt idx="444">
                  <c:v>12.5</c:v>
                </c:pt>
                <c:pt idx="445">
                  <c:v>12.5</c:v>
                </c:pt>
                <c:pt idx="446">
                  <c:v>12.5</c:v>
                </c:pt>
                <c:pt idx="447">
                  <c:v>12.5</c:v>
                </c:pt>
                <c:pt idx="448">
                  <c:v>12.5</c:v>
                </c:pt>
                <c:pt idx="449">
                  <c:v>12.5</c:v>
                </c:pt>
                <c:pt idx="450">
                  <c:v>12.5</c:v>
                </c:pt>
                <c:pt idx="451">
                  <c:v>12.5</c:v>
                </c:pt>
                <c:pt idx="452">
                  <c:v>12.5</c:v>
                </c:pt>
                <c:pt idx="453">
                  <c:v>12.5</c:v>
                </c:pt>
                <c:pt idx="454">
                  <c:v>12.5</c:v>
                </c:pt>
                <c:pt idx="455">
                  <c:v>12.5</c:v>
                </c:pt>
                <c:pt idx="456">
                  <c:v>12.5</c:v>
                </c:pt>
                <c:pt idx="457">
                  <c:v>12.5</c:v>
                </c:pt>
                <c:pt idx="458">
                  <c:v>12.5</c:v>
                </c:pt>
                <c:pt idx="459">
                  <c:v>12.5</c:v>
                </c:pt>
                <c:pt idx="460">
                  <c:v>12.5</c:v>
                </c:pt>
                <c:pt idx="461">
                  <c:v>12.5</c:v>
                </c:pt>
                <c:pt idx="462">
                  <c:v>12.25</c:v>
                </c:pt>
                <c:pt idx="463">
                  <c:v>12.25</c:v>
                </c:pt>
                <c:pt idx="464">
                  <c:v>12.25</c:v>
                </c:pt>
                <c:pt idx="465">
                  <c:v>12.25</c:v>
                </c:pt>
                <c:pt idx="466">
                  <c:v>12.25</c:v>
                </c:pt>
                <c:pt idx="467">
                  <c:v>12.25</c:v>
                </c:pt>
                <c:pt idx="468">
                  <c:v>12.25</c:v>
                </c:pt>
                <c:pt idx="469">
                  <c:v>12.25</c:v>
                </c:pt>
                <c:pt idx="470">
                  <c:v>12</c:v>
                </c:pt>
                <c:pt idx="471">
                  <c:v>12</c:v>
                </c:pt>
                <c:pt idx="472">
                  <c:v>12</c:v>
                </c:pt>
                <c:pt idx="473">
                  <c:v>12</c:v>
                </c:pt>
                <c:pt idx="474">
                  <c:v>12</c:v>
                </c:pt>
                <c:pt idx="475">
                  <c:v>12</c:v>
                </c:pt>
                <c:pt idx="476">
                  <c:v>12</c:v>
                </c:pt>
                <c:pt idx="477">
                  <c:v>12</c:v>
                </c:pt>
                <c:pt idx="478">
                  <c:v>12</c:v>
                </c:pt>
                <c:pt idx="479">
                  <c:v>12</c:v>
                </c:pt>
                <c:pt idx="480">
                  <c:v>12</c:v>
                </c:pt>
                <c:pt idx="481">
                  <c:v>12</c:v>
                </c:pt>
                <c:pt idx="482">
                  <c:v>12</c:v>
                </c:pt>
                <c:pt idx="483">
                  <c:v>12</c:v>
                </c:pt>
                <c:pt idx="484">
                  <c:v>12</c:v>
                </c:pt>
                <c:pt idx="485">
                  <c:v>12</c:v>
                </c:pt>
                <c:pt idx="486">
                  <c:v>12</c:v>
                </c:pt>
                <c:pt idx="487">
                  <c:v>12</c:v>
                </c:pt>
                <c:pt idx="488">
                  <c:v>12</c:v>
                </c:pt>
                <c:pt idx="489">
                  <c:v>12</c:v>
                </c:pt>
                <c:pt idx="490">
                  <c:v>12</c:v>
                </c:pt>
                <c:pt idx="491">
                  <c:v>12</c:v>
                </c:pt>
                <c:pt idx="492">
                  <c:v>12</c:v>
                </c:pt>
                <c:pt idx="493">
                  <c:v>12</c:v>
                </c:pt>
                <c:pt idx="494">
                  <c:v>12</c:v>
                </c:pt>
                <c:pt idx="495">
                  <c:v>12</c:v>
                </c:pt>
                <c:pt idx="496">
                  <c:v>12</c:v>
                </c:pt>
                <c:pt idx="497">
                  <c:v>12</c:v>
                </c:pt>
                <c:pt idx="498">
                  <c:v>12</c:v>
                </c:pt>
                <c:pt idx="499">
                  <c:v>12</c:v>
                </c:pt>
                <c:pt idx="500">
                  <c:v>12</c:v>
                </c:pt>
                <c:pt idx="501">
                  <c:v>12</c:v>
                </c:pt>
                <c:pt idx="502">
                  <c:v>12</c:v>
                </c:pt>
                <c:pt idx="503">
                  <c:v>12</c:v>
                </c:pt>
                <c:pt idx="504">
                  <c:v>12</c:v>
                </c:pt>
                <c:pt idx="505">
                  <c:v>12</c:v>
                </c:pt>
                <c:pt idx="506">
                  <c:v>12</c:v>
                </c:pt>
                <c:pt idx="507">
                  <c:v>12</c:v>
                </c:pt>
                <c:pt idx="508">
                  <c:v>12</c:v>
                </c:pt>
                <c:pt idx="509">
                  <c:v>12</c:v>
                </c:pt>
                <c:pt idx="510">
                  <c:v>12</c:v>
                </c:pt>
                <c:pt idx="511">
                  <c:v>12</c:v>
                </c:pt>
                <c:pt idx="512">
                  <c:v>11.75</c:v>
                </c:pt>
                <c:pt idx="513">
                  <c:v>11.75</c:v>
                </c:pt>
                <c:pt idx="514">
                  <c:v>11.75</c:v>
                </c:pt>
                <c:pt idx="515">
                  <c:v>11.75</c:v>
                </c:pt>
                <c:pt idx="516">
                  <c:v>11.75</c:v>
                </c:pt>
                <c:pt idx="517">
                  <c:v>11.75</c:v>
                </c:pt>
                <c:pt idx="518">
                  <c:v>11.75</c:v>
                </c:pt>
                <c:pt idx="519">
                  <c:v>11.75</c:v>
                </c:pt>
                <c:pt idx="520">
                  <c:v>11.75</c:v>
                </c:pt>
                <c:pt idx="521">
                  <c:v>11.75</c:v>
                </c:pt>
                <c:pt idx="522">
                  <c:v>11.75</c:v>
                </c:pt>
                <c:pt idx="523">
                  <c:v>11.75</c:v>
                </c:pt>
                <c:pt idx="524">
                  <c:v>11.75</c:v>
                </c:pt>
                <c:pt idx="525">
                  <c:v>11.75</c:v>
                </c:pt>
                <c:pt idx="526">
                  <c:v>11.75</c:v>
                </c:pt>
                <c:pt idx="527">
                  <c:v>11.75</c:v>
                </c:pt>
                <c:pt idx="528">
                  <c:v>11.75</c:v>
                </c:pt>
                <c:pt idx="529">
                  <c:v>11.75</c:v>
                </c:pt>
                <c:pt idx="530">
                  <c:v>11.75</c:v>
                </c:pt>
                <c:pt idx="531">
                  <c:v>11.75</c:v>
                </c:pt>
                <c:pt idx="532">
                  <c:v>11.75</c:v>
                </c:pt>
                <c:pt idx="533">
                  <c:v>11.75</c:v>
                </c:pt>
                <c:pt idx="534">
                  <c:v>11.75</c:v>
                </c:pt>
                <c:pt idx="535">
                  <c:v>11.75</c:v>
                </c:pt>
                <c:pt idx="536">
                  <c:v>11.75</c:v>
                </c:pt>
                <c:pt idx="537">
                  <c:v>11.75</c:v>
                </c:pt>
                <c:pt idx="538">
                  <c:v>11.75</c:v>
                </c:pt>
                <c:pt idx="539">
                  <c:v>11.75</c:v>
                </c:pt>
                <c:pt idx="540">
                  <c:v>11.75</c:v>
                </c:pt>
                <c:pt idx="541">
                  <c:v>11.75</c:v>
                </c:pt>
                <c:pt idx="542">
                  <c:v>11.75</c:v>
                </c:pt>
                <c:pt idx="543">
                  <c:v>11.75</c:v>
                </c:pt>
                <c:pt idx="544">
                  <c:v>11.75</c:v>
                </c:pt>
                <c:pt idx="545">
                  <c:v>11.75</c:v>
                </c:pt>
                <c:pt idx="546">
                  <c:v>11.75</c:v>
                </c:pt>
                <c:pt idx="547">
                  <c:v>11.75</c:v>
                </c:pt>
                <c:pt idx="548">
                  <c:v>11.75</c:v>
                </c:pt>
                <c:pt idx="549">
                  <c:v>11.75</c:v>
                </c:pt>
                <c:pt idx="550">
                  <c:v>11.75</c:v>
                </c:pt>
                <c:pt idx="551">
                  <c:v>11.75</c:v>
                </c:pt>
                <c:pt idx="552">
                  <c:v>11.75</c:v>
                </c:pt>
                <c:pt idx="553">
                  <c:v>11.75</c:v>
                </c:pt>
                <c:pt idx="554">
                  <c:v>11.75</c:v>
                </c:pt>
                <c:pt idx="555">
                  <c:v>11.75</c:v>
                </c:pt>
                <c:pt idx="556">
                  <c:v>11.75</c:v>
                </c:pt>
                <c:pt idx="557">
                  <c:v>11.75</c:v>
                </c:pt>
                <c:pt idx="558">
                  <c:v>11.75</c:v>
                </c:pt>
                <c:pt idx="559">
                  <c:v>11.75</c:v>
                </c:pt>
                <c:pt idx="560">
                  <c:v>11.75</c:v>
                </c:pt>
                <c:pt idx="561">
                  <c:v>11.75</c:v>
                </c:pt>
                <c:pt idx="562">
                  <c:v>11.75</c:v>
                </c:pt>
                <c:pt idx="563">
                  <c:v>11.75</c:v>
                </c:pt>
                <c:pt idx="564">
                  <c:v>11.75</c:v>
                </c:pt>
                <c:pt idx="565">
                  <c:v>11.75</c:v>
                </c:pt>
                <c:pt idx="566">
                  <c:v>11.75</c:v>
                </c:pt>
                <c:pt idx="567">
                  <c:v>11.75</c:v>
                </c:pt>
                <c:pt idx="568">
                  <c:v>11.75</c:v>
                </c:pt>
                <c:pt idx="569">
                  <c:v>11.75</c:v>
                </c:pt>
                <c:pt idx="570">
                  <c:v>11.75</c:v>
                </c:pt>
                <c:pt idx="571">
                  <c:v>11.75</c:v>
                </c:pt>
                <c:pt idx="572">
                  <c:v>11.75</c:v>
                </c:pt>
                <c:pt idx="573">
                  <c:v>11.75</c:v>
                </c:pt>
                <c:pt idx="574">
                  <c:v>11.75</c:v>
                </c:pt>
                <c:pt idx="575">
                  <c:v>11.75</c:v>
                </c:pt>
                <c:pt idx="576">
                  <c:v>11.75</c:v>
                </c:pt>
                <c:pt idx="577">
                  <c:v>11.75</c:v>
                </c:pt>
                <c:pt idx="578">
                  <c:v>11.75</c:v>
                </c:pt>
                <c:pt idx="579">
                  <c:v>11.75</c:v>
                </c:pt>
                <c:pt idx="580">
                  <c:v>11.75</c:v>
                </c:pt>
                <c:pt idx="581">
                  <c:v>11.75</c:v>
                </c:pt>
                <c:pt idx="582">
                  <c:v>11.75</c:v>
                </c:pt>
                <c:pt idx="583">
                  <c:v>11.75</c:v>
                </c:pt>
                <c:pt idx="584">
                  <c:v>11.75</c:v>
                </c:pt>
                <c:pt idx="585">
                  <c:v>11.75</c:v>
                </c:pt>
                <c:pt idx="586">
                  <c:v>11.75</c:v>
                </c:pt>
                <c:pt idx="587">
                  <c:v>11.75</c:v>
                </c:pt>
                <c:pt idx="588">
                  <c:v>11.75</c:v>
                </c:pt>
                <c:pt idx="589">
                  <c:v>11.75</c:v>
                </c:pt>
                <c:pt idx="590">
                  <c:v>11.75</c:v>
                </c:pt>
                <c:pt idx="591">
                  <c:v>11.75</c:v>
                </c:pt>
                <c:pt idx="592">
                  <c:v>11.75</c:v>
                </c:pt>
                <c:pt idx="593">
                  <c:v>11.75</c:v>
                </c:pt>
                <c:pt idx="594">
                  <c:v>11.75</c:v>
                </c:pt>
                <c:pt idx="595">
                  <c:v>11.75</c:v>
                </c:pt>
                <c:pt idx="596">
                  <c:v>11.75</c:v>
                </c:pt>
                <c:pt idx="597">
                  <c:v>11.75</c:v>
                </c:pt>
                <c:pt idx="598">
                  <c:v>11.75</c:v>
                </c:pt>
                <c:pt idx="599">
                  <c:v>11.75</c:v>
                </c:pt>
                <c:pt idx="600">
                  <c:v>11.75</c:v>
                </c:pt>
                <c:pt idx="601">
                  <c:v>11.75</c:v>
                </c:pt>
                <c:pt idx="602">
                  <c:v>11.75</c:v>
                </c:pt>
                <c:pt idx="603">
                  <c:v>11.75</c:v>
                </c:pt>
                <c:pt idx="604">
                  <c:v>11.75</c:v>
                </c:pt>
                <c:pt idx="605">
                  <c:v>11.75</c:v>
                </c:pt>
                <c:pt idx="606">
                  <c:v>11.75</c:v>
                </c:pt>
                <c:pt idx="607">
                  <c:v>11.75</c:v>
                </c:pt>
                <c:pt idx="608">
                  <c:v>11.75</c:v>
                </c:pt>
                <c:pt idx="609">
                  <c:v>11.75</c:v>
                </c:pt>
                <c:pt idx="610">
                  <c:v>11.75</c:v>
                </c:pt>
                <c:pt idx="611">
                  <c:v>11.75</c:v>
                </c:pt>
                <c:pt idx="612">
                  <c:v>11.75</c:v>
                </c:pt>
                <c:pt idx="613">
                  <c:v>11.75</c:v>
                </c:pt>
                <c:pt idx="614">
                  <c:v>11.75</c:v>
                </c:pt>
                <c:pt idx="615">
                  <c:v>11.75</c:v>
                </c:pt>
                <c:pt idx="616">
                  <c:v>11.75</c:v>
                </c:pt>
                <c:pt idx="617">
                  <c:v>11.75</c:v>
                </c:pt>
                <c:pt idx="618">
                  <c:v>11.75</c:v>
                </c:pt>
                <c:pt idx="619">
                  <c:v>11.75</c:v>
                </c:pt>
                <c:pt idx="620">
                  <c:v>11.5</c:v>
                </c:pt>
                <c:pt idx="621">
                  <c:v>11.5</c:v>
                </c:pt>
                <c:pt idx="622">
                  <c:v>11.5</c:v>
                </c:pt>
                <c:pt idx="623">
                  <c:v>11.5</c:v>
                </c:pt>
                <c:pt idx="624">
                  <c:v>11.5</c:v>
                </c:pt>
                <c:pt idx="625">
                  <c:v>11.5</c:v>
                </c:pt>
                <c:pt idx="626">
                  <c:v>11.5</c:v>
                </c:pt>
                <c:pt idx="627">
                  <c:v>11.5</c:v>
                </c:pt>
                <c:pt idx="628">
                  <c:v>11.5</c:v>
                </c:pt>
                <c:pt idx="629">
                  <c:v>11.5</c:v>
                </c:pt>
                <c:pt idx="630">
                  <c:v>11.5</c:v>
                </c:pt>
                <c:pt idx="631">
                  <c:v>11.5</c:v>
                </c:pt>
                <c:pt idx="632">
                  <c:v>11.5</c:v>
                </c:pt>
                <c:pt idx="633">
                  <c:v>11.5</c:v>
                </c:pt>
                <c:pt idx="634">
                  <c:v>11.5</c:v>
                </c:pt>
                <c:pt idx="635">
                  <c:v>11.5</c:v>
                </c:pt>
                <c:pt idx="636">
                  <c:v>11.5</c:v>
                </c:pt>
                <c:pt idx="637">
                  <c:v>11.5</c:v>
                </c:pt>
                <c:pt idx="638">
                  <c:v>11.5</c:v>
                </c:pt>
                <c:pt idx="639">
                  <c:v>11.5</c:v>
                </c:pt>
                <c:pt idx="640">
                  <c:v>11.5</c:v>
                </c:pt>
                <c:pt idx="641">
                  <c:v>11.5</c:v>
                </c:pt>
                <c:pt idx="642">
                  <c:v>11.5</c:v>
                </c:pt>
                <c:pt idx="643">
                  <c:v>11.5</c:v>
                </c:pt>
                <c:pt idx="644">
                  <c:v>11.5</c:v>
                </c:pt>
                <c:pt idx="645">
                  <c:v>11.5</c:v>
                </c:pt>
                <c:pt idx="646">
                  <c:v>11.5</c:v>
                </c:pt>
                <c:pt idx="647">
                  <c:v>11.5</c:v>
                </c:pt>
                <c:pt idx="648">
                  <c:v>11.5</c:v>
                </c:pt>
                <c:pt idx="649">
                  <c:v>11.5</c:v>
                </c:pt>
                <c:pt idx="650">
                  <c:v>11.5</c:v>
                </c:pt>
                <c:pt idx="651">
                  <c:v>11.5</c:v>
                </c:pt>
                <c:pt idx="652">
                  <c:v>11.5</c:v>
                </c:pt>
                <c:pt idx="653">
                  <c:v>11.5</c:v>
                </c:pt>
                <c:pt idx="654">
                  <c:v>11.5</c:v>
                </c:pt>
                <c:pt idx="655">
                  <c:v>11.5</c:v>
                </c:pt>
                <c:pt idx="656">
                  <c:v>11.5</c:v>
                </c:pt>
                <c:pt idx="657">
                  <c:v>11.5</c:v>
                </c:pt>
                <c:pt idx="658">
                  <c:v>11.5</c:v>
                </c:pt>
                <c:pt idx="659">
                  <c:v>11.5</c:v>
                </c:pt>
                <c:pt idx="660">
                  <c:v>11.5</c:v>
                </c:pt>
                <c:pt idx="661">
                  <c:v>11.5</c:v>
                </c:pt>
                <c:pt idx="662">
                  <c:v>11.5</c:v>
                </c:pt>
                <c:pt idx="663">
                  <c:v>11.5</c:v>
                </c:pt>
                <c:pt idx="664">
                  <c:v>11.5</c:v>
                </c:pt>
                <c:pt idx="665">
                  <c:v>11.5</c:v>
                </c:pt>
                <c:pt idx="666">
                  <c:v>11.5</c:v>
                </c:pt>
                <c:pt idx="667">
                  <c:v>11.5</c:v>
                </c:pt>
                <c:pt idx="668">
                  <c:v>11.5</c:v>
                </c:pt>
                <c:pt idx="669">
                  <c:v>11.5</c:v>
                </c:pt>
                <c:pt idx="670">
                  <c:v>11.5</c:v>
                </c:pt>
                <c:pt idx="671">
                  <c:v>11.5</c:v>
                </c:pt>
                <c:pt idx="672">
                  <c:v>11.5</c:v>
                </c:pt>
                <c:pt idx="673">
                  <c:v>11.5</c:v>
                </c:pt>
                <c:pt idx="674">
                  <c:v>11.5</c:v>
                </c:pt>
                <c:pt idx="675">
                  <c:v>11.5</c:v>
                </c:pt>
                <c:pt idx="676">
                  <c:v>11.5</c:v>
                </c:pt>
                <c:pt idx="677">
                  <c:v>11.5</c:v>
                </c:pt>
                <c:pt idx="678">
                  <c:v>11.5</c:v>
                </c:pt>
                <c:pt idx="679">
                  <c:v>11.5</c:v>
                </c:pt>
                <c:pt idx="680">
                  <c:v>11.5</c:v>
                </c:pt>
                <c:pt idx="681">
                  <c:v>11.5</c:v>
                </c:pt>
                <c:pt idx="682">
                  <c:v>11.5</c:v>
                </c:pt>
                <c:pt idx="683">
                  <c:v>11.5</c:v>
                </c:pt>
                <c:pt idx="684">
                  <c:v>11.5</c:v>
                </c:pt>
                <c:pt idx="685">
                  <c:v>11.5</c:v>
                </c:pt>
                <c:pt idx="686">
                  <c:v>11.5</c:v>
                </c:pt>
                <c:pt idx="687">
                  <c:v>11.5</c:v>
                </c:pt>
                <c:pt idx="688">
                  <c:v>11.5</c:v>
                </c:pt>
                <c:pt idx="689">
                  <c:v>11.5</c:v>
                </c:pt>
                <c:pt idx="690">
                  <c:v>11.5</c:v>
                </c:pt>
                <c:pt idx="691">
                  <c:v>11.5</c:v>
                </c:pt>
                <c:pt idx="692">
                  <c:v>11.5</c:v>
                </c:pt>
                <c:pt idx="693">
                  <c:v>11.5</c:v>
                </c:pt>
                <c:pt idx="694">
                  <c:v>11.5</c:v>
                </c:pt>
                <c:pt idx="695">
                  <c:v>11.5</c:v>
                </c:pt>
                <c:pt idx="696">
                  <c:v>11.5</c:v>
                </c:pt>
                <c:pt idx="697">
                  <c:v>11.5</c:v>
                </c:pt>
                <c:pt idx="698">
                  <c:v>11.5</c:v>
                </c:pt>
                <c:pt idx="699">
                  <c:v>11.5</c:v>
                </c:pt>
                <c:pt idx="700">
                  <c:v>11.5</c:v>
                </c:pt>
                <c:pt idx="701">
                  <c:v>11.5</c:v>
                </c:pt>
                <c:pt idx="702">
                  <c:v>11.5</c:v>
                </c:pt>
                <c:pt idx="703">
                  <c:v>11.5</c:v>
                </c:pt>
                <c:pt idx="704">
                  <c:v>11.5</c:v>
                </c:pt>
                <c:pt idx="705">
                  <c:v>11.5</c:v>
                </c:pt>
                <c:pt idx="706">
                  <c:v>11.5</c:v>
                </c:pt>
                <c:pt idx="707">
                  <c:v>11.5</c:v>
                </c:pt>
                <c:pt idx="708">
                  <c:v>11.5</c:v>
                </c:pt>
                <c:pt idx="709">
                  <c:v>11.5</c:v>
                </c:pt>
                <c:pt idx="710">
                  <c:v>11.5</c:v>
                </c:pt>
                <c:pt idx="711">
                  <c:v>11.5</c:v>
                </c:pt>
                <c:pt idx="712">
                  <c:v>11.5</c:v>
                </c:pt>
                <c:pt idx="713">
                  <c:v>11.5</c:v>
                </c:pt>
                <c:pt idx="714">
                  <c:v>11.5</c:v>
                </c:pt>
                <c:pt idx="715">
                  <c:v>11.5</c:v>
                </c:pt>
                <c:pt idx="716">
                  <c:v>11.5</c:v>
                </c:pt>
                <c:pt idx="717">
                  <c:v>11.5</c:v>
                </c:pt>
                <c:pt idx="718">
                  <c:v>11.5</c:v>
                </c:pt>
                <c:pt idx="719">
                  <c:v>11.5</c:v>
                </c:pt>
                <c:pt idx="720">
                  <c:v>11.5</c:v>
                </c:pt>
                <c:pt idx="721">
                  <c:v>11.5</c:v>
                </c:pt>
                <c:pt idx="722">
                  <c:v>11.5</c:v>
                </c:pt>
                <c:pt idx="723">
                  <c:v>11.5</c:v>
                </c:pt>
                <c:pt idx="724">
                  <c:v>11.5</c:v>
                </c:pt>
                <c:pt idx="725">
                  <c:v>11.5</c:v>
                </c:pt>
                <c:pt idx="726">
                  <c:v>11.5</c:v>
                </c:pt>
                <c:pt idx="727">
                  <c:v>11.5</c:v>
                </c:pt>
                <c:pt idx="728">
                  <c:v>11.5</c:v>
                </c:pt>
                <c:pt idx="729">
                  <c:v>11.5</c:v>
                </c:pt>
                <c:pt idx="730">
                  <c:v>11.5</c:v>
                </c:pt>
                <c:pt idx="731">
                  <c:v>11.5</c:v>
                </c:pt>
                <c:pt idx="732">
                  <c:v>11.5</c:v>
                </c:pt>
                <c:pt idx="733">
                  <c:v>11.5</c:v>
                </c:pt>
                <c:pt idx="734">
                  <c:v>11.5</c:v>
                </c:pt>
                <c:pt idx="735">
                  <c:v>11.5</c:v>
                </c:pt>
                <c:pt idx="736">
                  <c:v>11.5</c:v>
                </c:pt>
                <c:pt idx="737">
                  <c:v>11.5</c:v>
                </c:pt>
                <c:pt idx="738">
                  <c:v>11.5</c:v>
                </c:pt>
                <c:pt idx="739">
                  <c:v>11.5</c:v>
                </c:pt>
                <c:pt idx="740">
                  <c:v>11.5</c:v>
                </c:pt>
                <c:pt idx="741">
                  <c:v>11.5</c:v>
                </c:pt>
                <c:pt idx="742">
                  <c:v>11.5</c:v>
                </c:pt>
                <c:pt idx="743">
                  <c:v>11.5</c:v>
                </c:pt>
                <c:pt idx="744">
                  <c:v>11.5</c:v>
                </c:pt>
                <c:pt idx="745">
                  <c:v>11.5</c:v>
                </c:pt>
                <c:pt idx="746">
                  <c:v>11.5</c:v>
                </c:pt>
                <c:pt idx="747">
                  <c:v>11.5</c:v>
                </c:pt>
                <c:pt idx="748">
                  <c:v>11.5</c:v>
                </c:pt>
                <c:pt idx="749">
                  <c:v>11.25</c:v>
                </c:pt>
                <c:pt idx="750">
                  <c:v>11.25</c:v>
                </c:pt>
                <c:pt idx="751">
                  <c:v>11.25</c:v>
                </c:pt>
                <c:pt idx="752">
                  <c:v>11.25</c:v>
                </c:pt>
                <c:pt idx="753">
                  <c:v>11.25</c:v>
                </c:pt>
                <c:pt idx="754">
                  <c:v>11.25</c:v>
                </c:pt>
                <c:pt idx="755">
                  <c:v>11.25</c:v>
                </c:pt>
                <c:pt idx="756">
                  <c:v>11</c:v>
                </c:pt>
                <c:pt idx="757">
                  <c:v>11</c:v>
                </c:pt>
                <c:pt idx="758">
                  <c:v>11</c:v>
                </c:pt>
                <c:pt idx="759">
                  <c:v>11</c:v>
                </c:pt>
                <c:pt idx="760">
                  <c:v>11</c:v>
                </c:pt>
                <c:pt idx="761">
                  <c:v>11</c:v>
                </c:pt>
                <c:pt idx="762">
                  <c:v>11</c:v>
                </c:pt>
                <c:pt idx="763">
                  <c:v>11</c:v>
                </c:pt>
                <c:pt idx="764">
                  <c:v>11</c:v>
                </c:pt>
                <c:pt idx="765">
                  <c:v>11</c:v>
                </c:pt>
                <c:pt idx="766">
                  <c:v>11</c:v>
                </c:pt>
                <c:pt idx="767">
                  <c:v>11</c:v>
                </c:pt>
                <c:pt idx="768">
                  <c:v>11</c:v>
                </c:pt>
                <c:pt idx="769">
                  <c:v>11</c:v>
                </c:pt>
                <c:pt idx="770">
                  <c:v>10.75</c:v>
                </c:pt>
                <c:pt idx="771">
                  <c:v>10.75</c:v>
                </c:pt>
                <c:pt idx="772">
                  <c:v>10.75</c:v>
                </c:pt>
                <c:pt idx="773">
                  <c:v>10.75</c:v>
                </c:pt>
                <c:pt idx="774">
                  <c:v>10.75</c:v>
                </c:pt>
                <c:pt idx="775">
                  <c:v>10.75</c:v>
                </c:pt>
                <c:pt idx="776">
                  <c:v>10.75</c:v>
                </c:pt>
                <c:pt idx="777">
                  <c:v>10.5</c:v>
                </c:pt>
                <c:pt idx="778">
                  <c:v>10.5</c:v>
                </c:pt>
                <c:pt idx="779">
                  <c:v>10.5</c:v>
                </c:pt>
                <c:pt idx="780">
                  <c:v>10.5</c:v>
                </c:pt>
                <c:pt idx="781">
                  <c:v>10.5</c:v>
                </c:pt>
                <c:pt idx="782">
                  <c:v>10.5</c:v>
                </c:pt>
                <c:pt idx="783">
                  <c:v>10.5</c:v>
                </c:pt>
                <c:pt idx="784">
                  <c:v>10.5</c:v>
                </c:pt>
                <c:pt idx="785">
                  <c:v>10.5</c:v>
                </c:pt>
                <c:pt idx="786">
                  <c:v>10.5</c:v>
                </c:pt>
                <c:pt idx="787">
                  <c:v>10.5</c:v>
                </c:pt>
                <c:pt idx="788">
                  <c:v>10.5</c:v>
                </c:pt>
                <c:pt idx="789">
                  <c:v>10.5</c:v>
                </c:pt>
                <c:pt idx="790">
                  <c:v>10.5</c:v>
                </c:pt>
                <c:pt idx="791">
                  <c:v>10.5</c:v>
                </c:pt>
                <c:pt idx="792">
                  <c:v>10.5</c:v>
                </c:pt>
                <c:pt idx="793">
                  <c:v>10.5</c:v>
                </c:pt>
                <c:pt idx="794">
                  <c:v>10.5</c:v>
                </c:pt>
                <c:pt idx="795">
                  <c:v>10.5</c:v>
                </c:pt>
                <c:pt idx="796">
                  <c:v>10.5</c:v>
                </c:pt>
                <c:pt idx="797">
                  <c:v>10.5</c:v>
                </c:pt>
                <c:pt idx="798">
                  <c:v>10.25</c:v>
                </c:pt>
                <c:pt idx="799">
                  <c:v>10.25</c:v>
                </c:pt>
                <c:pt idx="800">
                  <c:v>10.25</c:v>
                </c:pt>
                <c:pt idx="801">
                  <c:v>10.25</c:v>
                </c:pt>
                <c:pt idx="802">
                  <c:v>10.25</c:v>
                </c:pt>
                <c:pt idx="803">
                  <c:v>10.25</c:v>
                </c:pt>
                <c:pt idx="804">
                  <c:v>10.25</c:v>
                </c:pt>
                <c:pt idx="805">
                  <c:v>10.25</c:v>
                </c:pt>
                <c:pt idx="806">
                  <c:v>10.25</c:v>
                </c:pt>
                <c:pt idx="807">
                  <c:v>10.25</c:v>
                </c:pt>
                <c:pt idx="808">
                  <c:v>10.25</c:v>
                </c:pt>
                <c:pt idx="809">
                  <c:v>10.25</c:v>
                </c:pt>
                <c:pt idx="810">
                  <c:v>10.25</c:v>
                </c:pt>
                <c:pt idx="811">
                  <c:v>10.25</c:v>
                </c:pt>
                <c:pt idx="812">
                  <c:v>10</c:v>
                </c:pt>
                <c:pt idx="813">
                  <c:v>10</c:v>
                </c:pt>
                <c:pt idx="814">
                  <c:v>10</c:v>
                </c:pt>
                <c:pt idx="815">
                  <c:v>10</c:v>
                </c:pt>
                <c:pt idx="816">
                  <c:v>10</c:v>
                </c:pt>
                <c:pt idx="817">
                  <c:v>10</c:v>
                </c:pt>
                <c:pt idx="818">
                  <c:v>10</c:v>
                </c:pt>
                <c:pt idx="819">
                  <c:v>10</c:v>
                </c:pt>
                <c:pt idx="820">
                  <c:v>10</c:v>
                </c:pt>
                <c:pt idx="821">
                  <c:v>10</c:v>
                </c:pt>
                <c:pt idx="822">
                  <c:v>10</c:v>
                </c:pt>
                <c:pt idx="823">
                  <c:v>10</c:v>
                </c:pt>
                <c:pt idx="824">
                  <c:v>10</c:v>
                </c:pt>
                <c:pt idx="825">
                  <c:v>10</c:v>
                </c:pt>
                <c:pt idx="826">
                  <c:v>10</c:v>
                </c:pt>
                <c:pt idx="827">
                  <c:v>10</c:v>
                </c:pt>
                <c:pt idx="828">
                  <c:v>10</c:v>
                </c:pt>
                <c:pt idx="829">
                  <c:v>10</c:v>
                </c:pt>
                <c:pt idx="830">
                  <c:v>10</c:v>
                </c:pt>
                <c:pt idx="831">
                  <c:v>10</c:v>
                </c:pt>
                <c:pt idx="832">
                  <c:v>10</c:v>
                </c:pt>
                <c:pt idx="833">
                  <c:v>10</c:v>
                </c:pt>
                <c:pt idx="834">
                  <c:v>10</c:v>
                </c:pt>
                <c:pt idx="835">
                  <c:v>10</c:v>
                </c:pt>
                <c:pt idx="836">
                  <c:v>10</c:v>
                </c:pt>
                <c:pt idx="837">
                  <c:v>10</c:v>
                </c:pt>
                <c:pt idx="838">
                  <c:v>10</c:v>
                </c:pt>
                <c:pt idx="839">
                  <c:v>10</c:v>
                </c:pt>
                <c:pt idx="840">
                  <c:v>9.75</c:v>
                </c:pt>
                <c:pt idx="841">
                  <c:v>9.75</c:v>
                </c:pt>
                <c:pt idx="842">
                  <c:v>9.75</c:v>
                </c:pt>
                <c:pt idx="843">
                  <c:v>9.75</c:v>
                </c:pt>
                <c:pt idx="844">
                  <c:v>9.75</c:v>
                </c:pt>
                <c:pt idx="845">
                  <c:v>9.75</c:v>
                </c:pt>
                <c:pt idx="846">
                  <c:v>9.75</c:v>
                </c:pt>
                <c:pt idx="847">
                  <c:v>9.75</c:v>
                </c:pt>
                <c:pt idx="848">
                  <c:v>9.75</c:v>
                </c:pt>
                <c:pt idx="849">
                  <c:v>9.75</c:v>
                </c:pt>
                <c:pt idx="850">
                  <c:v>9.75</c:v>
                </c:pt>
                <c:pt idx="851">
                  <c:v>9.75</c:v>
                </c:pt>
                <c:pt idx="852">
                  <c:v>9.75</c:v>
                </c:pt>
                <c:pt idx="853">
                  <c:v>9.75</c:v>
                </c:pt>
                <c:pt idx="854">
                  <c:v>10</c:v>
                </c:pt>
                <c:pt idx="855">
                  <c:v>10</c:v>
                </c:pt>
                <c:pt idx="856">
                  <c:v>10</c:v>
                </c:pt>
                <c:pt idx="857">
                  <c:v>10</c:v>
                </c:pt>
                <c:pt idx="858">
                  <c:v>10</c:v>
                </c:pt>
                <c:pt idx="859">
                  <c:v>10</c:v>
                </c:pt>
                <c:pt idx="860">
                  <c:v>10</c:v>
                </c:pt>
                <c:pt idx="861">
                  <c:v>10</c:v>
                </c:pt>
                <c:pt idx="862">
                  <c:v>10</c:v>
                </c:pt>
                <c:pt idx="863">
                  <c:v>10</c:v>
                </c:pt>
                <c:pt idx="864">
                  <c:v>10</c:v>
                </c:pt>
                <c:pt idx="865">
                  <c:v>10</c:v>
                </c:pt>
                <c:pt idx="866">
                  <c:v>10</c:v>
                </c:pt>
                <c:pt idx="867">
                  <c:v>10</c:v>
                </c:pt>
                <c:pt idx="868">
                  <c:v>10</c:v>
                </c:pt>
                <c:pt idx="869">
                  <c:v>10</c:v>
                </c:pt>
                <c:pt idx="870">
                  <c:v>10</c:v>
                </c:pt>
                <c:pt idx="871">
                  <c:v>10</c:v>
                </c:pt>
                <c:pt idx="872">
                  <c:v>10</c:v>
                </c:pt>
                <c:pt idx="873">
                  <c:v>10</c:v>
                </c:pt>
                <c:pt idx="874">
                  <c:v>10</c:v>
                </c:pt>
                <c:pt idx="875">
                  <c:v>10</c:v>
                </c:pt>
                <c:pt idx="876">
                  <c:v>10</c:v>
                </c:pt>
                <c:pt idx="877">
                  <c:v>10</c:v>
                </c:pt>
                <c:pt idx="878">
                  <c:v>10</c:v>
                </c:pt>
                <c:pt idx="879">
                  <c:v>10</c:v>
                </c:pt>
                <c:pt idx="880">
                  <c:v>10</c:v>
                </c:pt>
                <c:pt idx="881">
                  <c:v>10</c:v>
                </c:pt>
                <c:pt idx="882">
                  <c:v>10</c:v>
                </c:pt>
                <c:pt idx="883">
                  <c:v>10</c:v>
                </c:pt>
                <c:pt idx="884">
                  <c:v>10</c:v>
                </c:pt>
                <c:pt idx="885">
                  <c:v>10</c:v>
                </c:pt>
                <c:pt idx="886">
                  <c:v>10</c:v>
                </c:pt>
                <c:pt idx="887">
                  <c:v>10</c:v>
                </c:pt>
                <c:pt idx="888">
                  <c:v>10</c:v>
                </c:pt>
                <c:pt idx="889">
                  <c:v>10</c:v>
                </c:pt>
                <c:pt idx="890">
                  <c:v>10</c:v>
                </c:pt>
                <c:pt idx="891">
                  <c:v>10</c:v>
                </c:pt>
                <c:pt idx="892">
                  <c:v>10</c:v>
                </c:pt>
                <c:pt idx="893">
                  <c:v>10</c:v>
                </c:pt>
                <c:pt idx="894">
                  <c:v>10</c:v>
                </c:pt>
                <c:pt idx="895">
                  <c:v>10</c:v>
                </c:pt>
                <c:pt idx="896">
                  <c:v>10</c:v>
                </c:pt>
                <c:pt idx="897">
                  <c:v>10</c:v>
                </c:pt>
                <c:pt idx="898">
                  <c:v>10</c:v>
                </c:pt>
                <c:pt idx="899">
                  <c:v>10</c:v>
                </c:pt>
                <c:pt idx="900">
                  <c:v>10</c:v>
                </c:pt>
                <c:pt idx="901">
                  <c:v>10</c:v>
                </c:pt>
                <c:pt idx="902">
                  <c:v>10</c:v>
                </c:pt>
                <c:pt idx="903">
                  <c:v>10</c:v>
                </c:pt>
                <c:pt idx="904">
                  <c:v>10</c:v>
                </c:pt>
                <c:pt idx="905">
                  <c:v>10</c:v>
                </c:pt>
                <c:pt idx="906">
                  <c:v>10</c:v>
                </c:pt>
                <c:pt idx="907">
                  <c:v>10</c:v>
                </c:pt>
                <c:pt idx="908">
                  <c:v>10</c:v>
                </c:pt>
                <c:pt idx="909">
                  <c:v>10</c:v>
                </c:pt>
                <c:pt idx="910">
                  <c:v>10</c:v>
                </c:pt>
                <c:pt idx="911">
                  <c:v>10</c:v>
                </c:pt>
                <c:pt idx="912">
                  <c:v>10</c:v>
                </c:pt>
                <c:pt idx="913">
                  <c:v>10</c:v>
                </c:pt>
                <c:pt idx="914">
                  <c:v>10</c:v>
                </c:pt>
                <c:pt idx="915">
                  <c:v>10</c:v>
                </c:pt>
                <c:pt idx="916">
                  <c:v>10</c:v>
                </c:pt>
                <c:pt idx="917">
                  <c:v>10</c:v>
                </c:pt>
                <c:pt idx="918">
                  <c:v>10</c:v>
                </c:pt>
                <c:pt idx="919">
                  <c:v>10</c:v>
                </c:pt>
                <c:pt idx="920">
                  <c:v>10</c:v>
                </c:pt>
                <c:pt idx="921">
                  <c:v>10</c:v>
                </c:pt>
                <c:pt idx="922">
                  <c:v>10</c:v>
                </c:pt>
                <c:pt idx="923">
                  <c:v>10</c:v>
                </c:pt>
                <c:pt idx="924">
                  <c:v>10</c:v>
                </c:pt>
                <c:pt idx="925">
                  <c:v>10</c:v>
                </c:pt>
                <c:pt idx="926">
                  <c:v>10</c:v>
                </c:pt>
                <c:pt idx="927">
                  <c:v>10</c:v>
                </c:pt>
                <c:pt idx="928">
                  <c:v>10</c:v>
                </c:pt>
                <c:pt idx="929">
                  <c:v>10</c:v>
                </c:pt>
                <c:pt idx="930">
                  <c:v>10</c:v>
                </c:pt>
                <c:pt idx="931">
                  <c:v>10</c:v>
                </c:pt>
                <c:pt idx="932">
                  <c:v>10</c:v>
                </c:pt>
                <c:pt idx="933">
                  <c:v>10</c:v>
                </c:pt>
                <c:pt idx="934">
                  <c:v>10</c:v>
                </c:pt>
                <c:pt idx="935">
                  <c:v>10</c:v>
                </c:pt>
                <c:pt idx="936">
                  <c:v>10</c:v>
                </c:pt>
                <c:pt idx="937">
                  <c:v>10</c:v>
                </c:pt>
                <c:pt idx="938">
                  <c:v>11</c:v>
                </c:pt>
                <c:pt idx="939">
                  <c:v>11</c:v>
                </c:pt>
                <c:pt idx="940">
                  <c:v>11</c:v>
                </c:pt>
                <c:pt idx="941">
                  <c:v>11</c:v>
                </c:pt>
                <c:pt idx="942">
                  <c:v>11</c:v>
                </c:pt>
                <c:pt idx="943">
                  <c:v>11</c:v>
                </c:pt>
                <c:pt idx="944">
                  <c:v>11</c:v>
                </c:pt>
                <c:pt idx="945">
                  <c:v>11</c:v>
                </c:pt>
                <c:pt idx="946">
                  <c:v>11</c:v>
                </c:pt>
                <c:pt idx="947">
                  <c:v>11</c:v>
                </c:pt>
                <c:pt idx="948">
                  <c:v>11</c:v>
                </c:pt>
                <c:pt idx="949">
                  <c:v>11</c:v>
                </c:pt>
                <c:pt idx="950">
                  <c:v>11</c:v>
                </c:pt>
                <c:pt idx="951">
                  <c:v>11</c:v>
                </c:pt>
                <c:pt idx="952">
                  <c:v>11</c:v>
                </c:pt>
                <c:pt idx="953">
                  <c:v>11</c:v>
                </c:pt>
                <c:pt idx="954">
                  <c:v>11</c:v>
                </c:pt>
                <c:pt idx="955">
                  <c:v>11</c:v>
                </c:pt>
                <c:pt idx="956">
                  <c:v>11</c:v>
                </c:pt>
                <c:pt idx="957">
                  <c:v>11</c:v>
                </c:pt>
                <c:pt idx="958">
                  <c:v>11</c:v>
                </c:pt>
                <c:pt idx="959">
                  <c:v>11</c:v>
                </c:pt>
                <c:pt idx="960">
                  <c:v>11</c:v>
                </c:pt>
                <c:pt idx="961">
                  <c:v>11</c:v>
                </c:pt>
                <c:pt idx="962">
                  <c:v>11</c:v>
                </c:pt>
                <c:pt idx="963">
                  <c:v>11</c:v>
                </c:pt>
                <c:pt idx="964">
                  <c:v>11</c:v>
                </c:pt>
                <c:pt idx="965">
                  <c:v>11</c:v>
                </c:pt>
                <c:pt idx="966">
                  <c:v>11</c:v>
                </c:pt>
                <c:pt idx="967">
                  <c:v>11</c:v>
                </c:pt>
                <c:pt idx="968">
                  <c:v>11</c:v>
                </c:pt>
                <c:pt idx="969">
                  <c:v>11</c:v>
                </c:pt>
                <c:pt idx="970">
                  <c:v>11</c:v>
                </c:pt>
                <c:pt idx="971">
                  <c:v>11</c:v>
                </c:pt>
                <c:pt idx="972">
                  <c:v>11</c:v>
                </c:pt>
                <c:pt idx="973">
                  <c:v>11</c:v>
                </c:pt>
                <c:pt idx="974">
                  <c:v>11</c:v>
                </c:pt>
                <c:pt idx="975">
                  <c:v>11</c:v>
                </c:pt>
                <c:pt idx="976">
                  <c:v>11</c:v>
                </c:pt>
                <c:pt idx="977">
                  <c:v>11</c:v>
                </c:pt>
                <c:pt idx="978">
                  <c:v>11</c:v>
                </c:pt>
                <c:pt idx="979">
                  <c:v>11</c:v>
                </c:pt>
                <c:pt idx="980">
                  <c:v>11</c:v>
                </c:pt>
                <c:pt idx="981">
                  <c:v>11</c:v>
                </c:pt>
                <c:pt idx="982">
                  <c:v>11</c:v>
                </c:pt>
                <c:pt idx="983">
                  <c:v>11</c:v>
                </c:pt>
                <c:pt idx="984">
                  <c:v>11</c:v>
                </c:pt>
                <c:pt idx="985">
                  <c:v>11</c:v>
                </c:pt>
                <c:pt idx="986">
                  <c:v>11</c:v>
                </c:pt>
                <c:pt idx="987">
                  <c:v>11</c:v>
                </c:pt>
                <c:pt idx="988">
                  <c:v>11</c:v>
                </c:pt>
                <c:pt idx="989">
                  <c:v>11</c:v>
                </c:pt>
                <c:pt idx="990">
                  <c:v>11</c:v>
                </c:pt>
                <c:pt idx="991">
                  <c:v>11</c:v>
                </c:pt>
                <c:pt idx="992">
                  <c:v>11</c:v>
                </c:pt>
                <c:pt idx="993">
                  <c:v>11</c:v>
                </c:pt>
                <c:pt idx="994">
                  <c:v>11</c:v>
                </c:pt>
                <c:pt idx="995">
                  <c:v>11</c:v>
                </c:pt>
                <c:pt idx="996">
                  <c:v>11</c:v>
                </c:pt>
                <c:pt idx="997">
                  <c:v>11</c:v>
                </c:pt>
                <c:pt idx="998">
                  <c:v>11</c:v>
                </c:pt>
                <c:pt idx="999">
                  <c:v>11</c:v>
                </c:pt>
                <c:pt idx="1000">
                  <c:v>11</c:v>
                </c:pt>
                <c:pt idx="1001">
                  <c:v>11</c:v>
                </c:pt>
                <c:pt idx="1002">
                  <c:v>11</c:v>
                </c:pt>
                <c:pt idx="1003">
                  <c:v>11</c:v>
                </c:pt>
                <c:pt idx="1004">
                  <c:v>11</c:v>
                </c:pt>
                <c:pt idx="1005">
                  <c:v>11</c:v>
                </c:pt>
                <c:pt idx="1006">
                  <c:v>11</c:v>
                </c:pt>
                <c:pt idx="1007">
                  <c:v>11</c:v>
                </c:pt>
                <c:pt idx="1008">
                  <c:v>12</c:v>
                </c:pt>
                <c:pt idx="1009">
                  <c:v>12</c:v>
                </c:pt>
                <c:pt idx="1010">
                  <c:v>12</c:v>
                </c:pt>
                <c:pt idx="1011">
                  <c:v>12</c:v>
                </c:pt>
                <c:pt idx="1012">
                  <c:v>12</c:v>
                </c:pt>
                <c:pt idx="1013">
                  <c:v>12</c:v>
                </c:pt>
                <c:pt idx="1014">
                  <c:v>12</c:v>
                </c:pt>
                <c:pt idx="1015">
                  <c:v>12</c:v>
                </c:pt>
                <c:pt idx="1016">
                  <c:v>12</c:v>
                </c:pt>
                <c:pt idx="1017">
                  <c:v>12</c:v>
                </c:pt>
                <c:pt idx="1018">
                  <c:v>12</c:v>
                </c:pt>
                <c:pt idx="1019">
                  <c:v>12</c:v>
                </c:pt>
                <c:pt idx="1020">
                  <c:v>12</c:v>
                </c:pt>
                <c:pt idx="1021">
                  <c:v>12</c:v>
                </c:pt>
                <c:pt idx="1022">
                  <c:v>12</c:v>
                </c:pt>
                <c:pt idx="1023">
                  <c:v>12</c:v>
                </c:pt>
                <c:pt idx="1024">
                  <c:v>12</c:v>
                </c:pt>
                <c:pt idx="1025">
                  <c:v>12</c:v>
                </c:pt>
                <c:pt idx="1026">
                  <c:v>12</c:v>
                </c:pt>
                <c:pt idx="1027">
                  <c:v>12</c:v>
                </c:pt>
                <c:pt idx="1028">
                  <c:v>12</c:v>
                </c:pt>
                <c:pt idx="1029">
                  <c:v>12</c:v>
                </c:pt>
                <c:pt idx="1030">
                  <c:v>12</c:v>
                </c:pt>
                <c:pt idx="1031">
                  <c:v>12</c:v>
                </c:pt>
                <c:pt idx="1032">
                  <c:v>12</c:v>
                </c:pt>
                <c:pt idx="1033">
                  <c:v>12</c:v>
                </c:pt>
                <c:pt idx="1034">
                  <c:v>12</c:v>
                </c:pt>
                <c:pt idx="1035">
                  <c:v>12</c:v>
                </c:pt>
                <c:pt idx="1036">
                  <c:v>12</c:v>
                </c:pt>
                <c:pt idx="1037">
                  <c:v>12</c:v>
                </c:pt>
                <c:pt idx="1038">
                  <c:v>12</c:v>
                </c:pt>
                <c:pt idx="1039">
                  <c:v>12</c:v>
                </c:pt>
                <c:pt idx="1040">
                  <c:v>12</c:v>
                </c:pt>
                <c:pt idx="1041">
                  <c:v>12</c:v>
                </c:pt>
                <c:pt idx="1042">
                  <c:v>12</c:v>
                </c:pt>
                <c:pt idx="1043">
                  <c:v>12</c:v>
                </c:pt>
                <c:pt idx="1044">
                  <c:v>12</c:v>
                </c:pt>
                <c:pt idx="1045">
                  <c:v>12</c:v>
                </c:pt>
                <c:pt idx="1046">
                  <c:v>12</c:v>
                </c:pt>
                <c:pt idx="1047">
                  <c:v>12</c:v>
                </c:pt>
                <c:pt idx="1048">
                  <c:v>12</c:v>
                </c:pt>
                <c:pt idx="1049">
                  <c:v>12</c:v>
                </c:pt>
                <c:pt idx="1050">
                  <c:v>11.75</c:v>
                </c:pt>
                <c:pt idx="1051">
                  <c:v>11.75</c:v>
                </c:pt>
                <c:pt idx="1052">
                  <c:v>11.75</c:v>
                </c:pt>
                <c:pt idx="1053">
                  <c:v>11.75</c:v>
                </c:pt>
                <c:pt idx="1054">
                  <c:v>11.75</c:v>
                </c:pt>
                <c:pt idx="1055">
                  <c:v>11.75</c:v>
                </c:pt>
                <c:pt idx="1056">
                  <c:v>11.75</c:v>
                </c:pt>
                <c:pt idx="1057">
                  <c:v>11.75</c:v>
                </c:pt>
                <c:pt idx="1058">
                  <c:v>11.75</c:v>
                </c:pt>
                <c:pt idx="1059">
                  <c:v>11.75</c:v>
                </c:pt>
                <c:pt idx="1060">
                  <c:v>11.75</c:v>
                </c:pt>
                <c:pt idx="1061">
                  <c:v>11.75</c:v>
                </c:pt>
                <c:pt idx="1062">
                  <c:v>11.75</c:v>
                </c:pt>
                <c:pt idx="1063">
                  <c:v>11.75</c:v>
                </c:pt>
                <c:pt idx="1064">
                  <c:v>11.5</c:v>
                </c:pt>
                <c:pt idx="1065">
                  <c:v>11.5</c:v>
                </c:pt>
                <c:pt idx="1066">
                  <c:v>11.5</c:v>
                </c:pt>
                <c:pt idx="1067">
                  <c:v>11.5</c:v>
                </c:pt>
                <c:pt idx="1068">
                  <c:v>11.5</c:v>
                </c:pt>
                <c:pt idx="1069">
                  <c:v>11.5</c:v>
                </c:pt>
                <c:pt idx="1070">
                  <c:v>11.5</c:v>
                </c:pt>
                <c:pt idx="1071">
                  <c:v>11.5</c:v>
                </c:pt>
                <c:pt idx="1072">
                  <c:v>11.5</c:v>
                </c:pt>
                <c:pt idx="1073">
                  <c:v>11.5</c:v>
                </c:pt>
                <c:pt idx="1074">
                  <c:v>11.5</c:v>
                </c:pt>
                <c:pt idx="1075">
                  <c:v>11.5</c:v>
                </c:pt>
                <c:pt idx="1076">
                  <c:v>11.5</c:v>
                </c:pt>
                <c:pt idx="1077">
                  <c:v>11.5</c:v>
                </c:pt>
                <c:pt idx="1078">
                  <c:v>11.5</c:v>
                </c:pt>
                <c:pt idx="1079">
                  <c:v>11.5</c:v>
                </c:pt>
                <c:pt idx="1080">
                  <c:v>11.5</c:v>
                </c:pt>
                <c:pt idx="1081">
                  <c:v>11.5</c:v>
                </c:pt>
                <c:pt idx="1082">
                  <c:v>11.5</c:v>
                </c:pt>
                <c:pt idx="1083">
                  <c:v>11.5</c:v>
                </c:pt>
                <c:pt idx="1084">
                  <c:v>11.5</c:v>
                </c:pt>
                <c:pt idx="1085">
                  <c:v>11.5</c:v>
                </c:pt>
                <c:pt idx="1086">
                  <c:v>11.5</c:v>
                </c:pt>
                <c:pt idx="1087">
                  <c:v>11.5</c:v>
                </c:pt>
                <c:pt idx="1088">
                  <c:v>11.5</c:v>
                </c:pt>
                <c:pt idx="1089">
                  <c:v>11.5</c:v>
                </c:pt>
                <c:pt idx="1090">
                  <c:v>11.5</c:v>
                </c:pt>
                <c:pt idx="1091">
                  <c:v>11.5</c:v>
                </c:pt>
                <c:pt idx="1092">
                  <c:v>11.25</c:v>
                </c:pt>
                <c:pt idx="1093">
                  <c:v>11.25</c:v>
                </c:pt>
                <c:pt idx="1094">
                  <c:v>11.25</c:v>
                </c:pt>
                <c:pt idx="1095">
                  <c:v>11.25</c:v>
                </c:pt>
                <c:pt idx="1096">
                  <c:v>11.25</c:v>
                </c:pt>
                <c:pt idx="1097">
                  <c:v>11.25</c:v>
                </c:pt>
                <c:pt idx="1098">
                  <c:v>11.25</c:v>
                </c:pt>
                <c:pt idx="1099">
                  <c:v>11</c:v>
                </c:pt>
                <c:pt idx="1100">
                  <c:v>11</c:v>
                </c:pt>
                <c:pt idx="1101">
                  <c:v>11</c:v>
                </c:pt>
                <c:pt idx="1102">
                  <c:v>11</c:v>
                </c:pt>
                <c:pt idx="1103">
                  <c:v>11</c:v>
                </c:pt>
                <c:pt idx="1104">
                  <c:v>11</c:v>
                </c:pt>
                <c:pt idx="1105">
                  <c:v>11</c:v>
                </c:pt>
                <c:pt idx="1106">
                  <c:v>11</c:v>
                </c:pt>
                <c:pt idx="1107">
                  <c:v>11</c:v>
                </c:pt>
                <c:pt idx="1108">
                  <c:v>11</c:v>
                </c:pt>
                <c:pt idx="1109">
                  <c:v>11</c:v>
                </c:pt>
                <c:pt idx="1110">
                  <c:v>11</c:v>
                </c:pt>
                <c:pt idx="1111">
                  <c:v>11</c:v>
                </c:pt>
                <c:pt idx="1112">
                  <c:v>11</c:v>
                </c:pt>
                <c:pt idx="1113">
                  <c:v>10.75</c:v>
                </c:pt>
                <c:pt idx="1114">
                  <c:v>10.75</c:v>
                </c:pt>
                <c:pt idx="1115">
                  <c:v>10.75</c:v>
                </c:pt>
                <c:pt idx="1116">
                  <c:v>10.75</c:v>
                </c:pt>
                <c:pt idx="1117">
                  <c:v>10.75</c:v>
                </c:pt>
                <c:pt idx="1118">
                  <c:v>10.75</c:v>
                </c:pt>
                <c:pt idx="1119">
                  <c:v>10.75</c:v>
                </c:pt>
                <c:pt idx="1120">
                  <c:v>10.5</c:v>
                </c:pt>
                <c:pt idx="1121">
                  <c:v>10.5</c:v>
                </c:pt>
                <c:pt idx="1122">
                  <c:v>10.5</c:v>
                </c:pt>
                <c:pt idx="1123">
                  <c:v>10.5</c:v>
                </c:pt>
                <c:pt idx="1124">
                  <c:v>10.5</c:v>
                </c:pt>
                <c:pt idx="1125">
                  <c:v>10.5</c:v>
                </c:pt>
                <c:pt idx="1126">
                  <c:v>10.5</c:v>
                </c:pt>
                <c:pt idx="1127">
                  <c:v>10</c:v>
                </c:pt>
                <c:pt idx="1128">
                  <c:v>10</c:v>
                </c:pt>
                <c:pt idx="1129">
                  <c:v>10</c:v>
                </c:pt>
                <c:pt idx="1130">
                  <c:v>10</c:v>
                </c:pt>
                <c:pt idx="1131">
                  <c:v>10</c:v>
                </c:pt>
                <c:pt idx="1132">
                  <c:v>10</c:v>
                </c:pt>
                <c:pt idx="1133">
                  <c:v>10</c:v>
                </c:pt>
                <c:pt idx="1134">
                  <c:v>9.5</c:v>
                </c:pt>
                <c:pt idx="1135">
                  <c:v>9.5</c:v>
                </c:pt>
                <c:pt idx="1136">
                  <c:v>9.5</c:v>
                </c:pt>
                <c:pt idx="1137">
                  <c:v>9.5</c:v>
                </c:pt>
                <c:pt idx="1138">
                  <c:v>9.5</c:v>
                </c:pt>
                <c:pt idx="1139">
                  <c:v>9.5</c:v>
                </c:pt>
                <c:pt idx="1140">
                  <c:v>9.5</c:v>
                </c:pt>
                <c:pt idx="1141">
                  <c:v>9.5</c:v>
                </c:pt>
                <c:pt idx="1142">
                  <c:v>9.5</c:v>
                </c:pt>
                <c:pt idx="1143">
                  <c:v>9.5</c:v>
                </c:pt>
                <c:pt idx="1144">
                  <c:v>9.5</c:v>
                </c:pt>
                <c:pt idx="1145">
                  <c:v>9.5</c:v>
                </c:pt>
                <c:pt idx="1146">
                  <c:v>9.5</c:v>
                </c:pt>
                <c:pt idx="1147">
                  <c:v>9.5</c:v>
                </c:pt>
                <c:pt idx="1148">
                  <c:v>9.5</c:v>
                </c:pt>
                <c:pt idx="1149">
                  <c:v>9.5</c:v>
                </c:pt>
                <c:pt idx="1150">
                  <c:v>9.5</c:v>
                </c:pt>
                <c:pt idx="1151">
                  <c:v>9.5</c:v>
                </c:pt>
                <c:pt idx="1152">
                  <c:v>9.5</c:v>
                </c:pt>
                <c:pt idx="1153">
                  <c:v>9.5</c:v>
                </c:pt>
                <c:pt idx="1154">
                  <c:v>9.5</c:v>
                </c:pt>
                <c:pt idx="1155">
                  <c:v>9.25</c:v>
                </c:pt>
                <c:pt idx="1156">
                  <c:v>9.25</c:v>
                </c:pt>
                <c:pt idx="1157">
                  <c:v>9.25</c:v>
                </c:pt>
                <c:pt idx="1158">
                  <c:v>9.25</c:v>
                </c:pt>
                <c:pt idx="1159">
                  <c:v>9.25</c:v>
                </c:pt>
                <c:pt idx="1160">
                  <c:v>9.25</c:v>
                </c:pt>
                <c:pt idx="1161">
                  <c:v>9.25</c:v>
                </c:pt>
                <c:pt idx="1162">
                  <c:v>9</c:v>
                </c:pt>
                <c:pt idx="1163">
                  <c:v>9</c:v>
                </c:pt>
                <c:pt idx="1164">
                  <c:v>9</c:v>
                </c:pt>
                <c:pt idx="1165">
                  <c:v>9</c:v>
                </c:pt>
                <c:pt idx="1166">
                  <c:v>9</c:v>
                </c:pt>
                <c:pt idx="1167">
                  <c:v>9</c:v>
                </c:pt>
                <c:pt idx="1168">
                  <c:v>9</c:v>
                </c:pt>
                <c:pt idx="1169">
                  <c:v>9</c:v>
                </c:pt>
                <c:pt idx="1170">
                  <c:v>9</c:v>
                </c:pt>
                <c:pt idx="1171">
                  <c:v>9</c:v>
                </c:pt>
                <c:pt idx="1172">
                  <c:v>9</c:v>
                </c:pt>
                <c:pt idx="1173">
                  <c:v>9</c:v>
                </c:pt>
                <c:pt idx="1174">
                  <c:v>9</c:v>
                </c:pt>
                <c:pt idx="1175">
                  <c:v>9</c:v>
                </c:pt>
                <c:pt idx="1176">
                  <c:v>9</c:v>
                </c:pt>
                <c:pt idx="1177">
                  <c:v>9</c:v>
                </c:pt>
                <c:pt idx="1178">
                  <c:v>9</c:v>
                </c:pt>
                <c:pt idx="1179">
                  <c:v>9</c:v>
                </c:pt>
                <c:pt idx="1180">
                  <c:v>9</c:v>
                </c:pt>
                <c:pt idx="1181">
                  <c:v>9</c:v>
                </c:pt>
                <c:pt idx="1182">
                  <c:v>9</c:v>
                </c:pt>
                <c:pt idx="1183">
                  <c:v>9</c:v>
                </c:pt>
                <c:pt idx="1184">
                  <c:v>9</c:v>
                </c:pt>
                <c:pt idx="1185">
                  <c:v>9</c:v>
                </c:pt>
                <c:pt idx="1186">
                  <c:v>9</c:v>
                </c:pt>
                <c:pt idx="1187">
                  <c:v>9</c:v>
                </c:pt>
                <c:pt idx="1188">
                  <c:v>9</c:v>
                </c:pt>
                <c:pt idx="1189">
                  <c:v>9</c:v>
                </c:pt>
                <c:pt idx="1190">
                  <c:v>9</c:v>
                </c:pt>
                <c:pt idx="1191">
                  <c:v>9</c:v>
                </c:pt>
                <c:pt idx="1192">
                  <c:v>9</c:v>
                </c:pt>
                <c:pt idx="1193">
                  <c:v>9</c:v>
                </c:pt>
                <c:pt idx="1194">
                  <c:v>9</c:v>
                </c:pt>
                <c:pt idx="1195">
                  <c:v>9</c:v>
                </c:pt>
                <c:pt idx="1196">
                  <c:v>9</c:v>
                </c:pt>
                <c:pt idx="1197">
                  <c:v>9</c:v>
                </c:pt>
                <c:pt idx="1198">
                  <c:v>9</c:v>
                </c:pt>
                <c:pt idx="1199">
                  <c:v>9</c:v>
                </c:pt>
                <c:pt idx="1200">
                  <c:v>9</c:v>
                </c:pt>
                <c:pt idx="1201">
                  <c:v>9</c:v>
                </c:pt>
                <c:pt idx="1202">
                  <c:v>9</c:v>
                </c:pt>
                <c:pt idx="1203">
                  <c:v>9</c:v>
                </c:pt>
                <c:pt idx="1204">
                  <c:v>9</c:v>
                </c:pt>
                <c:pt idx="1205">
                  <c:v>9</c:v>
                </c:pt>
                <c:pt idx="1206">
                  <c:v>9</c:v>
                </c:pt>
                <c:pt idx="1207">
                  <c:v>9</c:v>
                </c:pt>
                <c:pt idx="1208">
                  <c:v>9</c:v>
                </c:pt>
                <c:pt idx="1209">
                  <c:v>9</c:v>
                </c:pt>
                <c:pt idx="1210">
                  <c:v>9</c:v>
                </c:pt>
                <c:pt idx="1211">
                  <c:v>10.5</c:v>
                </c:pt>
                <c:pt idx="1212">
                  <c:v>10.5</c:v>
                </c:pt>
                <c:pt idx="1213">
                  <c:v>10.5</c:v>
                </c:pt>
                <c:pt idx="1214">
                  <c:v>10.5</c:v>
                </c:pt>
                <c:pt idx="1215">
                  <c:v>10.5</c:v>
                </c:pt>
                <c:pt idx="1216">
                  <c:v>10.5</c:v>
                </c:pt>
                <c:pt idx="1217">
                  <c:v>10.5</c:v>
                </c:pt>
                <c:pt idx="1218">
                  <c:v>10.5</c:v>
                </c:pt>
                <c:pt idx="1219">
                  <c:v>10.5</c:v>
                </c:pt>
                <c:pt idx="1220">
                  <c:v>10.5</c:v>
                </c:pt>
                <c:pt idx="1221">
                  <c:v>10.5</c:v>
                </c:pt>
                <c:pt idx="1222">
                  <c:v>10.5</c:v>
                </c:pt>
                <c:pt idx="1223">
                  <c:v>10.5</c:v>
                </c:pt>
                <c:pt idx="1224">
                  <c:v>10.5</c:v>
                </c:pt>
                <c:pt idx="1225">
                  <c:v>10.5</c:v>
                </c:pt>
                <c:pt idx="1226">
                  <c:v>10.5</c:v>
                </c:pt>
                <c:pt idx="1227">
                  <c:v>10.5</c:v>
                </c:pt>
                <c:pt idx="1228">
                  <c:v>10.5</c:v>
                </c:pt>
                <c:pt idx="1229">
                  <c:v>10.5</c:v>
                </c:pt>
                <c:pt idx="1230">
                  <c:v>10.5</c:v>
                </c:pt>
                <c:pt idx="1231">
                  <c:v>10.5</c:v>
                </c:pt>
                <c:pt idx="1232">
                  <c:v>10.5</c:v>
                </c:pt>
                <c:pt idx="1233">
                  <c:v>10.5</c:v>
                </c:pt>
                <c:pt idx="1234">
                  <c:v>10.5</c:v>
                </c:pt>
                <c:pt idx="1235">
                  <c:v>10.5</c:v>
                </c:pt>
                <c:pt idx="1236">
                  <c:v>10.5</c:v>
                </c:pt>
                <c:pt idx="1237">
                  <c:v>10.5</c:v>
                </c:pt>
                <c:pt idx="1238">
                  <c:v>10.5</c:v>
                </c:pt>
                <c:pt idx="1239">
                  <c:v>11.5</c:v>
                </c:pt>
                <c:pt idx="1240">
                  <c:v>11.5</c:v>
                </c:pt>
                <c:pt idx="1241">
                  <c:v>11.5</c:v>
                </c:pt>
                <c:pt idx="1242">
                  <c:v>11.5</c:v>
                </c:pt>
                <c:pt idx="1243">
                  <c:v>11.5</c:v>
                </c:pt>
                <c:pt idx="1244">
                  <c:v>11.5</c:v>
                </c:pt>
                <c:pt idx="1245">
                  <c:v>11.5</c:v>
                </c:pt>
                <c:pt idx="1246">
                  <c:v>11.5</c:v>
                </c:pt>
                <c:pt idx="1247">
                  <c:v>11.5</c:v>
                </c:pt>
                <c:pt idx="1248">
                  <c:v>11.5</c:v>
                </c:pt>
                <c:pt idx="1249">
                  <c:v>11.5</c:v>
                </c:pt>
                <c:pt idx="1250">
                  <c:v>11.5</c:v>
                </c:pt>
                <c:pt idx="1251">
                  <c:v>11.5</c:v>
                </c:pt>
                <c:pt idx="1252">
                  <c:v>11.5</c:v>
                </c:pt>
                <c:pt idx="1253">
                  <c:v>11.5</c:v>
                </c:pt>
                <c:pt idx="1254">
                  <c:v>11.5</c:v>
                </c:pt>
                <c:pt idx="1255">
                  <c:v>11.5</c:v>
                </c:pt>
                <c:pt idx="1256">
                  <c:v>11.5</c:v>
                </c:pt>
                <c:pt idx="1257">
                  <c:v>11.5</c:v>
                </c:pt>
                <c:pt idx="1258">
                  <c:v>11.5</c:v>
                </c:pt>
                <c:pt idx="1259">
                  <c:v>11.5</c:v>
                </c:pt>
                <c:pt idx="1260">
                  <c:v>11.5</c:v>
                </c:pt>
                <c:pt idx="1261">
                  <c:v>11.5</c:v>
                </c:pt>
                <c:pt idx="1262">
                  <c:v>11.5</c:v>
                </c:pt>
                <c:pt idx="1263">
                  <c:v>11.5</c:v>
                </c:pt>
                <c:pt idx="1264">
                  <c:v>11.5</c:v>
                </c:pt>
                <c:pt idx="1265">
                  <c:v>11.5</c:v>
                </c:pt>
                <c:pt idx="1266">
                  <c:v>11.5</c:v>
                </c:pt>
                <c:pt idx="1267">
                  <c:v>11.5</c:v>
                </c:pt>
                <c:pt idx="1268">
                  <c:v>11.5</c:v>
                </c:pt>
                <c:pt idx="1269">
                  <c:v>11.5</c:v>
                </c:pt>
                <c:pt idx="1270">
                  <c:v>11.5</c:v>
                </c:pt>
                <c:pt idx="1271">
                  <c:v>11.5</c:v>
                </c:pt>
                <c:pt idx="1272">
                  <c:v>11.5</c:v>
                </c:pt>
                <c:pt idx="1273">
                  <c:v>11.5</c:v>
                </c:pt>
                <c:pt idx="1274">
                  <c:v>11.5</c:v>
                </c:pt>
                <c:pt idx="1275">
                  <c:v>11.5</c:v>
                </c:pt>
                <c:pt idx="1276">
                  <c:v>11.5</c:v>
                </c:pt>
                <c:pt idx="1277">
                  <c:v>11.5</c:v>
                </c:pt>
                <c:pt idx="1278">
                  <c:v>11.5</c:v>
                </c:pt>
                <c:pt idx="1279">
                  <c:v>11.5</c:v>
                </c:pt>
                <c:pt idx="1280">
                  <c:v>11.5</c:v>
                </c:pt>
                <c:pt idx="1281">
                  <c:v>11.5</c:v>
                </c:pt>
                <c:pt idx="1282">
                  <c:v>11.5</c:v>
                </c:pt>
                <c:pt idx="1283">
                  <c:v>11.5</c:v>
                </c:pt>
                <c:pt idx="1284">
                  <c:v>11.5</c:v>
                </c:pt>
                <c:pt idx="1285">
                  <c:v>11.5</c:v>
                </c:pt>
                <c:pt idx="1286">
                  <c:v>11.5</c:v>
                </c:pt>
                <c:pt idx="1287">
                  <c:v>11.5</c:v>
                </c:pt>
                <c:pt idx="1288">
                  <c:v>11.5</c:v>
                </c:pt>
                <c:pt idx="1289">
                  <c:v>11.5</c:v>
                </c:pt>
                <c:pt idx="1290">
                  <c:v>11.5</c:v>
                </c:pt>
                <c:pt idx="1291">
                  <c:v>11.5</c:v>
                </c:pt>
                <c:pt idx="1292">
                  <c:v>11.5</c:v>
                </c:pt>
                <c:pt idx="1293">
                  <c:v>11.5</c:v>
                </c:pt>
                <c:pt idx="1294">
                  <c:v>11.5</c:v>
                </c:pt>
                <c:pt idx="1295">
                  <c:v>11.5</c:v>
                </c:pt>
                <c:pt idx="1296">
                  <c:v>11.5</c:v>
                </c:pt>
                <c:pt idx="1297">
                  <c:v>11.5</c:v>
                </c:pt>
                <c:pt idx="1298">
                  <c:v>11.5</c:v>
                </c:pt>
                <c:pt idx="1299">
                  <c:v>11.5</c:v>
                </c:pt>
                <c:pt idx="1300">
                  <c:v>11.5</c:v>
                </c:pt>
                <c:pt idx="1301">
                  <c:v>11.5</c:v>
                </c:pt>
                <c:pt idx="1302">
                  <c:v>11.5</c:v>
                </c:pt>
                <c:pt idx="1303">
                  <c:v>11.5</c:v>
                </c:pt>
                <c:pt idx="1304">
                  <c:v>11.5</c:v>
                </c:pt>
                <c:pt idx="1305">
                  <c:v>11.5</c:v>
                </c:pt>
                <c:pt idx="1306">
                  <c:v>11.5</c:v>
                </c:pt>
                <c:pt idx="1307">
                  <c:v>11.5</c:v>
                </c:pt>
                <c:pt idx="1308">
                  <c:v>11.5</c:v>
                </c:pt>
                <c:pt idx="1309">
                  <c:v>11.5</c:v>
                </c:pt>
                <c:pt idx="1310">
                  <c:v>11.5</c:v>
                </c:pt>
                <c:pt idx="1311">
                  <c:v>11.5</c:v>
                </c:pt>
                <c:pt idx="1312">
                  <c:v>11.5</c:v>
                </c:pt>
                <c:pt idx="1313">
                  <c:v>11.5</c:v>
                </c:pt>
                <c:pt idx="1314">
                  <c:v>11.5</c:v>
                </c:pt>
                <c:pt idx="1315">
                  <c:v>11.5</c:v>
                </c:pt>
                <c:pt idx="1316">
                  <c:v>11.5</c:v>
                </c:pt>
                <c:pt idx="1317">
                  <c:v>11.5</c:v>
                </c:pt>
                <c:pt idx="1318">
                  <c:v>11.5</c:v>
                </c:pt>
                <c:pt idx="1319">
                  <c:v>11.5</c:v>
                </c:pt>
                <c:pt idx="1320">
                  <c:v>11.5</c:v>
                </c:pt>
                <c:pt idx="1321">
                  <c:v>11.5</c:v>
                </c:pt>
                <c:pt idx="1322">
                  <c:v>11.5</c:v>
                </c:pt>
                <c:pt idx="1323">
                  <c:v>11.5</c:v>
                </c:pt>
                <c:pt idx="1324">
                  <c:v>11.5</c:v>
                </c:pt>
                <c:pt idx="1325">
                  <c:v>11.5</c:v>
                </c:pt>
                <c:pt idx="1326">
                  <c:v>11.5</c:v>
                </c:pt>
                <c:pt idx="1327">
                  <c:v>11.5</c:v>
                </c:pt>
                <c:pt idx="1328">
                  <c:v>11.5</c:v>
                </c:pt>
                <c:pt idx="1329">
                  <c:v>11.5</c:v>
                </c:pt>
                <c:pt idx="1330">
                  <c:v>11.5</c:v>
                </c:pt>
                <c:pt idx="1331">
                  <c:v>11.5</c:v>
                </c:pt>
                <c:pt idx="1332">
                  <c:v>11.5</c:v>
                </c:pt>
                <c:pt idx="1333">
                  <c:v>11.5</c:v>
                </c:pt>
                <c:pt idx="1334">
                  <c:v>11.5</c:v>
                </c:pt>
                <c:pt idx="1335">
                  <c:v>11.5</c:v>
                </c:pt>
                <c:pt idx="1336">
                  <c:v>11.5</c:v>
                </c:pt>
                <c:pt idx="1337">
                  <c:v>11.5</c:v>
                </c:pt>
                <c:pt idx="1338">
                  <c:v>11.5</c:v>
                </c:pt>
                <c:pt idx="1339">
                  <c:v>11.5</c:v>
                </c:pt>
                <c:pt idx="1340">
                  <c:v>11.5</c:v>
                </c:pt>
                <c:pt idx="1341">
                  <c:v>11.5</c:v>
                </c:pt>
                <c:pt idx="1342">
                  <c:v>11.5</c:v>
                </c:pt>
                <c:pt idx="1343">
                  <c:v>11.5</c:v>
                </c:pt>
                <c:pt idx="1344">
                  <c:v>11.5</c:v>
                </c:pt>
                <c:pt idx="1345">
                  <c:v>11.5</c:v>
                </c:pt>
                <c:pt idx="1346">
                  <c:v>11.5</c:v>
                </c:pt>
                <c:pt idx="1347">
                  <c:v>11.5</c:v>
                </c:pt>
                <c:pt idx="1348">
                  <c:v>11.5</c:v>
                </c:pt>
                <c:pt idx="1349">
                  <c:v>11.5</c:v>
                </c:pt>
                <c:pt idx="1350">
                  <c:v>11.5</c:v>
                </c:pt>
                <c:pt idx="1351">
                  <c:v>13</c:v>
                </c:pt>
                <c:pt idx="1352">
                  <c:v>13</c:v>
                </c:pt>
                <c:pt idx="1353">
                  <c:v>13</c:v>
                </c:pt>
                <c:pt idx="1354">
                  <c:v>13</c:v>
                </c:pt>
                <c:pt idx="1355">
                  <c:v>13</c:v>
                </c:pt>
                <c:pt idx="1356">
                  <c:v>13</c:v>
                </c:pt>
                <c:pt idx="1357">
                  <c:v>13</c:v>
                </c:pt>
                <c:pt idx="1358">
                  <c:v>13</c:v>
                </c:pt>
                <c:pt idx="1359">
                  <c:v>13</c:v>
                </c:pt>
                <c:pt idx="1360">
                  <c:v>13</c:v>
                </c:pt>
                <c:pt idx="1361">
                  <c:v>13</c:v>
                </c:pt>
                <c:pt idx="1362">
                  <c:v>13</c:v>
                </c:pt>
                <c:pt idx="1363">
                  <c:v>13</c:v>
                </c:pt>
                <c:pt idx="1364">
                  <c:v>13</c:v>
                </c:pt>
                <c:pt idx="1365">
                  <c:v>13</c:v>
                </c:pt>
                <c:pt idx="1366">
                  <c:v>13</c:v>
                </c:pt>
                <c:pt idx="1367">
                  <c:v>13</c:v>
                </c:pt>
                <c:pt idx="1368">
                  <c:v>13</c:v>
                </c:pt>
                <c:pt idx="1369">
                  <c:v>13</c:v>
                </c:pt>
                <c:pt idx="1370">
                  <c:v>13</c:v>
                </c:pt>
                <c:pt idx="1371">
                  <c:v>13</c:v>
                </c:pt>
                <c:pt idx="1372">
                  <c:v>13</c:v>
                </c:pt>
                <c:pt idx="1373">
                  <c:v>13</c:v>
                </c:pt>
                <c:pt idx="1374">
                  <c:v>13</c:v>
                </c:pt>
                <c:pt idx="1375">
                  <c:v>15</c:v>
                </c:pt>
                <c:pt idx="1376">
                  <c:v>15</c:v>
                </c:pt>
                <c:pt idx="1377">
                  <c:v>15</c:v>
                </c:pt>
                <c:pt idx="1378">
                  <c:v>15</c:v>
                </c:pt>
                <c:pt idx="1379">
                  <c:v>15</c:v>
                </c:pt>
                <c:pt idx="1380">
                  <c:v>15</c:v>
                </c:pt>
                <c:pt idx="1381">
                  <c:v>15</c:v>
                </c:pt>
                <c:pt idx="1382">
                  <c:v>15</c:v>
                </c:pt>
                <c:pt idx="1383">
                  <c:v>15</c:v>
                </c:pt>
                <c:pt idx="1384">
                  <c:v>15</c:v>
                </c:pt>
                <c:pt idx="1385">
                  <c:v>15</c:v>
                </c:pt>
                <c:pt idx="1386">
                  <c:v>15</c:v>
                </c:pt>
                <c:pt idx="1387">
                  <c:v>15</c:v>
                </c:pt>
                <c:pt idx="1388">
                  <c:v>15</c:v>
                </c:pt>
                <c:pt idx="1389">
                  <c:v>15</c:v>
                </c:pt>
                <c:pt idx="1390">
                  <c:v>15</c:v>
                </c:pt>
                <c:pt idx="1391">
                  <c:v>15</c:v>
                </c:pt>
                <c:pt idx="1392">
                  <c:v>15</c:v>
                </c:pt>
                <c:pt idx="1393">
                  <c:v>15</c:v>
                </c:pt>
                <c:pt idx="1394">
                  <c:v>15</c:v>
                </c:pt>
                <c:pt idx="1395">
                  <c:v>15</c:v>
                </c:pt>
                <c:pt idx="1396">
                  <c:v>15</c:v>
                </c:pt>
                <c:pt idx="1397">
                  <c:v>15</c:v>
                </c:pt>
                <c:pt idx="1398">
                  <c:v>15</c:v>
                </c:pt>
                <c:pt idx="1399">
                  <c:v>15</c:v>
                </c:pt>
                <c:pt idx="1400">
                  <c:v>15</c:v>
                </c:pt>
                <c:pt idx="1401">
                  <c:v>15</c:v>
                </c:pt>
                <c:pt idx="1402">
                  <c:v>15</c:v>
                </c:pt>
                <c:pt idx="1403">
                  <c:v>15</c:v>
                </c:pt>
                <c:pt idx="1404">
                  <c:v>15</c:v>
                </c:pt>
                <c:pt idx="1405">
                  <c:v>15</c:v>
                </c:pt>
                <c:pt idx="1406">
                  <c:v>15</c:v>
                </c:pt>
                <c:pt idx="1407">
                  <c:v>15</c:v>
                </c:pt>
                <c:pt idx="1408">
                  <c:v>15</c:v>
                </c:pt>
                <c:pt idx="1409">
                  <c:v>15</c:v>
                </c:pt>
                <c:pt idx="1410">
                  <c:v>15</c:v>
                </c:pt>
                <c:pt idx="1411">
                  <c:v>15</c:v>
                </c:pt>
                <c:pt idx="1412">
                  <c:v>15</c:v>
                </c:pt>
                <c:pt idx="1413">
                  <c:v>15</c:v>
                </c:pt>
                <c:pt idx="1414">
                  <c:v>15</c:v>
                </c:pt>
                <c:pt idx="1415">
                  <c:v>15</c:v>
                </c:pt>
                <c:pt idx="1416">
                  <c:v>15</c:v>
                </c:pt>
                <c:pt idx="1417">
                  <c:v>15</c:v>
                </c:pt>
                <c:pt idx="1418">
                  <c:v>15</c:v>
                </c:pt>
                <c:pt idx="1419">
                  <c:v>15</c:v>
                </c:pt>
                <c:pt idx="1420">
                  <c:v>15</c:v>
                </c:pt>
                <c:pt idx="1421">
                  <c:v>14.75</c:v>
                </c:pt>
                <c:pt idx="1422">
                  <c:v>14.75</c:v>
                </c:pt>
                <c:pt idx="1423">
                  <c:v>14.75</c:v>
                </c:pt>
                <c:pt idx="1424">
                  <c:v>14.75</c:v>
                </c:pt>
                <c:pt idx="1425">
                  <c:v>14.75</c:v>
                </c:pt>
                <c:pt idx="1426">
                  <c:v>14.75</c:v>
                </c:pt>
                <c:pt idx="1427">
                  <c:v>14.75</c:v>
                </c:pt>
                <c:pt idx="1428">
                  <c:v>14.75</c:v>
                </c:pt>
                <c:pt idx="1429">
                  <c:v>14.75</c:v>
                </c:pt>
                <c:pt idx="1430">
                  <c:v>14.75</c:v>
                </c:pt>
                <c:pt idx="1431">
                  <c:v>14.75</c:v>
                </c:pt>
                <c:pt idx="1432">
                  <c:v>14.75</c:v>
                </c:pt>
                <c:pt idx="1433">
                  <c:v>14.75</c:v>
                </c:pt>
                <c:pt idx="1434">
                  <c:v>14.75</c:v>
                </c:pt>
                <c:pt idx="1435">
                  <c:v>14.75</c:v>
                </c:pt>
                <c:pt idx="1436">
                  <c:v>14.75</c:v>
                </c:pt>
                <c:pt idx="1437">
                  <c:v>14.75</c:v>
                </c:pt>
                <c:pt idx="1438">
                  <c:v>14.75</c:v>
                </c:pt>
                <c:pt idx="1439">
                  <c:v>14.75</c:v>
                </c:pt>
                <c:pt idx="1440">
                  <c:v>14.75</c:v>
                </c:pt>
                <c:pt idx="1441">
                  <c:v>14.75</c:v>
                </c:pt>
                <c:pt idx="1442">
                  <c:v>14.75</c:v>
                </c:pt>
                <c:pt idx="1443">
                  <c:v>14.75</c:v>
                </c:pt>
                <c:pt idx="1444">
                  <c:v>14.75</c:v>
                </c:pt>
                <c:pt idx="1445">
                  <c:v>14.75</c:v>
                </c:pt>
                <c:pt idx="1446">
                  <c:v>14.75</c:v>
                </c:pt>
                <c:pt idx="1447">
                  <c:v>14.75</c:v>
                </c:pt>
                <c:pt idx="1448">
                  <c:v>14.75</c:v>
                </c:pt>
                <c:pt idx="1449">
                  <c:v>14.5</c:v>
                </c:pt>
                <c:pt idx="1450">
                  <c:v>14.5</c:v>
                </c:pt>
                <c:pt idx="1451">
                  <c:v>14.5</c:v>
                </c:pt>
                <c:pt idx="1452">
                  <c:v>14.5</c:v>
                </c:pt>
                <c:pt idx="1453">
                  <c:v>14.5</c:v>
                </c:pt>
                <c:pt idx="1454">
                  <c:v>14.5</c:v>
                </c:pt>
                <c:pt idx="1455">
                  <c:v>14.5</c:v>
                </c:pt>
                <c:pt idx="1456">
                  <c:v>14.5</c:v>
                </c:pt>
                <c:pt idx="1457">
                  <c:v>14.5</c:v>
                </c:pt>
                <c:pt idx="1458">
                  <c:v>14.25</c:v>
                </c:pt>
                <c:pt idx="1459">
                  <c:v>14.25</c:v>
                </c:pt>
                <c:pt idx="1460">
                  <c:v>14.25</c:v>
                </c:pt>
                <c:pt idx="1461">
                  <c:v>14.25</c:v>
                </c:pt>
                <c:pt idx="1462">
                  <c:v>14.25</c:v>
                </c:pt>
                <c:pt idx="1463">
                  <c:v>14.25</c:v>
                </c:pt>
                <c:pt idx="1464">
                  <c:v>14.25</c:v>
                </c:pt>
                <c:pt idx="1465">
                  <c:v>14.25</c:v>
                </c:pt>
                <c:pt idx="1466">
                  <c:v>14.25</c:v>
                </c:pt>
                <c:pt idx="1467">
                  <c:v>14.25</c:v>
                </c:pt>
                <c:pt idx="1468">
                  <c:v>14.25</c:v>
                </c:pt>
                <c:pt idx="1469">
                  <c:v>14.25</c:v>
                </c:pt>
                <c:pt idx="1470">
                  <c:v>14</c:v>
                </c:pt>
                <c:pt idx="1471">
                  <c:v>14</c:v>
                </c:pt>
                <c:pt idx="1472">
                  <c:v>14</c:v>
                </c:pt>
                <c:pt idx="1473">
                  <c:v>14</c:v>
                </c:pt>
                <c:pt idx="1474">
                  <c:v>14</c:v>
                </c:pt>
                <c:pt idx="1475">
                  <c:v>14</c:v>
                </c:pt>
                <c:pt idx="1476">
                  <c:v>14</c:v>
                </c:pt>
                <c:pt idx="1477">
                  <c:v>14</c:v>
                </c:pt>
                <c:pt idx="1478">
                  <c:v>14</c:v>
                </c:pt>
                <c:pt idx="1479">
                  <c:v>14</c:v>
                </c:pt>
                <c:pt idx="1480">
                  <c:v>14</c:v>
                </c:pt>
                <c:pt idx="1481">
                  <c:v>14</c:v>
                </c:pt>
                <c:pt idx="1482">
                  <c:v>14</c:v>
                </c:pt>
                <c:pt idx="1483">
                  <c:v>14</c:v>
                </c:pt>
                <c:pt idx="1484">
                  <c:v>13.25</c:v>
                </c:pt>
                <c:pt idx="1485">
                  <c:v>13.25</c:v>
                </c:pt>
                <c:pt idx="1486">
                  <c:v>13.25</c:v>
                </c:pt>
                <c:pt idx="1487">
                  <c:v>13.25</c:v>
                </c:pt>
                <c:pt idx="1488">
                  <c:v>13.25</c:v>
                </c:pt>
                <c:pt idx="1489">
                  <c:v>13.25</c:v>
                </c:pt>
                <c:pt idx="1490">
                  <c:v>13.25</c:v>
                </c:pt>
                <c:pt idx="1491">
                  <c:v>12.25</c:v>
                </c:pt>
                <c:pt idx="1492">
                  <c:v>12.25</c:v>
                </c:pt>
                <c:pt idx="1493">
                  <c:v>12.25</c:v>
                </c:pt>
                <c:pt idx="1494">
                  <c:v>12</c:v>
                </c:pt>
                <c:pt idx="1495">
                  <c:v>12</c:v>
                </c:pt>
                <c:pt idx="1496">
                  <c:v>12</c:v>
                </c:pt>
                <c:pt idx="1497">
                  <c:v>12</c:v>
                </c:pt>
                <c:pt idx="1498">
                  <c:v>12</c:v>
                </c:pt>
                <c:pt idx="1499">
                  <c:v>12</c:v>
                </c:pt>
                <c:pt idx="1500">
                  <c:v>12</c:v>
                </c:pt>
                <c:pt idx="1501">
                  <c:v>12</c:v>
                </c:pt>
                <c:pt idx="1502">
                  <c:v>12</c:v>
                </c:pt>
                <c:pt idx="1503">
                  <c:v>12</c:v>
                </c:pt>
                <c:pt idx="1504">
                  <c:v>12</c:v>
                </c:pt>
                <c:pt idx="1505">
                  <c:v>12</c:v>
                </c:pt>
                <c:pt idx="1506">
                  <c:v>12</c:v>
                </c:pt>
                <c:pt idx="1507">
                  <c:v>12</c:v>
                </c:pt>
                <c:pt idx="1508">
                  <c:v>12</c:v>
                </c:pt>
                <c:pt idx="1509">
                  <c:v>12</c:v>
                </c:pt>
                <c:pt idx="1510">
                  <c:v>12</c:v>
                </c:pt>
                <c:pt idx="1511">
                  <c:v>12</c:v>
                </c:pt>
                <c:pt idx="1512">
                  <c:v>12</c:v>
                </c:pt>
                <c:pt idx="1513">
                  <c:v>12</c:v>
                </c:pt>
                <c:pt idx="1514">
                  <c:v>12</c:v>
                </c:pt>
                <c:pt idx="1515">
                  <c:v>12</c:v>
                </c:pt>
                <c:pt idx="1516">
                  <c:v>12</c:v>
                </c:pt>
                <c:pt idx="1517">
                  <c:v>12</c:v>
                </c:pt>
                <c:pt idx="1518">
                  <c:v>12</c:v>
                </c:pt>
                <c:pt idx="1519">
                  <c:v>12</c:v>
                </c:pt>
                <c:pt idx="1520">
                  <c:v>12</c:v>
                </c:pt>
                <c:pt idx="1521">
                  <c:v>12</c:v>
                </c:pt>
                <c:pt idx="1522">
                  <c:v>12</c:v>
                </c:pt>
                <c:pt idx="1523">
                  <c:v>12</c:v>
                </c:pt>
                <c:pt idx="1524">
                  <c:v>12</c:v>
                </c:pt>
                <c:pt idx="1525">
                  <c:v>12</c:v>
                </c:pt>
                <c:pt idx="1526">
                  <c:v>12</c:v>
                </c:pt>
                <c:pt idx="1527">
                  <c:v>12</c:v>
                </c:pt>
                <c:pt idx="1528">
                  <c:v>12</c:v>
                </c:pt>
                <c:pt idx="1529">
                  <c:v>11</c:v>
                </c:pt>
                <c:pt idx="1530">
                  <c:v>11</c:v>
                </c:pt>
                <c:pt idx="1531">
                  <c:v>11</c:v>
                </c:pt>
                <c:pt idx="1532">
                  <c:v>11</c:v>
                </c:pt>
                <c:pt idx="1533">
                  <c:v>11</c:v>
                </c:pt>
                <c:pt idx="1534">
                  <c:v>11</c:v>
                </c:pt>
                <c:pt idx="1535">
                  <c:v>11</c:v>
                </c:pt>
                <c:pt idx="1536">
                  <c:v>11</c:v>
                </c:pt>
                <c:pt idx="1537">
                  <c:v>11</c:v>
                </c:pt>
                <c:pt idx="1538">
                  <c:v>11</c:v>
                </c:pt>
                <c:pt idx="1539">
                  <c:v>11</c:v>
                </c:pt>
                <c:pt idx="1540">
                  <c:v>10.5</c:v>
                </c:pt>
                <c:pt idx="1541">
                  <c:v>10.5</c:v>
                </c:pt>
                <c:pt idx="1542">
                  <c:v>10.5</c:v>
                </c:pt>
                <c:pt idx="1543">
                  <c:v>10.5</c:v>
                </c:pt>
                <c:pt idx="1544">
                  <c:v>10.5</c:v>
                </c:pt>
                <c:pt idx="1545">
                  <c:v>10.5</c:v>
                </c:pt>
                <c:pt idx="1546">
                  <c:v>10.5</c:v>
                </c:pt>
                <c:pt idx="1547">
                  <c:v>10.5</c:v>
                </c:pt>
                <c:pt idx="1548">
                  <c:v>10.5</c:v>
                </c:pt>
                <c:pt idx="1549">
                  <c:v>10.5</c:v>
                </c:pt>
                <c:pt idx="1550">
                  <c:v>9.5</c:v>
                </c:pt>
                <c:pt idx="1551">
                  <c:v>9.5</c:v>
                </c:pt>
                <c:pt idx="1552">
                  <c:v>9.5</c:v>
                </c:pt>
                <c:pt idx="1553">
                  <c:v>9.5</c:v>
                </c:pt>
                <c:pt idx="1554">
                  <c:v>9.5</c:v>
                </c:pt>
                <c:pt idx="1555">
                  <c:v>9.5</c:v>
                </c:pt>
                <c:pt idx="1556">
                  <c:v>9.5</c:v>
                </c:pt>
                <c:pt idx="1557">
                  <c:v>9.5</c:v>
                </c:pt>
                <c:pt idx="1558">
                  <c:v>9.5</c:v>
                </c:pt>
                <c:pt idx="1559">
                  <c:v>9.5</c:v>
                </c:pt>
                <c:pt idx="1560">
                  <c:v>9.5</c:v>
                </c:pt>
                <c:pt idx="1561">
                  <c:v>9.5</c:v>
                </c:pt>
                <c:pt idx="1562">
                  <c:v>9.25</c:v>
                </c:pt>
                <c:pt idx="1563">
                  <c:v>9.25</c:v>
                </c:pt>
                <c:pt idx="1564">
                  <c:v>9.25</c:v>
                </c:pt>
                <c:pt idx="1565">
                  <c:v>9.25</c:v>
                </c:pt>
                <c:pt idx="1566">
                  <c:v>9.25</c:v>
                </c:pt>
                <c:pt idx="1567">
                  <c:v>9.25</c:v>
                </c:pt>
                <c:pt idx="1568">
                  <c:v>9</c:v>
                </c:pt>
                <c:pt idx="1569">
                  <c:v>9</c:v>
                </c:pt>
                <c:pt idx="1570">
                  <c:v>9</c:v>
                </c:pt>
                <c:pt idx="1571">
                  <c:v>9</c:v>
                </c:pt>
                <c:pt idx="1572">
                  <c:v>9</c:v>
                </c:pt>
                <c:pt idx="1573">
                  <c:v>9</c:v>
                </c:pt>
                <c:pt idx="1574">
                  <c:v>9</c:v>
                </c:pt>
                <c:pt idx="1575">
                  <c:v>8.75</c:v>
                </c:pt>
                <c:pt idx="1576">
                  <c:v>8.75</c:v>
                </c:pt>
                <c:pt idx="1577">
                  <c:v>8.75</c:v>
                </c:pt>
                <c:pt idx="1578">
                  <c:v>8.75</c:v>
                </c:pt>
                <c:pt idx="1579">
                  <c:v>8.75</c:v>
                </c:pt>
                <c:pt idx="1580">
                  <c:v>8.75</c:v>
                </c:pt>
                <c:pt idx="1581">
                  <c:v>8.75</c:v>
                </c:pt>
                <c:pt idx="1582">
                  <c:v>8.25</c:v>
                </c:pt>
                <c:pt idx="1583">
                  <c:v>8.25</c:v>
                </c:pt>
                <c:pt idx="1584">
                  <c:v>8.25</c:v>
                </c:pt>
                <c:pt idx="1585">
                  <c:v>8.25</c:v>
                </c:pt>
                <c:pt idx="1586">
                  <c:v>8.25</c:v>
                </c:pt>
                <c:pt idx="1587">
                  <c:v>8.25</c:v>
                </c:pt>
                <c:pt idx="1588">
                  <c:v>8.25</c:v>
                </c:pt>
                <c:pt idx="1589">
                  <c:v>8.25</c:v>
                </c:pt>
                <c:pt idx="1590">
                  <c:v>8.25</c:v>
                </c:pt>
                <c:pt idx="1591">
                  <c:v>8.25</c:v>
                </c:pt>
                <c:pt idx="1592">
                  <c:v>8.25</c:v>
                </c:pt>
                <c:pt idx="1593">
                  <c:v>8.25</c:v>
                </c:pt>
                <c:pt idx="1594">
                  <c:v>8.25</c:v>
                </c:pt>
                <c:pt idx="1595">
                  <c:v>8.25</c:v>
                </c:pt>
                <c:pt idx="1596">
                  <c:v>8</c:v>
                </c:pt>
                <c:pt idx="1597">
                  <c:v>8</c:v>
                </c:pt>
                <c:pt idx="1598">
                  <c:v>8</c:v>
                </c:pt>
                <c:pt idx="1599">
                  <c:v>8</c:v>
                </c:pt>
                <c:pt idx="1600">
                  <c:v>8</c:v>
                </c:pt>
                <c:pt idx="1601">
                  <c:v>8</c:v>
                </c:pt>
                <c:pt idx="1602">
                  <c:v>8</c:v>
                </c:pt>
                <c:pt idx="1603">
                  <c:v>8</c:v>
                </c:pt>
                <c:pt idx="1604">
                  <c:v>8</c:v>
                </c:pt>
                <c:pt idx="1605">
                  <c:v>8</c:v>
                </c:pt>
                <c:pt idx="1606">
                  <c:v>8</c:v>
                </c:pt>
                <c:pt idx="1607">
                  <c:v>8</c:v>
                </c:pt>
                <c:pt idx="1608">
                  <c:v>8</c:v>
                </c:pt>
                <c:pt idx="1609">
                  <c:v>8</c:v>
                </c:pt>
                <c:pt idx="1610">
                  <c:v>8</c:v>
                </c:pt>
                <c:pt idx="1611">
                  <c:v>8</c:v>
                </c:pt>
                <c:pt idx="1612">
                  <c:v>8</c:v>
                </c:pt>
                <c:pt idx="1613">
                  <c:v>8</c:v>
                </c:pt>
                <c:pt idx="1614">
                  <c:v>8</c:v>
                </c:pt>
                <c:pt idx="1615">
                  <c:v>8</c:v>
                </c:pt>
                <c:pt idx="1616">
                  <c:v>8</c:v>
                </c:pt>
                <c:pt idx="1617">
                  <c:v>8</c:v>
                </c:pt>
                <c:pt idx="1618">
                  <c:v>8</c:v>
                </c:pt>
                <c:pt idx="1619">
                  <c:v>8</c:v>
                </c:pt>
                <c:pt idx="1620">
                  <c:v>8</c:v>
                </c:pt>
                <c:pt idx="1621">
                  <c:v>8</c:v>
                </c:pt>
                <c:pt idx="1622">
                  <c:v>8</c:v>
                </c:pt>
                <c:pt idx="1623">
                  <c:v>8</c:v>
                </c:pt>
                <c:pt idx="1624">
                  <c:v>8</c:v>
                </c:pt>
                <c:pt idx="1625">
                  <c:v>8</c:v>
                </c:pt>
                <c:pt idx="1626">
                  <c:v>8</c:v>
                </c:pt>
                <c:pt idx="1627">
                  <c:v>8</c:v>
                </c:pt>
                <c:pt idx="1628">
                  <c:v>8</c:v>
                </c:pt>
                <c:pt idx="1629">
                  <c:v>8</c:v>
                </c:pt>
                <c:pt idx="1630">
                  <c:v>8</c:v>
                </c:pt>
                <c:pt idx="1631">
                  <c:v>8</c:v>
                </c:pt>
                <c:pt idx="1632">
                  <c:v>8</c:v>
                </c:pt>
                <c:pt idx="1633">
                  <c:v>8</c:v>
                </c:pt>
                <c:pt idx="1634">
                  <c:v>8</c:v>
                </c:pt>
                <c:pt idx="1635">
                  <c:v>8</c:v>
                </c:pt>
                <c:pt idx="1636">
                  <c:v>8</c:v>
                </c:pt>
                <c:pt idx="1637">
                  <c:v>8</c:v>
                </c:pt>
                <c:pt idx="1638">
                  <c:v>8</c:v>
                </c:pt>
                <c:pt idx="1639">
                  <c:v>8</c:v>
                </c:pt>
                <c:pt idx="1640">
                  <c:v>8</c:v>
                </c:pt>
                <c:pt idx="1641">
                  <c:v>8</c:v>
                </c:pt>
                <c:pt idx="1642">
                  <c:v>8</c:v>
                </c:pt>
                <c:pt idx="1643">
                  <c:v>8</c:v>
                </c:pt>
                <c:pt idx="1644">
                  <c:v>8</c:v>
                </c:pt>
                <c:pt idx="1645">
                  <c:v>8</c:v>
                </c:pt>
                <c:pt idx="1646">
                  <c:v>8</c:v>
                </c:pt>
                <c:pt idx="1647">
                  <c:v>8</c:v>
                </c:pt>
                <c:pt idx="1648">
                  <c:v>8</c:v>
                </c:pt>
                <c:pt idx="1649">
                  <c:v>8</c:v>
                </c:pt>
                <c:pt idx="1650">
                  <c:v>8</c:v>
                </c:pt>
                <c:pt idx="1651">
                  <c:v>8</c:v>
                </c:pt>
                <c:pt idx="1652">
                  <c:v>8</c:v>
                </c:pt>
                <c:pt idx="1653">
                  <c:v>8</c:v>
                </c:pt>
                <c:pt idx="1654">
                  <c:v>8</c:v>
                </c:pt>
                <c:pt idx="1655">
                  <c:v>8</c:v>
                </c:pt>
                <c:pt idx="1656">
                  <c:v>8</c:v>
                </c:pt>
                <c:pt idx="1657">
                  <c:v>8</c:v>
                </c:pt>
                <c:pt idx="1658">
                  <c:v>8</c:v>
                </c:pt>
                <c:pt idx="1659">
                  <c:v>8</c:v>
                </c:pt>
                <c:pt idx="1660">
                  <c:v>8</c:v>
                </c:pt>
                <c:pt idx="1661">
                  <c:v>8</c:v>
                </c:pt>
                <c:pt idx="1662">
                  <c:v>8</c:v>
                </c:pt>
                <c:pt idx="1663">
                  <c:v>8</c:v>
                </c:pt>
                <c:pt idx="1664">
                  <c:v>8</c:v>
                </c:pt>
                <c:pt idx="1665">
                  <c:v>8</c:v>
                </c:pt>
                <c:pt idx="1666">
                  <c:v>8</c:v>
                </c:pt>
                <c:pt idx="1667">
                  <c:v>8</c:v>
                </c:pt>
                <c:pt idx="1668">
                  <c:v>8</c:v>
                </c:pt>
                <c:pt idx="1669">
                  <c:v>8</c:v>
                </c:pt>
                <c:pt idx="1670">
                  <c:v>8</c:v>
                </c:pt>
                <c:pt idx="1671">
                  <c:v>8</c:v>
                </c:pt>
                <c:pt idx="1672">
                  <c:v>8</c:v>
                </c:pt>
                <c:pt idx="1673">
                  <c:v>8</c:v>
                </c:pt>
                <c:pt idx="1674">
                  <c:v>8</c:v>
                </c:pt>
                <c:pt idx="1675">
                  <c:v>8</c:v>
                </c:pt>
                <c:pt idx="1676">
                  <c:v>8</c:v>
                </c:pt>
                <c:pt idx="1677">
                  <c:v>8</c:v>
                </c:pt>
                <c:pt idx="1678">
                  <c:v>8</c:v>
                </c:pt>
                <c:pt idx="1679">
                  <c:v>8</c:v>
                </c:pt>
                <c:pt idx="1680">
                  <c:v>7.5</c:v>
                </c:pt>
                <c:pt idx="1681">
                  <c:v>7.5</c:v>
                </c:pt>
                <c:pt idx="1682">
                  <c:v>7.5</c:v>
                </c:pt>
                <c:pt idx="1683">
                  <c:v>7.5</c:v>
                </c:pt>
                <c:pt idx="1684">
                  <c:v>7.5</c:v>
                </c:pt>
                <c:pt idx="1685">
                  <c:v>7.5</c:v>
                </c:pt>
                <c:pt idx="1686">
                  <c:v>7.5</c:v>
                </c:pt>
                <c:pt idx="1687">
                  <c:v>7</c:v>
                </c:pt>
                <c:pt idx="1688">
                  <c:v>7</c:v>
                </c:pt>
                <c:pt idx="1689">
                  <c:v>7</c:v>
                </c:pt>
                <c:pt idx="1690">
                  <c:v>7</c:v>
                </c:pt>
                <c:pt idx="1691">
                  <c:v>7</c:v>
                </c:pt>
                <c:pt idx="1692">
                  <c:v>7</c:v>
                </c:pt>
                <c:pt idx="1693">
                  <c:v>7</c:v>
                </c:pt>
                <c:pt idx="1694">
                  <c:v>7</c:v>
                </c:pt>
                <c:pt idx="1695">
                  <c:v>7</c:v>
                </c:pt>
                <c:pt idx="1696">
                  <c:v>7</c:v>
                </c:pt>
                <c:pt idx="1697">
                  <c:v>7</c:v>
                </c:pt>
                <c:pt idx="1698">
                  <c:v>7</c:v>
                </c:pt>
                <c:pt idx="1699">
                  <c:v>7</c:v>
                </c:pt>
                <c:pt idx="1700">
                  <c:v>7</c:v>
                </c:pt>
                <c:pt idx="1701">
                  <c:v>7</c:v>
                </c:pt>
                <c:pt idx="1702">
                  <c:v>7</c:v>
                </c:pt>
                <c:pt idx="1703">
                  <c:v>7</c:v>
                </c:pt>
                <c:pt idx="1704">
                  <c:v>7</c:v>
                </c:pt>
                <c:pt idx="1705">
                  <c:v>7</c:v>
                </c:pt>
                <c:pt idx="1706">
                  <c:v>7</c:v>
                </c:pt>
                <c:pt idx="1707">
                  <c:v>7</c:v>
                </c:pt>
                <c:pt idx="1708">
                  <c:v>7</c:v>
                </c:pt>
                <c:pt idx="1709">
                  <c:v>7</c:v>
                </c:pt>
                <c:pt idx="1710">
                  <c:v>7</c:v>
                </c:pt>
                <c:pt idx="1711">
                  <c:v>7</c:v>
                </c:pt>
                <c:pt idx="1712">
                  <c:v>7</c:v>
                </c:pt>
                <c:pt idx="1713">
                  <c:v>7</c:v>
                </c:pt>
                <c:pt idx="1714">
                  <c:v>7</c:v>
                </c:pt>
                <c:pt idx="1715">
                  <c:v>6.5</c:v>
                </c:pt>
                <c:pt idx="1716">
                  <c:v>6.5</c:v>
                </c:pt>
                <c:pt idx="1717">
                  <c:v>6.5</c:v>
                </c:pt>
                <c:pt idx="1718">
                  <c:v>6.5</c:v>
                </c:pt>
                <c:pt idx="1719">
                  <c:v>6.5</c:v>
                </c:pt>
                <c:pt idx="1720">
                  <c:v>6.5</c:v>
                </c:pt>
                <c:pt idx="1721">
                  <c:v>6.5</c:v>
                </c:pt>
                <c:pt idx="1722">
                  <c:v>6</c:v>
                </c:pt>
                <c:pt idx="1723">
                  <c:v>6</c:v>
                </c:pt>
                <c:pt idx="1724">
                  <c:v>6</c:v>
                </c:pt>
                <c:pt idx="1725">
                  <c:v>6</c:v>
                </c:pt>
                <c:pt idx="1726">
                  <c:v>6</c:v>
                </c:pt>
                <c:pt idx="1727">
                  <c:v>6</c:v>
                </c:pt>
                <c:pt idx="1728">
                  <c:v>6</c:v>
                </c:pt>
                <c:pt idx="1729">
                  <c:v>6</c:v>
                </c:pt>
                <c:pt idx="1730">
                  <c:v>6</c:v>
                </c:pt>
                <c:pt idx="1731">
                  <c:v>6</c:v>
                </c:pt>
                <c:pt idx="1732">
                  <c:v>6</c:v>
                </c:pt>
                <c:pt idx="1733">
                  <c:v>6</c:v>
                </c:pt>
                <c:pt idx="1734">
                  <c:v>6</c:v>
                </c:pt>
                <c:pt idx="1735">
                  <c:v>6</c:v>
                </c:pt>
                <c:pt idx="1736">
                  <c:v>6</c:v>
                </c:pt>
                <c:pt idx="1737">
                  <c:v>6</c:v>
                </c:pt>
                <c:pt idx="1738">
                  <c:v>6</c:v>
                </c:pt>
                <c:pt idx="1739">
                  <c:v>6</c:v>
                </c:pt>
                <c:pt idx="1740">
                  <c:v>6</c:v>
                </c:pt>
                <c:pt idx="1741">
                  <c:v>6</c:v>
                </c:pt>
                <c:pt idx="1742">
                  <c:v>6</c:v>
                </c:pt>
                <c:pt idx="1743">
                  <c:v>5.5</c:v>
                </c:pt>
                <c:pt idx="1744">
                  <c:v>5.5</c:v>
                </c:pt>
                <c:pt idx="1745">
                  <c:v>5.5</c:v>
                </c:pt>
                <c:pt idx="1746">
                  <c:v>5.5</c:v>
                </c:pt>
                <c:pt idx="1747">
                  <c:v>5.5</c:v>
                </c:pt>
                <c:pt idx="1748">
                  <c:v>5.5</c:v>
                </c:pt>
                <c:pt idx="1749">
                  <c:v>5.5</c:v>
                </c:pt>
                <c:pt idx="1750">
                  <c:v>5</c:v>
                </c:pt>
                <c:pt idx="1751">
                  <c:v>5</c:v>
                </c:pt>
                <c:pt idx="1752">
                  <c:v>5</c:v>
                </c:pt>
                <c:pt idx="1753">
                  <c:v>5</c:v>
                </c:pt>
                <c:pt idx="1754">
                  <c:v>5</c:v>
                </c:pt>
                <c:pt idx="1755">
                  <c:v>5</c:v>
                </c:pt>
                <c:pt idx="1756">
                  <c:v>5</c:v>
                </c:pt>
                <c:pt idx="1757">
                  <c:v>5</c:v>
                </c:pt>
                <c:pt idx="1758">
                  <c:v>5</c:v>
                </c:pt>
                <c:pt idx="1759">
                  <c:v>5</c:v>
                </c:pt>
                <c:pt idx="1760">
                  <c:v>5</c:v>
                </c:pt>
                <c:pt idx="1761">
                  <c:v>5</c:v>
                </c:pt>
                <c:pt idx="1762">
                  <c:v>5</c:v>
                </c:pt>
                <c:pt idx="1763">
                  <c:v>5</c:v>
                </c:pt>
                <c:pt idx="1764">
                  <c:v>5</c:v>
                </c:pt>
                <c:pt idx="1765">
                  <c:v>5</c:v>
                </c:pt>
                <c:pt idx="1766">
                  <c:v>5</c:v>
                </c:pt>
                <c:pt idx="1767">
                  <c:v>5</c:v>
                </c:pt>
                <c:pt idx="1768">
                  <c:v>5</c:v>
                </c:pt>
                <c:pt idx="1769">
                  <c:v>5</c:v>
                </c:pt>
                <c:pt idx="1770">
                  <c:v>5</c:v>
                </c:pt>
                <c:pt idx="1771">
                  <c:v>5</c:v>
                </c:pt>
                <c:pt idx="1772">
                  <c:v>5</c:v>
                </c:pt>
                <c:pt idx="1773">
                  <c:v>5</c:v>
                </c:pt>
                <c:pt idx="1774">
                  <c:v>5</c:v>
                </c:pt>
                <c:pt idx="1775">
                  <c:v>5</c:v>
                </c:pt>
                <c:pt idx="1776">
                  <c:v>5</c:v>
                </c:pt>
                <c:pt idx="1777">
                  <c:v>5</c:v>
                </c:pt>
                <c:pt idx="1778">
                  <c:v>5</c:v>
                </c:pt>
                <c:pt idx="1779">
                  <c:v>5</c:v>
                </c:pt>
                <c:pt idx="1780">
                  <c:v>5</c:v>
                </c:pt>
                <c:pt idx="1781">
                  <c:v>5</c:v>
                </c:pt>
                <c:pt idx="1782">
                  <c:v>5</c:v>
                </c:pt>
                <c:pt idx="1783">
                  <c:v>5</c:v>
                </c:pt>
                <c:pt idx="1784">
                  <c:v>5</c:v>
                </c:pt>
                <c:pt idx="1785">
                  <c:v>5</c:v>
                </c:pt>
                <c:pt idx="1786">
                  <c:v>5</c:v>
                </c:pt>
                <c:pt idx="1787">
                  <c:v>5</c:v>
                </c:pt>
                <c:pt idx="1788">
                  <c:v>5</c:v>
                </c:pt>
                <c:pt idx="1789">
                  <c:v>5</c:v>
                </c:pt>
                <c:pt idx="1790">
                  <c:v>5</c:v>
                </c:pt>
                <c:pt idx="1791">
                  <c:v>5</c:v>
                </c:pt>
                <c:pt idx="1792">
                  <c:v>7</c:v>
                </c:pt>
                <c:pt idx="1793">
                  <c:v>7</c:v>
                </c:pt>
                <c:pt idx="1794">
                  <c:v>7</c:v>
                </c:pt>
                <c:pt idx="1795">
                  <c:v>7</c:v>
                </c:pt>
                <c:pt idx="1796">
                  <c:v>7</c:v>
                </c:pt>
                <c:pt idx="1797">
                  <c:v>7</c:v>
                </c:pt>
                <c:pt idx="1798">
                  <c:v>7</c:v>
                </c:pt>
                <c:pt idx="1799">
                  <c:v>7</c:v>
                </c:pt>
                <c:pt idx="1800">
                  <c:v>7</c:v>
                </c:pt>
                <c:pt idx="1801">
                  <c:v>7</c:v>
                </c:pt>
                <c:pt idx="1802">
                  <c:v>7</c:v>
                </c:pt>
                <c:pt idx="1803">
                  <c:v>7</c:v>
                </c:pt>
                <c:pt idx="1804">
                  <c:v>7</c:v>
                </c:pt>
                <c:pt idx="1805">
                  <c:v>7</c:v>
                </c:pt>
                <c:pt idx="1806">
                  <c:v>7</c:v>
                </c:pt>
                <c:pt idx="1807">
                  <c:v>7</c:v>
                </c:pt>
                <c:pt idx="1808">
                  <c:v>7</c:v>
                </c:pt>
                <c:pt idx="1809">
                  <c:v>7</c:v>
                </c:pt>
                <c:pt idx="1810">
                  <c:v>7</c:v>
                </c:pt>
                <c:pt idx="1811">
                  <c:v>7</c:v>
                </c:pt>
                <c:pt idx="1812">
                  <c:v>7</c:v>
                </c:pt>
                <c:pt idx="1813">
                  <c:v>7</c:v>
                </c:pt>
                <c:pt idx="1814">
                  <c:v>7</c:v>
                </c:pt>
                <c:pt idx="1815">
                  <c:v>7</c:v>
                </c:pt>
                <c:pt idx="1816">
                  <c:v>7</c:v>
                </c:pt>
                <c:pt idx="1817">
                  <c:v>7</c:v>
                </c:pt>
                <c:pt idx="1818">
                  <c:v>7</c:v>
                </c:pt>
                <c:pt idx="1819">
                  <c:v>7</c:v>
                </c:pt>
                <c:pt idx="1820">
                  <c:v>7</c:v>
                </c:pt>
                <c:pt idx="1821">
                  <c:v>7</c:v>
                </c:pt>
                <c:pt idx="1822">
                  <c:v>7</c:v>
                </c:pt>
                <c:pt idx="1823">
                  <c:v>7</c:v>
                </c:pt>
                <c:pt idx="1824">
                  <c:v>7</c:v>
                </c:pt>
                <c:pt idx="1825">
                  <c:v>7</c:v>
                </c:pt>
                <c:pt idx="1826">
                  <c:v>7</c:v>
                </c:pt>
                <c:pt idx="1827">
                  <c:v>7</c:v>
                </c:pt>
                <c:pt idx="1828">
                  <c:v>7</c:v>
                </c:pt>
                <c:pt idx="1829">
                  <c:v>7</c:v>
                </c:pt>
                <c:pt idx="1830">
                  <c:v>7</c:v>
                </c:pt>
                <c:pt idx="1831">
                  <c:v>7</c:v>
                </c:pt>
                <c:pt idx="1832">
                  <c:v>7</c:v>
                </c:pt>
                <c:pt idx="1833">
                  <c:v>7</c:v>
                </c:pt>
                <c:pt idx="1834">
                  <c:v>6.5</c:v>
                </c:pt>
                <c:pt idx="1835">
                  <c:v>6.5</c:v>
                </c:pt>
                <c:pt idx="1836">
                  <c:v>6.5</c:v>
                </c:pt>
                <c:pt idx="1837">
                  <c:v>6.5</c:v>
                </c:pt>
                <c:pt idx="1838">
                  <c:v>6.5</c:v>
                </c:pt>
                <c:pt idx="1839">
                  <c:v>6.5</c:v>
                </c:pt>
                <c:pt idx="1840">
                  <c:v>6.5</c:v>
                </c:pt>
                <c:pt idx="1841">
                  <c:v>6.5</c:v>
                </c:pt>
                <c:pt idx="1842">
                  <c:v>6.5</c:v>
                </c:pt>
                <c:pt idx="1843">
                  <c:v>6.5</c:v>
                </c:pt>
                <c:pt idx="1844">
                  <c:v>6.5</c:v>
                </c:pt>
                <c:pt idx="1845">
                  <c:v>6.5</c:v>
                </c:pt>
                <c:pt idx="1846">
                  <c:v>6.5</c:v>
                </c:pt>
                <c:pt idx="1847">
                  <c:v>6.5</c:v>
                </c:pt>
                <c:pt idx="1848">
                  <c:v>6.5</c:v>
                </c:pt>
                <c:pt idx="1849">
                  <c:v>6.5</c:v>
                </c:pt>
                <c:pt idx="1850">
                  <c:v>6.5</c:v>
                </c:pt>
                <c:pt idx="1851">
                  <c:v>6.5</c:v>
                </c:pt>
                <c:pt idx="1852">
                  <c:v>6.5</c:v>
                </c:pt>
                <c:pt idx="1853">
                  <c:v>6.5</c:v>
                </c:pt>
                <c:pt idx="1854">
                  <c:v>6.5</c:v>
                </c:pt>
                <c:pt idx="1855">
                  <c:v>6.5</c:v>
                </c:pt>
                <c:pt idx="1856">
                  <c:v>6.5</c:v>
                </c:pt>
                <c:pt idx="1857">
                  <c:v>6.5</c:v>
                </c:pt>
                <c:pt idx="1858">
                  <c:v>6.5</c:v>
                </c:pt>
                <c:pt idx="1859">
                  <c:v>6.5</c:v>
                </c:pt>
                <c:pt idx="1860">
                  <c:v>6.5</c:v>
                </c:pt>
                <c:pt idx="1861">
                  <c:v>6.5</c:v>
                </c:pt>
                <c:pt idx="1862">
                  <c:v>6.5</c:v>
                </c:pt>
                <c:pt idx="1863">
                  <c:v>6.5</c:v>
                </c:pt>
                <c:pt idx="1864">
                  <c:v>6.5</c:v>
                </c:pt>
                <c:pt idx="1865">
                  <c:v>6.5</c:v>
                </c:pt>
                <c:pt idx="1866">
                  <c:v>6.5</c:v>
                </c:pt>
                <c:pt idx="1867">
                  <c:v>6.5</c:v>
                </c:pt>
                <c:pt idx="1868">
                  <c:v>6.5</c:v>
                </c:pt>
                <c:pt idx="1869">
                  <c:v>6.5</c:v>
                </c:pt>
                <c:pt idx="1870">
                  <c:v>6.5</c:v>
                </c:pt>
                <c:pt idx="1871">
                  <c:v>6.5</c:v>
                </c:pt>
                <c:pt idx="1872">
                  <c:v>6.5</c:v>
                </c:pt>
                <c:pt idx="1873">
                  <c:v>6.5</c:v>
                </c:pt>
                <c:pt idx="1874">
                  <c:v>6.5</c:v>
                </c:pt>
                <c:pt idx="1875">
                  <c:v>6.5</c:v>
                </c:pt>
                <c:pt idx="1876">
                  <c:v>6.5</c:v>
                </c:pt>
                <c:pt idx="1877">
                  <c:v>6.5</c:v>
                </c:pt>
                <c:pt idx="1878">
                  <c:v>6.5</c:v>
                </c:pt>
                <c:pt idx="1879">
                  <c:v>6.5</c:v>
                </c:pt>
                <c:pt idx="1880">
                  <c:v>6.5</c:v>
                </c:pt>
                <c:pt idx="1881">
                  <c:v>6.5</c:v>
                </c:pt>
                <c:pt idx="1882">
                  <c:v>6.5</c:v>
                </c:pt>
                <c:pt idx="1883">
                  <c:v>6.5</c:v>
                </c:pt>
                <c:pt idx="1884">
                  <c:v>6.5</c:v>
                </c:pt>
                <c:pt idx="1885">
                  <c:v>6.5</c:v>
                </c:pt>
                <c:pt idx="1886">
                  <c:v>6.5</c:v>
                </c:pt>
                <c:pt idx="1887">
                  <c:v>6.5</c:v>
                </c:pt>
                <c:pt idx="1888">
                  <c:v>6.5</c:v>
                </c:pt>
                <c:pt idx="1889">
                  <c:v>6.5</c:v>
                </c:pt>
                <c:pt idx="1890">
                  <c:v>6.5</c:v>
                </c:pt>
                <c:pt idx="1891">
                  <c:v>6.5</c:v>
                </c:pt>
                <c:pt idx="1892">
                  <c:v>6.5</c:v>
                </c:pt>
                <c:pt idx="1893">
                  <c:v>6.5</c:v>
                </c:pt>
                <c:pt idx="1894">
                  <c:v>6.5</c:v>
                </c:pt>
                <c:pt idx="1895">
                  <c:v>6.5</c:v>
                </c:pt>
                <c:pt idx="1896">
                  <c:v>6.5</c:v>
                </c:pt>
                <c:pt idx="1897">
                  <c:v>6.5</c:v>
                </c:pt>
                <c:pt idx="1898">
                  <c:v>6.5</c:v>
                </c:pt>
                <c:pt idx="1899">
                  <c:v>6.5</c:v>
                </c:pt>
                <c:pt idx="1900">
                  <c:v>6.5</c:v>
                </c:pt>
                <c:pt idx="1901">
                  <c:v>6.5</c:v>
                </c:pt>
                <c:pt idx="1902">
                  <c:v>6.5</c:v>
                </c:pt>
                <c:pt idx="1903">
                  <c:v>6.5</c:v>
                </c:pt>
                <c:pt idx="1904">
                  <c:v>6.5</c:v>
                </c:pt>
                <c:pt idx="1905">
                  <c:v>6.5</c:v>
                </c:pt>
                <c:pt idx="1906">
                  <c:v>6.5</c:v>
                </c:pt>
                <c:pt idx="1907">
                  <c:v>6.5</c:v>
                </c:pt>
                <c:pt idx="1908">
                  <c:v>6.5</c:v>
                </c:pt>
                <c:pt idx="1909">
                  <c:v>6.5</c:v>
                </c:pt>
                <c:pt idx="1910">
                  <c:v>6.5</c:v>
                </c:pt>
                <c:pt idx="1911">
                  <c:v>6.5</c:v>
                </c:pt>
                <c:pt idx="1912">
                  <c:v>6.5</c:v>
                </c:pt>
                <c:pt idx="1913">
                  <c:v>6.5</c:v>
                </c:pt>
                <c:pt idx="1914">
                  <c:v>6.5</c:v>
                </c:pt>
                <c:pt idx="1915">
                  <c:v>6.5</c:v>
                </c:pt>
                <c:pt idx="1916">
                  <c:v>6.5</c:v>
                </c:pt>
                <c:pt idx="1917">
                  <c:v>6.5</c:v>
                </c:pt>
                <c:pt idx="1918">
                  <c:v>6.5</c:v>
                </c:pt>
                <c:pt idx="1919">
                  <c:v>6.5</c:v>
                </c:pt>
                <c:pt idx="1920">
                  <c:v>6.5</c:v>
                </c:pt>
                <c:pt idx="1921">
                  <c:v>6.5</c:v>
                </c:pt>
                <c:pt idx="1922">
                  <c:v>6.5</c:v>
                </c:pt>
                <c:pt idx="1923">
                  <c:v>6.5</c:v>
                </c:pt>
                <c:pt idx="1924">
                  <c:v>6.5</c:v>
                </c:pt>
                <c:pt idx="1925">
                  <c:v>6.5</c:v>
                </c:pt>
                <c:pt idx="1926">
                  <c:v>6.5</c:v>
                </c:pt>
                <c:pt idx="1927">
                  <c:v>7.5</c:v>
                </c:pt>
                <c:pt idx="1928">
                  <c:v>7.5</c:v>
                </c:pt>
                <c:pt idx="1929">
                  <c:v>7.5</c:v>
                </c:pt>
                <c:pt idx="1930">
                  <c:v>7.5</c:v>
                </c:pt>
                <c:pt idx="1931">
                  <c:v>7.5</c:v>
                </c:pt>
                <c:pt idx="1932">
                  <c:v>7.5</c:v>
                </c:pt>
                <c:pt idx="1933">
                  <c:v>7.5</c:v>
                </c:pt>
                <c:pt idx="1934">
                  <c:v>7.5</c:v>
                </c:pt>
                <c:pt idx="1935">
                  <c:v>7.5</c:v>
                </c:pt>
                <c:pt idx="1936">
                  <c:v>7.5</c:v>
                </c:pt>
                <c:pt idx="1937">
                  <c:v>7.5</c:v>
                </c:pt>
                <c:pt idx="1938">
                  <c:v>7.5</c:v>
                </c:pt>
                <c:pt idx="1939">
                  <c:v>7.5</c:v>
                </c:pt>
                <c:pt idx="1940">
                  <c:v>7.5</c:v>
                </c:pt>
                <c:pt idx="1941">
                  <c:v>7.5</c:v>
                </c:pt>
                <c:pt idx="1942">
                  <c:v>7.5</c:v>
                </c:pt>
                <c:pt idx="1943">
                  <c:v>7.5</c:v>
                </c:pt>
                <c:pt idx="1944">
                  <c:v>7.5</c:v>
                </c:pt>
                <c:pt idx="1945">
                  <c:v>7.5</c:v>
                </c:pt>
                <c:pt idx="1946">
                  <c:v>7.5</c:v>
                </c:pt>
                <c:pt idx="1947">
                  <c:v>7.5</c:v>
                </c:pt>
                <c:pt idx="1948">
                  <c:v>7.5</c:v>
                </c:pt>
                <c:pt idx="1949">
                  <c:v>7.5</c:v>
                </c:pt>
                <c:pt idx="1950">
                  <c:v>7.5</c:v>
                </c:pt>
                <c:pt idx="1951">
                  <c:v>7.5</c:v>
                </c:pt>
                <c:pt idx="1952">
                  <c:v>7.5</c:v>
                </c:pt>
                <c:pt idx="1953">
                  <c:v>8.75</c:v>
                </c:pt>
                <c:pt idx="1954">
                  <c:v>8.75</c:v>
                </c:pt>
                <c:pt idx="1955">
                  <c:v>8.75</c:v>
                </c:pt>
                <c:pt idx="1956">
                  <c:v>8.75</c:v>
                </c:pt>
                <c:pt idx="1957">
                  <c:v>8.75</c:v>
                </c:pt>
                <c:pt idx="1958">
                  <c:v>8.75</c:v>
                </c:pt>
                <c:pt idx="1959">
                  <c:v>8.75</c:v>
                </c:pt>
                <c:pt idx="1960">
                  <c:v>9</c:v>
                </c:pt>
                <c:pt idx="1961">
                  <c:v>9</c:v>
                </c:pt>
                <c:pt idx="1962">
                  <c:v>9</c:v>
                </c:pt>
                <c:pt idx="1963">
                  <c:v>9</c:v>
                </c:pt>
                <c:pt idx="1964">
                  <c:v>9</c:v>
                </c:pt>
                <c:pt idx="1965">
                  <c:v>9</c:v>
                </c:pt>
                <c:pt idx="1966">
                  <c:v>9</c:v>
                </c:pt>
                <c:pt idx="1967">
                  <c:v>9</c:v>
                </c:pt>
                <c:pt idx="1968">
                  <c:v>9</c:v>
                </c:pt>
                <c:pt idx="1969">
                  <c:v>9</c:v>
                </c:pt>
                <c:pt idx="1970">
                  <c:v>9</c:v>
                </c:pt>
                <c:pt idx="1971">
                  <c:v>9</c:v>
                </c:pt>
                <c:pt idx="1972">
                  <c:v>9</c:v>
                </c:pt>
                <c:pt idx="1973">
                  <c:v>9</c:v>
                </c:pt>
                <c:pt idx="1974">
                  <c:v>9</c:v>
                </c:pt>
                <c:pt idx="1975">
                  <c:v>9</c:v>
                </c:pt>
                <c:pt idx="1976">
                  <c:v>9</c:v>
                </c:pt>
                <c:pt idx="1977">
                  <c:v>9</c:v>
                </c:pt>
                <c:pt idx="1978">
                  <c:v>9</c:v>
                </c:pt>
                <c:pt idx="1979">
                  <c:v>9</c:v>
                </c:pt>
                <c:pt idx="1980">
                  <c:v>9</c:v>
                </c:pt>
                <c:pt idx="1981">
                  <c:v>9</c:v>
                </c:pt>
                <c:pt idx="1982">
                  <c:v>9</c:v>
                </c:pt>
                <c:pt idx="1983">
                  <c:v>9</c:v>
                </c:pt>
                <c:pt idx="1984">
                  <c:v>10</c:v>
                </c:pt>
                <c:pt idx="1985">
                  <c:v>10</c:v>
                </c:pt>
                <c:pt idx="1986">
                  <c:v>10</c:v>
                </c:pt>
                <c:pt idx="1987">
                  <c:v>10</c:v>
                </c:pt>
                <c:pt idx="1988">
                  <c:v>10</c:v>
                </c:pt>
                <c:pt idx="1989">
                  <c:v>10</c:v>
                </c:pt>
                <c:pt idx="1990">
                  <c:v>10</c:v>
                </c:pt>
                <c:pt idx="1991">
                  <c:v>10</c:v>
                </c:pt>
                <c:pt idx="1992">
                  <c:v>10</c:v>
                </c:pt>
                <c:pt idx="1993">
                  <c:v>10</c:v>
                </c:pt>
                <c:pt idx="1994">
                  <c:v>10</c:v>
                </c:pt>
                <c:pt idx="1995">
                  <c:v>10</c:v>
                </c:pt>
                <c:pt idx="1996">
                  <c:v>10</c:v>
                </c:pt>
                <c:pt idx="1997">
                  <c:v>10</c:v>
                </c:pt>
                <c:pt idx="1998">
                  <c:v>10</c:v>
                </c:pt>
                <c:pt idx="1999">
                  <c:v>10</c:v>
                </c:pt>
                <c:pt idx="2000">
                  <c:v>10</c:v>
                </c:pt>
                <c:pt idx="2001">
                  <c:v>10</c:v>
                </c:pt>
                <c:pt idx="2002">
                  <c:v>10</c:v>
                </c:pt>
                <c:pt idx="2003">
                  <c:v>10</c:v>
                </c:pt>
                <c:pt idx="2004">
                  <c:v>10</c:v>
                </c:pt>
                <c:pt idx="2005">
                  <c:v>10</c:v>
                </c:pt>
                <c:pt idx="2006">
                  <c:v>10</c:v>
                </c:pt>
                <c:pt idx="2007">
                  <c:v>10</c:v>
                </c:pt>
                <c:pt idx="2008">
                  <c:v>10</c:v>
                </c:pt>
                <c:pt idx="2009">
                  <c:v>10</c:v>
                </c:pt>
                <c:pt idx="2010">
                  <c:v>10</c:v>
                </c:pt>
                <c:pt idx="2011">
                  <c:v>10</c:v>
                </c:pt>
                <c:pt idx="2012">
                  <c:v>10</c:v>
                </c:pt>
                <c:pt idx="2013">
                  <c:v>10</c:v>
                </c:pt>
                <c:pt idx="2014">
                  <c:v>10</c:v>
                </c:pt>
                <c:pt idx="2015">
                  <c:v>10</c:v>
                </c:pt>
                <c:pt idx="2016">
                  <c:v>10</c:v>
                </c:pt>
                <c:pt idx="2017">
                  <c:v>10</c:v>
                </c:pt>
                <c:pt idx="2018">
                  <c:v>10</c:v>
                </c:pt>
                <c:pt idx="2019">
                  <c:v>10</c:v>
                </c:pt>
                <c:pt idx="2020">
                  <c:v>10</c:v>
                </c:pt>
                <c:pt idx="2021">
                  <c:v>10</c:v>
                </c:pt>
                <c:pt idx="2022">
                  <c:v>10</c:v>
                </c:pt>
                <c:pt idx="2023">
                  <c:v>10</c:v>
                </c:pt>
                <c:pt idx="2024">
                  <c:v>10</c:v>
                </c:pt>
                <c:pt idx="2025">
                  <c:v>10</c:v>
                </c:pt>
                <c:pt idx="2026">
                  <c:v>10</c:v>
                </c:pt>
                <c:pt idx="2027">
                  <c:v>10</c:v>
                </c:pt>
                <c:pt idx="2028">
                  <c:v>10</c:v>
                </c:pt>
                <c:pt idx="2029">
                  <c:v>10</c:v>
                </c:pt>
                <c:pt idx="2030">
                  <c:v>10</c:v>
                </c:pt>
                <c:pt idx="2031">
                  <c:v>10</c:v>
                </c:pt>
                <c:pt idx="2032">
                  <c:v>10</c:v>
                </c:pt>
                <c:pt idx="2033">
                  <c:v>10</c:v>
                </c:pt>
                <c:pt idx="2034">
                  <c:v>10</c:v>
                </c:pt>
                <c:pt idx="2035">
                  <c:v>10</c:v>
                </c:pt>
                <c:pt idx="2036">
                  <c:v>10</c:v>
                </c:pt>
                <c:pt idx="2037">
                  <c:v>10</c:v>
                </c:pt>
                <c:pt idx="2038">
                  <c:v>10</c:v>
                </c:pt>
                <c:pt idx="2039">
                  <c:v>10</c:v>
                </c:pt>
                <c:pt idx="2040">
                  <c:v>10</c:v>
                </c:pt>
                <c:pt idx="2041">
                  <c:v>10</c:v>
                </c:pt>
                <c:pt idx="2042">
                  <c:v>10</c:v>
                </c:pt>
                <c:pt idx="2043">
                  <c:v>10</c:v>
                </c:pt>
                <c:pt idx="2044">
                  <c:v>10</c:v>
                </c:pt>
                <c:pt idx="2045">
                  <c:v>10</c:v>
                </c:pt>
                <c:pt idx="2046">
                  <c:v>10</c:v>
                </c:pt>
                <c:pt idx="2047">
                  <c:v>10</c:v>
                </c:pt>
                <c:pt idx="2048">
                  <c:v>10</c:v>
                </c:pt>
                <c:pt idx="2049">
                  <c:v>10</c:v>
                </c:pt>
                <c:pt idx="2050">
                  <c:v>10</c:v>
                </c:pt>
                <c:pt idx="2051">
                  <c:v>10</c:v>
                </c:pt>
                <c:pt idx="2052">
                  <c:v>10</c:v>
                </c:pt>
                <c:pt idx="2053">
                  <c:v>10</c:v>
                </c:pt>
                <c:pt idx="2054">
                  <c:v>10</c:v>
                </c:pt>
                <c:pt idx="2055">
                  <c:v>10</c:v>
                </c:pt>
                <c:pt idx="2056">
                  <c:v>10</c:v>
                </c:pt>
                <c:pt idx="2057">
                  <c:v>10</c:v>
                </c:pt>
                <c:pt idx="2058">
                  <c:v>10</c:v>
                </c:pt>
                <c:pt idx="2059">
                  <c:v>10</c:v>
                </c:pt>
                <c:pt idx="2060">
                  <c:v>10</c:v>
                </c:pt>
                <c:pt idx="2061">
                  <c:v>10</c:v>
                </c:pt>
                <c:pt idx="2062">
                  <c:v>10</c:v>
                </c:pt>
                <c:pt idx="2063">
                  <c:v>10</c:v>
                </c:pt>
                <c:pt idx="2064">
                  <c:v>10</c:v>
                </c:pt>
                <c:pt idx="2065">
                  <c:v>10</c:v>
                </c:pt>
                <c:pt idx="2066">
                  <c:v>10</c:v>
                </c:pt>
                <c:pt idx="2067">
                  <c:v>10</c:v>
                </c:pt>
                <c:pt idx="2068">
                  <c:v>10</c:v>
                </c:pt>
                <c:pt idx="2069">
                  <c:v>10</c:v>
                </c:pt>
                <c:pt idx="2070">
                  <c:v>10</c:v>
                </c:pt>
                <c:pt idx="2071">
                  <c:v>10</c:v>
                </c:pt>
                <c:pt idx="2072">
                  <c:v>10</c:v>
                </c:pt>
                <c:pt idx="2073">
                  <c:v>10</c:v>
                </c:pt>
                <c:pt idx="2074">
                  <c:v>10</c:v>
                </c:pt>
                <c:pt idx="2075">
                  <c:v>10</c:v>
                </c:pt>
                <c:pt idx="2076">
                  <c:v>10</c:v>
                </c:pt>
                <c:pt idx="2077">
                  <c:v>10</c:v>
                </c:pt>
                <c:pt idx="2078">
                  <c:v>10</c:v>
                </c:pt>
                <c:pt idx="2079">
                  <c:v>10</c:v>
                </c:pt>
                <c:pt idx="2080">
                  <c:v>10</c:v>
                </c:pt>
                <c:pt idx="2081">
                  <c:v>10</c:v>
                </c:pt>
                <c:pt idx="2082">
                  <c:v>10</c:v>
                </c:pt>
                <c:pt idx="2083">
                  <c:v>10</c:v>
                </c:pt>
                <c:pt idx="2084">
                  <c:v>10</c:v>
                </c:pt>
                <c:pt idx="2085">
                  <c:v>10</c:v>
                </c:pt>
                <c:pt idx="2086">
                  <c:v>10</c:v>
                </c:pt>
                <c:pt idx="2087">
                  <c:v>10</c:v>
                </c:pt>
                <c:pt idx="2088">
                  <c:v>10</c:v>
                </c:pt>
                <c:pt idx="2089">
                  <c:v>10</c:v>
                </c:pt>
                <c:pt idx="2090">
                  <c:v>10</c:v>
                </c:pt>
                <c:pt idx="2091">
                  <c:v>10</c:v>
                </c:pt>
                <c:pt idx="2092">
                  <c:v>10</c:v>
                </c:pt>
                <c:pt idx="2093">
                  <c:v>10</c:v>
                </c:pt>
                <c:pt idx="2094">
                  <c:v>10</c:v>
                </c:pt>
                <c:pt idx="2095">
                  <c:v>10</c:v>
                </c:pt>
                <c:pt idx="2096">
                  <c:v>10</c:v>
                </c:pt>
                <c:pt idx="2097">
                  <c:v>10</c:v>
                </c:pt>
                <c:pt idx="2098">
                  <c:v>10</c:v>
                </c:pt>
                <c:pt idx="2099">
                  <c:v>10</c:v>
                </c:pt>
                <c:pt idx="2100">
                  <c:v>10</c:v>
                </c:pt>
                <c:pt idx="2101">
                  <c:v>10</c:v>
                </c:pt>
                <c:pt idx="2102">
                  <c:v>10</c:v>
                </c:pt>
                <c:pt idx="2103">
                  <c:v>10</c:v>
                </c:pt>
                <c:pt idx="2104">
                  <c:v>10</c:v>
                </c:pt>
                <c:pt idx="2105">
                  <c:v>10</c:v>
                </c:pt>
                <c:pt idx="2106">
                  <c:v>10</c:v>
                </c:pt>
                <c:pt idx="2107">
                  <c:v>10</c:v>
                </c:pt>
                <c:pt idx="2108">
                  <c:v>10</c:v>
                </c:pt>
                <c:pt idx="2109">
                  <c:v>10</c:v>
                </c:pt>
                <c:pt idx="2110">
                  <c:v>10</c:v>
                </c:pt>
                <c:pt idx="2111">
                  <c:v>10</c:v>
                </c:pt>
                <c:pt idx="2112">
                  <c:v>10</c:v>
                </c:pt>
                <c:pt idx="2113">
                  <c:v>10</c:v>
                </c:pt>
                <c:pt idx="2114">
                  <c:v>10</c:v>
                </c:pt>
                <c:pt idx="2115">
                  <c:v>10</c:v>
                </c:pt>
                <c:pt idx="2116">
                  <c:v>10</c:v>
                </c:pt>
                <c:pt idx="2117">
                  <c:v>10</c:v>
                </c:pt>
                <c:pt idx="2118">
                  <c:v>10</c:v>
                </c:pt>
                <c:pt idx="2119">
                  <c:v>10</c:v>
                </c:pt>
                <c:pt idx="2120">
                  <c:v>10</c:v>
                </c:pt>
                <c:pt idx="2121">
                  <c:v>10</c:v>
                </c:pt>
                <c:pt idx="2122">
                  <c:v>10</c:v>
                </c:pt>
                <c:pt idx="2123">
                  <c:v>10</c:v>
                </c:pt>
                <c:pt idx="2124">
                  <c:v>10</c:v>
                </c:pt>
                <c:pt idx="2125">
                  <c:v>10</c:v>
                </c:pt>
                <c:pt idx="2126">
                  <c:v>10</c:v>
                </c:pt>
                <c:pt idx="2127">
                  <c:v>10</c:v>
                </c:pt>
                <c:pt idx="2128">
                  <c:v>10</c:v>
                </c:pt>
                <c:pt idx="2129">
                  <c:v>10</c:v>
                </c:pt>
                <c:pt idx="2130">
                  <c:v>10</c:v>
                </c:pt>
                <c:pt idx="2131">
                  <c:v>10</c:v>
                </c:pt>
                <c:pt idx="2132">
                  <c:v>10</c:v>
                </c:pt>
                <c:pt idx="2133">
                  <c:v>10</c:v>
                </c:pt>
                <c:pt idx="2134">
                  <c:v>10</c:v>
                </c:pt>
                <c:pt idx="2135">
                  <c:v>10</c:v>
                </c:pt>
                <c:pt idx="2136">
                  <c:v>10</c:v>
                </c:pt>
                <c:pt idx="2137">
                  <c:v>10</c:v>
                </c:pt>
                <c:pt idx="2138">
                  <c:v>12.5</c:v>
                </c:pt>
                <c:pt idx="2139">
                  <c:v>12.5</c:v>
                </c:pt>
                <c:pt idx="2140">
                  <c:v>12.5</c:v>
                </c:pt>
                <c:pt idx="2141">
                  <c:v>12.5</c:v>
                </c:pt>
                <c:pt idx="2142">
                  <c:v>12.5</c:v>
                </c:pt>
                <c:pt idx="2143">
                  <c:v>12.5</c:v>
                </c:pt>
                <c:pt idx="2144">
                  <c:v>12.5</c:v>
                </c:pt>
                <c:pt idx="2145">
                  <c:v>12.5</c:v>
                </c:pt>
                <c:pt idx="2146">
                  <c:v>12.5</c:v>
                </c:pt>
                <c:pt idx="2147">
                  <c:v>12.5</c:v>
                </c:pt>
                <c:pt idx="2148">
                  <c:v>12.5</c:v>
                </c:pt>
                <c:pt idx="2149">
                  <c:v>12.5</c:v>
                </c:pt>
                <c:pt idx="2150">
                  <c:v>12.5</c:v>
                </c:pt>
                <c:pt idx="2151">
                  <c:v>12.5</c:v>
                </c:pt>
                <c:pt idx="2152">
                  <c:v>12.5</c:v>
                </c:pt>
                <c:pt idx="2153">
                  <c:v>12.5</c:v>
                </c:pt>
                <c:pt idx="2154">
                  <c:v>12.5</c:v>
                </c:pt>
                <c:pt idx="2155">
                  <c:v>12.5</c:v>
                </c:pt>
                <c:pt idx="2156">
                  <c:v>12.5</c:v>
                </c:pt>
                <c:pt idx="2157">
                  <c:v>12.5</c:v>
                </c:pt>
                <c:pt idx="2158">
                  <c:v>12.5</c:v>
                </c:pt>
                <c:pt idx="2159">
                  <c:v>12.5</c:v>
                </c:pt>
                <c:pt idx="2160">
                  <c:v>12.5</c:v>
                </c:pt>
                <c:pt idx="2161">
                  <c:v>12.5</c:v>
                </c:pt>
                <c:pt idx="2162">
                  <c:v>12.5</c:v>
                </c:pt>
                <c:pt idx="2163">
                  <c:v>12.5</c:v>
                </c:pt>
                <c:pt idx="2164">
                  <c:v>12.5</c:v>
                </c:pt>
                <c:pt idx="2165">
                  <c:v>12.5</c:v>
                </c:pt>
                <c:pt idx="2166">
                  <c:v>12.5</c:v>
                </c:pt>
                <c:pt idx="2167">
                  <c:v>12.5</c:v>
                </c:pt>
                <c:pt idx="2168">
                  <c:v>12.5</c:v>
                </c:pt>
                <c:pt idx="2169">
                  <c:v>12.5</c:v>
                </c:pt>
                <c:pt idx="2170">
                  <c:v>12.5</c:v>
                </c:pt>
                <c:pt idx="2171">
                  <c:v>12.5</c:v>
                </c:pt>
                <c:pt idx="2172">
                  <c:v>12.5</c:v>
                </c:pt>
                <c:pt idx="2173">
                  <c:v>12.5</c:v>
                </c:pt>
                <c:pt idx="2174">
                  <c:v>12.5</c:v>
                </c:pt>
                <c:pt idx="2175">
                  <c:v>12.5</c:v>
                </c:pt>
                <c:pt idx="2176">
                  <c:v>12.5</c:v>
                </c:pt>
                <c:pt idx="2177">
                  <c:v>12.5</c:v>
                </c:pt>
                <c:pt idx="2178">
                  <c:v>12.5</c:v>
                </c:pt>
                <c:pt idx="2179">
                  <c:v>12.5</c:v>
                </c:pt>
                <c:pt idx="2180">
                  <c:v>12.5</c:v>
                </c:pt>
                <c:pt idx="2181">
                  <c:v>12.5</c:v>
                </c:pt>
                <c:pt idx="2182">
                  <c:v>12.5</c:v>
                </c:pt>
                <c:pt idx="2183">
                  <c:v>12.5</c:v>
                </c:pt>
                <c:pt idx="2184">
                  <c:v>12.5</c:v>
                </c:pt>
                <c:pt idx="2185">
                  <c:v>12.5</c:v>
                </c:pt>
                <c:pt idx="2186">
                  <c:v>12.5</c:v>
                </c:pt>
                <c:pt idx="2187">
                  <c:v>12.5</c:v>
                </c:pt>
                <c:pt idx="2188">
                  <c:v>12.5</c:v>
                </c:pt>
                <c:pt idx="2189">
                  <c:v>12.5</c:v>
                </c:pt>
                <c:pt idx="2190">
                  <c:v>12.5</c:v>
                </c:pt>
                <c:pt idx="2191">
                  <c:v>12.5</c:v>
                </c:pt>
                <c:pt idx="2192">
                  <c:v>12.5</c:v>
                </c:pt>
                <c:pt idx="2193">
                  <c:v>12.5</c:v>
                </c:pt>
                <c:pt idx="2194">
                  <c:v>12.5</c:v>
                </c:pt>
                <c:pt idx="2195">
                  <c:v>12.5</c:v>
                </c:pt>
                <c:pt idx="2196">
                  <c:v>12.5</c:v>
                </c:pt>
                <c:pt idx="2197">
                  <c:v>12.5</c:v>
                </c:pt>
                <c:pt idx="2198">
                  <c:v>12.5</c:v>
                </c:pt>
                <c:pt idx="2199">
                  <c:v>12.5</c:v>
                </c:pt>
                <c:pt idx="2200">
                  <c:v>12.5</c:v>
                </c:pt>
                <c:pt idx="2201">
                  <c:v>12.5</c:v>
                </c:pt>
                <c:pt idx="2202">
                  <c:v>12.5</c:v>
                </c:pt>
                <c:pt idx="2203">
                  <c:v>12.5</c:v>
                </c:pt>
                <c:pt idx="2204">
                  <c:v>12.5</c:v>
                </c:pt>
                <c:pt idx="2205">
                  <c:v>12.5</c:v>
                </c:pt>
                <c:pt idx="2206">
                  <c:v>12.5</c:v>
                </c:pt>
                <c:pt idx="2207">
                  <c:v>12.5</c:v>
                </c:pt>
                <c:pt idx="2208">
                  <c:v>12.5</c:v>
                </c:pt>
                <c:pt idx="2209">
                  <c:v>12.5</c:v>
                </c:pt>
                <c:pt idx="2210">
                  <c:v>12.5</c:v>
                </c:pt>
                <c:pt idx="2211">
                  <c:v>12.5</c:v>
                </c:pt>
                <c:pt idx="2212">
                  <c:v>12.5</c:v>
                </c:pt>
                <c:pt idx="2213">
                  <c:v>12.5</c:v>
                </c:pt>
                <c:pt idx="2214">
                  <c:v>12.5</c:v>
                </c:pt>
                <c:pt idx="2215">
                  <c:v>12.5</c:v>
                </c:pt>
                <c:pt idx="2216">
                  <c:v>12.5</c:v>
                </c:pt>
                <c:pt idx="2217">
                  <c:v>12.5</c:v>
                </c:pt>
                <c:pt idx="2218">
                  <c:v>12.5</c:v>
                </c:pt>
                <c:pt idx="2219">
                  <c:v>12.5</c:v>
                </c:pt>
                <c:pt idx="2220">
                  <c:v>12.5</c:v>
                </c:pt>
                <c:pt idx="2221">
                  <c:v>12.5</c:v>
                </c:pt>
                <c:pt idx="2222">
                  <c:v>12.5</c:v>
                </c:pt>
                <c:pt idx="2223">
                  <c:v>12.5</c:v>
                </c:pt>
                <c:pt idx="2224">
                  <c:v>12.5</c:v>
                </c:pt>
                <c:pt idx="2225">
                  <c:v>12.5</c:v>
                </c:pt>
                <c:pt idx="2226">
                  <c:v>12.5</c:v>
                </c:pt>
                <c:pt idx="2227">
                  <c:v>12.5</c:v>
                </c:pt>
                <c:pt idx="2228">
                  <c:v>12.5</c:v>
                </c:pt>
                <c:pt idx="2229">
                  <c:v>14</c:v>
                </c:pt>
                <c:pt idx="2230">
                  <c:v>14</c:v>
                </c:pt>
                <c:pt idx="2231">
                  <c:v>14</c:v>
                </c:pt>
                <c:pt idx="2232">
                  <c:v>14</c:v>
                </c:pt>
                <c:pt idx="2233">
                  <c:v>14</c:v>
                </c:pt>
                <c:pt idx="2234">
                  <c:v>14</c:v>
                </c:pt>
                <c:pt idx="2235">
                  <c:v>14</c:v>
                </c:pt>
                <c:pt idx="2236">
                  <c:v>14</c:v>
                </c:pt>
                <c:pt idx="2237">
                  <c:v>14</c:v>
                </c:pt>
                <c:pt idx="2238">
                  <c:v>14</c:v>
                </c:pt>
                <c:pt idx="2239">
                  <c:v>14</c:v>
                </c:pt>
                <c:pt idx="2240">
                  <c:v>14</c:v>
                </c:pt>
                <c:pt idx="2241">
                  <c:v>14</c:v>
                </c:pt>
                <c:pt idx="2242">
                  <c:v>14</c:v>
                </c:pt>
                <c:pt idx="2243">
                  <c:v>14</c:v>
                </c:pt>
                <c:pt idx="2244">
                  <c:v>14</c:v>
                </c:pt>
                <c:pt idx="2245">
                  <c:v>14</c:v>
                </c:pt>
                <c:pt idx="2246">
                  <c:v>14</c:v>
                </c:pt>
                <c:pt idx="2247">
                  <c:v>14</c:v>
                </c:pt>
                <c:pt idx="2248">
                  <c:v>14</c:v>
                </c:pt>
                <c:pt idx="2249">
                  <c:v>14</c:v>
                </c:pt>
                <c:pt idx="2250">
                  <c:v>13</c:v>
                </c:pt>
                <c:pt idx="2251">
                  <c:v>13</c:v>
                </c:pt>
                <c:pt idx="2252">
                  <c:v>13</c:v>
                </c:pt>
                <c:pt idx="2253">
                  <c:v>13</c:v>
                </c:pt>
                <c:pt idx="2254">
                  <c:v>13</c:v>
                </c:pt>
                <c:pt idx="2255">
                  <c:v>13</c:v>
                </c:pt>
                <c:pt idx="2256">
                  <c:v>13</c:v>
                </c:pt>
                <c:pt idx="2257">
                  <c:v>13</c:v>
                </c:pt>
                <c:pt idx="2258">
                  <c:v>13</c:v>
                </c:pt>
                <c:pt idx="2259">
                  <c:v>13</c:v>
                </c:pt>
                <c:pt idx="2260">
                  <c:v>13</c:v>
                </c:pt>
                <c:pt idx="2261">
                  <c:v>13</c:v>
                </c:pt>
                <c:pt idx="2262">
                  <c:v>13</c:v>
                </c:pt>
                <c:pt idx="2263">
                  <c:v>13</c:v>
                </c:pt>
                <c:pt idx="2264">
                  <c:v>13</c:v>
                </c:pt>
                <c:pt idx="2265">
                  <c:v>13</c:v>
                </c:pt>
                <c:pt idx="2266">
                  <c:v>13</c:v>
                </c:pt>
                <c:pt idx="2267">
                  <c:v>13</c:v>
                </c:pt>
                <c:pt idx="2268">
                  <c:v>13</c:v>
                </c:pt>
                <c:pt idx="2269">
                  <c:v>13</c:v>
                </c:pt>
                <c:pt idx="2270">
                  <c:v>13</c:v>
                </c:pt>
                <c:pt idx="2271">
                  <c:v>13</c:v>
                </c:pt>
                <c:pt idx="2272">
                  <c:v>13</c:v>
                </c:pt>
                <c:pt idx="2273">
                  <c:v>13</c:v>
                </c:pt>
                <c:pt idx="2274">
                  <c:v>13</c:v>
                </c:pt>
                <c:pt idx="2275">
                  <c:v>13</c:v>
                </c:pt>
                <c:pt idx="2276">
                  <c:v>13</c:v>
                </c:pt>
                <c:pt idx="2277">
                  <c:v>13</c:v>
                </c:pt>
                <c:pt idx="2278">
                  <c:v>13</c:v>
                </c:pt>
                <c:pt idx="2279">
                  <c:v>13</c:v>
                </c:pt>
                <c:pt idx="2280">
                  <c:v>13</c:v>
                </c:pt>
                <c:pt idx="2281">
                  <c:v>13</c:v>
                </c:pt>
                <c:pt idx="2282">
                  <c:v>13</c:v>
                </c:pt>
                <c:pt idx="2283">
                  <c:v>13</c:v>
                </c:pt>
                <c:pt idx="2284">
                  <c:v>13</c:v>
                </c:pt>
                <c:pt idx="2285">
                  <c:v>12</c:v>
                </c:pt>
                <c:pt idx="2286">
                  <c:v>12</c:v>
                </c:pt>
                <c:pt idx="2287">
                  <c:v>12</c:v>
                </c:pt>
                <c:pt idx="2288">
                  <c:v>12</c:v>
                </c:pt>
                <c:pt idx="2289">
                  <c:v>12</c:v>
                </c:pt>
                <c:pt idx="2290">
                  <c:v>12</c:v>
                </c:pt>
                <c:pt idx="2291">
                  <c:v>12</c:v>
                </c:pt>
                <c:pt idx="2292">
                  <c:v>12</c:v>
                </c:pt>
                <c:pt idx="2293">
                  <c:v>12</c:v>
                </c:pt>
                <c:pt idx="2294">
                  <c:v>12</c:v>
                </c:pt>
                <c:pt idx="2295">
                  <c:v>12</c:v>
                </c:pt>
                <c:pt idx="2296">
                  <c:v>12</c:v>
                </c:pt>
                <c:pt idx="2297">
                  <c:v>12</c:v>
                </c:pt>
                <c:pt idx="2298">
                  <c:v>12</c:v>
                </c:pt>
                <c:pt idx="2299">
                  <c:v>12</c:v>
                </c:pt>
                <c:pt idx="2300">
                  <c:v>12</c:v>
                </c:pt>
                <c:pt idx="2301">
                  <c:v>12</c:v>
                </c:pt>
                <c:pt idx="2302">
                  <c:v>12</c:v>
                </c:pt>
                <c:pt idx="2303">
                  <c:v>12</c:v>
                </c:pt>
                <c:pt idx="2304">
                  <c:v>12</c:v>
                </c:pt>
                <c:pt idx="2305">
                  <c:v>12</c:v>
                </c:pt>
                <c:pt idx="2306">
                  <c:v>12</c:v>
                </c:pt>
                <c:pt idx="2307">
                  <c:v>12</c:v>
                </c:pt>
                <c:pt idx="2308">
                  <c:v>12</c:v>
                </c:pt>
                <c:pt idx="2309">
                  <c:v>12</c:v>
                </c:pt>
                <c:pt idx="2310">
                  <c:v>12</c:v>
                </c:pt>
                <c:pt idx="2311">
                  <c:v>12</c:v>
                </c:pt>
                <c:pt idx="2312">
                  <c:v>12</c:v>
                </c:pt>
                <c:pt idx="2313">
                  <c:v>12</c:v>
                </c:pt>
                <c:pt idx="2314">
                  <c:v>12</c:v>
                </c:pt>
                <c:pt idx="2315">
                  <c:v>12</c:v>
                </c:pt>
                <c:pt idx="2316">
                  <c:v>12</c:v>
                </c:pt>
                <c:pt idx="2317">
                  <c:v>12</c:v>
                </c:pt>
                <c:pt idx="2318">
                  <c:v>12</c:v>
                </c:pt>
                <c:pt idx="2319">
                  <c:v>12</c:v>
                </c:pt>
                <c:pt idx="2320">
                  <c:v>12</c:v>
                </c:pt>
                <c:pt idx="2321">
                  <c:v>12</c:v>
                </c:pt>
                <c:pt idx="2322">
                  <c:v>12</c:v>
                </c:pt>
                <c:pt idx="2323">
                  <c:v>12</c:v>
                </c:pt>
                <c:pt idx="2324">
                  <c:v>12</c:v>
                </c:pt>
                <c:pt idx="2325">
                  <c:v>12</c:v>
                </c:pt>
                <c:pt idx="2326">
                  <c:v>12</c:v>
                </c:pt>
                <c:pt idx="2327">
                  <c:v>12</c:v>
                </c:pt>
                <c:pt idx="2328">
                  <c:v>12</c:v>
                </c:pt>
                <c:pt idx="2329">
                  <c:v>12</c:v>
                </c:pt>
                <c:pt idx="2330">
                  <c:v>12</c:v>
                </c:pt>
                <c:pt idx="2331">
                  <c:v>12</c:v>
                </c:pt>
                <c:pt idx="2332">
                  <c:v>12</c:v>
                </c:pt>
                <c:pt idx="2333">
                  <c:v>12</c:v>
                </c:pt>
                <c:pt idx="2334">
                  <c:v>12</c:v>
                </c:pt>
                <c:pt idx="2335">
                  <c:v>12</c:v>
                </c:pt>
                <c:pt idx="2336">
                  <c:v>12</c:v>
                </c:pt>
                <c:pt idx="2337">
                  <c:v>12</c:v>
                </c:pt>
                <c:pt idx="2338">
                  <c:v>12</c:v>
                </c:pt>
                <c:pt idx="2339">
                  <c:v>12</c:v>
                </c:pt>
                <c:pt idx="2340">
                  <c:v>12</c:v>
                </c:pt>
                <c:pt idx="2341">
                  <c:v>12</c:v>
                </c:pt>
                <c:pt idx="2342">
                  <c:v>12</c:v>
                </c:pt>
                <c:pt idx="2343">
                  <c:v>12</c:v>
                </c:pt>
                <c:pt idx="2344">
                  <c:v>12</c:v>
                </c:pt>
                <c:pt idx="2345">
                  <c:v>12</c:v>
                </c:pt>
                <c:pt idx="2346">
                  <c:v>12</c:v>
                </c:pt>
                <c:pt idx="2347">
                  <c:v>12</c:v>
                </c:pt>
                <c:pt idx="2348">
                  <c:v>12</c:v>
                </c:pt>
                <c:pt idx="2349">
                  <c:v>12</c:v>
                </c:pt>
                <c:pt idx="2350">
                  <c:v>12</c:v>
                </c:pt>
                <c:pt idx="2351">
                  <c:v>12</c:v>
                </c:pt>
                <c:pt idx="2352">
                  <c:v>12</c:v>
                </c:pt>
                <c:pt idx="2353">
                  <c:v>12</c:v>
                </c:pt>
                <c:pt idx="2354">
                  <c:v>14</c:v>
                </c:pt>
                <c:pt idx="2355">
                  <c:v>14</c:v>
                </c:pt>
                <c:pt idx="2356">
                  <c:v>14</c:v>
                </c:pt>
                <c:pt idx="2357">
                  <c:v>14</c:v>
                </c:pt>
                <c:pt idx="2358">
                  <c:v>14</c:v>
                </c:pt>
                <c:pt idx="2359">
                  <c:v>14</c:v>
                </c:pt>
                <c:pt idx="2360">
                  <c:v>14</c:v>
                </c:pt>
                <c:pt idx="2361">
                  <c:v>14</c:v>
                </c:pt>
                <c:pt idx="2362">
                  <c:v>14</c:v>
                </c:pt>
                <c:pt idx="2363">
                  <c:v>14</c:v>
                </c:pt>
                <c:pt idx="2364">
                  <c:v>14</c:v>
                </c:pt>
                <c:pt idx="2365">
                  <c:v>14</c:v>
                </c:pt>
                <c:pt idx="2366">
                  <c:v>14</c:v>
                </c:pt>
                <c:pt idx="2367">
                  <c:v>14</c:v>
                </c:pt>
                <c:pt idx="2368">
                  <c:v>14</c:v>
                </c:pt>
                <c:pt idx="2369">
                  <c:v>14</c:v>
                </c:pt>
                <c:pt idx="2370">
                  <c:v>14</c:v>
                </c:pt>
                <c:pt idx="2371">
                  <c:v>14</c:v>
                </c:pt>
                <c:pt idx="2372">
                  <c:v>14</c:v>
                </c:pt>
                <c:pt idx="2373">
                  <c:v>14</c:v>
                </c:pt>
                <c:pt idx="2374">
                  <c:v>14</c:v>
                </c:pt>
                <c:pt idx="2375">
                  <c:v>14</c:v>
                </c:pt>
                <c:pt idx="2376">
                  <c:v>14</c:v>
                </c:pt>
                <c:pt idx="2377">
                  <c:v>14</c:v>
                </c:pt>
                <c:pt idx="2378">
                  <c:v>14</c:v>
                </c:pt>
                <c:pt idx="2379">
                  <c:v>14</c:v>
                </c:pt>
                <c:pt idx="2380">
                  <c:v>14</c:v>
                </c:pt>
                <c:pt idx="2381">
                  <c:v>14</c:v>
                </c:pt>
                <c:pt idx="2382">
                  <c:v>14</c:v>
                </c:pt>
                <c:pt idx="2383">
                  <c:v>14</c:v>
                </c:pt>
                <c:pt idx="2384">
                  <c:v>14</c:v>
                </c:pt>
                <c:pt idx="2385">
                  <c:v>14</c:v>
                </c:pt>
                <c:pt idx="2386">
                  <c:v>14</c:v>
                </c:pt>
                <c:pt idx="2387">
                  <c:v>14</c:v>
                </c:pt>
                <c:pt idx="2388">
                  <c:v>14</c:v>
                </c:pt>
                <c:pt idx="2389">
                  <c:v>14</c:v>
                </c:pt>
                <c:pt idx="2390">
                  <c:v>14</c:v>
                </c:pt>
                <c:pt idx="2391">
                  <c:v>14</c:v>
                </c:pt>
                <c:pt idx="2392">
                  <c:v>14</c:v>
                </c:pt>
                <c:pt idx="2393">
                  <c:v>14</c:v>
                </c:pt>
                <c:pt idx="2394">
                  <c:v>14</c:v>
                </c:pt>
                <c:pt idx="2395">
                  <c:v>14</c:v>
                </c:pt>
                <c:pt idx="2396">
                  <c:v>14</c:v>
                </c:pt>
                <c:pt idx="2397">
                  <c:v>14</c:v>
                </c:pt>
                <c:pt idx="2398">
                  <c:v>14</c:v>
                </c:pt>
                <c:pt idx="2399">
                  <c:v>14</c:v>
                </c:pt>
                <c:pt idx="2400">
                  <c:v>14</c:v>
                </c:pt>
                <c:pt idx="2401">
                  <c:v>14</c:v>
                </c:pt>
                <c:pt idx="2402">
                  <c:v>14</c:v>
                </c:pt>
                <c:pt idx="2403">
                  <c:v>14</c:v>
                </c:pt>
                <c:pt idx="2404">
                  <c:v>14</c:v>
                </c:pt>
                <c:pt idx="2405">
                  <c:v>14</c:v>
                </c:pt>
                <c:pt idx="2406">
                  <c:v>14</c:v>
                </c:pt>
                <c:pt idx="2407">
                  <c:v>14</c:v>
                </c:pt>
                <c:pt idx="2408">
                  <c:v>14</c:v>
                </c:pt>
                <c:pt idx="2409">
                  <c:v>14</c:v>
                </c:pt>
                <c:pt idx="2410">
                  <c:v>14</c:v>
                </c:pt>
                <c:pt idx="2411">
                  <c:v>14</c:v>
                </c:pt>
                <c:pt idx="2412">
                  <c:v>14</c:v>
                </c:pt>
                <c:pt idx="2413">
                  <c:v>14</c:v>
                </c:pt>
                <c:pt idx="2414">
                  <c:v>14</c:v>
                </c:pt>
                <c:pt idx="2415">
                  <c:v>14</c:v>
                </c:pt>
                <c:pt idx="2416">
                  <c:v>14</c:v>
                </c:pt>
                <c:pt idx="2417">
                  <c:v>14</c:v>
                </c:pt>
                <c:pt idx="2418">
                  <c:v>14</c:v>
                </c:pt>
                <c:pt idx="2419">
                  <c:v>14</c:v>
                </c:pt>
                <c:pt idx="2420">
                  <c:v>14</c:v>
                </c:pt>
                <c:pt idx="2421">
                  <c:v>14</c:v>
                </c:pt>
                <c:pt idx="2422">
                  <c:v>14</c:v>
                </c:pt>
                <c:pt idx="2423">
                  <c:v>14</c:v>
                </c:pt>
                <c:pt idx="2424">
                  <c:v>14</c:v>
                </c:pt>
                <c:pt idx="2425">
                  <c:v>14</c:v>
                </c:pt>
                <c:pt idx="2426">
                  <c:v>14</c:v>
                </c:pt>
                <c:pt idx="2427">
                  <c:v>14</c:v>
                </c:pt>
                <c:pt idx="2428">
                  <c:v>14</c:v>
                </c:pt>
                <c:pt idx="2429">
                  <c:v>14</c:v>
                </c:pt>
                <c:pt idx="2430">
                  <c:v>14</c:v>
                </c:pt>
                <c:pt idx="2431">
                  <c:v>14</c:v>
                </c:pt>
                <c:pt idx="2432">
                  <c:v>14</c:v>
                </c:pt>
                <c:pt idx="2433">
                  <c:v>14</c:v>
                </c:pt>
                <c:pt idx="2434">
                  <c:v>14</c:v>
                </c:pt>
                <c:pt idx="2435">
                  <c:v>14</c:v>
                </c:pt>
                <c:pt idx="2436">
                  <c:v>14</c:v>
                </c:pt>
                <c:pt idx="2437">
                  <c:v>14</c:v>
                </c:pt>
                <c:pt idx="2438">
                  <c:v>14</c:v>
                </c:pt>
                <c:pt idx="2439">
                  <c:v>14</c:v>
                </c:pt>
                <c:pt idx="2440">
                  <c:v>14</c:v>
                </c:pt>
                <c:pt idx="2441">
                  <c:v>14</c:v>
                </c:pt>
                <c:pt idx="2442">
                  <c:v>14</c:v>
                </c:pt>
                <c:pt idx="2443">
                  <c:v>14</c:v>
                </c:pt>
                <c:pt idx="2444">
                  <c:v>14</c:v>
                </c:pt>
                <c:pt idx="2445">
                  <c:v>14</c:v>
                </c:pt>
                <c:pt idx="2446">
                  <c:v>14</c:v>
                </c:pt>
                <c:pt idx="2447">
                  <c:v>14</c:v>
                </c:pt>
                <c:pt idx="2448">
                  <c:v>14</c:v>
                </c:pt>
                <c:pt idx="2449">
                  <c:v>14</c:v>
                </c:pt>
                <c:pt idx="2450">
                  <c:v>14</c:v>
                </c:pt>
                <c:pt idx="2451">
                  <c:v>14</c:v>
                </c:pt>
                <c:pt idx="2452">
                  <c:v>14</c:v>
                </c:pt>
                <c:pt idx="2453">
                  <c:v>14</c:v>
                </c:pt>
                <c:pt idx="2454">
                  <c:v>14</c:v>
                </c:pt>
                <c:pt idx="2455">
                  <c:v>14</c:v>
                </c:pt>
                <c:pt idx="2456">
                  <c:v>14</c:v>
                </c:pt>
                <c:pt idx="2457">
                  <c:v>14</c:v>
                </c:pt>
                <c:pt idx="2458">
                  <c:v>14</c:v>
                </c:pt>
                <c:pt idx="2459">
                  <c:v>14</c:v>
                </c:pt>
                <c:pt idx="2460">
                  <c:v>14</c:v>
                </c:pt>
                <c:pt idx="2461">
                  <c:v>14</c:v>
                </c:pt>
                <c:pt idx="2462">
                  <c:v>14</c:v>
                </c:pt>
                <c:pt idx="2463">
                  <c:v>14</c:v>
                </c:pt>
                <c:pt idx="2464">
                  <c:v>14</c:v>
                </c:pt>
                <c:pt idx="2465">
                  <c:v>14</c:v>
                </c:pt>
                <c:pt idx="2466">
                  <c:v>14</c:v>
                </c:pt>
                <c:pt idx="2467">
                  <c:v>14</c:v>
                </c:pt>
                <c:pt idx="2468">
                  <c:v>14</c:v>
                </c:pt>
                <c:pt idx="2469">
                  <c:v>14</c:v>
                </c:pt>
                <c:pt idx="2470">
                  <c:v>14</c:v>
                </c:pt>
                <c:pt idx="2471">
                  <c:v>14</c:v>
                </c:pt>
                <c:pt idx="2472">
                  <c:v>14</c:v>
                </c:pt>
                <c:pt idx="2473">
                  <c:v>14</c:v>
                </c:pt>
                <c:pt idx="2474">
                  <c:v>14</c:v>
                </c:pt>
                <c:pt idx="2475">
                  <c:v>14</c:v>
                </c:pt>
                <c:pt idx="2476">
                  <c:v>14</c:v>
                </c:pt>
                <c:pt idx="2477">
                  <c:v>14</c:v>
                </c:pt>
                <c:pt idx="2478">
                  <c:v>14</c:v>
                </c:pt>
                <c:pt idx="2479">
                  <c:v>14</c:v>
                </c:pt>
                <c:pt idx="2480">
                  <c:v>14</c:v>
                </c:pt>
                <c:pt idx="2481">
                  <c:v>14</c:v>
                </c:pt>
                <c:pt idx="2482">
                  <c:v>14</c:v>
                </c:pt>
                <c:pt idx="2483">
                  <c:v>14</c:v>
                </c:pt>
                <c:pt idx="2484">
                  <c:v>14</c:v>
                </c:pt>
                <c:pt idx="2485">
                  <c:v>14</c:v>
                </c:pt>
                <c:pt idx="2486">
                  <c:v>14</c:v>
                </c:pt>
                <c:pt idx="2487">
                  <c:v>14</c:v>
                </c:pt>
                <c:pt idx="2488">
                  <c:v>14</c:v>
                </c:pt>
                <c:pt idx="2489">
                  <c:v>14</c:v>
                </c:pt>
                <c:pt idx="2490">
                  <c:v>14</c:v>
                </c:pt>
                <c:pt idx="2491">
                  <c:v>14</c:v>
                </c:pt>
                <c:pt idx="2492">
                  <c:v>14</c:v>
                </c:pt>
                <c:pt idx="2493">
                  <c:v>14</c:v>
                </c:pt>
                <c:pt idx="2494">
                  <c:v>14</c:v>
                </c:pt>
                <c:pt idx="2495">
                  <c:v>14</c:v>
                </c:pt>
                <c:pt idx="2496">
                  <c:v>14</c:v>
                </c:pt>
                <c:pt idx="2497">
                  <c:v>14</c:v>
                </c:pt>
                <c:pt idx="2498">
                  <c:v>14</c:v>
                </c:pt>
                <c:pt idx="2499">
                  <c:v>14</c:v>
                </c:pt>
                <c:pt idx="2500">
                  <c:v>14</c:v>
                </c:pt>
                <c:pt idx="2501">
                  <c:v>14</c:v>
                </c:pt>
                <c:pt idx="2502">
                  <c:v>14</c:v>
                </c:pt>
                <c:pt idx="2503">
                  <c:v>14</c:v>
                </c:pt>
                <c:pt idx="2504">
                  <c:v>14</c:v>
                </c:pt>
                <c:pt idx="2505">
                  <c:v>14</c:v>
                </c:pt>
                <c:pt idx="2506">
                  <c:v>14</c:v>
                </c:pt>
                <c:pt idx="2507">
                  <c:v>14</c:v>
                </c:pt>
                <c:pt idx="2508">
                  <c:v>14</c:v>
                </c:pt>
                <c:pt idx="2509">
                  <c:v>17</c:v>
                </c:pt>
                <c:pt idx="2510">
                  <c:v>17</c:v>
                </c:pt>
                <c:pt idx="2511">
                  <c:v>17</c:v>
                </c:pt>
                <c:pt idx="2512">
                  <c:v>17</c:v>
                </c:pt>
                <c:pt idx="2513">
                  <c:v>17</c:v>
                </c:pt>
                <c:pt idx="2514">
                  <c:v>17</c:v>
                </c:pt>
                <c:pt idx="2515">
                  <c:v>17</c:v>
                </c:pt>
                <c:pt idx="2516">
                  <c:v>17</c:v>
                </c:pt>
                <c:pt idx="2517">
                  <c:v>17</c:v>
                </c:pt>
                <c:pt idx="2518">
                  <c:v>17</c:v>
                </c:pt>
                <c:pt idx="2519">
                  <c:v>17</c:v>
                </c:pt>
                <c:pt idx="2520">
                  <c:v>17</c:v>
                </c:pt>
                <c:pt idx="2521">
                  <c:v>17</c:v>
                </c:pt>
                <c:pt idx="2522">
                  <c:v>17</c:v>
                </c:pt>
                <c:pt idx="2523">
                  <c:v>17</c:v>
                </c:pt>
                <c:pt idx="2524">
                  <c:v>17</c:v>
                </c:pt>
                <c:pt idx="2525">
                  <c:v>17</c:v>
                </c:pt>
                <c:pt idx="2526">
                  <c:v>17</c:v>
                </c:pt>
                <c:pt idx="2527">
                  <c:v>17</c:v>
                </c:pt>
                <c:pt idx="2528">
                  <c:v>17</c:v>
                </c:pt>
                <c:pt idx="2529">
                  <c:v>17</c:v>
                </c:pt>
                <c:pt idx="2530">
                  <c:v>17</c:v>
                </c:pt>
                <c:pt idx="2531">
                  <c:v>17</c:v>
                </c:pt>
                <c:pt idx="2532">
                  <c:v>17</c:v>
                </c:pt>
                <c:pt idx="2533">
                  <c:v>17</c:v>
                </c:pt>
                <c:pt idx="2534">
                  <c:v>17</c:v>
                </c:pt>
                <c:pt idx="2535">
                  <c:v>17</c:v>
                </c:pt>
                <c:pt idx="2536">
                  <c:v>17</c:v>
                </c:pt>
                <c:pt idx="2537">
                  <c:v>17</c:v>
                </c:pt>
                <c:pt idx="2538">
                  <c:v>17</c:v>
                </c:pt>
                <c:pt idx="2539">
                  <c:v>17</c:v>
                </c:pt>
                <c:pt idx="2540">
                  <c:v>17</c:v>
                </c:pt>
                <c:pt idx="2541">
                  <c:v>17</c:v>
                </c:pt>
                <c:pt idx="2542">
                  <c:v>17</c:v>
                </c:pt>
                <c:pt idx="2543">
                  <c:v>17</c:v>
                </c:pt>
                <c:pt idx="2544">
                  <c:v>17</c:v>
                </c:pt>
                <c:pt idx="2545">
                  <c:v>17</c:v>
                </c:pt>
                <c:pt idx="2546">
                  <c:v>17</c:v>
                </c:pt>
                <c:pt idx="2547">
                  <c:v>17</c:v>
                </c:pt>
                <c:pt idx="2548">
                  <c:v>17</c:v>
                </c:pt>
                <c:pt idx="2549">
                  <c:v>17</c:v>
                </c:pt>
                <c:pt idx="2550">
                  <c:v>17</c:v>
                </c:pt>
                <c:pt idx="2551">
                  <c:v>17</c:v>
                </c:pt>
                <c:pt idx="2552">
                  <c:v>17</c:v>
                </c:pt>
                <c:pt idx="2553">
                  <c:v>17</c:v>
                </c:pt>
                <c:pt idx="2554">
                  <c:v>17</c:v>
                </c:pt>
                <c:pt idx="2555">
                  <c:v>17</c:v>
                </c:pt>
                <c:pt idx="2556">
                  <c:v>17</c:v>
                </c:pt>
                <c:pt idx="2557">
                  <c:v>17</c:v>
                </c:pt>
                <c:pt idx="2558">
                  <c:v>17</c:v>
                </c:pt>
                <c:pt idx="2559">
                  <c:v>17</c:v>
                </c:pt>
                <c:pt idx="2560">
                  <c:v>17</c:v>
                </c:pt>
                <c:pt idx="2561">
                  <c:v>17</c:v>
                </c:pt>
                <c:pt idx="2562">
                  <c:v>17</c:v>
                </c:pt>
                <c:pt idx="2563">
                  <c:v>17</c:v>
                </c:pt>
                <c:pt idx="2564">
                  <c:v>17</c:v>
                </c:pt>
                <c:pt idx="2565">
                  <c:v>17</c:v>
                </c:pt>
                <c:pt idx="2566">
                  <c:v>17</c:v>
                </c:pt>
                <c:pt idx="2567">
                  <c:v>17</c:v>
                </c:pt>
                <c:pt idx="2568">
                  <c:v>17</c:v>
                </c:pt>
                <c:pt idx="2569">
                  <c:v>17</c:v>
                </c:pt>
                <c:pt idx="2570">
                  <c:v>17</c:v>
                </c:pt>
                <c:pt idx="2571">
                  <c:v>17</c:v>
                </c:pt>
                <c:pt idx="2572">
                  <c:v>17</c:v>
                </c:pt>
                <c:pt idx="2573">
                  <c:v>17</c:v>
                </c:pt>
                <c:pt idx="2574">
                  <c:v>17</c:v>
                </c:pt>
                <c:pt idx="2575">
                  <c:v>17</c:v>
                </c:pt>
                <c:pt idx="2576">
                  <c:v>17</c:v>
                </c:pt>
                <c:pt idx="2577">
                  <c:v>17</c:v>
                </c:pt>
                <c:pt idx="2578">
                  <c:v>17</c:v>
                </c:pt>
                <c:pt idx="2579">
                  <c:v>17</c:v>
                </c:pt>
                <c:pt idx="2580">
                  <c:v>17</c:v>
                </c:pt>
                <c:pt idx="2581">
                  <c:v>17</c:v>
                </c:pt>
                <c:pt idx="2582">
                  <c:v>17</c:v>
                </c:pt>
                <c:pt idx="2583">
                  <c:v>17</c:v>
                </c:pt>
                <c:pt idx="2584">
                  <c:v>17</c:v>
                </c:pt>
                <c:pt idx="2585">
                  <c:v>17</c:v>
                </c:pt>
                <c:pt idx="2586">
                  <c:v>17</c:v>
                </c:pt>
                <c:pt idx="2587">
                  <c:v>17</c:v>
                </c:pt>
                <c:pt idx="2588">
                  <c:v>17</c:v>
                </c:pt>
                <c:pt idx="2589">
                  <c:v>17</c:v>
                </c:pt>
                <c:pt idx="2590">
                  <c:v>17</c:v>
                </c:pt>
                <c:pt idx="2591">
                  <c:v>17</c:v>
                </c:pt>
                <c:pt idx="2592">
                  <c:v>17</c:v>
                </c:pt>
                <c:pt idx="2593">
                  <c:v>17</c:v>
                </c:pt>
                <c:pt idx="2594">
                  <c:v>17</c:v>
                </c:pt>
                <c:pt idx="2595">
                  <c:v>17</c:v>
                </c:pt>
                <c:pt idx="2596">
                  <c:v>17</c:v>
                </c:pt>
                <c:pt idx="2597">
                  <c:v>17</c:v>
                </c:pt>
                <c:pt idx="2598">
                  <c:v>17</c:v>
                </c:pt>
                <c:pt idx="2599">
                  <c:v>17</c:v>
                </c:pt>
                <c:pt idx="2600">
                  <c:v>17</c:v>
                </c:pt>
                <c:pt idx="2601">
                  <c:v>17</c:v>
                </c:pt>
                <c:pt idx="2602">
                  <c:v>17</c:v>
                </c:pt>
                <c:pt idx="2603">
                  <c:v>17</c:v>
                </c:pt>
                <c:pt idx="2604">
                  <c:v>17</c:v>
                </c:pt>
                <c:pt idx="2605">
                  <c:v>17</c:v>
                </c:pt>
                <c:pt idx="2606">
                  <c:v>17</c:v>
                </c:pt>
                <c:pt idx="2607">
                  <c:v>17</c:v>
                </c:pt>
                <c:pt idx="2608">
                  <c:v>17</c:v>
                </c:pt>
                <c:pt idx="2609">
                  <c:v>17</c:v>
                </c:pt>
                <c:pt idx="2610">
                  <c:v>17</c:v>
                </c:pt>
                <c:pt idx="2611">
                  <c:v>17</c:v>
                </c:pt>
                <c:pt idx="2612">
                  <c:v>17</c:v>
                </c:pt>
                <c:pt idx="2613">
                  <c:v>17</c:v>
                </c:pt>
                <c:pt idx="2614">
                  <c:v>17</c:v>
                </c:pt>
                <c:pt idx="2615">
                  <c:v>17</c:v>
                </c:pt>
                <c:pt idx="2616">
                  <c:v>17</c:v>
                </c:pt>
                <c:pt idx="2617">
                  <c:v>17</c:v>
                </c:pt>
                <c:pt idx="2618">
                  <c:v>17</c:v>
                </c:pt>
                <c:pt idx="2619">
                  <c:v>17</c:v>
                </c:pt>
                <c:pt idx="2620">
                  <c:v>17</c:v>
                </c:pt>
                <c:pt idx="2621">
                  <c:v>17</c:v>
                </c:pt>
                <c:pt idx="2622">
                  <c:v>17</c:v>
                </c:pt>
                <c:pt idx="2623">
                  <c:v>17</c:v>
                </c:pt>
                <c:pt idx="2624">
                  <c:v>17</c:v>
                </c:pt>
                <c:pt idx="2625">
                  <c:v>17</c:v>
                </c:pt>
                <c:pt idx="2626">
                  <c:v>17</c:v>
                </c:pt>
                <c:pt idx="2627">
                  <c:v>17</c:v>
                </c:pt>
                <c:pt idx="2628">
                  <c:v>17</c:v>
                </c:pt>
                <c:pt idx="2629">
                  <c:v>17</c:v>
                </c:pt>
                <c:pt idx="2630">
                  <c:v>17</c:v>
                </c:pt>
                <c:pt idx="2631">
                  <c:v>17</c:v>
                </c:pt>
                <c:pt idx="2632">
                  <c:v>17</c:v>
                </c:pt>
                <c:pt idx="2633">
                  <c:v>17</c:v>
                </c:pt>
                <c:pt idx="2634">
                  <c:v>17</c:v>
                </c:pt>
                <c:pt idx="2635">
                  <c:v>17</c:v>
                </c:pt>
                <c:pt idx="2636">
                  <c:v>17</c:v>
                </c:pt>
                <c:pt idx="2637">
                  <c:v>17</c:v>
                </c:pt>
                <c:pt idx="2638">
                  <c:v>17</c:v>
                </c:pt>
                <c:pt idx="2639">
                  <c:v>17</c:v>
                </c:pt>
                <c:pt idx="2640">
                  <c:v>17</c:v>
                </c:pt>
                <c:pt idx="2641">
                  <c:v>17</c:v>
                </c:pt>
                <c:pt idx="2642">
                  <c:v>17</c:v>
                </c:pt>
                <c:pt idx="2643">
                  <c:v>17</c:v>
                </c:pt>
                <c:pt idx="2644">
                  <c:v>17</c:v>
                </c:pt>
                <c:pt idx="2645">
                  <c:v>17</c:v>
                </c:pt>
                <c:pt idx="2646">
                  <c:v>17</c:v>
                </c:pt>
                <c:pt idx="2647">
                  <c:v>17</c:v>
                </c:pt>
                <c:pt idx="2648">
                  <c:v>17</c:v>
                </c:pt>
                <c:pt idx="2649">
                  <c:v>17</c:v>
                </c:pt>
                <c:pt idx="2650">
                  <c:v>17</c:v>
                </c:pt>
                <c:pt idx="2651">
                  <c:v>17</c:v>
                </c:pt>
                <c:pt idx="2652">
                  <c:v>17</c:v>
                </c:pt>
                <c:pt idx="2653">
                  <c:v>17</c:v>
                </c:pt>
                <c:pt idx="2654">
                  <c:v>17</c:v>
                </c:pt>
                <c:pt idx="2655">
                  <c:v>17</c:v>
                </c:pt>
                <c:pt idx="2656">
                  <c:v>17</c:v>
                </c:pt>
                <c:pt idx="2657">
                  <c:v>17</c:v>
                </c:pt>
                <c:pt idx="2658">
                  <c:v>17</c:v>
                </c:pt>
                <c:pt idx="2659">
                  <c:v>17</c:v>
                </c:pt>
                <c:pt idx="2660">
                  <c:v>17</c:v>
                </c:pt>
                <c:pt idx="2661">
                  <c:v>17</c:v>
                </c:pt>
                <c:pt idx="2662">
                  <c:v>17</c:v>
                </c:pt>
                <c:pt idx="2663">
                  <c:v>17</c:v>
                </c:pt>
                <c:pt idx="2664">
                  <c:v>17</c:v>
                </c:pt>
                <c:pt idx="2665">
                  <c:v>17</c:v>
                </c:pt>
                <c:pt idx="2666">
                  <c:v>17</c:v>
                </c:pt>
                <c:pt idx="2667">
                  <c:v>17</c:v>
                </c:pt>
                <c:pt idx="2668">
                  <c:v>17</c:v>
                </c:pt>
                <c:pt idx="2669">
                  <c:v>17</c:v>
                </c:pt>
                <c:pt idx="2670">
                  <c:v>17</c:v>
                </c:pt>
                <c:pt idx="2671">
                  <c:v>17</c:v>
                </c:pt>
                <c:pt idx="2672">
                  <c:v>17</c:v>
                </c:pt>
                <c:pt idx="2673">
                  <c:v>17</c:v>
                </c:pt>
                <c:pt idx="2674">
                  <c:v>17</c:v>
                </c:pt>
                <c:pt idx="2675">
                  <c:v>17</c:v>
                </c:pt>
                <c:pt idx="2676">
                  <c:v>17</c:v>
                </c:pt>
                <c:pt idx="2677">
                  <c:v>17</c:v>
                </c:pt>
                <c:pt idx="2678">
                  <c:v>17</c:v>
                </c:pt>
                <c:pt idx="2679">
                  <c:v>17</c:v>
                </c:pt>
                <c:pt idx="2680">
                  <c:v>17</c:v>
                </c:pt>
                <c:pt idx="2681">
                  <c:v>17</c:v>
                </c:pt>
                <c:pt idx="2682">
                  <c:v>17</c:v>
                </c:pt>
                <c:pt idx="2683">
                  <c:v>17</c:v>
                </c:pt>
                <c:pt idx="2684">
                  <c:v>17</c:v>
                </c:pt>
                <c:pt idx="2685">
                  <c:v>17</c:v>
                </c:pt>
                <c:pt idx="2686">
                  <c:v>17</c:v>
                </c:pt>
                <c:pt idx="2687">
                  <c:v>17</c:v>
                </c:pt>
                <c:pt idx="2688">
                  <c:v>17</c:v>
                </c:pt>
                <c:pt idx="2689">
                  <c:v>17</c:v>
                </c:pt>
                <c:pt idx="2690">
                  <c:v>17</c:v>
                </c:pt>
                <c:pt idx="2691">
                  <c:v>17</c:v>
                </c:pt>
                <c:pt idx="2692">
                  <c:v>17</c:v>
                </c:pt>
                <c:pt idx="2693">
                  <c:v>17</c:v>
                </c:pt>
                <c:pt idx="2694">
                  <c:v>17</c:v>
                </c:pt>
                <c:pt idx="2695">
                  <c:v>17</c:v>
                </c:pt>
                <c:pt idx="2696">
                  <c:v>17</c:v>
                </c:pt>
                <c:pt idx="2697">
                  <c:v>17</c:v>
                </c:pt>
                <c:pt idx="2698">
                  <c:v>17</c:v>
                </c:pt>
                <c:pt idx="2699">
                  <c:v>17</c:v>
                </c:pt>
                <c:pt idx="2700">
                  <c:v>17</c:v>
                </c:pt>
                <c:pt idx="2701">
                  <c:v>17</c:v>
                </c:pt>
                <c:pt idx="2702">
                  <c:v>17</c:v>
                </c:pt>
                <c:pt idx="2703">
                  <c:v>17</c:v>
                </c:pt>
                <c:pt idx="2704">
                  <c:v>17</c:v>
                </c:pt>
                <c:pt idx="2705">
                  <c:v>17</c:v>
                </c:pt>
                <c:pt idx="2706">
                  <c:v>17</c:v>
                </c:pt>
                <c:pt idx="2707">
                  <c:v>17</c:v>
                </c:pt>
                <c:pt idx="2708">
                  <c:v>17</c:v>
                </c:pt>
                <c:pt idx="2709">
                  <c:v>17</c:v>
                </c:pt>
                <c:pt idx="2710">
                  <c:v>17</c:v>
                </c:pt>
                <c:pt idx="2711">
                  <c:v>17</c:v>
                </c:pt>
                <c:pt idx="2712">
                  <c:v>17</c:v>
                </c:pt>
                <c:pt idx="2713">
                  <c:v>17</c:v>
                </c:pt>
                <c:pt idx="2714">
                  <c:v>17</c:v>
                </c:pt>
                <c:pt idx="2715">
                  <c:v>17</c:v>
                </c:pt>
                <c:pt idx="2716">
                  <c:v>17</c:v>
                </c:pt>
                <c:pt idx="2717">
                  <c:v>17</c:v>
                </c:pt>
                <c:pt idx="2718">
                  <c:v>17</c:v>
                </c:pt>
                <c:pt idx="2719">
                  <c:v>17</c:v>
                </c:pt>
                <c:pt idx="2720">
                  <c:v>17</c:v>
                </c:pt>
                <c:pt idx="2721">
                  <c:v>17</c:v>
                </c:pt>
                <c:pt idx="2722">
                  <c:v>17</c:v>
                </c:pt>
                <c:pt idx="2723">
                  <c:v>17</c:v>
                </c:pt>
                <c:pt idx="2724">
                  <c:v>17</c:v>
                </c:pt>
                <c:pt idx="2725">
                  <c:v>17</c:v>
                </c:pt>
                <c:pt idx="2726">
                  <c:v>17</c:v>
                </c:pt>
                <c:pt idx="2727">
                  <c:v>17</c:v>
                </c:pt>
                <c:pt idx="2728">
                  <c:v>17</c:v>
                </c:pt>
                <c:pt idx="2729">
                  <c:v>17</c:v>
                </c:pt>
                <c:pt idx="2730">
                  <c:v>17</c:v>
                </c:pt>
                <c:pt idx="2731">
                  <c:v>17</c:v>
                </c:pt>
                <c:pt idx="2732">
                  <c:v>17</c:v>
                </c:pt>
                <c:pt idx="2733">
                  <c:v>17</c:v>
                </c:pt>
                <c:pt idx="2734">
                  <c:v>17</c:v>
                </c:pt>
                <c:pt idx="2735">
                  <c:v>17</c:v>
                </c:pt>
                <c:pt idx="2736">
                  <c:v>17</c:v>
                </c:pt>
                <c:pt idx="2737">
                  <c:v>17</c:v>
                </c:pt>
                <c:pt idx="2738">
                  <c:v>17</c:v>
                </c:pt>
                <c:pt idx="2739">
                  <c:v>17</c:v>
                </c:pt>
                <c:pt idx="2740">
                  <c:v>16</c:v>
                </c:pt>
                <c:pt idx="2741">
                  <c:v>16</c:v>
                </c:pt>
                <c:pt idx="2742">
                  <c:v>16</c:v>
                </c:pt>
                <c:pt idx="2743">
                  <c:v>16</c:v>
                </c:pt>
                <c:pt idx="2744">
                  <c:v>16</c:v>
                </c:pt>
                <c:pt idx="2745">
                  <c:v>16</c:v>
                </c:pt>
                <c:pt idx="2746">
                  <c:v>16</c:v>
                </c:pt>
                <c:pt idx="2747">
                  <c:v>16</c:v>
                </c:pt>
                <c:pt idx="2748">
                  <c:v>16</c:v>
                </c:pt>
                <c:pt idx="2749">
                  <c:v>16</c:v>
                </c:pt>
                <c:pt idx="2750">
                  <c:v>16</c:v>
                </c:pt>
                <c:pt idx="2751">
                  <c:v>16</c:v>
                </c:pt>
                <c:pt idx="2752">
                  <c:v>16</c:v>
                </c:pt>
                <c:pt idx="2753">
                  <c:v>16</c:v>
                </c:pt>
                <c:pt idx="2754">
                  <c:v>16</c:v>
                </c:pt>
                <c:pt idx="2755">
                  <c:v>16</c:v>
                </c:pt>
                <c:pt idx="2756">
                  <c:v>16</c:v>
                </c:pt>
                <c:pt idx="2757">
                  <c:v>16</c:v>
                </c:pt>
                <c:pt idx="2758">
                  <c:v>16</c:v>
                </c:pt>
                <c:pt idx="2759">
                  <c:v>16</c:v>
                </c:pt>
                <c:pt idx="2760">
                  <c:v>16</c:v>
                </c:pt>
                <c:pt idx="2761">
                  <c:v>16</c:v>
                </c:pt>
                <c:pt idx="2762">
                  <c:v>16</c:v>
                </c:pt>
                <c:pt idx="2763">
                  <c:v>16</c:v>
                </c:pt>
                <c:pt idx="2764">
                  <c:v>16</c:v>
                </c:pt>
                <c:pt idx="2765">
                  <c:v>16</c:v>
                </c:pt>
                <c:pt idx="2766">
                  <c:v>16</c:v>
                </c:pt>
                <c:pt idx="2767">
                  <c:v>16</c:v>
                </c:pt>
                <c:pt idx="2768">
                  <c:v>16</c:v>
                </c:pt>
                <c:pt idx="2769">
                  <c:v>16</c:v>
                </c:pt>
                <c:pt idx="2770">
                  <c:v>16</c:v>
                </c:pt>
                <c:pt idx="2771">
                  <c:v>16</c:v>
                </c:pt>
                <c:pt idx="2772">
                  <c:v>16</c:v>
                </c:pt>
                <c:pt idx="2773">
                  <c:v>16</c:v>
                </c:pt>
                <c:pt idx="2774">
                  <c:v>16</c:v>
                </c:pt>
                <c:pt idx="2775">
                  <c:v>16</c:v>
                </c:pt>
                <c:pt idx="2776">
                  <c:v>16</c:v>
                </c:pt>
                <c:pt idx="2777">
                  <c:v>16</c:v>
                </c:pt>
                <c:pt idx="2778">
                  <c:v>16</c:v>
                </c:pt>
                <c:pt idx="2779">
                  <c:v>16</c:v>
                </c:pt>
                <c:pt idx="2780">
                  <c:v>16</c:v>
                </c:pt>
                <c:pt idx="2781">
                  <c:v>16</c:v>
                </c:pt>
                <c:pt idx="2782">
                  <c:v>16</c:v>
                </c:pt>
                <c:pt idx="2783">
                  <c:v>16</c:v>
                </c:pt>
                <c:pt idx="2784">
                  <c:v>16</c:v>
                </c:pt>
                <c:pt idx="2785">
                  <c:v>16</c:v>
                </c:pt>
                <c:pt idx="2786">
                  <c:v>16</c:v>
                </c:pt>
                <c:pt idx="2787">
                  <c:v>16</c:v>
                </c:pt>
                <c:pt idx="2788">
                  <c:v>16</c:v>
                </c:pt>
                <c:pt idx="2789">
                  <c:v>16</c:v>
                </c:pt>
                <c:pt idx="2790">
                  <c:v>16</c:v>
                </c:pt>
                <c:pt idx="2791">
                  <c:v>16</c:v>
                </c:pt>
                <c:pt idx="2792">
                  <c:v>16</c:v>
                </c:pt>
                <c:pt idx="2793">
                  <c:v>16</c:v>
                </c:pt>
                <c:pt idx="2794">
                  <c:v>16</c:v>
                </c:pt>
                <c:pt idx="2795">
                  <c:v>16</c:v>
                </c:pt>
                <c:pt idx="2796">
                  <c:v>16</c:v>
                </c:pt>
                <c:pt idx="2797">
                  <c:v>16</c:v>
                </c:pt>
                <c:pt idx="2798">
                  <c:v>16</c:v>
                </c:pt>
                <c:pt idx="2799">
                  <c:v>16</c:v>
                </c:pt>
                <c:pt idx="2800">
                  <c:v>16</c:v>
                </c:pt>
                <c:pt idx="2801">
                  <c:v>16</c:v>
                </c:pt>
                <c:pt idx="2802">
                  <c:v>16</c:v>
                </c:pt>
                <c:pt idx="2803">
                  <c:v>16</c:v>
                </c:pt>
                <c:pt idx="2804">
                  <c:v>16</c:v>
                </c:pt>
                <c:pt idx="2805">
                  <c:v>16</c:v>
                </c:pt>
                <c:pt idx="2806">
                  <c:v>16</c:v>
                </c:pt>
                <c:pt idx="2807">
                  <c:v>16</c:v>
                </c:pt>
                <c:pt idx="2808">
                  <c:v>16</c:v>
                </c:pt>
                <c:pt idx="2809">
                  <c:v>16</c:v>
                </c:pt>
                <c:pt idx="2810">
                  <c:v>16</c:v>
                </c:pt>
                <c:pt idx="2811">
                  <c:v>16</c:v>
                </c:pt>
                <c:pt idx="2812">
                  <c:v>16</c:v>
                </c:pt>
                <c:pt idx="2813">
                  <c:v>16</c:v>
                </c:pt>
                <c:pt idx="2814">
                  <c:v>16</c:v>
                </c:pt>
                <c:pt idx="2815">
                  <c:v>16</c:v>
                </c:pt>
                <c:pt idx="2816">
                  <c:v>16</c:v>
                </c:pt>
                <c:pt idx="2817">
                  <c:v>16</c:v>
                </c:pt>
                <c:pt idx="2818">
                  <c:v>16</c:v>
                </c:pt>
                <c:pt idx="2819">
                  <c:v>16</c:v>
                </c:pt>
                <c:pt idx="2820">
                  <c:v>16</c:v>
                </c:pt>
                <c:pt idx="2821">
                  <c:v>16</c:v>
                </c:pt>
                <c:pt idx="2822">
                  <c:v>16</c:v>
                </c:pt>
                <c:pt idx="2823">
                  <c:v>16</c:v>
                </c:pt>
                <c:pt idx="2824">
                  <c:v>16</c:v>
                </c:pt>
                <c:pt idx="2825">
                  <c:v>16</c:v>
                </c:pt>
                <c:pt idx="2826">
                  <c:v>16</c:v>
                </c:pt>
                <c:pt idx="2827">
                  <c:v>16</c:v>
                </c:pt>
                <c:pt idx="2828">
                  <c:v>16</c:v>
                </c:pt>
                <c:pt idx="2829">
                  <c:v>16</c:v>
                </c:pt>
                <c:pt idx="2830">
                  <c:v>16</c:v>
                </c:pt>
                <c:pt idx="2831">
                  <c:v>16</c:v>
                </c:pt>
                <c:pt idx="2832">
                  <c:v>16</c:v>
                </c:pt>
                <c:pt idx="2833">
                  <c:v>16</c:v>
                </c:pt>
                <c:pt idx="2834">
                  <c:v>16</c:v>
                </c:pt>
                <c:pt idx="2835">
                  <c:v>16</c:v>
                </c:pt>
                <c:pt idx="2836">
                  <c:v>16</c:v>
                </c:pt>
                <c:pt idx="2837">
                  <c:v>16</c:v>
                </c:pt>
                <c:pt idx="2838">
                  <c:v>16</c:v>
                </c:pt>
                <c:pt idx="2839">
                  <c:v>16</c:v>
                </c:pt>
                <c:pt idx="2840">
                  <c:v>16</c:v>
                </c:pt>
                <c:pt idx="2841">
                  <c:v>16</c:v>
                </c:pt>
                <c:pt idx="2842">
                  <c:v>16</c:v>
                </c:pt>
                <c:pt idx="2843">
                  <c:v>16</c:v>
                </c:pt>
                <c:pt idx="2844">
                  <c:v>16</c:v>
                </c:pt>
                <c:pt idx="2845">
                  <c:v>16</c:v>
                </c:pt>
                <c:pt idx="2846">
                  <c:v>16</c:v>
                </c:pt>
                <c:pt idx="2847">
                  <c:v>16</c:v>
                </c:pt>
                <c:pt idx="2848">
                  <c:v>16</c:v>
                </c:pt>
                <c:pt idx="2849">
                  <c:v>16</c:v>
                </c:pt>
                <c:pt idx="2850">
                  <c:v>16</c:v>
                </c:pt>
                <c:pt idx="2851">
                  <c:v>16</c:v>
                </c:pt>
                <c:pt idx="2852">
                  <c:v>16</c:v>
                </c:pt>
                <c:pt idx="2853">
                  <c:v>16</c:v>
                </c:pt>
                <c:pt idx="2854">
                  <c:v>16</c:v>
                </c:pt>
                <c:pt idx="2855">
                  <c:v>16</c:v>
                </c:pt>
                <c:pt idx="2856">
                  <c:v>16</c:v>
                </c:pt>
                <c:pt idx="2857">
                  <c:v>16</c:v>
                </c:pt>
                <c:pt idx="2858">
                  <c:v>16</c:v>
                </c:pt>
                <c:pt idx="2859">
                  <c:v>16</c:v>
                </c:pt>
                <c:pt idx="2860">
                  <c:v>16</c:v>
                </c:pt>
                <c:pt idx="2861">
                  <c:v>16</c:v>
                </c:pt>
                <c:pt idx="2862">
                  <c:v>16</c:v>
                </c:pt>
                <c:pt idx="2863">
                  <c:v>16</c:v>
                </c:pt>
                <c:pt idx="2864">
                  <c:v>16</c:v>
                </c:pt>
                <c:pt idx="2865">
                  <c:v>16</c:v>
                </c:pt>
                <c:pt idx="2866">
                  <c:v>16</c:v>
                </c:pt>
                <c:pt idx="2867">
                  <c:v>16</c:v>
                </c:pt>
                <c:pt idx="2868">
                  <c:v>16</c:v>
                </c:pt>
                <c:pt idx="2869">
                  <c:v>16</c:v>
                </c:pt>
                <c:pt idx="2870">
                  <c:v>16</c:v>
                </c:pt>
                <c:pt idx="2871">
                  <c:v>16</c:v>
                </c:pt>
                <c:pt idx="2872">
                  <c:v>16</c:v>
                </c:pt>
                <c:pt idx="2873">
                  <c:v>16</c:v>
                </c:pt>
                <c:pt idx="2874">
                  <c:v>16</c:v>
                </c:pt>
                <c:pt idx="2875">
                  <c:v>16</c:v>
                </c:pt>
                <c:pt idx="2876">
                  <c:v>16</c:v>
                </c:pt>
                <c:pt idx="2877">
                  <c:v>16</c:v>
                </c:pt>
                <c:pt idx="2878">
                  <c:v>16</c:v>
                </c:pt>
                <c:pt idx="2879">
                  <c:v>16</c:v>
                </c:pt>
                <c:pt idx="2880">
                  <c:v>16</c:v>
                </c:pt>
                <c:pt idx="2881">
                  <c:v>16</c:v>
                </c:pt>
                <c:pt idx="2882">
                  <c:v>16</c:v>
                </c:pt>
                <c:pt idx="2883">
                  <c:v>16</c:v>
                </c:pt>
                <c:pt idx="2884">
                  <c:v>16</c:v>
                </c:pt>
                <c:pt idx="2885">
                  <c:v>14</c:v>
                </c:pt>
                <c:pt idx="2886">
                  <c:v>14</c:v>
                </c:pt>
                <c:pt idx="2887">
                  <c:v>14</c:v>
                </c:pt>
                <c:pt idx="2888">
                  <c:v>14</c:v>
                </c:pt>
                <c:pt idx="2889">
                  <c:v>14</c:v>
                </c:pt>
                <c:pt idx="2890">
                  <c:v>14</c:v>
                </c:pt>
                <c:pt idx="2891">
                  <c:v>14</c:v>
                </c:pt>
                <c:pt idx="2892">
                  <c:v>14</c:v>
                </c:pt>
                <c:pt idx="2893">
                  <c:v>14</c:v>
                </c:pt>
                <c:pt idx="2894">
                  <c:v>14</c:v>
                </c:pt>
                <c:pt idx="2895">
                  <c:v>14</c:v>
                </c:pt>
                <c:pt idx="2896">
                  <c:v>14</c:v>
                </c:pt>
                <c:pt idx="2897">
                  <c:v>14</c:v>
                </c:pt>
                <c:pt idx="2898">
                  <c:v>14</c:v>
                </c:pt>
                <c:pt idx="2899">
                  <c:v>14</c:v>
                </c:pt>
                <c:pt idx="2900">
                  <c:v>14</c:v>
                </c:pt>
                <c:pt idx="2901">
                  <c:v>14</c:v>
                </c:pt>
                <c:pt idx="2902">
                  <c:v>14</c:v>
                </c:pt>
                <c:pt idx="2903">
                  <c:v>14</c:v>
                </c:pt>
                <c:pt idx="2904">
                  <c:v>14</c:v>
                </c:pt>
                <c:pt idx="2905">
                  <c:v>14</c:v>
                </c:pt>
                <c:pt idx="2906">
                  <c:v>14</c:v>
                </c:pt>
                <c:pt idx="2907">
                  <c:v>14</c:v>
                </c:pt>
                <c:pt idx="2908">
                  <c:v>14</c:v>
                </c:pt>
                <c:pt idx="2909">
                  <c:v>14</c:v>
                </c:pt>
                <c:pt idx="2910">
                  <c:v>14</c:v>
                </c:pt>
                <c:pt idx="2911">
                  <c:v>14</c:v>
                </c:pt>
                <c:pt idx="2912">
                  <c:v>14</c:v>
                </c:pt>
                <c:pt idx="2913">
                  <c:v>14</c:v>
                </c:pt>
                <c:pt idx="2914">
                  <c:v>14</c:v>
                </c:pt>
                <c:pt idx="2915">
                  <c:v>14</c:v>
                </c:pt>
                <c:pt idx="2916">
                  <c:v>14</c:v>
                </c:pt>
                <c:pt idx="2917">
                  <c:v>14</c:v>
                </c:pt>
                <c:pt idx="2918">
                  <c:v>14</c:v>
                </c:pt>
                <c:pt idx="2919">
                  <c:v>14</c:v>
                </c:pt>
                <c:pt idx="2920">
                  <c:v>14</c:v>
                </c:pt>
                <c:pt idx="2921">
                  <c:v>14</c:v>
                </c:pt>
                <c:pt idx="2922">
                  <c:v>14</c:v>
                </c:pt>
                <c:pt idx="2923">
                  <c:v>14</c:v>
                </c:pt>
                <c:pt idx="2924">
                  <c:v>14</c:v>
                </c:pt>
                <c:pt idx="2925">
                  <c:v>14</c:v>
                </c:pt>
                <c:pt idx="2926">
                  <c:v>14</c:v>
                </c:pt>
                <c:pt idx="2927">
                  <c:v>14</c:v>
                </c:pt>
                <c:pt idx="2928">
                  <c:v>14</c:v>
                </c:pt>
                <c:pt idx="2929">
                  <c:v>14</c:v>
                </c:pt>
                <c:pt idx="2930">
                  <c:v>14</c:v>
                </c:pt>
                <c:pt idx="2931">
                  <c:v>14</c:v>
                </c:pt>
                <c:pt idx="2932">
                  <c:v>14</c:v>
                </c:pt>
                <c:pt idx="2933">
                  <c:v>14</c:v>
                </c:pt>
                <c:pt idx="2934">
                  <c:v>14</c:v>
                </c:pt>
                <c:pt idx="2935">
                  <c:v>14</c:v>
                </c:pt>
                <c:pt idx="2936">
                  <c:v>14</c:v>
                </c:pt>
                <c:pt idx="2937">
                  <c:v>14</c:v>
                </c:pt>
                <c:pt idx="2938">
                  <c:v>14</c:v>
                </c:pt>
                <c:pt idx="2939">
                  <c:v>14</c:v>
                </c:pt>
                <c:pt idx="2940">
                  <c:v>14</c:v>
                </c:pt>
                <c:pt idx="2941">
                  <c:v>14</c:v>
                </c:pt>
                <c:pt idx="2942">
                  <c:v>14</c:v>
                </c:pt>
                <c:pt idx="2943">
                  <c:v>14</c:v>
                </c:pt>
                <c:pt idx="2944">
                  <c:v>14</c:v>
                </c:pt>
                <c:pt idx="2945">
                  <c:v>14</c:v>
                </c:pt>
                <c:pt idx="2946">
                  <c:v>14</c:v>
                </c:pt>
                <c:pt idx="2947">
                  <c:v>14</c:v>
                </c:pt>
                <c:pt idx="2948">
                  <c:v>14</c:v>
                </c:pt>
                <c:pt idx="2949">
                  <c:v>14</c:v>
                </c:pt>
                <c:pt idx="2950">
                  <c:v>14</c:v>
                </c:pt>
                <c:pt idx="2951">
                  <c:v>14</c:v>
                </c:pt>
                <c:pt idx="2952">
                  <c:v>14</c:v>
                </c:pt>
                <c:pt idx="2953">
                  <c:v>14</c:v>
                </c:pt>
                <c:pt idx="2954">
                  <c:v>14</c:v>
                </c:pt>
                <c:pt idx="2955">
                  <c:v>14</c:v>
                </c:pt>
                <c:pt idx="2956">
                  <c:v>14</c:v>
                </c:pt>
                <c:pt idx="2957">
                  <c:v>14</c:v>
                </c:pt>
                <c:pt idx="2958">
                  <c:v>14</c:v>
                </c:pt>
                <c:pt idx="2959">
                  <c:v>14</c:v>
                </c:pt>
                <c:pt idx="2960">
                  <c:v>14</c:v>
                </c:pt>
                <c:pt idx="2961">
                  <c:v>14</c:v>
                </c:pt>
                <c:pt idx="2962">
                  <c:v>14</c:v>
                </c:pt>
                <c:pt idx="2963">
                  <c:v>14</c:v>
                </c:pt>
                <c:pt idx="2964">
                  <c:v>14</c:v>
                </c:pt>
                <c:pt idx="2965">
                  <c:v>14</c:v>
                </c:pt>
                <c:pt idx="2966">
                  <c:v>14</c:v>
                </c:pt>
                <c:pt idx="2967">
                  <c:v>14</c:v>
                </c:pt>
                <c:pt idx="2968">
                  <c:v>14</c:v>
                </c:pt>
                <c:pt idx="2969">
                  <c:v>14</c:v>
                </c:pt>
                <c:pt idx="2970">
                  <c:v>14</c:v>
                </c:pt>
                <c:pt idx="2971">
                  <c:v>14</c:v>
                </c:pt>
                <c:pt idx="2972">
                  <c:v>14</c:v>
                </c:pt>
                <c:pt idx="2973">
                  <c:v>14</c:v>
                </c:pt>
                <c:pt idx="2974">
                  <c:v>14</c:v>
                </c:pt>
                <c:pt idx="2975">
                  <c:v>14</c:v>
                </c:pt>
                <c:pt idx="2976">
                  <c:v>14</c:v>
                </c:pt>
                <c:pt idx="2977">
                  <c:v>14</c:v>
                </c:pt>
                <c:pt idx="2978">
                  <c:v>14</c:v>
                </c:pt>
                <c:pt idx="2979">
                  <c:v>14</c:v>
                </c:pt>
                <c:pt idx="2980">
                  <c:v>14</c:v>
                </c:pt>
                <c:pt idx="2981">
                  <c:v>14</c:v>
                </c:pt>
                <c:pt idx="2982">
                  <c:v>14</c:v>
                </c:pt>
                <c:pt idx="2983">
                  <c:v>14</c:v>
                </c:pt>
                <c:pt idx="2984">
                  <c:v>14</c:v>
                </c:pt>
                <c:pt idx="2985">
                  <c:v>14</c:v>
                </c:pt>
                <c:pt idx="2986">
                  <c:v>14</c:v>
                </c:pt>
                <c:pt idx="2987">
                  <c:v>14</c:v>
                </c:pt>
                <c:pt idx="2988">
                  <c:v>14</c:v>
                </c:pt>
                <c:pt idx="2989">
                  <c:v>14</c:v>
                </c:pt>
                <c:pt idx="2990">
                  <c:v>14</c:v>
                </c:pt>
                <c:pt idx="2991">
                  <c:v>12</c:v>
                </c:pt>
                <c:pt idx="2992">
                  <c:v>12</c:v>
                </c:pt>
                <c:pt idx="2993">
                  <c:v>12</c:v>
                </c:pt>
                <c:pt idx="2994">
                  <c:v>12</c:v>
                </c:pt>
                <c:pt idx="2995">
                  <c:v>12</c:v>
                </c:pt>
                <c:pt idx="2996">
                  <c:v>12</c:v>
                </c:pt>
                <c:pt idx="2997">
                  <c:v>12</c:v>
                </c:pt>
                <c:pt idx="2998">
                  <c:v>12</c:v>
                </c:pt>
                <c:pt idx="2999">
                  <c:v>12</c:v>
                </c:pt>
                <c:pt idx="3000">
                  <c:v>12</c:v>
                </c:pt>
                <c:pt idx="3001">
                  <c:v>12</c:v>
                </c:pt>
                <c:pt idx="3002">
                  <c:v>12</c:v>
                </c:pt>
                <c:pt idx="3003">
                  <c:v>12</c:v>
                </c:pt>
                <c:pt idx="3004">
                  <c:v>12</c:v>
                </c:pt>
                <c:pt idx="3005">
                  <c:v>12</c:v>
                </c:pt>
                <c:pt idx="3006">
                  <c:v>12</c:v>
                </c:pt>
                <c:pt idx="3007">
                  <c:v>12</c:v>
                </c:pt>
                <c:pt idx="3008">
                  <c:v>12</c:v>
                </c:pt>
                <c:pt idx="3009">
                  <c:v>12</c:v>
                </c:pt>
                <c:pt idx="3010">
                  <c:v>12</c:v>
                </c:pt>
                <c:pt idx="3011">
                  <c:v>12</c:v>
                </c:pt>
                <c:pt idx="3012">
                  <c:v>12</c:v>
                </c:pt>
                <c:pt idx="3013">
                  <c:v>12</c:v>
                </c:pt>
                <c:pt idx="3014">
                  <c:v>12</c:v>
                </c:pt>
                <c:pt idx="3015">
                  <c:v>12</c:v>
                </c:pt>
                <c:pt idx="3016">
                  <c:v>12</c:v>
                </c:pt>
                <c:pt idx="3017">
                  <c:v>12</c:v>
                </c:pt>
                <c:pt idx="3018">
                  <c:v>12</c:v>
                </c:pt>
                <c:pt idx="3019">
                  <c:v>12</c:v>
                </c:pt>
                <c:pt idx="3020">
                  <c:v>12</c:v>
                </c:pt>
                <c:pt idx="3021">
                  <c:v>12</c:v>
                </c:pt>
                <c:pt idx="3022">
                  <c:v>12</c:v>
                </c:pt>
                <c:pt idx="3023">
                  <c:v>12</c:v>
                </c:pt>
                <c:pt idx="3024">
                  <c:v>12</c:v>
                </c:pt>
                <c:pt idx="3025">
                  <c:v>12</c:v>
                </c:pt>
                <c:pt idx="3026">
                  <c:v>12</c:v>
                </c:pt>
                <c:pt idx="3027">
                  <c:v>12</c:v>
                </c:pt>
                <c:pt idx="3028">
                  <c:v>12</c:v>
                </c:pt>
                <c:pt idx="3029">
                  <c:v>12</c:v>
                </c:pt>
                <c:pt idx="3030">
                  <c:v>12</c:v>
                </c:pt>
                <c:pt idx="3031">
                  <c:v>12</c:v>
                </c:pt>
                <c:pt idx="3032">
                  <c:v>12</c:v>
                </c:pt>
                <c:pt idx="3033">
                  <c:v>12</c:v>
                </c:pt>
                <c:pt idx="3034">
                  <c:v>12</c:v>
                </c:pt>
                <c:pt idx="3035">
                  <c:v>12</c:v>
                </c:pt>
                <c:pt idx="3036">
                  <c:v>12</c:v>
                </c:pt>
                <c:pt idx="3037">
                  <c:v>12</c:v>
                </c:pt>
                <c:pt idx="3038">
                  <c:v>12</c:v>
                </c:pt>
                <c:pt idx="3039">
                  <c:v>12</c:v>
                </c:pt>
                <c:pt idx="3040">
                  <c:v>12</c:v>
                </c:pt>
                <c:pt idx="3041">
                  <c:v>12</c:v>
                </c:pt>
                <c:pt idx="3042">
                  <c:v>12</c:v>
                </c:pt>
                <c:pt idx="3043">
                  <c:v>12</c:v>
                </c:pt>
                <c:pt idx="3044">
                  <c:v>12</c:v>
                </c:pt>
                <c:pt idx="3045">
                  <c:v>12</c:v>
                </c:pt>
                <c:pt idx="3046">
                  <c:v>12</c:v>
                </c:pt>
                <c:pt idx="3047">
                  <c:v>12</c:v>
                </c:pt>
                <c:pt idx="3048">
                  <c:v>12</c:v>
                </c:pt>
                <c:pt idx="3049">
                  <c:v>12</c:v>
                </c:pt>
                <c:pt idx="3050">
                  <c:v>12</c:v>
                </c:pt>
                <c:pt idx="3051">
                  <c:v>12</c:v>
                </c:pt>
                <c:pt idx="3052">
                  <c:v>12</c:v>
                </c:pt>
                <c:pt idx="3053">
                  <c:v>12</c:v>
                </c:pt>
                <c:pt idx="3054">
                  <c:v>12</c:v>
                </c:pt>
                <c:pt idx="3055">
                  <c:v>12</c:v>
                </c:pt>
                <c:pt idx="3056">
                  <c:v>12</c:v>
                </c:pt>
                <c:pt idx="3057">
                  <c:v>12</c:v>
                </c:pt>
                <c:pt idx="3058">
                  <c:v>12</c:v>
                </c:pt>
                <c:pt idx="3059">
                  <c:v>12</c:v>
                </c:pt>
                <c:pt idx="3060">
                  <c:v>12</c:v>
                </c:pt>
                <c:pt idx="3061">
                  <c:v>12</c:v>
                </c:pt>
                <c:pt idx="3062">
                  <c:v>12</c:v>
                </c:pt>
                <c:pt idx="3063">
                  <c:v>12</c:v>
                </c:pt>
                <c:pt idx="3064">
                  <c:v>12</c:v>
                </c:pt>
                <c:pt idx="3065">
                  <c:v>12</c:v>
                </c:pt>
                <c:pt idx="3066">
                  <c:v>12</c:v>
                </c:pt>
                <c:pt idx="3067">
                  <c:v>12</c:v>
                </c:pt>
                <c:pt idx="3068">
                  <c:v>12</c:v>
                </c:pt>
                <c:pt idx="3069">
                  <c:v>12</c:v>
                </c:pt>
                <c:pt idx="3070">
                  <c:v>12</c:v>
                </c:pt>
                <c:pt idx="3071">
                  <c:v>12</c:v>
                </c:pt>
                <c:pt idx="3072">
                  <c:v>12</c:v>
                </c:pt>
                <c:pt idx="3073">
                  <c:v>12</c:v>
                </c:pt>
                <c:pt idx="3074">
                  <c:v>12</c:v>
                </c:pt>
                <c:pt idx="3075">
                  <c:v>12</c:v>
                </c:pt>
                <c:pt idx="3076">
                  <c:v>12</c:v>
                </c:pt>
                <c:pt idx="3077">
                  <c:v>12</c:v>
                </c:pt>
                <c:pt idx="3078">
                  <c:v>12</c:v>
                </c:pt>
                <c:pt idx="3079">
                  <c:v>12</c:v>
                </c:pt>
                <c:pt idx="3080">
                  <c:v>12</c:v>
                </c:pt>
                <c:pt idx="3081">
                  <c:v>12</c:v>
                </c:pt>
                <c:pt idx="3082">
                  <c:v>12</c:v>
                </c:pt>
                <c:pt idx="3083">
                  <c:v>12</c:v>
                </c:pt>
                <c:pt idx="3084">
                  <c:v>12</c:v>
                </c:pt>
                <c:pt idx="3085">
                  <c:v>12</c:v>
                </c:pt>
                <c:pt idx="3086">
                  <c:v>12</c:v>
                </c:pt>
                <c:pt idx="3087">
                  <c:v>12</c:v>
                </c:pt>
                <c:pt idx="3088">
                  <c:v>12</c:v>
                </c:pt>
                <c:pt idx="3089">
                  <c:v>12</c:v>
                </c:pt>
                <c:pt idx="3090">
                  <c:v>12</c:v>
                </c:pt>
                <c:pt idx="3091">
                  <c:v>12</c:v>
                </c:pt>
                <c:pt idx="3092">
                  <c:v>12</c:v>
                </c:pt>
                <c:pt idx="3093">
                  <c:v>12</c:v>
                </c:pt>
                <c:pt idx="3094">
                  <c:v>12</c:v>
                </c:pt>
                <c:pt idx="3095">
                  <c:v>12</c:v>
                </c:pt>
                <c:pt idx="3096">
                  <c:v>12</c:v>
                </c:pt>
                <c:pt idx="3097">
                  <c:v>12</c:v>
                </c:pt>
                <c:pt idx="3098">
                  <c:v>12</c:v>
                </c:pt>
                <c:pt idx="3099">
                  <c:v>12</c:v>
                </c:pt>
                <c:pt idx="3100">
                  <c:v>12</c:v>
                </c:pt>
                <c:pt idx="3101">
                  <c:v>12</c:v>
                </c:pt>
                <c:pt idx="3102">
                  <c:v>12</c:v>
                </c:pt>
                <c:pt idx="3103">
                  <c:v>12</c:v>
                </c:pt>
                <c:pt idx="3104">
                  <c:v>12</c:v>
                </c:pt>
                <c:pt idx="3105">
                  <c:v>12</c:v>
                </c:pt>
                <c:pt idx="3106">
                  <c:v>12</c:v>
                </c:pt>
                <c:pt idx="3107">
                  <c:v>12</c:v>
                </c:pt>
                <c:pt idx="3108">
                  <c:v>12</c:v>
                </c:pt>
                <c:pt idx="3109">
                  <c:v>12</c:v>
                </c:pt>
                <c:pt idx="3110">
                  <c:v>12</c:v>
                </c:pt>
                <c:pt idx="3111">
                  <c:v>12</c:v>
                </c:pt>
                <c:pt idx="3112">
                  <c:v>12</c:v>
                </c:pt>
                <c:pt idx="3113">
                  <c:v>12</c:v>
                </c:pt>
                <c:pt idx="3114">
                  <c:v>12</c:v>
                </c:pt>
                <c:pt idx="3115">
                  <c:v>12</c:v>
                </c:pt>
                <c:pt idx="3116">
                  <c:v>12</c:v>
                </c:pt>
                <c:pt idx="3117">
                  <c:v>12</c:v>
                </c:pt>
                <c:pt idx="3118">
                  <c:v>12</c:v>
                </c:pt>
                <c:pt idx="3119">
                  <c:v>12</c:v>
                </c:pt>
                <c:pt idx="3120">
                  <c:v>12</c:v>
                </c:pt>
                <c:pt idx="3121">
                  <c:v>12</c:v>
                </c:pt>
                <c:pt idx="3122">
                  <c:v>12</c:v>
                </c:pt>
                <c:pt idx="3123">
                  <c:v>12</c:v>
                </c:pt>
                <c:pt idx="3124">
                  <c:v>12</c:v>
                </c:pt>
                <c:pt idx="3125">
                  <c:v>12</c:v>
                </c:pt>
                <c:pt idx="3126">
                  <c:v>12</c:v>
                </c:pt>
                <c:pt idx="3127">
                  <c:v>12</c:v>
                </c:pt>
                <c:pt idx="3128">
                  <c:v>12</c:v>
                </c:pt>
                <c:pt idx="3129">
                  <c:v>12</c:v>
                </c:pt>
                <c:pt idx="3130">
                  <c:v>12</c:v>
                </c:pt>
                <c:pt idx="3131">
                  <c:v>12</c:v>
                </c:pt>
                <c:pt idx="3132">
                  <c:v>12</c:v>
                </c:pt>
                <c:pt idx="3133">
                  <c:v>12</c:v>
                </c:pt>
                <c:pt idx="3134">
                  <c:v>12</c:v>
                </c:pt>
                <c:pt idx="3135">
                  <c:v>12</c:v>
                </c:pt>
                <c:pt idx="3136">
                  <c:v>12</c:v>
                </c:pt>
                <c:pt idx="3137">
                  <c:v>12</c:v>
                </c:pt>
                <c:pt idx="3138">
                  <c:v>12</c:v>
                </c:pt>
                <c:pt idx="3139">
                  <c:v>12</c:v>
                </c:pt>
                <c:pt idx="3140">
                  <c:v>12</c:v>
                </c:pt>
                <c:pt idx="3141">
                  <c:v>12</c:v>
                </c:pt>
                <c:pt idx="3142">
                  <c:v>12</c:v>
                </c:pt>
                <c:pt idx="3143">
                  <c:v>12</c:v>
                </c:pt>
                <c:pt idx="3144">
                  <c:v>12</c:v>
                </c:pt>
                <c:pt idx="3145">
                  <c:v>12</c:v>
                </c:pt>
                <c:pt idx="3146">
                  <c:v>12</c:v>
                </c:pt>
                <c:pt idx="3147">
                  <c:v>12</c:v>
                </c:pt>
                <c:pt idx="3148">
                  <c:v>12</c:v>
                </c:pt>
                <c:pt idx="3149">
                  <c:v>12</c:v>
                </c:pt>
                <c:pt idx="3150">
                  <c:v>12</c:v>
                </c:pt>
                <c:pt idx="3151">
                  <c:v>12</c:v>
                </c:pt>
                <c:pt idx="3152">
                  <c:v>12</c:v>
                </c:pt>
                <c:pt idx="3153">
                  <c:v>12</c:v>
                </c:pt>
                <c:pt idx="3154">
                  <c:v>12</c:v>
                </c:pt>
                <c:pt idx="3155">
                  <c:v>12</c:v>
                </c:pt>
                <c:pt idx="3156">
                  <c:v>12</c:v>
                </c:pt>
                <c:pt idx="3157">
                  <c:v>12</c:v>
                </c:pt>
              </c:numCache>
            </c:numRef>
          </c:val>
          <c:smooth val="0"/>
          <c:extLst>
            <c:ext xmlns:c16="http://schemas.microsoft.com/office/drawing/2014/chart" uri="{C3380CC4-5D6E-409C-BE32-E72D297353CC}">
              <c16:uniqueId val="{00000000-313F-4BDB-92BA-D088D736B657}"/>
            </c:ext>
          </c:extLst>
        </c:ser>
        <c:ser>
          <c:idx val="2"/>
          <c:order val="1"/>
          <c:tx>
            <c:strRef>
              <c:f>'Raw Data'!$D$2</c:f>
              <c:strCache>
                <c:ptCount val="1"/>
                <c:pt idx="0">
                  <c:v>Min Band 1 Dealing Rate</c:v>
                </c:pt>
              </c:strCache>
            </c:strRef>
          </c:tx>
          <c:spPr>
            <a:ln w="22225" cap="rnd" cmpd="sng" algn="ctr">
              <a:solidFill>
                <a:schemeClr val="accent3"/>
              </a:solidFill>
              <a:round/>
            </a:ln>
            <a:effectLst/>
          </c:spPr>
          <c:marker>
            <c:symbol val="none"/>
          </c:marker>
          <c:cat>
            <c:numRef>
              <c:f>'Raw Data'!$A$3:$A$17065</c:f>
              <c:numCache>
                <c:formatCode>yyyy</c:formatCode>
                <c:ptCount val="17063"/>
                <c:pt idx="0">
                  <c:v>26665</c:v>
                </c:pt>
                <c:pt idx="1">
                  <c:v>26666</c:v>
                </c:pt>
                <c:pt idx="2">
                  <c:v>26667</c:v>
                </c:pt>
                <c:pt idx="3">
                  <c:v>26668</c:v>
                </c:pt>
                <c:pt idx="4">
                  <c:v>26669</c:v>
                </c:pt>
                <c:pt idx="5">
                  <c:v>26670</c:v>
                </c:pt>
                <c:pt idx="6">
                  <c:v>26671</c:v>
                </c:pt>
                <c:pt idx="7">
                  <c:v>26672</c:v>
                </c:pt>
                <c:pt idx="8">
                  <c:v>26673</c:v>
                </c:pt>
                <c:pt idx="9">
                  <c:v>26674</c:v>
                </c:pt>
                <c:pt idx="10">
                  <c:v>26675</c:v>
                </c:pt>
                <c:pt idx="11">
                  <c:v>26676</c:v>
                </c:pt>
                <c:pt idx="12">
                  <c:v>26677</c:v>
                </c:pt>
                <c:pt idx="13">
                  <c:v>26678</c:v>
                </c:pt>
                <c:pt idx="14">
                  <c:v>26679</c:v>
                </c:pt>
                <c:pt idx="15">
                  <c:v>26680</c:v>
                </c:pt>
                <c:pt idx="16">
                  <c:v>26681</c:v>
                </c:pt>
                <c:pt idx="17">
                  <c:v>26682</c:v>
                </c:pt>
                <c:pt idx="18">
                  <c:v>26683</c:v>
                </c:pt>
                <c:pt idx="19">
                  <c:v>26684</c:v>
                </c:pt>
                <c:pt idx="20">
                  <c:v>26685</c:v>
                </c:pt>
                <c:pt idx="21">
                  <c:v>26686</c:v>
                </c:pt>
                <c:pt idx="22">
                  <c:v>26687</c:v>
                </c:pt>
                <c:pt idx="23">
                  <c:v>26688</c:v>
                </c:pt>
                <c:pt idx="24">
                  <c:v>26689</c:v>
                </c:pt>
                <c:pt idx="25">
                  <c:v>26690</c:v>
                </c:pt>
                <c:pt idx="26">
                  <c:v>26691</c:v>
                </c:pt>
                <c:pt idx="27">
                  <c:v>26692</c:v>
                </c:pt>
                <c:pt idx="28">
                  <c:v>26693</c:v>
                </c:pt>
                <c:pt idx="29">
                  <c:v>26694</c:v>
                </c:pt>
                <c:pt idx="30">
                  <c:v>26695</c:v>
                </c:pt>
                <c:pt idx="31">
                  <c:v>26696</c:v>
                </c:pt>
                <c:pt idx="32">
                  <c:v>26697</c:v>
                </c:pt>
                <c:pt idx="33">
                  <c:v>26698</c:v>
                </c:pt>
                <c:pt idx="34">
                  <c:v>26699</c:v>
                </c:pt>
                <c:pt idx="35">
                  <c:v>26700</c:v>
                </c:pt>
                <c:pt idx="36">
                  <c:v>26701</c:v>
                </c:pt>
                <c:pt idx="37">
                  <c:v>26702</c:v>
                </c:pt>
                <c:pt idx="38">
                  <c:v>26703</c:v>
                </c:pt>
                <c:pt idx="39">
                  <c:v>26704</c:v>
                </c:pt>
                <c:pt idx="40">
                  <c:v>26705</c:v>
                </c:pt>
                <c:pt idx="41">
                  <c:v>26706</c:v>
                </c:pt>
                <c:pt idx="42">
                  <c:v>26707</c:v>
                </c:pt>
                <c:pt idx="43">
                  <c:v>26708</c:v>
                </c:pt>
                <c:pt idx="44">
                  <c:v>26709</c:v>
                </c:pt>
                <c:pt idx="45">
                  <c:v>26710</c:v>
                </c:pt>
                <c:pt idx="46">
                  <c:v>26711</c:v>
                </c:pt>
                <c:pt idx="47">
                  <c:v>26712</c:v>
                </c:pt>
                <c:pt idx="48">
                  <c:v>26713</c:v>
                </c:pt>
                <c:pt idx="49">
                  <c:v>26714</c:v>
                </c:pt>
                <c:pt idx="50">
                  <c:v>26715</c:v>
                </c:pt>
                <c:pt idx="51">
                  <c:v>26716</c:v>
                </c:pt>
                <c:pt idx="52">
                  <c:v>26717</c:v>
                </c:pt>
                <c:pt idx="53">
                  <c:v>26718</c:v>
                </c:pt>
                <c:pt idx="54">
                  <c:v>26719</c:v>
                </c:pt>
                <c:pt idx="55">
                  <c:v>26720</c:v>
                </c:pt>
                <c:pt idx="56">
                  <c:v>26721</c:v>
                </c:pt>
                <c:pt idx="57">
                  <c:v>26722</c:v>
                </c:pt>
                <c:pt idx="58">
                  <c:v>26723</c:v>
                </c:pt>
                <c:pt idx="59">
                  <c:v>26724</c:v>
                </c:pt>
                <c:pt idx="60">
                  <c:v>26725</c:v>
                </c:pt>
                <c:pt idx="61">
                  <c:v>26726</c:v>
                </c:pt>
                <c:pt idx="62">
                  <c:v>26727</c:v>
                </c:pt>
                <c:pt idx="63">
                  <c:v>26728</c:v>
                </c:pt>
                <c:pt idx="64">
                  <c:v>26729</c:v>
                </c:pt>
                <c:pt idx="65">
                  <c:v>26730</c:v>
                </c:pt>
                <c:pt idx="66">
                  <c:v>26731</c:v>
                </c:pt>
                <c:pt idx="67">
                  <c:v>26732</c:v>
                </c:pt>
                <c:pt idx="68">
                  <c:v>26733</c:v>
                </c:pt>
                <c:pt idx="69">
                  <c:v>26734</c:v>
                </c:pt>
                <c:pt idx="70">
                  <c:v>26735</c:v>
                </c:pt>
                <c:pt idx="71">
                  <c:v>26736</c:v>
                </c:pt>
                <c:pt idx="72">
                  <c:v>26737</c:v>
                </c:pt>
                <c:pt idx="73">
                  <c:v>26738</c:v>
                </c:pt>
                <c:pt idx="74">
                  <c:v>26739</c:v>
                </c:pt>
                <c:pt idx="75">
                  <c:v>26740</c:v>
                </c:pt>
                <c:pt idx="76">
                  <c:v>26741</c:v>
                </c:pt>
                <c:pt idx="77">
                  <c:v>26742</c:v>
                </c:pt>
                <c:pt idx="78">
                  <c:v>26743</c:v>
                </c:pt>
                <c:pt idx="79">
                  <c:v>26744</c:v>
                </c:pt>
                <c:pt idx="80">
                  <c:v>26745</c:v>
                </c:pt>
                <c:pt idx="81">
                  <c:v>26746</c:v>
                </c:pt>
                <c:pt idx="82">
                  <c:v>26747</c:v>
                </c:pt>
                <c:pt idx="83">
                  <c:v>26748</c:v>
                </c:pt>
                <c:pt idx="84">
                  <c:v>26749</c:v>
                </c:pt>
                <c:pt idx="85">
                  <c:v>26750</c:v>
                </c:pt>
                <c:pt idx="86">
                  <c:v>26751</c:v>
                </c:pt>
                <c:pt idx="87">
                  <c:v>26752</c:v>
                </c:pt>
                <c:pt idx="88">
                  <c:v>26753</c:v>
                </c:pt>
                <c:pt idx="89">
                  <c:v>26754</c:v>
                </c:pt>
                <c:pt idx="90">
                  <c:v>26755</c:v>
                </c:pt>
                <c:pt idx="91">
                  <c:v>26756</c:v>
                </c:pt>
                <c:pt idx="92">
                  <c:v>26757</c:v>
                </c:pt>
                <c:pt idx="93">
                  <c:v>26758</c:v>
                </c:pt>
                <c:pt idx="94">
                  <c:v>26759</c:v>
                </c:pt>
                <c:pt idx="95">
                  <c:v>26760</c:v>
                </c:pt>
                <c:pt idx="96">
                  <c:v>26761</c:v>
                </c:pt>
                <c:pt idx="97">
                  <c:v>26762</c:v>
                </c:pt>
                <c:pt idx="98">
                  <c:v>26763</c:v>
                </c:pt>
                <c:pt idx="99">
                  <c:v>26764</c:v>
                </c:pt>
                <c:pt idx="100">
                  <c:v>26765</c:v>
                </c:pt>
                <c:pt idx="101">
                  <c:v>26766</c:v>
                </c:pt>
                <c:pt idx="102">
                  <c:v>26767</c:v>
                </c:pt>
                <c:pt idx="103">
                  <c:v>26768</c:v>
                </c:pt>
                <c:pt idx="104">
                  <c:v>26769</c:v>
                </c:pt>
                <c:pt idx="105">
                  <c:v>26770</c:v>
                </c:pt>
                <c:pt idx="106">
                  <c:v>26771</c:v>
                </c:pt>
                <c:pt idx="107">
                  <c:v>26772</c:v>
                </c:pt>
                <c:pt idx="108">
                  <c:v>26773</c:v>
                </c:pt>
                <c:pt idx="109">
                  <c:v>26774</c:v>
                </c:pt>
                <c:pt idx="110">
                  <c:v>26775</c:v>
                </c:pt>
                <c:pt idx="111">
                  <c:v>26776</c:v>
                </c:pt>
                <c:pt idx="112">
                  <c:v>26777</c:v>
                </c:pt>
                <c:pt idx="113">
                  <c:v>26778</c:v>
                </c:pt>
                <c:pt idx="114">
                  <c:v>26779</c:v>
                </c:pt>
                <c:pt idx="115">
                  <c:v>26780</c:v>
                </c:pt>
                <c:pt idx="116">
                  <c:v>26781</c:v>
                </c:pt>
                <c:pt idx="117">
                  <c:v>26782</c:v>
                </c:pt>
                <c:pt idx="118">
                  <c:v>26783</c:v>
                </c:pt>
                <c:pt idx="119">
                  <c:v>26784</c:v>
                </c:pt>
                <c:pt idx="120">
                  <c:v>26785</c:v>
                </c:pt>
                <c:pt idx="121">
                  <c:v>26786</c:v>
                </c:pt>
                <c:pt idx="122">
                  <c:v>26787</c:v>
                </c:pt>
                <c:pt idx="123">
                  <c:v>26788</c:v>
                </c:pt>
                <c:pt idx="124">
                  <c:v>26789</c:v>
                </c:pt>
                <c:pt idx="125">
                  <c:v>26790</c:v>
                </c:pt>
                <c:pt idx="126">
                  <c:v>26791</c:v>
                </c:pt>
                <c:pt idx="127">
                  <c:v>26792</c:v>
                </c:pt>
                <c:pt idx="128">
                  <c:v>26793</c:v>
                </c:pt>
                <c:pt idx="129">
                  <c:v>26794</c:v>
                </c:pt>
                <c:pt idx="130">
                  <c:v>26795</c:v>
                </c:pt>
                <c:pt idx="131">
                  <c:v>26796</c:v>
                </c:pt>
                <c:pt idx="132">
                  <c:v>26797</c:v>
                </c:pt>
                <c:pt idx="133">
                  <c:v>26798</c:v>
                </c:pt>
                <c:pt idx="134">
                  <c:v>26799</c:v>
                </c:pt>
                <c:pt idx="135">
                  <c:v>26800</c:v>
                </c:pt>
                <c:pt idx="136">
                  <c:v>26801</c:v>
                </c:pt>
                <c:pt idx="137">
                  <c:v>26802</c:v>
                </c:pt>
                <c:pt idx="138">
                  <c:v>26803</c:v>
                </c:pt>
                <c:pt idx="139">
                  <c:v>26804</c:v>
                </c:pt>
                <c:pt idx="140">
                  <c:v>26805</c:v>
                </c:pt>
                <c:pt idx="141">
                  <c:v>26806</c:v>
                </c:pt>
                <c:pt idx="142">
                  <c:v>26807</c:v>
                </c:pt>
                <c:pt idx="143">
                  <c:v>26808</c:v>
                </c:pt>
                <c:pt idx="144">
                  <c:v>26809</c:v>
                </c:pt>
                <c:pt idx="145">
                  <c:v>26810</c:v>
                </c:pt>
                <c:pt idx="146">
                  <c:v>26811</c:v>
                </c:pt>
                <c:pt idx="147">
                  <c:v>26812</c:v>
                </c:pt>
                <c:pt idx="148">
                  <c:v>26813</c:v>
                </c:pt>
                <c:pt idx="149">
                  <c:v>26814</c:v>
                </c:pt>
                <c:pt idx="150">
                  <c:v>26815</c:v>
                </c:pt>
                <c:pt idx="151">
                  <c:v>26816</c:v>
                </c:pt>
                <c:pt idx="152">
                  <c:v>26817</c:v>
                </c:pt>
                <c:pt idx="153">
                  <c:v>26818</c:v>
                </c:pt>
                <c:pt idx="154">
                  <c:v>26819</c:v>
                </c:pt>
                <c:pt idx="155">
                  <c:v>26820</c:v>
                </c:pt>
                <c:pt idx="156">
                  <c:v>26821</c:v>
                </c:pt>
                <c:pt idx="157">
                  <c:v>26822</c:v>
                </c:pt>
                <c:pt idx="158">
                  <c:v>26823</c:v>
                </c:pt>
                <c:pt idx="159">
                  <c:v>26824</c:v>
                </c:pt>
                <c:pt idx="160">
                  <c:v>26825</c:v>
                </c:pt>
                <c:pt idx="161">
                  <c:v>26826</c:v>
                </c:pt>
                <c:pt idx="162">
                  <c:v>26827</c:v>
                </c:pt>
                <c:pt idx="163">
                  <c:v>26828</c:v>
                </c:pt>
                <c:pt idx="164">
                  <c:v>26829</c:v>
                </c:pt>
                <c:pt idx="165">
                  <c:v>26830</c:v>
                </c:pt>
                <c:pt idx="166">
                  <c:v>26831</c:v>
                </c:pt>
                <c:pt idx="167">
                  <c:v>26832</c:v>
                </c:pt>
                <c:pt idx="168">
                  <c:v>26833</c:v>
                </c:pt>
                <c:pt idx="169">
                  <c:v>26834</c:v>
                </c:pt>
                <c:pt idx="170">
                  <c:v>26835</c:v>
                </c:pt>
                <c:pt idx="171">
                  <c:v>26836</c:v>
                </c:pt>
                <c:pt idx="172">
                  <c:v>26837</c:v>
                </c:pt>
                <c:pt idx="173">
                  <c:v>26838</c:v>
                </c:pt>
                <c:pt idx="174">
                  <c:v>26839</c:v>
                </c:pt>
                <c:pt idx="175">
                  <c:v>26840</c:v>
                </c:pt>
                <c:pt idx="176">
                  <c:v>26841</c:v>
                </c:pt>
                <c:pt idx="177">
                  <c:v>26842</c:v>
                </c:pt>
                <c:pt idx="178">
                  <c:v>26843</c:v>
                </c:pt>
                <c:pt idx="179">
                  <c:v>26844</c:v>
                </c:pt>
                <c:pt idx="180">
                  <c:v>26845</c:v>
                </c:pt>
                <c:pt idx="181">
                  <c:v>26846</c:v>
                </c:pt>
                <c:pt idx="182">
                  <c:v>26847</c:v>
                </c:pt>
                <c:pt idx="183">
                  <c:v>26848</c:v>
                </c:pt>
                <c:pt idx="184">
                  <c:v>26849</c:v>
                </c:pt>
                <c:pt idx="185">
                  <c:v>26850</c:v>
                </c:pt>
                <c:pt idx="186">
                  <c:v>26851</c:v>
                </c:pt>
                <c:pt idx="187">
                  <c:v>26852</c:v>
                </c:pt>
                <c:pt idx="188">
                  <c:v>26853</c:v>
                </c:pt>
                <c:pt idx="189">
                  <c:v>26854</c:v>
                </c:pt>
                <c:pt idx="190">
                  <c:v>26855</c:v>
                </c:pt>
                <c:pt idx="191">
                  <c:v>26856</c:v>
                </c:pt>
                <c:pt idx="192">
                  <c:v>26857</c:v>
                </c:pt>
                <c:pt idx="193">
                  <c:v>26858</c:v>
                </c:pt>
                <c:pt idx="194">
                  <c:v>26859</c:v>
                </c:pt>
                <c:pt idx="195">
                  <c:v>26860</c:v>
                </c:pt>
                <c:pt idx="196">
                  <c:v>26861</c:v>
                </c:pt>
                <c:pt idx="197">
                  <c:v>26862</c:v>
                </c:pt>
                <c:pt idx="198">
                  <c:v>26863</c:v>
                </c:pt>
                <c:pt idx="199">
                  <c:v>26864</c:v>
                </c:pt>
                <c:pt idx="200">
                  <c:v>26865</c:v>
                </c:pt>
                <c:pt idx="201">
                  <c:v>26866</c:v>
                </c:pt>
                <c:pt idx="202">
                  <c:v>26867</c:v>
                </c:pt>
                <c:pt idx="203">
                  <c:v>26868</c:v>
                </c:pt>
                <c:pt idx="204">
                  <c:v>26869</c:v>
                </c:pt>
                <c:pt idx="205">
                  <c:v>26870</c:v>
                </c:pt>
                <c:pt idx="206">
                  <c:v>26871</c:v>
                </c:pt>
                <c:pt idx="207">
                  <c:v>26872</c:v>
                </c:pt>
                <c:pt idx="208">
                  <c:v>26873</c:v>
                </c:pt>
                <c:pt idx="209">
                  <c:v>26874</c:v>
                </c:pt>
                <c:pt idx="210">
                  <c:v>26875</c:v>
                </c:pt>
                <c:pt idx="211">
                  <c:v>26876</c:v>
                </c:pt>
                <c:pt idx="212">
                  <c:v>26877</c:v>
                </c:pt>
                <c:pt idx="213">
                  <c:v>26878</c:v>
                </c:pt>
                <c:pt idx="214">
                  <c:v>26879</c:v>
                </c:pt>
                <c:pt idx="215">
                  <c:v>26880</c:v>
                </c:pt>
                <c:pt idx="216">
                  <c:v>26881</c:v>
                </c:pt>
                <c:pt idx="217">
                  <c:v>26882</c:v>
                </c:pt>
                <c:pt idx="218">
                  <c:v>26883</c:v>
                </c:pt>
                <c:pt idx="219">
                  <c:v>26884</c:v>
                </c:pt>
                <c:pt idx="220">
                  <c:v>26885</c:v>
                </c:pt>
                <c:pt idx="221">
                  <c:v>26886</c:v>
                </c:pt>
                <c:pt idx="222">
                  <c:v>26887</c:v>
                </c:pt>
                <c:pt idx="223">
                  <c:v>26888</c:v>
                </c:pt>
                <c:pt idx="224">
                  <c:v>26889</c:v>
                </c:pt>
                <c:pt idx="225">
                  <c:v>26890</c:v>
                </c:pt>
                <c:pt idx="226">
                  <c:v>26891</c:v>
                </c:pt>
                <c:pt idx="227">
                  <c:v>26892</c:v>
                </c:pt>
                <c:pt idx="228">
                  <c:v>26893</c:v>
                </c:pt>
                <c:pt idx="229">
                  <c:v>26894</c:v>
                </c:pt>
                <c:pt idx="230">
                  <c:v>26895</c:v>
                </c:pt>
                <c:pt idx="231">
                  <c:v>26896</c:v>
                </c:pt>
                <c:pt idx="232">
                  <c:v>26897</c:v>
                </c:pt>
                <c:pt idx="233">
                  <c:v>26898</c:v>
                </c:pt>
                <c:pt idx="234">
                  <c:v>26899</c:v>
                </c:pt>
                <c:pt idx="235">
                  <c:v>26900</c:v>
                </c:pt>
                <c:pt idx="236">
                  <c:v>26901</c:v>
                </c:pt>
                <c:pt idx="237">
                  <c:v>26902</c:v>
                </c:pt>
                <c:pt idx="238">
                  <c:v>26903</c:v>
                </c:pt>
                <c:pt idx="239">
                  <c:v>26904</c:v>
                </c:pt>
                <c:pt idx="240">
                  <c:v>26905</c:v>
                </c:pt>
                <c:pt idx="241">
                  <c:v>26906</c:v>
                </c:pt>
                <c:pt idx="242">
                  <c:v>26907</c:v>
                </c:pt>
                <c:pt idx="243">
                  <c:v>26908</c:v>
                </c:pt>
                <c:pt idx="244">
                  <c:v>26909</c:v>
                </c:pt>
                <c:pt idx="245">
                  <c:v>26910</c:v>
                </c:pt>
                <c:pt idx="246">
                  <c:v>26911</c:v>
                </c:pt>
                <c:pt idx="247">
                  <c:v>26912</c:v>
                </c:pt>
                <c:pt idx="248">
                  <c:v>26913</c:v>
                </c:pt>
                <c:pt idx="249">
                  <c:v>26914</c:v>
                </c:pt>
                <c:pt idx="250">
                  <c:v>26915</c:v>
                </c:pt>
                <c:pt idx="251">
                  <c:v>26916</c:v>
                </c:pt>
                <c:pt idx="252">
                  <c:v>26917</c:v>
                </c:pt>
                <c:pt idx="253">
                  <c:v>26918</c:v>
                </c:pt>
                <c:pt idx="254">
                  <c:v>26919</c:v>
                </c:pt>
                <c:pt idx="255">
                  <c:v>26920</c:v>
                </c:pt>
                <c:pt idx="256">
                  <c:v>26921</c:v>
                </c:pt>
                <c:pt idx="257">
                  <c:v>26922</c:v>
                </c:pt>
                <c:pt idx="258">
                  <c:v>26923</c:v>
                </c:pt>
                <c:pt idx="259">
                  <c:v>26924</c:v>
                </c:pt>
                <c:pt idx="260">
                  <c:v>26925</c:v>
                </c:pt>
                <c:pt idx="261">
                  <c:v>26926</c:v>
                </c:pt>
                <c:pt idx="262">
                  <c:v>26927</c:v>
                </c:pt>
                <c:pt idx="263">
                  <c:v>26928</c:v>
                </c:pt>
                <c:pt idx="264">
                  <c:v>26929</c:v>
                </c:pt>
                <c:pt idx="265">
                  <c:v>26930</c:v>
                </c:pt>
                <c:pt idx="266">
                  <c:v>26931</c:v>
                </c:pt>
                <c:pt idx="267">
                  <c:v>26932</c:v>
                </c:pt>
                <c:pt idx="268">
                  <c:v>26933</c:v>
                </c:pt>
                <c:pt idx="269">
                  <c:v>26934</c:v>
                </c:pt>
                <c:pt idx="270">
                  <c:v>26935</c:v>
                </c:pt>
                <c:pt idx="271">
                  <c:v>26936</c:v>
                </c:pt>
                <c:pt idx="272">
                  <c:v>26937</c:v>
                </c:pt>
                <c:pt idx="273">
                  <c:v>26938</c:v>
                </c:pt>
                <c:pt idx="274">
                  <c:v>26939</c:v>
                </c:pt>
                <c:pt idx="275">
                  <c:v>26940</c:v>
                </c:pt>
                <c:pt idx="276">
                  <c:v>26941</c:v>
                </c:pt>
                <c:pt idx="277">
                  <c:v>26942</c:v>
                </c:pt>
                <c:pt idx="278">
                  <c:v>26943</c:v>
                </c:pt>
                <c:pt idx="279">
                  <c:v>26944</c:v>
                </c:pt>
                <c:pt idx="280">
                  <c:v>26945</c:v>
                </c:pt>
                <c:pt idx="281">
                  <c:v>26946</c:v>
                </c:pt>
                <c:pt idx="282">
                  <c:v>26947</c:v>
                </c:pt>
                <c:pt idx="283">
                  <c:v>26948</c:v>
                </c:pt>
                <c:pt idx="284">
                  <c:v>26949</c:v>
                </c:pt>
                <c:pt idx="285">
                  <c:v>26950</c:v>
                </c:pt>
                <c:pt idx="286">
                  <c:v>26951</c:v>
                </c:pt>
                <c:pt idx="287">
                  <c:v>26952</c:v>
                </c:pt>
                <c:pt idx="288">
                  <c:v>26953</c:v>
                </c:pt>
                <c:pt idx="289">
                  <c:v>26954</c:v>
                </c:pt>
                <c:pt idx="290">
                  <c:v>26955</c:v>
                </c:pt>
                <c:pt idx="291">
                  <c:v>26956</c:v>
                </c:pt>
                <c:pt idx="292">
                  <c:v>26957</c:v>
                </c:pt>
                <c:pt idx="293">
                  <c:v>26958</c:v>
                </c:pt>
                <c:pt idx="294">
                  <c:v>26959</c:v>
                </c:pt>
                <c:pt idx="295">
                  <c:v>26960</c:v>
                </c:pt>
                <c:pt idx="296">
                  <c:v>26961</c:v>
                </c:pt>
                <c:pt idx="297">
                  <c:v>26962</c:v>
                </c:pt>
                <c:pt idx="298">
                  <c:v>26963</c:v>
                </c:pt>
                <c:pt idx="299">
                  <c:v>26964</c:v>
                </c:pt>
                <c:pt idx="300">
                  <c:v>26965</c:v>
                </c:pt>
                <c:pt idx="301">
                  <c:v>26966</c:v>
                </c:pt>
                <c:pt idx="302">
                  <c:v>26967</c:v>
                </c:pt>
                <c:pt idx="303">
                  <c:v>26968</c:v>
                </c:pt>
                <c:pt idx="304">
                  <c:v>26969</c:v>
                </c:pt>
                <c:pt idx="305">
                  <c:v>26970</c:v>
                </c:pt>
                <c:pt idx="306">
                  <c:v>26971</c:v>
                </c:pt>
                <c:pt idx="307">
                  <c:v>26972</c:v>
                </c:pt>
                <c:pt idx="308">
                  <c:v>26973</c:v>
                </c:pt>
                <c:pt idx="309">
                  <c:v>26974</c:v>
                </c:pt>
                <c:pt idx="310">
                  <c:v>26975</c:v>
                </c:pt>
                <c:pt idx="311">
                  <c:v>26976</c:v>
                </c:pt>
                <c:pt idx="312">
                  <c:v>26977</c:v>
                </c:pt>
                <c:pt idx="313">
                  <c:v>26978</c:v>
                </c:pt>
                <c:pt idx="314">
                  <c:v>26979</c:v>
                </c:pt>
                <c:pt idx="315">
                  <c:v>26980</c:v>
                </c:pt>
                <c:pt idx="316">
                  <c:v>26981</c:v>
                </c:pt>
                <c:pt idx="317">
                  <c:v>26982</c:v>
                </c:pt>
                <c:pt idx="318">
                  <c:v>26983</c:v>
                </c:pt>
                <c:pt idx="319">
                  <c:v>26984</c:v>
                </c:pt>
                <c:pt idx="320">
                  <c:v>26985</c:v>
                </c:pt>
                <c:pt idx="321">
                  <c:v>26986</c:v>
                </c:pt>
                <c:pt idx="322">
                  <c:v>26987</c:v>
                </c:pt>
                <c:pt idx="323">
                  <c:v>26988</c:v>
                </c:pt>
                <c:pt idx="324">
                  <c:v>26989</c:v>
                </c:pt>
                <c:pt idx="325">
                  <c:v>26990</c:v>
                </c:pt>
                <c:pt idx="326">
                  <c:v>26991</c:v>
                </c:pt>
                <c:pt idx="327">
                  <c:v>26992</c:v>
                </c:pt>
                <c:pt idx="328">
                  <c:v>26993</c:v>
                </c:pt>
                <c:pt idx="329">
                  <c:v>26994</c:v>
                </c:pt>
                <c:pt idx="330">
                  <c:v>26995</c:v>
                </c:pt>
                <c:pt idx="331">
                  <c:v>26996</c:v>
                </c:pt>
                <c:pt idx="332">
                  <c:v>26997</c:v>
                </c:pt>
                <c:pt idx="333">
                  <c:v>26998</c:v>
                </c:pt>
                <c:pt idx="334">
                  <c:v>26999</c:v>
                </c:pt>
                <c:pt idx="335">
                  <c:v>27000</c:v>
                </c:pt>
                <c:pt idx="336">
                  <c:v>27001</c:v>
                </c:pt>
                <c:pt idx="337">
                  <c:v>27002</c:v>
                </c:pt>
                <c:pt idx="338">
                  <c:v>27003</c:v>
                </c:pt>
                <c:pt idx="339">
                  <c:v>27004</c:v>
                </c:pt>
                <c:pt idx="340">
                  <c:v>27005</c:v>
                </c:pt>
                <c:pt idx="341">
                  <c:v>27006</c:v>
                </c:pt>
                <c:pt idx="342">
                  <c:v>27007</c:v>
                </c:pt>
                <c:pt idx="343">
                  <c:v>27008</c:v>
                </c:pt>
                <c:pt idx="344">
                  <c:v>27009</c:v>
                </c:pt>
                <c:pt idx="345">
                  <c:v>27010</c:v>
                </c:pt>
                <c:pt idx="346">
                  <c:v>27011</c:v>
                </c:pt>
                <c:pt idx="347">
                  <c:v>27012</c:v>
                </c:pt>
                <c:pt idx="348">
                  <c:v>27013</c:v>
                </c:pt>
                <c:pt idx="349">
                  <c:v>27014</c:v>
                </c:pt>
                <c:pt idx="350">
                  <c:v>27015</c:v>
                </c:pt>
                <c:pt idx="351">
                  <c:v>27016</c:v>
                </c:pt>
                <c:pt idx="352">
                  <c:v>27017</c:v>
                </c:pt>
                <c:pt idx="353">
                  <c:v>27018</c:v>
                </c:pt>
                <c:pt idx="354">
                  <c:v>27019</c:v>
                </c:pt>
                <c:pt idx="355">
                  <c:v>27020</c:v>
                </c:pt>
                <c:pt idx="356">
                  <c:v>27021</c:v>
                </c:pt>
                <c:pt idx="357">
                  <c:v>27022</c:v>
                </c:pt>
                <c:pt idx="358">
                  <c:v>27023</c:v>
                </c:pt>
                <c:pt idx="359">
                  <c:v>27024</c:v>
                </c:pt>
                <c:pt idx="360">
                  <c:v>27025</c:v>
                </c:pt>
                <c:pt idx="361">
                  <c:v>27026</c:v>
                </c:pt>
                <c:pt idx="362">
                  <c:v>27027</c:v>
                </c:pt>
                <c:pt idx="363">
                  <c:v>27028</c:v>
                </c:pt>
                <c:pt idx="364">
                  <c:v>27029</c:v>
                </c:pt>
                <c:pt idx="365">
                  <c:v>27030</c:v>
                </c:pt>
                <c:pt idx="366">
                  <c:v>27031</c:v>
                </c:pt>
                <c:pt idx="367">
                  <c:v>27032</c:v>
                </c:pt>
                <c:pt idx="368">
                  <c:v>27033</c:v>
                </c:pt>
                <c:pt idx="369">
                  <c:v>27034</c:v>
                </c:pt>
                <c:pt idx="370">
                  <c:v>27035</c:v>
                </c:pt>
                <c:pt idx="371">
                  <c:v>27036</c:v>
                </c:pt>
                <c:pt idx="372">
                  <c:v>27037</c:v>
                </c:pt>
                <c:pt idx="373">
                  <c:v>27038</c:v>
                </c:pt>
                <c:pt idx="374">
                  <c:v>27039</c:v>
                </c:pt>
                <c:pt idx="375">
                  <c:v>27040</c:v>
                </c:pt>
                <c:pt idx="376">
                  <c:v>27041</c:v>
                </c:pt>
                <c:pt idx="377">
                  <c:v>27042</c:v>
                </c:pt>
                <c:pt idx="378">
                  <c:v>27043</c:v>
                </c:pt>
                <c:pt idx="379">
                  <c:v>27044</c:v>
                </c:pt>
                <c:pt idx="380">
                  <c:v>27045</c:v>
                </c:pt>
                <c:pt idx="381">
                  <c:v>27046</c:v>
                </c:pt>
                <c:pt idx="382">
                  <c:v>27047</c:v>
                </c:pt>
                <c:pt idx="383">
                  <c:v>27048</c:v>
                </c:pt>
                <c:pt idx="384">
                  <c:v>27049</c:v>
                </c:pt>
                <c:pt idx="385">
                  <c:v>27050</c:v>
                </c:pt>
                <c:pt idx="386">
                  <c:v>27051</c:v>
                </c:pt>
                <c:pt idx="387">
                  <c:v>27052</c:v>
                </c:pt>
                <c:pt idx="388">
                  <c:v>27053</c:v>
                </c:pt>
                <c:pt idx="389">
                  <c:v>27054</c:v>
                </c:pt>
                <c:pt idx="390">
                  <c:v>27055</c:v>
                </c:pt>
                <c:pt idx="391">
                  <c:v>27056</c:v>
                </c:pt>
                <c:pt idx="392">
                  <c:v>27057</c:v>
                </c:pt>
                <c:pt idx="393">
                  <c:v>27058</c:v>
                </c:pt>
                <c:pt idx="394">
                  <c:v>27059</c:v>
                </c:pt>
                <c:pt idx="395">
                  <c:v>27060</c:v>
                </c:pt>
                <c:pt idx="396">
                  <c:v>27061</c:v>
                </c:pt>
                <c:pt idx="397">
                  <c:v>27062</c:v>
                </c:pt>
                <c:pt idx="398">
                  <c:v>27063</c:v>
                </c:pt>
                <c:pt idx="399">
                  <c:v>27064</c:v>
                </c:pt>
                <c:pt idx="400">
                  <c:v>27065</c:v>
                </c:pt>
                <c:pt idx="401">
                  <c:v>27066</c:v>
                </c:pt>
                <c:pt idx="402">
                  <c:v>27067</c:v>
                </c:pt>
                <c:pt idx="403">
                  <c:v>27068</c:v>
                </c:pt>
                <c:pt idx="404">
                  <c:v>27069</c:v>
                </c:pt>
                <c:pt idx="405">
                  <c:v>27070</c:v>
                </c:pt>
                <c:pt idx="406">
                  <c:v>27071</c:v>
                </c:pt>
                <c:pt idx="407">
                  <c:v>27072</c:v>
                </c:pt>
                <c:pt idx="408">
                  <c:v>27073</c:v>
                </c:pt>
                <c:pt idx="409">
                  <c:v>27074</c:v>
                </c:pt>
                <c:pt idx="410">
                  <c:v>27075</c:v>
                </c:pt>
                <c:pt idx="411">
                  <c:v>27076</c:v>
                </c:pt>
                <c:pt idx="412">
                  <c:v>27077</c:v>
                </c:pt>
                <c:pt idx="413">
                  <c:v>27078</c:v>
                </c:pt>
                <c:pt idx="414">
                  <c:v>27079</c:v>
                </c:pt>
                <c:pt idx="415">
                  <c:v>27080</c:v>
                </c:pt>
                <c:pt idx="416">
                  <c:v>27081</c:v>
                </c:pt>
                <c:pt idx="417">
                  <c:v>27082</c:v>
                </c:pt>
                <c:pt idx="418">
                  <c:v>27083</c:v>
                </c:pt>
                <c:pt idx="419">
                  <c:v>27084</c:v>
                </c:pt>
                <c:pt idx="420">
                  <c:v>27085</c:v>
                </c:pt>
                <c:pt idx="421">
                  <c:v>27086</c:v>
                </c:pt>
                <c:pt idx="422">
                  <c:v>27087</c:v>
                </c:pt>
                <c:pt idx="423">
                  <c:v>27088</c:v>
                </c:pt>
                <c:pt idx="424">
                  <c:v>27089</c:v>
                </c:pt>
                <c:pt idx="425">
                  <c:v>27090</c:v>
                </c:pt>
                <c:pt idx="426">
                  <c:v>27091</c:v>
                </c:pt>
                <c:pt idx="427">
                  <c:v>27092</c:v>
                </c:pt>
                <c:pt idx="428">
                  <c:v>27093</c:v>
                </c:pt>
                <c:pt idx="429">
                  <c:v>27094</c:v>
                </c:pt>
                <c:pt idx="430">
                  <c:v>27095</c:v>
                </c:pt>
                <c:pt idx="431">
                  <c:v>27096</c:v>
                </c:pt>
                <c:pt idx="432">
                  <c:v>27097</c:v>
                </c:pt>
                <c:pt idx="433">
                  <c:v>27098</c:v>
                </c:pt>
                <c:pt idx="434">
                  <c:v>27099</c:v>
                </c:pt>
                <c:pt idx="435">
                  <c:v>27100</c:v>
                </c:pt>
                <c:pt idx="436">
                  <c:v>27101</c:v>
                </c:pt>
                <c:pt idx="437">
                  <c:v>27102</c:v>
                </c:pt>
                <c:pt idx="438">
                  <c:v>27103</c:v>
                </c:pt>
                <c:pt idx="439">
                  <c:v>27104</c:v>
                </c:pt>
                <c:pt idx="440">
                  <c:v>27105</c:v>
                </c:pt>
                <c:pt idx="441">
                  <c:v>27106</c:v>
                </c:pt>
                <c:pt idx="442">
                  <c:v>27107</c:v>
                </c:pt>
                <c:pt idx="443">
                  <c:v>27108</c:v>
                </c:pt>
                <c:pt idx="444">
                  <c:v>27109</c:v>
                </c:pt>
                <c:pt idx="445">
                  <c:v>27110</c:v>
                </c:pt>
                <c:pt idx="446">
                  <c:v>27111</c:v>
                </c:pt>
                <c:pt idx="447">
                  <c:v>27112</c:v>
                </c:pt>
                <c:pt idx="448">
                  <c:v>27113</c:v>
                </c:pt>
                <c:pt idx="449">
                  <c:v>27114</c:v>
                </c:pt>
                <c:pt idx="450">
                  <c:v>27115</c:v>
                </c:pt>
                <c:pt idx="451">
                  <c:v>27116</c:v>
                </c:pt>
                <c:pt idx="452">
                  <c:v>27117</c:v>
                </c:pt>
                <c:pt idx="453">
                  <c:v>27118</c:v>
                </c:pt>
                <c:pt idx="454">
                  <c:v>27119</c:v>
                </c:pt>
                <c:pt idx="455">
                  <c:v>27120</c:v>
                </c:pt>
                <c:pt idx="456">
                  <c:v>27121</c:v>
                </c:pt>
                <c:pt idx="457">
                  <c:v>27122</c:v>
                </c:pt>
                <c:pt idx="458">
                  <c:v>27123</c:v>
                </c:pt>
                <c:pt idx="459">
                  <c:v>27124</c:v>
                </c:pt>
                <c:pt idx="460">
                  <c:v>27125</c:v>
                </c:pt>
                <c:pt idx="461">
                  <c:v>27126</c:v>
                </c:pt>
                <c:pt idx="462">
                  <c:v>27127</c:v>
                </c:pt>
                <c:pt idx="463">
                  <c:v>27128</c:v>
                </c:pt>
                <c:pt idx="464">
                  <c:v>27129</c:v>
                </c:pt>
                <c:pt idx="465">
                  <c:v>27130</c:v>
                </c:pt>
                <c:pt idx="466">
                  <c:v>27131</c:v>
                </c:pt>
                <c:pt idx="467">
                  <c:v>27132</c:v>
                </c:pt>
                <c:pt idx="468">
                  <c:v>27133</c:v>
                </c:pt>
                <c:pt idx="469">
                  <c:v>27134</c:v>
                </c:pt>
                <c:pt idx="470">
                  <c:v>27135</c:v>
                </c:pt>
                <c:pt idx="471">
                  <c:v>27136</c:v>
                </c:pt>
                <c:pt idx="472">
                  <c:v>27137</c:v>
                </c:pt>
                <c:pt idx="473">
                  <c:v>27138</c:v>
                </c:pt>
                <c:pt idx="474">
                  <c:v>27139</c:v>
                </c:pt>
                <c:pt idx="475">
                  <c:v>27140</c:v>
                </c:pt>
                <c:pt idx="476">
                  <c:v>27141</c:v>
                </c:pt>
                <c:pt idx="477">
                  <c:v>27142</c:v>
                </c:pt>
                <c:pt idx="478">
                  <c:v>27143</c:v>
                </c:pt>
                <c:pt idx="479">
                  <c:v>27144</c:v>
                </c:pt>
                <c:pt idx="480">
                  <c:v>27145</c:v>
                </c:pt>
                <c:pt idx="481">
                  <c:v>27146</c:v>
                </c:pt>
                <c:pt idx="482">
                  <c:v>27147</c:v>
                </c:pt>
                <c:pt idx="483">
                  <c:v>27148</c:v>
                </c:pt>
                <c:pt idx="484">
                  <c:v>27149</c:v>
                </c:pt>
                <c:pt idx="485">
                  <c:v>27150</c:v>
                </c:pt>
                <c:pt idx="486">
                  <c:v>27151</c:v>
                </c:pt>
                <c:pt idx="487">
                  <c:v>27152</c:v>
                </c:pt>
                <c:pt idx="488">
                  <c:v>27153</c:v>
                </c:pt>
                <c:pt idx="489">
                  <c:v>27154</c:v>
                </c:pt>
                <c:pt idx="490">
                  <c:v>27155</c:v>
                </c:pt>
                <c:pt idx="491">
                  <c:v>27156</c:v>
                </c:pt>
                <c:pt idx="492">
                  <c:v>27157</c:v>
                </c:pt>
                <c:pt idx="493">
                  <c:v>27158</c:v>
                </c:pt>
                <c:pt idx="494">
                  <c:v>27159</c:v>
                </c:pt>
                <c:pt idx="495">
                  <c:v>27160</c:v>
                </c:pt>
                <c:pt idx="496">
                  <c:v>27161</c:v>
                </c:pt>
                <c:pt idx="497">
                  <c:v>27162</c:v>
                </c:pt>
                <c:pt idx="498">
                  <c:v>27163</c:v>
                </c:pt>
                <c:pt idx="499">
                  <c:v>27164</c:v>
                </c:pt>
                <c:pt idx="500">
                  <c:v>27165</c:v>
                </c:pt>
                <c:pt idx="501">
                  <c:v>27166</c:v>
                </c:pt>
                <c:pt idx="502">
                  <c:v>27167</c:v>
                </c:pt>
                <c:pt idx="503">
                  <c:v>27168</c:v>
                </c:pt>
                <c:pt idx="504">
                  <c:v>27169</c:v>
                </c:pt>
                <c:pt idx="505">
                  <c:v>27170</c:v>
                </c:pt>
                <c:pt idx="506">
                  <c:v>27171</c:v>
                </c:pt>
                <c:pt idx="507">
                  <c:v>27172</c:v>
                </c:pt>
                <c:pt idx="508">
                  <c:v>27173</c:v>
                </c:pt>
                <c:pt idx="509">
                  <c:v>27174</c:v>
                </c:pt>
                <c:pt idx="510">
                  <c:v>27175</c:v>
                </c:pt>
                <c:pt idx="511">
                  <c:v>27176</c:v>
                </c:pt>
                <c:pt idx="512">
                  <c:v>27177</c:v>
                </c:pt>
                <c:pt idx="513">
                  <c:v>27178</c:v>
                </c:pt>
                <c:pt idx="514">
                  <c:v>27179</c:v>
                </c:pt>
                <c:pt idx="515">
                  <c:v>27180</c:v>
                </c:pt>
                <c:pt idx="516">
                  <c:v>27181</c:v>
                </c:pt>
                <c:pt idx="517">
                  <c:v>27182</c:v>
                </c:pt>
                <c:pt idx="518">
                  <c:v>27183</c:v>
                </c:pt>
                <c:pt idx="519">
                  <c:v>27184</c:v>
                </c:pt>
                <c:pt idx="520">
                  <c:v>27185</c:v>
                </c:pt>
                <c:pt idx="521">
                  <c:v>27186</c:v>
                </c:pt>
                <c:pt idx="522">
                  <c:v>27187</c:v>
                </c:pt>
                <c:pt idx="523">
                  <c:v>27188</c:v>
                </c:pt>
                <c:pt idx="524">
                  <c:v>27189</c:v>
                </c:pt>
                <c:pt idx="525">
                  <c:v>27190</c:v>
                </c:pt>
                <c:pt idx="526">
                  <c:v>27191</c:v>
                </c:pt>
                <c:pt idx="527">
                  <c:v>27192</c:v>
                </c:pt>
                <c:pt idx="528">
                  <c:v>27193</c:v>
                </c:pt>
                <c:pt idx="529">
                  <c:v>27194</c:v>
                </c:pt>
                <c:pt idx="530">
                  <c:v>27195</c:v>
                </c:pt>
                <c:pt idx="531">
                  <c:v>27196</c:v>
                </c:pt>
                <c:pt idx="532">
                  <c:v>27197</c:v>
                </c:pt>
                <c:pt idx="533">
                  <c:v>27198</c:v>
                </c:pt>
                <c:pt idx="534">
                  <c:v>27199</c:v>
                </c:pt>
                <c:pt idx="535">
                  <c:v>27200</c:v>
                </c:pt>
                <c:pt idx="536">
                  <c:v>27201</c:v>
                </c:pt>
                <c:pt idx="537">
                  <c:v>27202</c:v>
                </c:pt>
                <c:pt idx="538">
                  <c:v>27203</c:v>
                </c:pt>
                <c:pt idx="539">
                  <c:v>27204</c:v>
                </c:pt>
                <c:pt idx="540">
                  <c:v>27205</c:v>
                </c:pt>
                <c:pt idx="541">
                  <c:v>27206</c:v>
                </c:pt>
                <c:pt idx="542">
                  <c:v>27207</c:v>
                </c:pt>
                <c:pt idx="543">
                  <c:v>27208</c:v>
                </c:pt>
                <c:pt idx="544">
                  <c:v>27209</c:v>
                </c:pt>
                <c:pt idx="545">
                  <c:v>27210</c:v>
                </c:pt>
                <c:pt idx="546">
                  <c:v>27211</c:v>
                </c:pt>
                <c:pt idx="547">
                  <c:v>27212</c:v>
                </c:pt>
                <c:pt idx="548">
                  <c:v>27213</c:v>
                </c:pt>
                <c:pt idx="549">
                  <c:v>27214</c:v>
                </c:pt>
                <c:pt idx="550">
                  <c:v>27215</c:v>
                </c:pt>
                <c:pt idx="551">
                  <c:v>27216</c:v>
                </c:pt>
                <c:pt idx="552">
                  <c:v>27217</c:v>
                </c:pt>
                <c:pt idx="553">
                  <c:v>27218</c:v>
                </c:pt>
                <c:pt idx="554">
                  <c:v>27219</c:v>
                </c:pt>
                <c:pt idx="555">
                  <c:v>27220</c:v>
                </c:pt>
                <c:pt idx="556">
                  <c:v>27221</c:v>
                </c:pt>
                <c:pt idx="557">
                  <c:v>27222</c:v>
                </c:pt>
                <c:pt idx="558">
                  <c:v>27223</c:v>
                </c:pt>
                <c:pt idx="559">
                  <c:v>27224</c:v>
                </c:pt>
                <c:pt idx="560">
                  <c:v>27225</c:v>
                </c:pt>
                <c:pt idx="561">
                  <c:v>27226</c:v>
                </c:pt>
                <c:pt idx="562">
                  <c:v>27227</c:v>
                </c:pt>
                <c:pt idx="563">
                  <c:v>27228</c:v>
                </c:pt>
                <c:pt idx="564">
                  <c:v>27229</c:v>
                </c:pt>
                <c:pt idx="565">
                  <c:v>27230</c:v>
                </c:pt>
                <c:pt idx="566">
                  <c:v>27231</c:v>
                </c:pt>
                <c:pt idx="567">
                  <c:v>27232</c:v>
                </c:pt>
                <c:pt idx="568">
                  <c:v>27233</c:v>
                </c:pt>
                <c:pt idx="569">
                  <c:v>27234</c:v>
                </c:pt>
                <c:pt idx="570">
                  <c:v>27235</c:v>
                </c:pt>
                <c:pt idx="571">
                  <c:v>27236</c:v>
                </c:pt>
                <c:pt idx="572">
                  <c:v>27237</c:v>
                </c:pt>
                <c:pt idx="573">
                  <c:v>27238</c:v>
                </c:pt>
                <c:pt idx="574">
                  <c:v>27239</c:v>
                </c:pt>
                <c:pt idx="575">
                  <c:v>27240</c:v>
                </c:pt>
                <c:pt idx="576">
                  <c:v>27241</c:v>
                </c:pt>
                <c:pt idx="577">
                  <c:v>27242</c:v>
                </c:pt>
                <c:pt idx="578">
                  <c:v>27243</c:v>
                </c:pt>
                <c:pt idx="579">
                  <c:v>27244</c:v>
                </c:pt>
                <c:pt idx="580">
                  <c:v>27245</c:v>
                </c:pt>
                <c:pt idx="581">
                  <c:v>27246</c:v>
                </c:pt>
                <c:pt idx="582">
                  <c:v>27247</c:v>
                </c:pt>
                <c:pt idx="583">
                  <c:v>27248</c:v>
                </c:pt>
                <c:pt idx="584">
                  <c:v>27249</c:v>
                </c:pt>
                <c:pt idx="585">
                  <c:v>27250</c:v>
                </c:pt>
                <c:pt idx="586">
                  <c:v>27251</c:v>
                </c:pt>
                <c:pt idx="587">
                  <c:v>27252</c:v>
                </c:pt>
                <c:pt idx="588">
                  <c:v>27253</c:v>
                </c:pt>
                <c:pt idx="589">
                  <c:v>27254</c:v>
                </c:pt>
                <c:pt idx="590">
                  <c:v>27255</c:v>
                </c:pt>
                <c:pt idx="591">
                  <c:v>27256</c:v>
                </c:pt>
                <c:pt idx="592">
                  <c:v>27257</c:v>
                </c:pt>
                <c:pt idx="593">
                  <c:v>27258</c:v>
                </c:pt>
                <c:pt idx="594">
                  <c:v>27259</c:v>
                </c:pt>
                <c:pt idx="595">
                  <c:v>27260</c:v>
                </c:pt>
                <c:pt idx="596">
                  <c:v>27261</c:v>
                </c:pt>
                <c:pt idx="597">
                  <c:v>27262</c:v>
                </c:pt>
                <c:pt idx="598">
                  <c:v>27263</c:v>
                </c:pt>
                <c:pt idx="599">
                  <c:v>27264</c:v>
                </c:pt>
                <c:pt idx="600">
                  <c:v>27265</c:v>
                </c:pt>
                <c:pt idx="601">
                  <c:v>27266</c:v>
                </c:pt>
                <c:pt idx="602">
                  <c:v>27267</c:v>
                </c:pt>
                <c:pt idx="603">
                  <c:v>27268</c:v>
                </c:pt>
                <c:pt idx="604">
                  <c:v>27269</c:v>
                </c:pt>
                <c:pt idx="605">
                  <c:v>27270</c:v>
                </c:pt>
                <c:pt idx="606">
                  <c:v>27271</c:v>
                </c:pt>
                <c:pt idx="607">
                  <c:v>27272</c:v>
                </c:pt>
                <c:pt idx="608">
                  <c:v>27273</c:v>
                </c:pt>
                <c:pt idx="609">
                  <c:v>27274</c:v>
                </c:pt>
                <c:pt idx="610">
                  <c:v>27275</c:v>
                </c:pt>
                <c:pt idx="611">
                  <c:v>27276</c:v>
                </c:pt>
                <c:pt idx="612">
                  <c:v>27277</c:v>
                </c:pt>
                <c:pt idx="613">
                  <c:v>27278</c:v>
                </c:pt>
                <c:pt idx="614">
                  <c:v>27279</c:v>
                </c:pt>
                <c:pt idx="615">
                  <c:v>27280</c:v>
                </c:pt>
                <c:pt idx="616">
                  <c:v>27281</c:v>
                </c:pt>
                <c:pt idx="617">
                  <c:v>27282</c:v>
                </c:pt>
                <c:pt idx="618">
                  <c:v>27283</c:v>
                </c:pt>
                <c:pt idx="619">
                  <c:v>27284</c:v>
                </c:pt>
                <c:pt idx="620">
                  <c:v>27285</c:v>
                </c:pt>
                <c:pt idx="621">
                  <c:v>27286</c:v>
                </c:pt>
                <c:pt idx="622">
                  <c:v>27287</c:v>
                </c:pt>
                <c:pt idx="623">
                  <c:v>27288</c:v>
                </c:pt>
                <c:pt idx="624">
                  <c:v>27289</c:v>
                </c:pt>
                <c:pt idx="625">
                  <c:v>27290</c:v>
                </c:pt>
                <c:pt idx="626">
                  <c:v>27291</c:v>
                </c:pt>
                <c:pt idx="627">
                  <c:v>27292</c:v>
                </c:pt>
                <c:pt idx="628">
                  <c:v>27293</c:v>
                </c:pt>
                <c:pt idx="629">
                  <c:v>27294</c:v>
                </c:pt>
                <c:pt idx="630">
                  <c:v>27295</c:v>
                </c:pt>
                <c:pt idx="631">
                  <c:v>27296</c:v>
                </c:pt>
                <c:pt idx="632">
                  <c:v>27297</c:v>
                </c:pt>
                <c:pt idx="633">
                  <c:v>27298</c:v>
                </c:pt>
                <c:pt idx="634">
                  <c:v>27299</c:v>
                </c:pt>
                <c:pt idx="635">
                  <c:v>27300</c:v>
                </c:pt>
                <c:pt idx="636">
                  <c:v>27301</c:v>
                </c:pt>
                <c:pt idx="637">
                  <c:v>27302</c:v>
                </c:pt>
                <c:pt idx="638">
                  <c:v>27303</c:v>
                </c:pt>
                <c:pt idx="639">
                  <c:v>27304</c:v>
                </c:pt>
                <c:pt idx="640">
                  <c:v>27305</c:v>
                </c:pt>
                <c:pt idx="641">
                  <c:v>27306</c:v>
                </c:pt>
                <c:pt idx="642">
                  <c:v>27307</c:v>
                </c:pt>
                <c:pt idx="643">
                  <c:v>27308</c:v>
                </c:pt>
                <c:pt idx="644">
                  <c:v>27309</c:v>
                </c:pt>
                <c:pt idx="645">
                  <c:v>27310</c:v>
                </c:pt>
                <c:pt idx="646">
                  <c:v>27311</c:v>
                </c:pt>
                <c:pt idx="647">
                  <c:v>27312</c:v>
                </c:pt>
                <c:pt idx="648">
                  <c:v>27313</c:v>
                </c:pt>
                <c:pt idx="649">
                  <c:v>27314</c:v>
                </c:pt>
                <c:pt idx="650">
                  <c:v>27315</c:v>
                </c:pt>
                <c:pt idx="651">
                  <c:v>27316</c:v>
                </c:pt>
                <c:pt idx="652">
                  <c:v>27317</c:v>
                </c:pt>
                <c:pt idx="653">
                  <c:v>27318</c:v>
                </c:pt>
                <c:pt idx="654">
                  <c:v>27319</c:v>
                </c:pt>
                <c:pt idx="655">
                  <c:v>27320</c:v>
                </c:pt>
                <c:pt idx="656">
                  <c:v>27321</c:v>
                </c:pt>
                <c:pt idx="657">
                  <c:v>27322</c:v>
                </c:pt>
                <c:pt idx="658">
                  <c:v>27323</c:v>
                </c:pt>
                <c:pt idx="659">
                  <c:v>27324</c:v>
                </c:pt>
                <c:pt idx="660">
                  <c:v>27325</c:v>
                </c:pt>
                <c:pt idx="661">
                  <c:v>27326</c:v>
                </c:pt>
                <c:pt idx="662">
                  <c:v>27327</c:v>
                </c:pt>
                <c:pt idx="663">
                  <c:v>27328</c:v>
                </c:pt>
                <c:pt idx="664">
                  <c:v>27329</c:v>
                </c:pt>
                <c:pt idx="665">
                  <c:v>27330</c:v>
                </c:pt>
                <c:pt idx="666">
                  <c:v>27331</c:v>
                </c:pt>
                <c:pt idx="667">
                  <c:v>27332</c:v>
                </c:pt>
                <c:pt idx="668">
                  <c:v>27333</c:v>
                </c:pt>
                <c:pt idx="669">
                  <c:v>27334</c:v>
                </c:pt>
                <c:pt idx="670">
                  <c:v>27335</c:v>
                </c:pt>
                <c:pt idx="671">
                  <c:v>27336</c:v>
                </c:pt>
                <c:pt idx="672">
                  <c:v>27337</c:v>
                </c:pt>
                <c:pt idx="673">
                  <c:v>27338</c:v>
                </c:pt>
                <c:pt idx="674">
                  <c:v>27339</c:v>
                </c:pt>
                <c:pt idx="675">
                  <c:v>27340</c:v>
                </c:pt>
                <c:pt idx="676">
                  <c:v>27341</c:v>
                </c:pt>
                <c:pt idx="677">
                  <c:v>27342</c:v>
                </c:pt>
                <c:pt idx="678">
                  <c:v>27343</c:v>
                </c:pt>
                <c:pt idx="679">
                  <c:v>27344</c:v>
                </c:pt>
                <c:pt idx="680">
                  <c:v>27345</c:v>
                </c:pt>
                <c:pt idx="681">
                  <c:v>27346</c:v>
                </c:pt>
                <c:pt idx="682">
                  <c:v>27347</c:v>
                </c:pt>
                <c:pt idx="683">
                  <c:v>27348</c:v>
                </c:pt>
                <c:pt idx="684">
                  <c:v>27349</c:v>
                </c:pt>
                <c:pt idx="685">
                  <c:v>27350</c:v>
                </c:pt>
                <c:pt idx="686">
                  <c:v>27351</c:v>
                </c:pt>
                <c:pt idx="687">
                  <c:v>27352</c:v>
                </c:pt>
                <c:pt idx="688">
                  <c:v>27353</c:v>
                </c:pt>
                <c:pt idx="689">
                  <c:v>27354</c:v>
                </c:pt>
                <c:pt idx="690">
                  <c:v>27355</c:v>
                </c:pt>
                <c:pt idx="691">
                  <c:v>27356</c:v>
                </c:pt>
                <c:pt idx="692">
                  <c:v>27357</c:v>
                </c:pt>
                <c:pt idx="693">
                  <c:v>27358</c:v>
                </c:pt>
                <c:pt idx="694">
                  <c:v>27359</c:v>
                </c:pt>
                <c:pt idx="695">
                  <c:v>27360</c:v>
                </c:pt>
                <c:pt idx="696">
                  <c:v>27361</c:v>
                </c:pt>
                <c:pt idx="697">
                  <c:v>27362</c:v>
                </c:pt>
                <c:pt idx="698">
                  <c:v>27363</c:v>
                </c:pt>
                <c:pt idx="699">
                  <c:v>27364</c:v>
                </c:pt>
                <c:pt idx="700">
                  <c:v>27365</c:v>
                </c:pt>
                <c:pt idx="701">
                  <c:v>27366</c:v>
                </c:pt>
                <c:pt idx="702">
                  <c:v>27367</c:v>
                </c:pt>
                <c:pt idx="703">
                  <c:v>27368</c:v>
                </c:pt>
                <c:pt idx="704">
                  <c:v>27369</c:v>
                </c:pt>
                <c:pt idx="705">
                  <c:v>27370</c:v>
                </c:pt>
                <c:pt idx="706">
                  <c:v>27371</c:v>
                </c:pt>
                <c:pt idx="707">
                  <c:v>27372</c:v>
                </c:pt>
                <c:pt idx="708">
                  <c:v>27373</c:v>
                </c:pt>
                <c:pt idx="709">
                  <c:v>27374</c:v>
                </c:pt>
                <c:pt idx="710">
                  <c:v>27375</c:v>
                </c:pt>
                <c:pt idx="711">
                  <c:v>27376</c:v>
                </c:pt>
                <c:pt idx="712">
                  <c:v>27377</c:v>
                </c:pt>
                <c:pt idx="713">
                  <c:v>27378</c:v>
                </c:pt>
                <c:pt idx="714">
                  <c:v>27379</c:v>
                </c:pt>
                <c:pt idx="715">
                  <c:v>27380</c:v>
                </c:pt>
                <c:pt idx="716">
                  <c:v>27381</c:v>
                </c:pt>
                <c:pt idx="717">
                  <c:v>27382</c:v>
                </c:pt>
                <c:pt idx="718">
                  <c:v>27383</c:v>
                </c:pt>
                <c:pt idx="719">
                  <c:v>27384</c:v>
                </c:pt>
                <c:pt idx="720">
                  <c:v>27385</c:v>
                </c:pt>
                <c:pt idx="721">
                  <c:v>27386</c:v>
                </c:pt>
                <c:pt idx="722">
                  <c:v>27387</c:v>
                </c:pt>
                <c:pt idx="723">
                  <c:v>27388</c:v>
                </c:pt>
                <c:pt idx="724">
                  <c:v>27389</c:v>
                </c:pt>
                <c:pt idx="725">
                  <c:v>27390</c:v>
                </c:pt>
                <c:pt idx="726">
                  <c:v>27391</c:v>
                </c:pt>
                <c:pt idx="727">
                  <c:v>27392</c:v>
                </c:pt>
                <c:pt idx="728">
                  <c:v>27393</c:v>
                </c:pt>
                <c:pt idx="729">
                  <c:v>27394</c:v>
                </c:pt>
                <c:pt idx="730">
                  <c:v>27395</c:v>
                </c:pt>
                <c:pt idx="731">
                  <c:v>27396</c:v>
                </c:pt>
                <c:pt idx="732">
                  <c:v>27397</c:v>
                </c:pt>
                <c:pt idx="733">
                  <c:v>27398</c:v>
                </c:pt>
                <c:pt idx="734">
                  <c:v>27399</c:v>
                </c:pt>
                <c:pt idx="735">
                  <c:v>27400</c:v>
                </c:pt>
                <c:pt idx="736">
                  <c:v>27401</c:v>
                </c:pt>
                <c:pt idx="737">
                  <c:v>27402</c:v>
                </c:pt>
                <c:pt idx="738">
                  <c:v>27403</c:v>
                </c:pt>
                <c:pt idx="739">
                  <c:v>27404</c:v>
                </c:pt>
                <c:pt idx="740">
                  <c:v>27405</c:v>
                </c:pt>
                <c:pt idx="741">
                  <c:v>27406</c:v>
                </c:pt>
                <c:pt idx="742">
                  <c:v>27407</c:v>
                </c:pt>
                <c:pt idx="743">
                  <c:v>27408</c:v>
                </c:pt>
                <c:pt idx="744">
                  <c:v>27409</c:v>
                </c:pt>
                <c:pt idx="745">
                  <c:v>27410</c:v>
                </c:pt>
                <c:pt idx="746">
                  <c:v>27411</c:v>
                </c:pt>
                <c:pt idx="747">
                  <c:v>27412</c:v>
                </c:pt>
                <c:pt idx="748">
                  <c:v>27413</c:v>
                </c:pt>
                <c:pt idx="749">
                  <c:v>27414</c:v>
                </c:pt>
                <c:pt idx="750">
                  <c:v>27415</c:v>
                </c:pt>
                <c:pt idx="751">
                  <c:v>27416</c:v>
                </c:pt>
                <c:pt idx="752">
                  <c:v>27417</c:v>
                </c:pt>
                <c:pt idx="753">
                  <c:v>27418</c:v>
                </c:pt>
                <c:pt idx="754">
                  <c:v>27419</c:v>
                </c:pt>
                <c:pt idx="755">
                  <c:v>27420</c:v>
                </c:pt>
                <c:pt idx="756">
                  <c:v>27421</c:v>
                </c:pt>
                <c:pt idx="757">
                  <c:v>27422</c:v>
                </c:pt>
                <c:pt idx="758">
                  <c:v>27423</c:v>
                </c:pt>
                <c:pt idx="759">
                  <c:v>27424</c:v>
                </c:pt>
                <c:pt idx="760">
                  <c:v>27425</c:v>
                </c:pt>
                <c:pt idx="761">
                  <c:v>27426</c:v>
                </c:pt>
                <c:pt idx="762">
                  <c:v>27427</c:v>
                </c:pt>
                <c:pt idx="763">
                  <c:v>27428</c:v>
                </c:pt>
                <c:pt idx="764">
                  <c:v>27429</c:v>
                </c:pt>
                <c:pt idx="765">
                  <c:v>27430</c:v>
                </c:pt>
                <c:pt idx="766">
                  <c:v>27431</c:v>
                </c:pt>
                <c:pt idx="767">
                  <c:v>27432</c:v>
                </c:pt>
                <c:pt idx="768">
                  <c:v>27433</c:v>
                </c:pt>
                <c:pt idx="769">
                  <c:v>27434</c:v>
                </c:pt>
                <c:pt idx="770">
                  <c:v>27435</c:v>
                </c:pt>
                <c:pt idx="771">
                  <c:v>27436</c:v>
                </c:pt>
                <c:pt idx="772">
                  <c:v>27437</c:v>
                </c:pt>
                <c:pt idx="773">
                  <c:v>27438</c:v>
                </c:pt>
                <c:pt idx="774">
                  <c:v>27439</c:v>
                </c:pt>
                <c:pt idx="775">
                  <c:v>27440</c:v>
                </c:pt>
                <c:pt idx="776">
                  <c:v>27441</c:v>
                </c:pt>
                <c:pt idx="777">
                  <c:v>27442</c:v>
                </c:pt>
                <c:pt idx="778">
                  <c:v>27443</c:v>
                </c:pt>
                <c:pt idx="779">
                  <c:v>27444</c:v>
                </c:pt>
                <c:pt idx="780">
                  <c:v>27445</c:v>
                </c:pt>
                <c:pt idx="781">
                  <c:v>27446</c:v>
                </c:pt>
                <c:pt idx="782">
                  <c:v>27447</c:v>
                </c:pt>
                <c:pt idx="783">
                  <c:v>27448</c:v>
                </c:pt>
                <c:pt idx="784">
                  <c:v>27449</c:v>
                </c:pt>
                <c:pt idx="785">
                  <c:v>27450</c:v>
                </c:pt>
                <c:pt idx="786">
                  <c:v>27451</c:v>
                </c:pt>
                <c:pt idx="787">
                  <c:v>27452</c:v>
                </c:pt>
                <c:pt idx="788">
                  <c:v>27453</c:v>
                </c:pt>
                <c:pt idx="789">
                  <c:v>27454</c:v>
                </c:pt>
                <c:pt idx="790">
                  <c:v>27455</c:v>
                </c:pt>
                <c:pt idx="791">
                  <c:v>27456</c:v>
                </c:pt>
                <c:pt idx="792">
                  <c:v>27457</c:v>
                </c:pt>
                <c:pt idx="793">
                  <c:v>27458</c:v>
                </c:pt>
                <c:pt idx="794">
                  <c:v>27459</c:v>
                </c:pt>
                <c:pt idx="795">
                  <c:v>27460</c:v>
                </c:pt>
                <c:pt idx="796">
                  <c:v>27461</c:v>
                </c:pt>
                <c:pt idx="797">
                  <c:v>27462</c:v>
                </c:pt>
                <c:pt idx="798">
                  <c:v>27463</c:v>
                </c:pt>
                <c:pt idx="799">
                  <c:v>27464</c:v>
                </c:pt>
                <c:pt idx="800">
                  <c:v>27465</c:v>
                </c:pt>
                <c:pt idx="801">
                  <c:v>27466</c:v>
                </c:pt>
                <c:pt idx="802">
                  <c:v>27467</c:v>
                </c:pt>
                <c:pt idx="803">
                  <c:v>27468</c:v>
                </c:pt>
                <c:pt idx="804">
                  <c:v>27469</c:v>
                </c:pt>
                <c:pt idx="805">
                  <c:v>27470</c:v>
                </c:pt>
                <c:pt idx="806">
                  <c:v>27471</c:v>
                </c:pt>
                <c:pt idx="807">
                  <c:v>27472</c:v>
                </c:pt>
                <c:pt idx="808">
                  <c:v>27473</c:v>
                </c:pt>
                <c:pt idx="809">
                  <c:v>27474</c:v>
                </c:pt>
                <c:pt idx="810">
                  <c:v>27475</c:v>
                </c:pt>
                <c:pt idx="811">
                  <c:v>27476</c:v>
                </c:pt>
                <c:pt idx="812">
                  <c:v>27477</c:v>
                </c:pt>
                <c:pt idx="813">
                  <c:v>27478</c:v>
                </c:pt>
                <c:pt idx="814">
                  <c:v>27479</c:v>
                </c:pt>
                <c:pt idx="815">
                  <c:v>27480</c:v>
                </c:pt>
                <c:pt idx="816">
                  <c:v>27481</c:v>
                </c:pt>
                <c:pt idx="817">
                  <c:v>27482</c:v>
                </c:pt>
                <c:pt idx="818">
                  <c:v>27483</c:v>
                </c:pt>
                <c:pt idx="819">
                  <c:v>27484</c:v>
                </c:pt>
                <c:pt idx="820">
                  <c:v>27485</c:v>
                </c:pt>
                <c:pt idx="821">
                  <c:v>27486</c:v>
                </c:pt>
                <c:pt idx="822">
                  <c:v>27487</c:v>
                </c:pt>
                <c:pt idx="823">
                  <c:v>27488</c:v>
                </c:pt>
                <c:pt idx="824">
                  <c:v>27489</c:v>
                </c:pt>
                <c:pt idx="825">
                  <c:v>27490</c:v>
                </c:pt>
                <c:pt idx="826">
                  <c:v>27491</c:v>
                </c:pt>
                <c:pt idx="827">
                  <c:v>27492</c:v>
                </c:pt>
                <c:pt idx="828">
                  <c:v>27493</c:v>
                </c:pt>
                <c:pt idx="829">
                  <c:v>27494</c:v>
                </c:pt>
                <c:pt idx="830">
                  <c:v>27495</c:v>
                </c:pt>
                <c:pt idx="831">
                  <c:v>27496</c:v>
                </c:pt>
                <c:pt idx="832">
                  <c:v>27497</c:v>
                </c:pt>
                <c:pt idx="833">
                  <c:v>27498</c:v>
                </c:pt>
                <c:pt idx="834">
                  <c:v>27499</c:v>
                </c:pt>
                <c:pt idx="835">
                  <c:v>27500</c:v>
                </c:pt>
                <c:pt idx="836">
                  <c:v>27501</c:v>
                </c:pt>
                <c:pt idx="837">
                  <c:v>27502</c:v>
                </c:pt>
                <c:pt idx="838">
                  <c:v>27503</c:v>
                </c:pt>
                <c:pt idx="839">
                  <c:v>27504</c:v>
                </c:pt>
                <c:pt idx="840">
                  <c:v>27505</c:v>
                </c:pt>
                <c:pt idx="841">
                  <c:v>27506</c:v>
                </c:pt>
                <c:pt idx="842">
                  <c:v>27507</c:v>
                </c:pt>
                <c:pt idx="843">
                  <c:v>27508</c:v>
                </c:pt>
                <c:pt idx="844">
                  <c:v>27509</c:v>
                </c:pt>
                <c:pt idx="845">
                  <c:v>27510</c:v>
                </c:pt>
                <c:pt idx="846">
                  <c:v>27511</c:v>
                </c:pt>
                <c:pt idx="847">
                  <c:v>27512</c:v>
                </c:pt>
                <c:pt idx="848">
                  <c:v>27513</c:v>
                </c:pt>
                <c:pt idx="849">
                  <c:v>27514</c:v>
                </c:pt>
                <c:pt idx="850">
                  <c:v>27515</c:v>
                </c:pt>
                <c:pt idx="851">
                  <c:v>27516</c:v>
                </c:pt>
                <c:pt idx="852">
                  <c:v>27517</c:v>
                </c:pt>
                <c:pt idx="853">
                  <c:v>27518</c:v>
                </c:pt>
                <c:pt idx="854">
                  <c:v>27519</c:v>
                </c:pt>
                <c:pt idx="855">
                  <c:v>27520</c:v>
                </c:pt>
                <c:pt idx="856">
                  <c:v>27521</c:v>
                </c:pt>
                <c:pt idx="857">
                  <c:v>27522</c:v>
                </c:pt>
                <c:pt idx="858">
                  <c:v>27523</c:v>
                </c:pt>
                <c:pt idx="859">
                  <c:v>27524</c:v>
                </c:pt>
                <c:pt idx="860">
                  <c:v>27525</c:v>
                </c:pt>
                <c:pt idx="861">
                  <c:v>27526</c:v>
                </c:pt>
                <c:pt idx="862">
                  <c:v>27527</c:v>
                </c:pt>
                <c:pt idx="863">
                  <c:v>27528</c:v>
                </c:pt>
                <c:pt idx="864">
                  <c:v>27529</c:v>
                </c:pt>
                <c:pt idx="865">
                  <c:v>27530</c:v>
                </c:pt>
                <c:pt idx="866">
                  <c:v>27531</c:v>
                </c:pt>
                <c:pt idx="867">
                  <c:v>27532</c:v>
                </c:pt>
                <c:pt idx="868">
                  <c:v>27533</c:v>
                </c:pt>
                <c:pt idx="869">
                  <c:v>27534</c:v>
                </c:pt>
                <c:pt idx="870">
                  <c:v>27535</c:v>
                </c:pt>
                <c:pt idx="871">
                  <c:v>27536</c:v>
                </c:pt>
                <c:pt idx="872">
                  <c:v>27537</c:v>
                </c:pt>
                <c:pt idx="873">
                  <c:v>27538</c:v>
                </c:pt>
                <c:pt idx="874">
                  <c:v>27539</c:v>
                </c:pt>
                <c:pt idx="875">
                  <c:v>27540</c:v>
                </c:pt>
                <c:pt idx="876">
                  <c:v>27541</c:v>
                </c:pt>
                <c:pt idx="877">
                  <c:v>27542</c:v>
                </c:pt>
                <c:pt idx="878">
                  <c:v>27543</c:v>
                </c:pt>
                <c:pt idx="879">
                  <c:v>27544</c:v>
                </c:pt>
                <c:pt idx="880">
                  <c:v>27545</c:v>
                </c:pt>
                <c:pt idx="881">
                  <c:v>27546</c:v>
                </c:pt>
                <c:pt idx="882">
                  <c:v>27547</c:v>
                </c:pt>
                <c:pt idx="883">
                  <c:v>27548</c:v>
                </c:pt>
                <c:pt idx="884">
                  <c:v>27549</c:v>
                </c:pt>
                <c:pt idx="885">
                  <c:v>27550</c:v>
                </c:pt>
                <c:pt idx="886">
                  <c:v>27551</c:v>
                </c:pt>
                <c:pt idx="887">
                  <c:v>27552</c:v>
                </c:pt>
                <c:pt idx="888">
                  <c:v>27553</c:v>
                </c:pt>
                <c:pt idx="889">
                  <c:v>27554</c:v>
                </c:pt>
                <c:pt idx="890">
                  <c:v>27555</c:v>
                </c:pt>
                <c:pt idx="891">
                  <c:v>27556</c:v>
                </c:pt>
                <c:pt idx="892">
                  <c:v>27557</c:v>
                </c:pt>
                <c:pt idx="893">
                  <c:v>27558</c:v>
                </c:pt>
                <c:pt idx="894">
                  <c:v>27559</c:v>
                </c:pt>
                <c:pt idx="895">
                  <c:v>27560</c:v>
                </c:pt>
                <c:pt idx="896">
                  <c:v>27561</c:v>
                </c:pt>
                <c:pt idx="897">
                  <c:v>27562</c:v>
                </c:pt>
                <c:pt idx="898">
                  <c:v>27563</c:v>
                </c:pt>
                <c:pt idx="899">
                  <c:v>27564</c:v>
                </c:pt>
                <c:pt idx="900">
                  <c:v>27565</c:v>
                </c:pt>
                <c:pt idx="901">
                  <c:v>27566</c:v>
                </c:pt>
                <c:pt idx="902">
                  <c:v>27567</c:v>
                </c:pt>
                <c:pt idx="903">
                  <c:v>27568</c:v>
                </c:pt>
                <c:pt idx="904">
                  <c:v>27569</c:v>
                </c:pt>
                <c:pt idx="905">
                  <c:v>27570</c:v>
                </c:pt>
                <c:pt idx="906">
                  <c:v>27571</c:v>
                </c:pt>
                <c:pt idx="907">
                  <c:v>27572</c:v>
                </c:pt>
                <c:pt idx="908">
                  <c:v>27573</c:v>
                </c:pt>
                <c:pt idx="909">
                  <c:v>27574</c:v>
                </c:pt>
                <c:pt idx="910">
                  <c:v>27575</c:v>
                </c:pt>
                <c:pt idx="911">
                  <c:v>27576</c:v>
                </c:pt>
                <c:pt idx="912">
                  <c:v>27577</c:v>
                </c:pt>
                <c:pt idx="913">
                  <c:v>27578</c:v>
                </c:pt>
                <c:pt idx="914">
                  <c:v>27579</c:v>
                </c:pt>
                <c:pt idx="915">
                  <c:v>27580</c:v>
                </c:pt>
                <c:pt idx="916">
                  <c:v>27581</c:v>
                </c:pt>
                <c:pt idx="917">
                  <c:v>27582</c:v>
                </c:pt>
                <c:pt idx="918">
                  <c:v>27583</c:v>
                </c:pt>
                <c:pt idx="919">
                  <c:v>27584</c:v>
                </c:pt>
                <c:pt idx="920">
                  <c:v>27585</c:v>
                </c:pt>
                <c:pt idx="921">
                  <c:v>27586</c:v>
                </c:pt>
                <c:pt idx="922">
                  <c:v>27587</c:v>
                </c:pt>
                <c:pt idx="923">
                  <c:v>27588</c:v>
                </c:pt>
                <c:pt idx="924">
                  <c:v>27589</c:v>
                </c:pt>
                <c:pt idx="925">
                  <c:v>27590</c:v>
                </c:pt>
                <c:pt idx="926">
                  <c:v>27591</c:v>
                </c:pt>
                <c:pt idx="927">
                  <c:v>27592</c:v>
                </c:pt>
                <c:pt idx="928">
                  <c:v>27593</c:v>
                </c:pt>
                <c:pt idx="929">
                  <c:v>27594</c:v>
                </c:pt>
                <c:pt idx="930">
                  <c:v>27595</c:v>
                </c:pt>
                <c:pt idx="931">
                  <c:v>27596</c:v>
                </c:pt>
                <c:pt idx="932">
                  <c:v>27597</c:v>
                </c:pt>
                <c:pt idx="933">
                  <c:v>27598</c:v>
                </c:pt>
                <c:pt idx="934">
                  <c:v>27599</c:v>
                </c:pt>
                <c:pt idx="935">
                  <c:v>27600</c:v>
                </c:pt>
                <c:pt idx="936">
                  <c:v>27601</c:v>
                </c:pt>
                <c:pt idx="937">
                  <c:v>27602</c:v>
                </c:pt>
                <c:pt idx="938">
                  <c:v>27603</c:v>
                </c:pt>
                <c:pt idx="939">
                  <c:v>27604</c:v>
                </c:pt>
                <c:pt idx="940">
                  <c:v>27605</c:v>
                </c:pt>
                <c:pt idx="941">
                  <c:v>27606</c:v>
                </c:pt>
                <c:pt idx="942">
                  <c:v>27607</c:v>
                </c:pt>
                <c:pt idx="943">
                  <c:v>27608</c:v>
                </c:pt>
                <c:pt idx="944">
                  <c:v>27609</c:v>
                </c:pt>
                <c:pt idx="945">
                  <c:v>27610</c:v>
                </c:pt>
                <c:pt idx="946">
                  <c:v>27611</c:v>
                </c:pt>
                <c:pt idx="947">
                  <c:v>27612</c:v>
                </c:pt>
                <c:pt idx="948">
                  <c:v>27613</c:v>
                </c:pt>
                <c:pt idx="949">
                  <c:v>27614</c:v>
                </c:pt>
                <c:pt idx="950">
                  <c:v>27615</c:v>
                </c:pt>
                <c:pt idx="951">
                  <c:v>27616</c:v>
                </c:pt>
                <c:pt idx="952">
                  <c:v>27617</c:v>
                </c:pt>
                <c:pt idx="953">
                  <c:v>27618</c:v>
                </c:pt>
                <c:pt idx="954">
                  <c:v>27619</c:v>
                </c:pt>
                <c:pt idx="955">
                  <c:v>27620</c:v>
                </c:pt>
                <c:pt idx="956">
                  <c:v>27621</c:v>
                </c:pt>
                <c:pt idx="957">
                  <c:v>27622</c:v>
                </c:pt>
                <c:pt idx="958">
                  <c:v>27623</c:v>
                </c:pt>
                <c:pt idx="959">
                  <c:v>27624</c:v>
                </c:pt>
                <c:pt idx="960">
                  <c:v>27625</c:v>
                </c:pt>
                <c:pt idx="961">
                  <c:v>27626</c:v>
                </c:pt>
                <c:pt idx="962">
                  <c:v>27627</c:v>
                </c:pt>
                <c:pt idx="963">
                  <c:v>27628</c:v>
                </c:pt>
                <c:pt idx="964">
                  <c:v>27629</c:v>
                </c:pt>
                <c:pt idx="965">
                  <c:v>27630</c:v>
                </c:pt>
                <c:pt idx="966">
                  <c:v>27631</c:v>
                </c:pt>
                <c:pt idx="967">
                  <c:v>27632</c:v>
                </c:pt>
                <c:pt idx="968">
                  <c:v>27633</c:v>
                </c:pt>
                <c:pt idx="969">
                  <c:v>27634</c:v>
                </c:pt>
                <c:pt idx="970">
                  <c:v>27635</c:v>
                </c:pt>
                <c:pt idx="971">
                  <c:v>27636</c:v>
                </c:pt>
                <c:pt idx="972">
                  <c:v>27637</c:v>
                </c:pt>
                <c:pt idx="973">
                  <c:v>27638</c:v>
                </c:pt>
                <c:pt idx="974">
                  <c:v>27639</c:v>
                </c:pt>
                <c:pt idx="975">
                  <c:v>27640</c:v>
                </c:pt>
                <c:pt idx="976">
                  <c:v>27641</c:v>
                </c:pt>
                <c:pt idx="977">
                  <c:v>27642</c:v>
                </c:pt>
                <c:pt idx="978">
                  <c:v>27643</c:v>
                </c:pt>
                <c:pt idx="979">
                  <c:v>27644</c:v>
                </c:pt>
                <c:pt idx="980">
                  <c:v>27645</c:v>
                </c:pt>
                <c:pt idx="981">
                  <c:v>27646</c:v>
                </c:pt>
                <c:pt idx="982">
                  <c:v>27647</c:v>
                </c:pt>
                <c:pt idx="983">
                  <c:v>27648</c:v>
                </c:pt>
                <c:pt idx="984">
                  <c:v>27649</c:v>
                </c:pt>
                <c:pt idx="985">
                  <c:v>27650</c:v>
                </c:pt>
                <c:pt idx="986">
                  <c:v>27651</c:v>
                </c:pt>
                <c:pt idx="987">
                  <c:v>27652</c:v>
                </c:pt>
                <c:pt idx="988">
                  <c:v>27653</c:v>
                </c:pt>
                <c:pt idx="989">
                  <c:v>27654</c:v>
                </c:pt>
                <c:pt idx="990">
                  <c:v>27655</c:v>
                </c:pt>
                <c:pt idx="991">
                  <c:v>27656</c:v>
                </c:pt>
                <c:pt idx="992">
                  <c:v>27657</c:v>
                </c:pt>
                <c:pt idx="993">
                  <c:v>27658</c:v>
                </c:pt>
                <c:pt idx="994">
                  <c:v>27659</c:v>
                </c:pt>
                <c:pt idx="995">
                  <c:v>27660</c:v>
                </c:pt>
                <c:pt idx="996">
                  <c:v>27661</c:v>
                </c:pt>
                <c:pt idx="997">
                  <c:v>27662</c:v>
                </c:pt>
                <c:pt idx="998">
                  <c:v>27663</c:v>
                </c:pt>
                <c:pt idx="999">
                  <c:v>27664</c:v>
                </c:pt>
                <c:pt idx="1000">
                  <c:v>27665</c:v>
                </c:pt>
                <c:pt idx="1001">
                  <c:v>27666</c:v>
                </c:pt>
                <c:pt idx="1002">
                  <c:v>27667</c:v>
                </c:pt>
                <c:pt idx="1003">
                  <c:v>27668</c:v>
                </c:pt>
                <c:pt idx="1004">
                  <c:v>27669</c:v>
                </c:pt>
                <c:pt idx="1005">
                  <c:v>27670</c:v>
                </c:pt>
                <c:pt idx="1006">
                  <c:v>27671</c:v>
                </c:pt>
                <c:pt idx="1007">
                  <c:v>27672</c:v>
                </c:pt>
                <c:pt idx="1008">
                  <c:v>27673</c:v>
                </c:pt>
                <c:pt idx="1009">
                  <c:v>27674</c:v>
                </c:pt>
                <c:pt idx="1010">
                  <c:v>27675</c:v>
                </c:pt>
                <c:pt idx="1011">
                  <c:v>27676</c:v>
                </c:pt>
                <c:pt idx="1012">
                  <c:v>27677</c:v>
                </c:pt>
                <c:pt idx="1013">
                  <c:v>27678</c:v>
                </c:pt>
                <c:pt idx="1014">
                  <c:v>27679</c:v>
                </c:pt>
                <c:pt idx="1015">
                  <c:v>27680</c:v>
                </c:pt>
                <c:pt idx="1016">
                  <c:v>27681</c:v>
                </c:pt>
                <c:pt idx="1017">
                  <c:v>27682</c:v>
                </c:pt>
                <c:pt idx="1018">
                  <c:v>27683</c:v>
                </c:pt>
                <c:pt idx="1019">
                  <c:v>27684</c:v>
                </c:pt>
                <c:pt idx="1020">
                  <c:v>27685</c:v>
                </c:pt>
                <c:pt idx="1021">
                  <c:v>27686</c:v>
                </c:pt>
                <c:pt idx="1022">
                  <c:v>27687</c:v>
                </c:pt>
                <c:pt idx="1023">
                  <c:v>27688</c:v>
                </c:pt>
                <c:pt idx="1024">
                  <c:v>27689</c:v>
                </c:pt>
                <c:pt idx="1025">
                  <c:v>27690</c:v>
                </c:pt>
                <c:pt idx="1026">
                  <c:v>27691</c:v>
                </c:pt>
                <c:pt idx="1027">
                  <c:v>27692</c:v>
                </c:pt>
                <c:pt idx="1028">
                  <c:v>27693</c:v>
                </c:pt>
                <c:pt idx="1029">
                  <c:v>27694</c:v>
                </c:pt>
                <c:pt idx="1030">
                  <c:v>27695</c:v>
                </c:pt>
                <c:pt idx="1031">
                  <c:v>27696</c:v>
                </c:pt>
                <c:pt idx="1032">
                  <c:v>27697</c:v>
                </c:pt>
                <c:pt idx="1033">
                  <c:v>27698</c:v>
                </c:pt>
                <c:pt idx="1034">
                  <c:v>27699</c:v>
                </c:pt>
                <c:pt idx="1035">
                  <c:v>27700</c:v>
                </c:pt>
                <c:pt idx="1036">
                  <c:v>27701</c:v>
                </c:pt>
                <c:pt idx="1037">
                  <c:v>27702</c:v>
                </c:pt>
                <c:pt idx="1038">
                  <c:v>27703</c:v>
                </c:pt>
                <c:pt idx="1039">
                  <c:v>27704</c:v>
                </c:pt>
                <c:pt idx="1040">
                  <c:v>27705</c:v>
                </c:pt>
                <c:pt idx="1041">
                  <c:v>27706</c:v>
                </c:pt>
                <c:pt idx="1042">
                  <c:v>27707</c:v>
                </c:pt>
                <c:pt idx="1043">
                  <c:v>27708</c:v>
                </c:pt>
                <c:pt idx="1044">
                  <c:v>27709</c:v>
                </c:pt>
                <c:pt idx="1045">
                  <c:v>27710</c:v>
                </c:pt>
                <c:pt idx="1046">
                  <c:v>27711</c:v>
                </c:pt>
                <c:pt idx="1047">
                  <c:v>27712</c:v>
                </c:pt>
                <c:pt idx="1048">
                  <c:v>27713</c:v>
                </c:pt>
                <c:pt idx="1049">
                  <c:v>27714</c:v>
                </c:pt>
                <c:pt idx="1050">
                  <c:v>27715</c:v>
                </c:pt>
                <c:pt idx="1051">
                  <c:v>27716</c:v>
                </c:pt>
                <c:pt idx="1052">
                  <c:v>27717</c:v>
                </c:pt>
                <c:pt idx="1053">
                  <c:v>27718</c:v>
                </c:pt>
                <c:pt idx="1054">
                  <c:v>27719</c:v>
                </c:pt>
                <c:pt idx="1055">
                  <c:v>27720</c:v>
                </c:pt>
                <c:pt idx="1056">
                  <c:v>27721</c:v>
                </c:pt>
                <c:pt idx="1057">
                  <c:v>27722</c:v>
                </c:pt>
                <c:pt idx="1058">
                  <c:v>27723</c:v>
                </c:pt>
                <c:pt idx="1059">
                  <c:v>27724</c:v>
                </c:pt>
                <c:pt idx="1060">
                  <c:v>27725</c:v>
                </c:pt>
                <c:pt idx="1061">
                  <c:v>27726</c:v>
                </c:pt>
                <c:pt idx="1062">
                  <c:v>27727</c:v>
                </c:pt>
                <c:pt idx="1063">
                  <c:v>27728</c:v>
                </c:pt>
                <c:pt idx="1064">
                  <c:v>27729</c:v>
                </c:pt>
                <c:pt idx="1065">
                  <c:v>27730</c:v>
                </c:pt>
                <c:pt idx="1066">
                  <c:v>27731</c:v>
                </c:pt>
                <c:pt idx="1067">
                  <c:v>27732</c:v>
                </c:pt>
                <c:pt idx="1068">
                  <c:v>27733</c:v>
                </c:pt>
                <c:pt idx="1069">
                  <c:v>27734</c:v>
                </c:pt>
                <c:pt idx="1070">
                  <c:v>27735</c:v>
                </c:pt>
                <c:pt idx="1071">
                  <c:v>27736</c:v>
                </c:pt>
                <c:pt idx="1072">
                  <c:v>27737</c:v>
                </c:pt>
                <c:pt idx="1073">
                  <c:v>27738</c:v>
                </c:pt>
                <c:pt idx="1074">
                  <c:v>27739</c:v>
                </c:pt>
                <c:pt idx="1075">
                  <c:v>27740</c:v>
                </c:pt>
                <c:pt idx="1076">
                  <c:v>27741</c:v>
                </c:pt>
                <c:pt idx="1077">
                  <c:v>27742</c:v>
                </c:pt>
                <c:pt idx="1078">
                  <c:v>27743</c:v>
                </c:pt>
                <c:pt idx="1079">
                  <c:v>27744</c:v>
                </c:pt>
                <c:pt idx="1080">
                  <c:v>27745</c:v>
                </c:pt>
                <c:pt idx="1081">
                  <c:v>27746</c:v>
                </c:pt>
                <c:pt idx="1082">
                  <c:v>27747</c:v>
                </c:pt>
                <c:pt idx="1083">
                  <c:v>27748</c:v>
                </c:pt>
                <c:pt idx="1084">
                  <c:v>27749</c:v>
                </c:pt>
                <c:pt idx="1085">
                  <c:v>27750</c:v>
                </c:pt>
                <c:pt idx="1086">
                  <c:v>27751</c:v>
                </c:pt>
                <c:pt idx="1087">
                  <c:v>27752</c:v>
                </c:pt>
                <c:pt idx="1088">
                  <c:v>27753</c:v>
                </c:pt>
                <c:pt idx="1089">
                  <c:v>27754</c:v>
                </c:pt>
                <c:pt idx="1090">
                  <c:v>27755</c:v>
                </c:pt>
                <c:pt idx="1091">
                  <c:v>27756</c:v>
                </c:pt>
                <c:pt idx="1092">
                  <c:v>27757</c:v>
                </c:pt>
                <c:pt idx="1093">
                  <c:v>27758</c:v>
                </c:pt>
                <c:pt idx="1094">
                  <c:v>27759</c:v>
                </c:pt>
                <c:pt idx="1095">
                  <c:v>27760</c:v>
                </c:pt>
                <c:pt idx="1096">
                  <c:v>27761</c:v>
                </c:pt>
                <c:pt idx="1097">
                  <c:v>27762</c:v>
                </c:pt>
                <c:pt idx="1098">
                  <c:v>27763</c:v>
                </c:pt>
                <c:pt idx="1099">
                  <c:v>27764</c:v>
                </c:pt>
                <c:pt idx="1100">
                  <c:v>27765</c:v>
                </c:pt>
                <c:pt idx="1101">
                  <c:v>27766</c:v>
                </c:pt>
                <c:pt idx="1102">
                  <c:v>27767</c:v>
                </c:pt>
                <c:pt idx="1103">
                  <c:v>27768</c:v>
                </c:pt>
                <c:pt idx="1104">
                  <c:v>27769</c:v>
                </c:pt>
                <c:pt idx="1105">
                  <c:v>27770</c:v>
                </c:pt>
                <c:pt idx="1106">
                  <c:v>27771</c:v>
                </c:pt>
                <c:pt idx="1107">
                  <c:v>27772</c:v>
                </c:pt>
                <c:pt idx="1108">
                  <c:v>27773</c:v>
                </c:pt>
                <c:pt idx="1109">
                  <c:v>27774</c:v>
                </c:pt>
                <c:pt idx="1110">
                  <c:v>27775</c:v>
                </c:pt>
                <c:pt idx="1111">
                  <c:v>27776</c:v>
                </c:pt>
                <c:pt idx="1112">
                  <c:v>27777</c:v>
                </c:pt>
                <c:pt idx="1113">
                  <c:v>27778</c:v>
                </c:pt>
                <c:pt idx="1114">
                  <c:v>27779</c:v>
                </c:pt>
                <c:pt idx="1115">
                  <c:v>27780</c:v>
                </c:pt>
                <c:pt idx="1116">
                  <c:v>27781</c:v>
                </c:pt>
                <c:pt idx="1117">
                  <c:v>27782</c:v>
                </c:pt>
                <c:pt idx="1118">
                  <c:v>27783</c:v>
                </c:pt>
                <c:pt idx="1119">
                  <c:v>27784</c:v>
                </c:pt>
                <c:pt idx="1120">
                  <c:v>27785</c:v>
                </c:pt>
                <c:pt idx="1121">
                  <c:v>27786</c:v>
                </c:pt>
                <c:pt idx="1122">
                  <c:v>27787</c:v>
                </c:pt>
                <c:pt idx="1123">
                  <c:v>27788</c:v>
                </c:pt>
                <c:pt idx="1124">
                  <c:v>27789</c:v>
                </c:pt>
                <c:pt idx="1125">
                  <c:v>27790</c:v>
                </c:pt>
                <c:pt idx="1126">
                  <c:v>27791</c:v>
                </c:pt>
                <c:pt idx="1127">
                  <c:v>27792</c:v>
                </c:pt>
                <c:pt idx="1128">
                  <c:v>27793</c:v>
                </c:pt>
                <c:pt idx="1129">
                  <c:v>27794</c:v>
                </c:pt>
                <c:pt idx="1130">
                  <c:v>27795</c:v>
                </c:pt>
                <c:pt idx="1131">
                  <c:v>27796</c:v>
                </c:pt>
                <c:pt idx="1132">
                  <c:v>27797</c:v>
                </c:pt>
                <c:pt idx="1133">
                  <c:v>27798</c:v>
                </c:pt>
                <c:pt idx="1134">
                  <c:v>27799</c:v>
                </c:pt>
                <c:pt idx="1135">
                  <c:v>27800</c:v>
                </c:pt>
                <c:pt idx="1136">
                  <c:v>27801</c:v>
                </c:pt>
                <c:pt idx="1137">
                  <c:v>27802</c:v>
                </c:pt>
                <c:pt idx="1138">
                  <c:v>27803</c:v>
                </c:pt>
                <c:pt idx="1139">
                  <c:v>27804</c:v>
                </c:pt>
                <c:pt idx="1140">
                  <c:v>27805</c:v>
                </c:pt>
                <c:pt idx="1141">
                  <c:v>27806</c:v>
                </c:pt>
                <c:pt idx="1142">
                  <c:v>27807</c:v>
                </c:pt>
                <c:pt idx="1143">
                  <c:v>27808</c:v>
                </c:pt>
                <c:pt idx="1144">
                  <c:v>27809</c:v>
                </c:pt>
                <c:pt idx="1145">
                  <c:v>27810</c:v>
                </c:pt>
                <c:pt idx="1146">
                  <c:v>27811</c:v>
                </c:pt>
                <c:pt idx="1147">
                  <c:v>27812</c:v>
                </c:pt>
                <c:pt idx="1148">
                  <c:v>27813</c:v>
                </c:pt>
                <c:pt idx="1149">
                  <c:v>27814</c:v>
                </c:pt>
                <c:pt idx="1150">
                  <c:v>27815</c:v>
                </c:pt>
                <c:pt idx="1151">
                  <c:v>27816</c:v>
                </c:pt>
                <c:pt idx="1152">
                  <c:v>27817</c:v>
                </c:pt>
                <c:pt idx="1153">
                  <c:v>27818</c:v>
                </c:pt>
                <c:pt idx="1154">
                  <c:v>27819</c:v>
                </c:pt>
                <c:pt idx="1155">
                  <c:v>27820</c:v>
                </c:pt>
                <c:pt idx="1156">
                  <c:v>27821</c:v>
                </c:pt>
                <c:pt idx="1157">
                  <c:v>27822</c:v>
                </c:pt>
                <c:pt idx="1158">
                  <c:v>27823</c:v>
                </c:pt>
                <c:pt idx="1159">
                  <c:v>27824</c:v>
                </c:pt>
                <c:pt idx="1160">
                  <c:v>27825</c:v>
                </c:pt>
                <c:pt idx="1161">
                  <c:v>27826</c:v>
                </c:pt>
                <c:pt idx="1162">
                  <c:v>27827</c:v>
                </c:pt>
                <c:pt idx="1163">
                  <c:v>27828</c:v>
                </c:pt>
                <c:pt idx="1164">
                  <c:v>27829</c:v>
                </c:pt>
                <c:pt idx="1165">
                  <c:v>27830</c:v>
                </c:pt>
                <c:pt idx="1166">
                  <c:v>27831</c:v>
                </c:pt>
                <c:pt idx="1167">
                  <c:v>27832</c:v>
                </c:pt>
                <c:pt idx="1168">
                  <c:v>27833</c:v>
                </c:pt>
                <c:pt idx="1169">
                  <c:v>27834</c:v>
                </c:pt>
                <c:pt idx="1170">
                  <c:v>27835</c:v>
                </c:pt>
                <c:pt idx="1171">
                  <c:v>27836</c:v>
                </c:pt>
                <c:pt idx="1172">
                  <c:v>27837</c:v>
                </c:pt>
                <c:pt idx="1173">
                  <c:v>27838</c:v>
                </c:pt>
                <c:pt idx="1174">
                  <c:v>27839</c:v>
                </c:pt>
                <c:pt idx="1175">
                  <c:v>27840</c:v>
                </c:pt>
                <c:pt idx="1176">
                  <c:v>27841</c:v>
                </c:pt>
                <c:pt idx="1177">
                  <c:v>27842</c:v>
                </c:pt>
                <c:pt idx="1178">
                  <c:v>27843</c:v>
                </c:pt>
                <c:pt idx="1179">
                  <c:v>27844</c:v>
                </c:pt>
                <c:pt idx="1180">
                  <c:v>27845</c:v>
                </c:pt>
                <c:pt idx="1181">
                  <c:v>27846</c:v>
                </c:pt>
                <c:pt idx="1182">
                  <c:v>27847</c:v>
                </c:pt>
                <c:pt idx="1183">
                  <c:v>27848</c:v>
                </c:pt>
                <c:pt idx="1184">
                  <c:v>27849</c:v>
                </c:pt>
                <c:pt idx="1185">
                  <c:v>27850</c:v>
                </c:pt>
                <c:pt idx="1186">
                  <c:v>27851</c:v>
                </c:pt>
                <c:pt idx="1187">
                  <c:v>27852</c:v>
                </c:pt>
                <c:pt idx="1188">
                  <c:v>27853</c:v>
                </c:pt>
                <c:pt idx="1189">
                  <c:v>27854</c:v>
                </c:pt>
                <c:pt idx="1190">
                  <c:v>27855</c:v>
                </c:pt>
                <c:pt idx="1191">
                  <c:v>27856</c:v>
                </c:pt>
                <c:pt idx="1192">
                  <c:v>27857</c:v>
                </c:pt>
                <c:pt idx="1193">
                  <c:v>27858</c:v>
                </c:pt>
                <c:pt idx="1194">
                  <c:v>27859</c:v>
                </c:pt>
                <c:pt idx="1195">
                  <c:v>27860</c:v>
                </c:pt>
                <c:pt idx="1196">
                  <c:v>27861</c:v>
                </c:pt>
                <c:pt idx="1197">
                  <c:v>27862</c:v>
                </c:pt>
                <c:pt idx="1198">
                  <c:v>27863</c:v>
                </c:pt>
                <c:pt idx="1199">
                  <c:v>27864</c:v>
                </c:pt>
                <c:pt idx="1200">
                  <c:v>27865</c:v>
                </c:pt>
                <c:pt idx="1201">
                  <c:v>27866</c:v>
                </c:pt>
                <c:pt idx="1202">
                  <c:v>27867</c:v>
                </c:pt>
                <c:pt idx="1203">
                  <c:v>27868</c:v>
                </c:pt>
                <c:pt idx="1204">
                  <c:v>27869</c:v>
                </c:pt>
                <c:pt idx="1205">
                  <c:v>27870</c:v>
                </c:pt>
                <c:pt idx="1206">
                  <c:v>27871</c:v>
                </c:pt>
                <c:pt idx="1207">
                  <c:v>27872</c:v>
                </c:pt>
                <c:pt idx="1208">
                  <c:v>27873</c:v>
                </c:pt>
                <c:pt idx="1209">
                  <c:v>27874</c:v>
                </c:pt>
                <c:pt idx="1210">
                  <c:v>27875</c:v>
                </c:pt>
                <c:pt idx="1211">
                  <c:v>27876</c:v>
                </c:pt>
                <c:pt idx="1212">
                  <c:v>27877</c:v>
                </c:pt>
                <c:pt idx="1213">
                  <c:v>27878</c:v>
                </c:pt>
                <c:pt idx="1214">
                  <c:v>27879</c:v>
                </c:pt>
                <c:pt idx="1215">
                  <c:v>27880</c:v>
                </c:pt>
                <c:pt idx="1216">
                  <c:v>27881</c:v>
                </c:pt>
                <c:pt idx="1217">
                  <c:v>27882</c:v>
                </c:pt>
                <c:pt idx="1218">
                  <c:v>27883</c:v>
                </c:pt>
                <c:pt idx="1219">
                  <c:v>27884</c:v>
                </c:pt>
                <c:pt idx="1220">
                  <c:v>27885</c:v>
                </c:pt>
                <c:pt idx="1221">
                  <c:v>27886</c:v>
                </c:pt>
                <c:pt idx="1222">
                  <c:v>27887</c:v>
                </c:pt>
                <c:pt idx="1223">
                  <c:v>27888</c:v>
                </c:pt>
                <c:pt idx="1224">
                  <c:v>27889</c:v>
                </c:pt>
                <c:pt idx="1225">
                  <c:v>27890</c:v>
                </c:pt>
                <c:pt idx="1226">
                  <c:v>27891</c:v>
                </c:pt>
                <c:pt idx="1227">
                  <c:v>27892</c:v>
                </c:pt>
                <c:pt idx="1228">
                  <c:v>27893</c:v>
                </c:pt>
                <c:pt idx="1229">
                  <c:v>27894</c:v>
                </c:pt>
                <c:pt idx="1230">
                  <c:v>27895</c:v>
                </c:pt>
                <c:pt idx="1231">
                  <c:v>27896</c:v>
                </c:pt>
                <c:pt idx="1232">
                  <c:v>27897</c:v>
                </c:pt>
                <c:pt idx="1233">
                  <c:v>27898</c:v>
                </c:pt>
                <c:pt idx="1234">
                  <c:v>27899</c:v>
                </c:pt>
                <c:pt idx="1235">
                  <c:v>27900</c:v>
                </c:pt>
                <c:pt idx="1236">
                  <c:v>27901</c:v>
                </c:pt>
                <c:pt idx="1237">
                  <c:v>27902</c:v>
                </c:pt>
                <c:pt idx="1238">
                  <c:v>27903</c:v>
                </c:pt>
                <c:pt idx="1239">
                  <c:v>27904</c:v>
                </c:pt>
                <c:pt idx="1240">
                  <c:v>27905</c:v>
                </c:pt>
                <c:pt idx="1241">
                  <c:v>27906</c:v>
                </c:pt>
                <c:pt idx="1242">
                  <c:v>27907</c:v>
                </c:pt>
                <c:pt idx="1243">
                  <c:v>27908</c:v>
                </c:pt>
                <c:pt idx="1244">
                  <c:v>27909</c:v>
                </c:pt>
                <c:pt idx="1245">
                  <c:v>27910</c:v>
                </c:pt>
                <c:pt idx="1246">
                  <c:v>27911</c:v>
                </c:pt>
                <c:pt idx="1247">
                  <c:v>27912</c:v>
                </c:pt>
                <c:pt idx="1248">
                  <c:v>27913</c:v>
                </c:pt>
                <c:pt idx="1249">
                  <c:v>27914</c:v>
                </c:pt>
                <c:pt idx="1250">
                  <c:v>27915</c:v>
                </c:pt>
                <c:pt idx="1251">
                  <c:v>27916</c:v>
                </c:pt>
                <c:pt idx="1252">
                  <c:v>27917</c:v>
                </c:pt>
                <c:pt idx="1253">
                  <c:v>27918</c:v>
                </c:pt>
                <c:pt idx="1254">
                  <c:v>27919</c:v>
                </c:pt>
                <c:pt idx="1255">
                  <c:v>27920</c:v>
                </c:pt>
                <c:pt idx="1256">
                  <c:v>27921</c:v>
                </c:pt>
                <c:pt idx="1257">
                  <c:v>27922</c:v>
                </c:pt>
                <c:pt idx="1258">
                  <c:v>27923</c:v>
                </c:pt>
                <c:pt idx="1259">
                  <c:v>27924</c:v>
                </c:pt>
                <c:pt idx="1260">
                  <c:v>27925</c:v>
                </c:pt>
                <c:pt idx="1261">
                  <c:v>27926</c:v>
                </c:pt>
                <c:pt idx="1262">
                  <c:v>27927</c:v>
                </c:pt>
                <c:pt idx="1263">
                  <c:v>27928</c:v>
                </c:pt>
                <c:pt idx="1264">
                  <c:v>27929</c:v>
                </c:pt>
                <c:pt idx="1265">
                  <c:v>27930</c:v>
                </c:pt>
                <c:pt idx="1266">
                  <c:v>27931</c:v>
                </c:pt>
                <c:pt idx="1267">
                  <c:v>27932</c:v>
                </c:pt>
                <c:pt idx="1268">
                  <c:v>27933</c:v>
                </c:pt>
                <c:pt idx="1269">
                  <c:v>27934</c:v>
                </c:pt>
                <c:pt idx="1270">
                  <c:v>27935</c:v>
                </c:pt>
                <c:pt idx="1271">
                  <c:v>27936</c:v>
                </c:pt>
                <c:pt idx="1272">
                  <c:v>27937</c:v>
                </c:pt>
                <c:pt idx="1273">
                  <c:v>27938</c:v>
                </c:pt>
                <c:pt idx="1274">
                  <c:v>27939</c:v>
                </c:pt>
                <c:pt idx="1275">
                  <c:v>27940</c:v>
                </c:pt>
                <c:pt idx="1276">
                  <c:v>27941</c:v>
                </c:pt>
                <c:pt idx="1277">
                  <c:v>27942</c:v>
                </c:pt>
                <c:pt idx="1278">
                  <c:v>27943</c:v>
                </c:pt>
                <c:pt idx="1279">
                  <c:v>27944</c:v>
                </c:pt>
                <c:pt idx="1280">
                  <c:v>27945</c:v>
                </c:pt>
                <c:pt idx="1281">
                  <c:v>27946</c:v>
                </c:pt>
                <c:pt idx="1282">
                  <c:v>27947</c:v>
                </c:pt>
                <c:pt idx="1283">
                  <c:v>27948</c:v>
                </c:pt>
                <c:pt idx="1284">
                  <c:v>27949</c:v>
                </c:pt>
                <c:pt idx="1285">
                  <c:v>27950</c:v>
                </c:pt>
                <c:pt idx="1286">
                  <c:v>27951</c:v>
                </c:pt>
                <c:pt idx="1287">
                  <c:v>27952</c:v>
                </c:pt>
                <c:pt idx="1288">
                  <c:v>27953</c:v>
                </c:pt>
                <c:pt idx="1289">
                  <c:v>27954</c:v>
                </c:pt>
                <c:pt idx="1290">
                  <c:v>27955</c:v>
                </c:pt>
                <c:pt idx="1291">
                  <c:v>27956</c:v>
                </c:pt>
                <c:pt idx="1292">
                  <c:v>27957</c:v>
                </c:pt>
                <c:pt idx="1293">
                  <c:v>27958</c:v>
                </c:pt>
                <c:pt idx="1294">
                  <c:v>27959</c:v>
                </c:pt>
                <c:pt idx="1295">
                  <c:v>27960</c:v>
                </c:pt>
                <c:pt idx="1296">
                  <c:v>27961</c:v>
                </c:pt>
                <c:pt idx="1297">
                  <c:v>27962</c:v>
                </c:pt>
                <c:pt idx="1298">
                  <c:v>27963</c:v>
                </c:pt>
                <c:pt idx="1299">
                  <c:v>27964</c:v>
                </c:pt>
                <c:pt idx="1300">
                  <c:v>27965</c:v>
                </c:pt>
                <c:pt idx="1301">
                  <c:v>27966</c:v>
                </c:pt>
                <c:pt idx="1302">
                  <c:v>27967</c:v>
                </c:pt>
                <c:pt idx="1303">
                  <c:v>27968</c:v>
                </c:pt>
                <c:pt idx="1304">
                  <c:v>27969</c:v>
                </c:pt>
                <c:pt idx="1305">
                  <c:v>27970</c:v>
                </c:pt>
                <c:pt idx="1306">
                  <c:v>27971</c:v>
                </c:pt>
                <c:pt idx="1307">
                  <c:v>27972</c:v>
                </c:pt>
                <c:pt idx="1308">
                  <c:v>27973</c:v>
                </c:pt>
                <c:pt idx="1309">
                  <c:v>27974</c:v>
                </c:pt>
                <c:pt idx="1310">
                  <c:v>27975</c:v>
                </c:pt>
                <c:pt idx="1311">
                  <c:v>27976</c:v>
                </c:pt>
                <c:pt idx="1312">
                  <c:v>27977</c:v>
                </c:pt>
                <c:pt idx="1313">
                  <c:v>27978</c:v>
                </c:pt>
                <c:pt idx="1314">
                  <c:v>27979</c:v>
                </c:pt>
                <c:pt idx="1315">
                  <c:v>27980</c:v>
                </c:pt>
                <c:pt idx="1316">
                  <c:v>27981</c:v>
                </c:pt>
                <c:pt idx="1317">
                  <c:v>27982</c:v>
                </c:pt>
                <c:pt idx="1318">
                  <c:v>27983</c:v>
                </c:pt>
                <c:pt idx="1319">
                  <c:v>27984</c:v>
                </c:pt>
                <c:pt idx="1320">
                  <c:v>27985</c:v>
                </c:pt>
                <c:pt idx="1321">
                  <c:v>27986</c:v>
                </c:pt>
                <c:pt idx="1322">
                  <c:v>27987</c:v>
                </c:pt>
                <c:pt idx="1323">
                  <c:v>27988</c:v>
                </c:pt>
                <c:pt idx="1324">
                  <c:v>27989</c:v>
                </c:pt>
                <c:pt idx="1325">
                  <c:v>27990</c:v>
                </c:pt>
                <c:pt idx="1326">
                  <c:v>27991</c:v>
                </c:pt>
                <c:pt idx="1327">
                  <c:v>27992</c:v>
                </c:pt>
                <c:pt idx="1328">
                  <c:v>27993</c:v>
                </c:pt>
                <c:pt idx="1329">
                  <c:v>27994</c:v>
                </c:pt>
                <c:pt idx="1330">
                  <c:v>27995</c:v>
                </c:pt>
                <c:pt idx="1331">
                  <c:v>27996</c:v>
                </c:pt>
                <c:pt idx="1332">
                  <c:v>27997</c:v>
                </c:pt>
                <c:pt idx="1333">
                  <c:v>27998</c:v>
                </c:pt>
                <c:pt idx="1334">
                  <c:v>27999</c:v>
                </c:pt>
                <c:pt idx="1335">
                  <c:v>28000</c:v>
                </c:pt>
                <c:pt idx="1336">
                  <c:v>28001</c:v>
                </c:pt>
                <c:pt idx="1337">
                  <c:v>28002</c:v>
                </c:pt>
                <c:pt idx="1338">
                  <c:v>28003</c:v>
                </c:pt>
                <c:pt idx="1339">
                  <c:v>28004</c:v>
                </c:pt>
                <c:pt idx="1340">
                  <c:v>28005</c:v>
                </c:pt>
                <c:pt idx="1341">
                  <c:v>28006</c:v>
                </c:pt>
                <c:pt idx="1342">
                  <c:v>28007</c:v>
                </c:pt>
                <c:pt idx="1343">
                  <c:v>28008</c:v>
                </c:pt>
                <c:pt idx="1344">
                  <c:v>28009</c:v>
                </c:pt>
                <c:pt idx="1345">
                  <c:v>28010</c:v>
                </c:pt>
                <c:pt idx="1346">
                  <c:v>28011</c:v>
                </c:pt>
                <c:pt idx="1347">
                  <c:v>28012</c:v>
                </c:pt>
                <c:pt idx="1348">
                  <c:v>28013</c:v>
                </c:pt>
                <c:pt idx="1349">
                  <c:v>28014</c:v>
                </c:pt>
                <c:pt idx="1350">
                  <c:v>28015</c:v>
                </c:pt>
                <c:pt idx="1351">
                  <c:v>28016</c:v>
                </c:pt>
                <c:pt idx="1352">
                  <c:v>28017</c:v>
                </c:pt>
                <c:pt idx="1353">
                  <c:v>28018</c:v>
                </c:pt>
                <c:pt idx="1354">
                  <c:v>28019</c:v>
                </c:pt>
                <c:pt idx="1355">
                  <c:v>28020</c:v>
                </c:pt>
                <c:pt idx="1356">
                  <c:v>28021</c:v>
                </c:pt>
                <c:pt idx="1357">
                  <c:v>28022</c:v>
                </c:pt>
                <c:pt idx="1358">
                  <c:v>28023</c:v>
                </c:pt>
                <c:pt idx="1359">
                  <c:v>28024</c:v>
                </c:pt>
                <c:pt idx="1360">
                  <c:v>28025</c:v>
                </c:pt>
                <c:pt idx="1361">
                  <c:v>28026</c:v>
                </c:pt>
                <c:pt idx="1362">
                  <c:v>28027</c:v>
                </c:pt>
                <c:pt idx="1363">
                  <c:v>28028</c:v>
                </c:pt>
                <c:pt idx="1364">
                  <c:v>28029</c:v>
                </c:pt>
                <c:pt idx="1365">
                  <c:v>28030</c:v>
                </c:pt>
                <c:pt idx="1366">
                  <c:v>28031</c:v>
                </c:pt>
                <c:pt idx="1367">
                  <c:v>28032</c:v>
                </c:pt>
                <c:pt idx="1368">
                  <c:v>28033</c:v>
                </c:pt>
                <c:pt idx="1369">
                  <c:v>28034</c:v>
                </c:pt>
                <c:pt idx="1370">
                  <c:v>28035</c:v>
                </c:pt>
                <c:pt idx="1371">
                  <c:v>28036</c:v>
                </c:pt>
                <c:pt idx="1372">
                  <c:v>28037</c:v>
                </c:pt>
                <c:pt idx="1373">
                  <c:v>28038</c:v>
                </c:pt>
                <c:pt idx="1374">
                  <c:v>28039</c:v>
                </c:pt>
                <c:pt idx="1375">
                  <c:v>28040</c:v>
                </c:pt>
                <c:pt idx="1376">
                  <c:v>28041</c:v>
                </c:pt>
                <c:pt idx="1377">
                  <c:v>28042</c:v>
                </c:pt>
                <c:pt idx="1378">
                  <c:v>28043</c:v>
                </c:pt>
                <c:pt idx="1379">
                  <c:v>28044</c:v>
                </c:pt>
                <c:pt idx="1380">
                  <c:v>28045</c:v>
                </c:pt>
                <c:pt idx="1381">
                  <c:v>28046</c:v>
                </c:pt>
                <c:pt idx="1382">
                  <c:v>28047</c:v>
                </c:pt>
                <c:pt idx="1383">
                  <c:v>28048</c:v>
                </c:pt>
                <c:pt idx="1384">
                  <c:v>28049</c:v>
                </c:pt>
                <c:pt idx="1385">
                  <c:v>28050</c:v>
                </c:pt>
                <c:pt idx="1386">
                  <c:v>28051</c:v>
                </c:pt>
                <c:pt idx="1387">
                  <c:v>28052</c:v>
                </c:pt>
                <c:pt idx="1388">
                  <c:v>28053</c:v>
                </c:pt>
                <c:pt idx="1389">
                  <c:v>28054</c:v>
                </c:pt>
                <c:pt idx="1390">
                  <c:v>28055</c:v>
                </c:pt>
                <c:pt idx="1391">
                  <c:v>28056</c:v>
                </c:pt>
                <c:pt idx="1392">
                  <c:v>28057</c:v>
                </c:pt>
                <c:pt idx="1393">
                  <c:v>28058</c:v>
                </c:pt>
                <c:pt idx="1394">
                  <c:v>28059</c:v>
                </c:pt>
                <c:pt idx="1395">
                  <c:v>28060</c:v>
                </c:pt>
                <c:pt idx="1396">
                  <c:v>28061</c:v>
                </c:pt>
                <c:pt idx="1397">
                  <c:v>28062</c:v>
                </c:pt>
                <c:pt idx="1398">
                  <c:v>28063</c:v>
                </c:pt>
                <c:pt idx="1399">
                  <c:v>28064</c:v>
                </c:pt>
                <c:pt idx="1400">
                  <c:v>28065</c:v>
                </c:pt>
                <c:pt idx="1401">
                  <c:v>28066</c:v>
                </c:pt>
                <c:pt idx="1402">
                  <c:v>28067</c:v>
                </c:pt>
                <c:pt idx="1403">
                  <c:v>28068</c:v>
                </c:pt>
                <c:pt idx="1404">
                  <c:v>28069</c:v>
                </c:pt>
                <c:pt idx="1405">
                  <c:v>28070</c:v>
                </c:pt>
                <c:pt idx="1406">
                  <c:v>28071</c:v>
                </c:pt>
                <c:pt idx="1407">
                  <c:v>28072</c:v>
                </c:pt>
                <c:pt idx="1408">
                  <c:v>28073</c:v>
                </c:pt>
                <c:pt idx="1409">
                  <c:v>28074</c:v>
                </c:pt>
                <c:pt idx="1410">
                  <c:v>28075</c:v>
                </c:pt>
                <c:pt idx="1411">
                  <c:v>28076</c:v>
                </c:pt>
                <c:pt idx="1412">
                  <c:v>28077</c:v>
                </c:pt>
                <c:pt idx="1413">
                  <c:v>28078</c:v>
                </c:pt>
                <c:pt idx="1414">
                  <c:v>28079</c:v>
                </c:pt>
                <c:pt idx="1415">
                  <c:v>28080</c:v>
                </c:pt>
                <c:pt idx="1416">
                  <c:v>28081</c:v>
                </c:pt>
                <c:pt idx="1417">
                  <c:v>28082</c:v>
                </c:pt>
                <c:pt idx="1418">
                  <c:v>28083</c:v>
                </c:pt>
                <c:pt idx="1419">
                  <c:v>28084</c:v>
                </c:pt>
                <c:pt idx="1420">
                  <c:v>28085</c:v>
                </c:pt>
                <c:pt idx="1421">
                  <c:v>28086</c:v>
                </c:pt>
                <c:pt idx="1422">
                  <c:v>28087</c:v>
                </c:pt>
                <c:pt idx="1423">
                  <c:v>28088</c:v>
                </c:pt>
                <c:pt idx="1424">
                  <c:v>28089</c:v>
                </c:pt>
                <c:pt idx="1425">
                  <c:v>28090</c:v>
                </c:pt>
                <c:pt idx="1426">
                  <c:v>28091</c:v>
                </c:pt>
                <c:pt idx="1427">
                  <c:v>28092</c:v>
                </c:pt>
                <c:pt idx="1428">
                  <c:v>28093</c:v>
                </c:pt>
                <c:pt idx="1429">
                  <c:v>28094</c:v>
                </c:pt>
                <c:pt idx="1430">
                  <c:v>28095</c:v>
                </c:pt>
                <c:pt idx="1431">
                  <c:v>28096</c:v>
                </c:pt>
                <c:pt idx="1432">
                  <c:v>28097</c:v>
                </c:pt>
                <c:pt idx="1433">
                  <c:v>28098</c:v>
                </c:pt>
                <c:pt idx="1434">
                  <c:v>28099</c:v>
                </c:pt>
                <c:pt idx="1435">
                  <c:v>28100</c:v>
                </c:pt>
                <c:pt idx="1436">
                  <c:v>28101</c:v>
                </c:pt>
                <c:pt idx="1437">
                  <c:v>28102</c:v>
                </c:pt>
                <c:pt idx="1438">
                  <c:v>28103</c:v>
                </c:pt>
                <c:pt idx="1439">
                  <c:v>28104</c:v>
                </c:pt>
                <c:pt idx="1440">
                  <c:v>28105</c:v>
                </c:pt>
                <c:pt idx="1441">
                  <c:v>28106</c:v>
                </c:pt>
                <c:pt idx="1442">
                  <c:v>28107</c:v>
                </c:pt>
                <c:pt idx="1443">
                  <c:v>28108</c:v>
                </c:pt>
                <c:pt idx="1444">
                  <c:v>28109</c:v>
                </c:pt>
                <c:pt idx="1445">
                  <c:v>28110</c:v>
                </c:pt>
                <c:pt idx="1446">
                  <c:v>28111</c:v>
                </c:pt>
                <c:pt idx="1447">
                  <c:v>28112</c:v>
                </c:pt>
                <c:pt idx="1448">
                  <c:v>28113</c:v>
                </c:pt>
                <c:pt idx="1449">
                  <c:v>28114</c:v>
                </c:pt>
                <c:pt idx="1450">
                  <c:v>28115</c:v>
                </c:pt>
                <c:pt idx="1451">
                  <c:v>28116</c:v>
                </c:pt>
                <c:pt idx="1452">
                  <c:v>28117</c:v>
                </c:pt>
                <c:pt idx="1453">
                  <c:v>28118</c:v>
                </c:pt>
                <c:pt idx="1454">
                  <c:v>28119</c:v>
                </c:pt>
                <c:pt idx="1455">
                  <c:v>28120</c:v>
                </c:pt>
                <c:pt idx="1456">
                  <c:v>28121</c:v>
                </c:pt>
                <c:pt idx="1457">
                  <c:v>28122</c:v>
                </c:pt>
                <c:pt idx="1458">
                  <c:v>28123</c:v>
                </c:pt>
                <c:pt idx="1459">
                  <c:v>28124</c:v>
                </c:pt>
                <c:pt idx="1460">
                  <c:v>28125</c:v>
                </c:pt>
                <c:pt idx="1461">
                  <c:v>28126</c:v>
                </c:pt>
                <c:pt idx="1462">
                  <c:v>28127</c:v>
                </c:pt>
                <c:pt idx="1463">
                  <c:v>28128</c:v>
                </c:pt>
                <c:pt idx="1464">
                  <c:v>28129</c:v>
                </c:pt>
                <c:pt idx="1465">
                  <c:v>28130</c:v>
                </c:pt>
                <c:pt idx="1466">
                  <c:v>28131</c:v>
                </c:pt>
                <c:pt idx="1467">
                  <c:v>28132</c:v>
                </c:pt>
                <c:pt idx="1468">
                  <c:v>28133</c:v>
                </c:pt>
                <c:pt idx="1469">
                  <c:v>28134</c:v>
                </c:pt>
                <c:pt idx="1470">
                  <c:v>28135</c:v>
                </c:pt>
                <c:pt idx="1471">
                  <c:v>28136</c:v>
                </c:pt>
                <c:pt idx="1472">
                  <c:v>28137</c:v>
                </c:pt>
                <c:pt idx="1473">
                  <c:v>28138</c:v>
                </c:pt>
                <c:pt idx="1474">
                  <c:v>28139</c:v>
                </c:pt>
                <c:pt idx="1475">
                  <c:v>28140</c:v>
                </c:pt>
                <c:pt idx="1476">
                  <c:v>28141</c:v>
                </c:pt>
                <c:pt idx="1477">
                  <c:v>28142</c:v>
                </c:pt>
                <c:pt idx="1478">
                  <c:v>28143</c:v>
                </c:pt>
                <c:pt idx="1479">
                  <c:v>28144</c:v>
                </c:pt>
                <c:pt idx="1480">
                  <c:v>28145</c:v>
                </c:pt>
                <c:pt idx="1481">
                  <c:v>28146</c:v>
                </c:pt>
                <c:pt idx="1482">
                  <c:v>28147</c:v>
                </c:pt>
                <c:pt idx="1483">
                  <c:v>28148</c:v>
                </c:pt>
                <c:pt idx="1484">
                  <c:v>28149</c:v>
                </c:pt>
                <c:pt idx="1485">
                  <c:v>28150</c:v>
                </c:pt>
                <c:pt idx="1486">
                  <c:v>28151</c:v>
                </c:pt>
                <c:pt idx="1487">
                  <c:v>28152</c:v>
                </c:pt>
                <c:pt idx="1488">
                  <c:v>28153</c:v>
                </c:pt>
                <c:pt idx="1489">
                  <c:v>28154</c:v>
                </c:pt>
                <c:pt idx="1490">
                  <c:v>28155</c:v>
                </c:pt>
                <c:pt idx="1491">
                  <c:v>28156</c:v>
                </c:pt>
                <c:pt idx="1492">
                  <c:v>28157</c:v>
                </c:pt>
                <c:pt idx="1493">
                  <c:v>28158</c:v>
                </c:pt>
                <c:pt idx="1494">
                  <c:v>28159</c:v>
                </c:pt>
                <c:pt idx="1495">
                  <c:v>28160</c:v>
                </c:pt>
                <c:pt idx="1496">
                  <c:v>28161</c:v>
                </c:pt>
                <c:pt idx="1497">
                  <c:v>28162</c:v>
                </c:pt>
                <c:pt idx="1498">
                  <c:v>28163</c:v>
                </c:pt>
                <c:pt idx="1499">
                  <c:v>28164</c:v>
                </c:pt>
                <c:pt idx="1500">
                  <c:v>28165</c:v>
                </c:pt>
                <c:pt idx="1501">
                  <c:v>28166</c:v>
                </c:pt>
                <c:pt idx="1502">
                  <c:v>28167</c:v>
                </c:pt>
                <c:pt idx="1503">
                  <c:v>28168</c:v>
                </c:pt>
                <c:pt idx="1504">
                  <c:v>28169</c:v>
                </c:pt>
                <c:pt idx="1505">
                  <c:v>28170</c:v>
                </c:pt>
                <c:pt idx="1506">
                  <c:v>28171</c:v>
                </c:pt>
                <c:pt idx="1507">
                  <c:v>28172</c:v>
                </c:pt>
                <c:pt idx="1508">
                  <c:v>28173</c:v>
                </c:pt>
                <c:pt idx="1509">
                  <c:v>28174</c:v>
                </c:pt>
                <c:pt idx="1510">
                  <c:v>28175</c:v>
                </c:pt>
                <c:pt idx="1511">
                  <c:v>28176</c:v>
                </c:pt>
                <c:pt idx="1512">
                  <c:v>28177</c:v>
                </c:pt>
                <c:pt idx="1513">
                  <c:v>28178</c:v>
                </c:pt>
                <c:pt idx="1514">
                  <c:v>28179</c:v>
                </c:pt>
                <c:pt idx="1515">
                  <c:v>28180</c:v>
                </c:pt>
                <c:pt idx="1516">
                  <c:v>28181</c:v>
                </c:pt>
                <c:pt idx="1517">
                  <c:v>28182</c:v>
                </c:pt>
                <c:pt idx="1518">
                  <c:v>28183</c:v>
                </c:pt>
                <c:pt idx="1519">
                  <c:v>28184</c:v>
                </c:pt>
                <c:pt idx="1520">
                  <c:v>28185</c:v>
                </c:pt>
                <c:pt idx="1521">
                  <c:v>28186</c:v>
                </c:pt>
                <c:pt idx="1522">
                  <c:v>28187</c:v>
                </c:pt>
                <c:pt idx="1523">
                  <c:v>28188</c:v>
                </c:pt>
                <c:pt idx="1524">
                  <c:v>28189</c:v>
                </c:pt>
                <c:pt idx="1525">
                  <c:v>28190</c:v>
                </c:pt>
                <c:pt idx="1526">
                  <c:v>28191</c:v>
                </c:pt>
                <c:pt idx="1527">
                  <c:v>28192</c:v>
                </c:pt>
                <c:pt idx="1528">
                  <c:v>28193</c:v>
                </c:pt>
                <c:pt idx="1529">
                  <c:v>28194</c:v>
                </c:pt>
                <c:pt idx="1530">
                  <c:v>28195</c:v>
                </c:pt>
                <c:pt idx="1531">
                  <c:v>28196</c:v>
                </c:pt>
                <c:pt idx="1532">
                  <c:v>28197</c:v>
                </c:pt>
                <c:pt idx="1533">
                  <c:v>28198</c:v>
                </c:pt>
                <c:pt idx="1534">
                  <c:v>28199</c:v>
                </c:pt>
                <c:pt idx="1535">
                  <c:v>28200</c:v>
                </c:pt>
                <c:pt idx="1536">
                  <c:v>28201</c:v>
                </c:pt>
                <c:pt idx="1537">
                  <c:v>28202</c:v>
                </c:pt>
                <c:pt idx="1538">
                  <c:v>28203</c:v>
                </c:pt>
                <c:pt idx="1539">
                  <c:v>28204</c:v>
                </c:pt>
                <c:pt idx="1540">
                  <c:v>28205</c:v>
                </c:pt>
                <c:pt idx="1541">
                  <c:v>28206</c:v>
                </c:pt>
                <c:pt idx="1542">
                  <c:v>28207</c:v>
                </c:pt>
                <c:pt idx="1543">
                  <c:v>28208</c:v>
                </c:pt>
                <c:pt idx="1544">
                  <c:v>28209</c:v>
                </c:pt>
                <c:pt idx="1545">
                  <c:v>28210</c:v>
                </c:pt>
                <c:pt idx="1546">
                  <c:v>28211</c:v>
                </c:pt>
                <c:pt idx="1547">
                  <c:v>28212</c:v>
                </c:pt>
                <c:pt idx="1548">
                  <c:v>28213</c:v>
                </c:pt>
                <c:pt idx="1549">
                  <c:v>28214</c:v>
                </c:pt>
                <c:pt idx="1550">
                  <c:v>28215</c:v>
                </c:pt>
                <c:pt idx="1551">
                  <c:v>28216</c:v>
                </c:pt>
                <c:pt idx="1552">
                  <c:v>28217</c:v>
                </c:pt>
                <c:pt idx="1553">
                  <c:v>28218</c:v>
                </c:pt>
                <c:pt idx="1554">
                  <c:v>28219</c:v>
                </c:pt>
                <c:pt idx="1555">
                  <c:v>28220</c:v>
                </c:pt>
                <c:pt idx="1556">
                  <c:v>28221</c:v>
                </c:pt>
                <c:pt idx="1557">
                  <c:v>28222</c:v>
                </c:pt>
                <c:pt idx="1558">
                  <c:v>28223</c:v>
                </c:pt>
                <c:pt idx="1559">
                  <c:v>28224</c:v>
                </c:pt>
                <c:pt idx="1560">
                  <c:v>28225</c:v>
                </c:pt>
                <c:pt idx="1561">
                  <c:v>28226</c:v>
                </c:pt>
                <c:pt idx="1562">
                  <c:v>28227</c:v>
                </c:pt>
                <c:pt idx="1563">
                  <c:v>28228</c:v>
                </c:pt>
                <c:pt idx="1564">
                  <c:v>28229</c:v>
                </c:pt>
                <c:pt idx="1565">
                  <c:v>28230</c:v>
                </c:pt>
                <c:pt idx="1566">
                  <c:v>28231</c:v>
                </c:pt>
                <c:pt idx="1567">
                  <c:v>28232</c:v>
                </c:pt>
                <c:pt idx="1568">
                  <c:v>28233</c:v>
                </c:pt>
                <c:pt idx="1569">
                  <c:v>28234</c:v>
                </c:pt>
                <c:pt idx="1570">
                  <c:v>28235</c:v>
                </c:pt>
                <c:pt idx="1571">
                  <c:v>28236</c:v>
                </c:pt>
                <c:pt idx="1572">
                  <c:v>28237</c:v>
                </c:pt>
                <c:pt idx="1573">
                  <c:v>28238</c:v>
                </c:pt>
                <c:pt idx="1574">
                  <c:v>28239</c:v>
                </c:pt>
                <c:pt idx="1575">
                  <c:v>28240</c:v>
                </c:pt>
                <c:pt idx="1576">
                  <c:v>28241</c:v>
                </c:pt>
                <c:pt idx="1577">
                  <c:v>28242</c:v>
                </c:pt>
                <c:pt idx="1578">
                  <c:v>28243</c:v>
                </c:pt>
                <c:pt idx="1579">
                  <c:v>28244</c:v>
                </c:pt>
                <c:pt idx="1580">
                  <c:v>28245</c:v>
                </c:pt>
                <c:pt idx="1581">
                  <c:v>28246</c:v>
                </c:pt>
                <c:pt idx="1582">
                  <c:v>28247</c:v>
                </c:pt>
                <c:pt idx="1583">
                  <c:v>28248</c:v>
                </c:pt>
                <c:pt idx="1584">
                  <c:v>28249</c:v>
                </c:pt>
                <c:pt idx="1585">
                  <c:v>28250</c:v>
                </c:pt>
                <c:pt idx="1586">
                  <c:v>28251</c:v>
                </c:pt>
                <c:pt idx="1587">
                  <c:v>28252</c:v>
                </c:pt>
                <c:pt idx="1588">
                  <c:v>28253</c:v>
                </c:pt>
                <c:pt idx="1589">
                  <c:v>28254</c:v>
                </c:pt>
                <c:pt idx="1590">
                  <c:v>28255</c:v>
                </c:pt>
                <c:pt idx="1591">
                  <c:v>28256</c:v>
                </c:pt>
                <c:pt idx="1592">
                  <c:v>28257</c:v>
                </c:pt>
                <c:pt idx="1593">
                  <c:v>28258</c:v>
                </c:pt>
                <c:pt idx="1594">
                  <c:v>28259</c:v>
                </c:pt>
                <c:pt idx="1595">
                  <c:v>28260</c:v>
                </c:pt>
                <c:pt idx="1596">
                  <c:v>28261</c:v>
                </c:pt>
                <c:pt idx="1597">
                  <c:v>28262</c:v>
                </c:pt>
                <c:pt idx="1598">
                  <c:v>28263</c:v>
                </c:pt>
                <c:pt idx="1599">
                  <c:v>28264</c:v>
                </c:pt>
                <c:pt idx="1600">
                  <c:v>28265</c:v>
                </c:pt>
                <c:pt idx="1601">
                  <c:v>28266</c:v>
                </c:pt>
                <c:pt idx="1602">
                  <c:v>28267</c:v>
                </c:pt>
                <c:pt idx="1603">
                  <c:v>28268</c:v>
                </c:pt>
                <c:pt idx="1604">
                  <c:v>28269</c:v>
                </c:pt>
                <c:pt idx="1605">
                  <c:v>28270</c:v>
                </c:pt>
                <c:pt idx="1606">
                  <c:v>28271</c:v>
                </c:pt>
                <c:pt idx="1607">
                  <c:v>28272</c:v>
                </c:pt>
                <c:pt idx="1608">
                  <c:v>28273</c:v>
                </c:pt>
                <c:pt idx="1609">
                  <c:v>28274</c:v>
                </c:pt>
                <c:pt idx="1610">
                  <c:v>28275</c:v>
                </c:pt>
                <c:pt idx="1611">
                  <c:v>28276</c:v>
                </c:pt>
                <c:pt idx="1612">
                  <c:v>28277</c:v>
                </c:pt>
                <c:pt idx="1613">
                  <c:v>28278</c:v>
                </c:pt>
                <c:pt idx="1614">
                  <c:v>28279</c:v>
                </c:pt>
                <c:pt idx="1615">
                  <c:v>28280</c:v>
                </c:pt>
                <c:pt idx="1616">
                  <c:v>28281</c:v>
                </c:pt>
                <c:pt idx="1617">
                  <c:v>28282</c:v>
                </c:pt>
                <c:pt idx="1618">
                  <c:v>28283</c:v>
                </c:pt>
                <c:pt idx="1619">
                  <c:v>28284</c:v>
                </c:pt>
                <c:pt idx="1620">
                  <c:v>28285</c:v>
                </c:pt>
                <c:pt idx="1621">
                  <c:v>28286</c:v>
                </c:pt>
                <c:pt idx="1622">
                  <c:v>28287</c:v>
                </c:pt>
                <c:pt idx="1623">
                  <c:v>28288</c:v>
                </c:pt>
                <c:pt idx="1624">
                  <c:v>28289</c:v>
                </c:pt>
                <c:pt idx="1625">
                  <c:v>28290</c:v>
                </c:pt>
                <c:pt idx="1626">
                  <c:v>28291</c:v>
                </c:pt>
                <c:pt idx="1627">
                  <c:v>28292</c:v>
                </c:pt>
                <c:pt idx="1628">
                  <c:v>28293</c:v>
                </c:pt>
                <c:pt idx="1629">
                  <c:v>28294</c:v>
                </c:pt>
                <c:pt idx="1630">
                  <c:v>28295</c:v>
                </c:pt>
                <c:pt idx="1631">
                  <c:v>28296</c:v>
                </c:pt>
                <c:pt idx="1632">
                  <c:v>28297</c:v>
                </c:pt>
                <c:pt idx="1633">
                  <c:v>28298</c:v>
                </c:pt>
                <c:pt idx="1634">
                  <c:v>28299</c:v>
                </c:pt>
                <c:pt idx="1635">
                  <c:v>28300</c:v>
                </c:pt>
                <c:pt idx="1636">
                  <c:v>28301</c:v>
                </c:pt>
                <c:pt idx="1637">
                  <c:v>28302</c:v>
                </c:pt>
                <c:pt idx="1638">
                  <c:v>28303</c:v>
                </c:pt>
                <c:pt idx="1639">
                  <c:v>28304</c:v>
                </c:pt>
                <c:pt idx="1640">
                  <c:v>28305</c:v>
                </c:pt>
                <c:pt idx="1641">
                  <c:v>28306</c:v>
                </c:pt>
                <c:pt idx="1642">
                  <c:v>28307</c:v>
                </c:pt>
                <c:pt idx="1643">
                  <c:v>28308</c:v>
                </c:pt>
                <c:pt idx="1644">
                  <c:v>28309</c:v>
                </c:pt>
                <c:pt idx="1645">
                  <c:v>28310</c:v>
                </c:pt>
                <c:pt idx="1646">
                  <c:v>28311</c:v>
                </c:pt>
                <c:pt idx="1647">
                  <c:v>28312</c:v>
                </c:pt>
                <c:pt idx="1648">
                  <c:v>28313</c:v>
                </c:pt>
                <c:pt idx="1649">
                  <c:v>28314</c:v>
                </c:pt>
                <c:pt idx="1650">
                  <c:v>28315</c:v>
                </c:pt>
                <c:pt idx="1651">
                  <c:v>28316</c:v>
                </c:pt>
                <c:pt idx="1652">
                  <c:v>28317</c:v>
                </c:pt>
                <c:pt idx="1653">
                  <c:v>28318</c:v>
                </c:pt>
                <c:pt idx="1654">
                  <c:v>28319</c:v>
                </c:pt>
                <c:pt idx="1655">
                  <c:v>28320</c:v>
                </c:pt>
                <c:pt idx="1656">
                  <c:v>28321</c:v>
                </c:pt>
                <c:pt idx="1657">
                  <c:v>28322</c:v>
                </c:pt>
                <c:pt idx="1658">
                  <c:v>28323</c:v>
                </c:pt>
                <c:pt idx="1659">
                  <c:v>28324</c:v>
                </c:pt>
                <c:pt idx="1660">
                  <c:v>28325</c:v>
                </c:pt>
                <c:pt idx="1661">
                  <c:v>28326</c:v>
                </c:pt>
                <c:pt idx="1662">
                  <c:v>28327</c:v>
                </c:pt>
                <c:pt idx="1663">
                  <c:v>28328</c:v>
                </c:pt>
                <c:pt idx="1664">
                  <c:v>28329</c:v>
                </c:pt>
                <c:pt idx="1665">
                  <c:v>28330</c:v>
                </c:pt>
                <c:pt idx="1666">
                  <c:v>28331</c:v>
                </c:pt>
                <c:pt idx="1667">
                  <c:v>28332</c:v>
                </c:pt>
                <c:pt idx="1668">
                  <c:v>28333</c:v>
                </c:pt>
                <c:pt idx="1669">
                  <c:v>28334</c:v>
                </c:pt>
                <c:pt idx="1670">
                  <c:v>28335</c:v>
                </c:pt>
                <c:pt idx="1671">
                  <c:v>28336</c:v>
                </c:pt>
                <c:pt idx="1672">
                  <c:v>28337</c:v>
                </c:pt>
                <c:pt idx="1673">
                  <c:v>28338</c:v>
                </c:pt>
                <c:pt idx="1674">
                  <c:v>28339</c:v>
                </c:pt>
                <c:pt idx="1675">
                  <c:v>28340</c:v>
                </c:pt>
                <c:pt idx="1676">
                  <c:v>28341</c:v>
                </c:pt>
                <c:pt idx="1677">
                  <c:v>28342</c:v>
                </c:pt>
                <c:pt idx="1678">
                  <c:v>28343</c:v>
                </c:pt>
                <c:pt idx="1679">
                  <c:v>28344</c:v>
                </c:pt>
                <c:pt idx="1680">
                  <c:v>28345</c:v>
                </c:pt>
                <c:pt idx="1681">
                  <c:v>28346</c:v>
                </c:pt>
                <c:pt idx="1682">
                  <c:v>28347</c:v>
                </c:pt>
                <c:pt idx="1683">
                  <c:v>28348</c:v>
                </c:pt>
                <c:pt idx="1684">
                  <c:v>28349</c:v>
                </c:pt>
                <c:pt idx="1685">
                  <c:v>28350</c:v>
                </c:pt>
                <c:pt idx="1686">
                  <c:v>28351</c:v>
                </c:pt>
                <c:pt idx="1687">
                  <c:v>28352</c:v>
                </c:pt>
                <c:pt idx="1688">
                  <c:v>28353</c:v>
                </c:pt>
                <c:pt idx="1689">
                  <c:v>28354</c:v>
                </c:pt>
                <c:pt idx="1690">
                  <c:v>28355</c:v>
                </c:pt>
                <c:pt idx="1691">
                  <c:v>28356</c:v>
                </c:pt>
                <c:pt idx="1692">
                  <c:v>28357</c:v>
                </c:pt>
                <c:pt idx="1693">
                  <c:v>28358</c:v>
                </c:pt>
                <c:pt idx="1694">
                  <c:v>28359</c:v>
                </c:pt>
                <c:pt idx="1695">
                  <c:v>28360</c:v>
                </c:pt>
                <c:pt idx="1696">
                  <c:v>28361</c:v>
                </c:pt>
                <c:pt idx="1697">
                  <c:v>28362</c:v>
                </c:pt>
                <c:pt idx="1698">
                  <c:v>28363</c:v>
                </c:pt>
                <c:pt idx="1699">
                  <c:v>28364</c:v>
                </c:pt>
                <c:pt idx="1700">
                  <c:v>28365</c:v>
                </c:pt>
                <c:pt idx="1701">
                  <c:v>28366</c:v>
                </c:pt>
                <c:pt idx="1702">
                  <c:v>28367</c:v>
                </c:pt>
                <c:pt idx="1703">
                  <c:v>28368</c:v>
                </c:pt>
                <c:pt idx="1704">
                  <c:v>28369</c:v>
                </c:pt>
                <c:pt idx="1705">
                  <c:v>28370</c:v>
                </c:pt>
                <c:pt idx="1706">
                  <c:v>28371</c:v>
                </c:pt>
                <c:pt idx="1707">
                  <c:v>28372</c:v>
                </c:pt>
                <c:pt idx="1708">
                  <c:v>28373</c:v>
                </c:pt>
                <c:pt idx="1709">
                  <c:v>28374</c:v>
                </c:pt>
                <c:pt idx="1710">
                  <c:v>28375</c:v>
                </c:pt>
                <c:pt idx="1711">
                  <c:v>28376</c:v>
                </c:pt>
                <c:pt idx="1712">
                  <c:v>28377</c:v>
                </c:pt>
                <c:pt idx="1713">
                  <c:v>28378</c:v>
                </c:pt>
                <c:pt idx="1714">
                  <c:v>28379</c:v>
                </c:pt>
                <c:pt idx="1715">
                  <c:v>28380</c:v>
                </c:pt>
                <c:pt idx="1716">
                  <c:v>28381</c:v>
                </c:pt>
                <c:pt idx="1717">
                  <c:v>28382</c:v>
                </c:pt>
                <c:pt idx="1718">
                  <c:v>28383</c:v>
                </c:pt>
                <c:pt idx="1719">
                  <c:v>28384</c:v>
                </c:pt>
                <c:pt idx="1720">
                  <c:v>28385</c:v>
                </c:pt>
                <c:pt idx="1721">
                  <c:v>28386</c:v>
                </c:pt>
                <c:pt idx="1722">
                  <c:v>28387</c:v>
                </c:pt>
                <c:pt idx="1723">
                  <c:v>28388</c:v>
                </c:pt>
                <c:pt idx="1724">
                  <c:v>28389</c:v>
                </c:pt>
                <c:pt idx="1725">
                  <c:v>28390</c:v>
                </c:pt>
                <c:pt idx="1726">
                  <c:v>28391</c:v>
                </c:pt>
                <c:pt idx="1727">
                  <c:v>28392</c:v>
                </c:pt>
                <c:pt idx="1728">
                  <c:v>28393</c:v>
                </c:pt>
                <c:pt idx="1729">
                  <c:v>28394</c:v>
                </c:pt>
                <c:pt idx="1730">
                  <c:v>28395</c:v>
                </c:pt>
                <c:pt idx="1731">
                  <c:v>28396</c:v>
                </c:pt>
                <c:pt idx="1732">
                  <c:v>28397</c:v>
                </c:pt>
                <c:pt idx="1733">
                  <c:v>28398</c:v>
                </c:pt>
                <c:pt idx="1734">
                  <c:v>28399</c:v>
                </c:pt>
                <c:pt idx="1735">
                  <c:v>28400</c:v>
                </c:pt>
                <c:pt idx="1736">
                  <c:v>28401</c:v>
                </c:pt>
                <c:pt idx="1737">
                  <c:v>28402</c:v>
                </c:pt>
                <c:pt idx="1738">
                  <c:v>28403</c:v>
                </c:pt>
                <c:pt idx="1739">
                  <c:v>28404</c:v>
                </c:pt>
                <c:pt idx="1740">
                  <c:v>28405</c:v>
                </c:pt>
                <c:pt idx="1741">
                  <c:v>28406</c:v>
                </c:pt>
                <c:pt idx="1742">
                  <c:v>28407</c:v>
                </c:pt>
                <c:pt idx="1743">
                  <c:v>28408</c:v>
                </c:pt>
                <c:pt idx="1744">
                  <c:v>28409</c:v>
                </c:pt>
                <c:pt idx="1745">
                  <c:v>28410</c:v>
                </c:pt>
                <c:pt idx="1746">
                  <c:v>28411</c:v>
                </c:pt>
                <c:pt idx="1747">
                  <c:v>28412</c:v>
                </c:pt>
                <c:pt idx="1748">
                  <c:v>28413</c:v>
                </c:pt>
                <c:pt idx="1749">
                  <c:v>28414</c:v>
                </c:pt>
                <c:pt idx="1750">
                  <c:v>28415</c:v>
                </c:pt>
                <c:pt idx="1751">
                  <c:v>28416</c:v>
                </c:pt>
                <c:pt idx="1752">
                  <c:v>28417</c:v>
                </c:pt>
                <c:pt idx="1753">
                  <c:v>28418</c:v>
                </c:pt>
                <c:pt idx="1754">
                  <c:v>28419</c:v>
                </c:pt>
                <c:pt idx="1755">
                  <c:v>28420</c:v>
                </c:pt>
                <c:pt idx="1756">
                  <c:v>28421</c:v>
                </c:pt>
                <c:pt idx="1757">
                  <c:v>28422</c:v>
                </c:pt>
                <c:pt idx="1758">
                  <c:v>28423</c:v>
                </c:pt>
                <c:pt idx="1759">
                  <c:v>28424</c:v>
                </c:pt>
                <c:pt idx="1760">
                  <c:v>28425</c:v>
                </c:pt>
                <c:pt idx="1761">
                  <c:v>28426</c:v>
                </c:pt>
                <c:pt idx="1762">
                  <c:v>28427</c:v>
                </c:pt>
                <c:pt idx="1763">
                  <c:v>28428</c:v>
                </c:pt>
                <c:pt idx="1764">
                  <c:v>28429</c:v>
                </c:pt>
                <c:pt idx="1765">
                  <c:v>28430</c:v>
                </c:pt>
                <c:pt idx="1766">
                  <c:v>28431</c:v>
                </c:pt>
                <c:pt idx="1767">
                  <c:v>28432</c:v>
                </c:pt>
                <c:pt idx="1768">
                  <c:v>28433</c:v>
                </c:pt>
                <c:pt idx="1769">
                  <c:v>28434</c:v>
                </c:pt>
                <c:pt idx="1770">
                  <c:v>28435</c:v>
                </c:pt>
                <c:pt idx="1771">
                  <c:v>28436</c:v>
                </c:pt>
                <c:pt idx="1772">
                  <c:v>28437</c:v>
                </c:pt>
                <c:pt idx="1773">
                  <c:v>28438</c:v>
                </c:pt>
                <c:pt idx="1774">
                  <c:v>28439</c:v>
                </c:pt>
                <c:pt idx="1775">
                  <c:v>28440</c:v>
                </c:pt>
                <c:pt idx="1776">
                  <c:v>28441</c:v>
                </c:pt>
                <c:pt idx="1777">
                  <c:v>28442</c:v>
                </c:pt>
                <c:pt idx="1778">
                  <c:v>28443</c:v>
                </c:pt>
                <c:pt idx="1779">
                  <c:v>28444</c:v>
                </c:pt>
                <c:pt idx="1780">
                  <c:v>28445</c:v>
                </c:pt>
                <c:pt idx="1781">
                  <c:v>28446</c:v>
                </c:pt>
                <c:pt idx="1782">
                  <c:v>28447</c:v>
                </c:pt>
                <c:pt idx="1783">
                  <c:v>28448</c:v>
                </c:pt>
                <c:pt idx="1784">
                  <c:v>28449</c:v>
                </c:pt>
                <c:pt idx="1785">
                  <c:v>28450</c:v>
                </c:pt>
                <c:pt idx="1786">
                  <c:v>28451</c:v>
                </c:pt>
                <c:pt idx="1787">
                  <c:v>28452</c:v>
                </c:pt>
                <c:pt idx="1788">
                  <c:v>28453</c:v>
                </c:pt>
                <c:pt idx="1789">
                  <c:v>28454</c:v>
                </c:pt>
                <c:pt idx="1790">
                  <c:v>28455</c:v>
                </c:pt>
                <c:pt idx="1791">
                  <c:v>28456</c:v>
                </c:pt>
                <c:pt idx="1792">
                  <c:v>28457</c:v>
                </c:pt>
                <c:pt idx="1793">
                  <c:v>28458</c:v>
                </c:pt>
                <c:pt idx="1794">
                  <c:v>28459</c:v>
                </c:pt>
                <c:pt idx="1795">
                  <c:v>28460</c:v>
                </c:pt>
                <c:pt idx="1796">
                  <c:v>28461</c:v>
                </c:pt>
                <c:pt idx="1797">
                  <c:v>28462</c:v>
                </c:pt>
                <c:pt idx="1798">
                  <c:v>28463</c:v>
                </c:pt>
                <c:pt idx="1799">
                  <c:v>28464</c:v>
                </c:pt>
                <c:pt idx="1800">
                  <c:v>28465</c:v>
                </c:pt>
                <c:pt idx="1801">
                  <c:v>28466</c:v>
                </c:pt>
                <c:pt idx="1802">
                  <c:v>28467</c:v>
                </c:pt>
                <c:pt idx="1803">
                  <c:v>28468</c:v>
                </c:pt>
                <c:pt idx="1804">
                  <c:v>28469</c:v>
                </c:pt>
                <c:pt idx="1805">
                  <c:v>28470</c:v>
                </c:pt>
                <c:pt idx="1806">
                  <c:v>28471</c:v>
                </c:pt>
                <c:pt idx="1807">
                  <c:v>28472</c:v>
                </c:pt>
                <c:pt idx="1808">
                  <c:v>28473</c:v>
                </c:pt>
                <c:pt idx="1809">
                  <c:v>28474</c:v>
                </c:pt>
                <c:pt idx="1810">
                  <c:v>28475</c:v>
                </c:pt>
                <c:pt idx="1811">
                  <c:v>28476</c:v>
                </c:pt>
                <c:pt idx="1812">
                  <c:v>28477</c:v>
                </c:pt>
                <c:pt idx="1813">
                  <c:v>28478</c:v>
                </c:pt>
                <c:pt idx="1814">
                  <c:v>28479</c:v>
                </c:pt>
                <c:pt idx="1815">
                  <c:v>28480</c:v>
                </c:pt>
                <c:pt idx="1816">
                  <c:v>28481</c:v>
                </c:pt>
                <c:pt idx="1817">
                  <c:v>28482</c:v>
                </c:pt>
                <c:pt idx="1818">
                  <c:v>28483</c:v>
                </c:pt>
                <c:pt idx="1819">
                  <c:v>28484</c:v>
                </c:pt>
                <c:pt idx="1820">
                  <c:v>28485</c:v>
                </c:pt>
                <c:pt idx="1821">
                  <c:v>28486</c:v>
                </c:pt>
                <c:pt idx="1822">
                  <c:v>28487</c:v>
                </c:pt>
                <c:pt idx="1823">
                  <c:v>28488</c:v>
                </c:pt>
                <c:pt idx="1824">
                  <c:v>28489</c:v>
                </c:pt>
                <c:pt idx="1825">
                  <c:v>28490</c:v>
                </c:pt>
                <c:pt idx="1826">
                  <c:v>28491</c:v>
                </c:pt>
                <c:pt idx="1827">
                  <c:v>28492</c:v>
                </c:pt>
                <c:pt idx="1828">
                  <c:v>28493</c:v>
                </c:pt>
                <c:pt idx="1829">
                  <c:v>28494</c:v>
                </c:pt>
                <c:pt idx="1830">
                  <c:v>28495</c:v>
                </c:pt>
                <c:pt idx="1831">
                  <c:v>28496</c:v>
                </c:pt>
                <c:pt idx="1832">
                  <c:v>28497</c:v>
                </c:pt>
                <c:pt idx="1833">
                  <c:v>28498</c:v>
                </c:pt>
                <c:pt idx="1834">
                  <c:v>28499</c:v>
                </c:pt>
                <c:pt idx="1835">
                  <c:v>28500</c:v>
                </c:pt>
                <c:pt idx="1836">
                  <c:v>28501</c:v>
                </c:pt>
                <c:pt idx="1837">
                  <c:v>28502</c:v>
                </c:pt>
                <c:pt idx="1838">
                  <c:v>28503</c:v>
                </c:pt>
                <c:pt idx="1839">
                  <c:v>28504</c:v>
                </c:pt>
                <c:pt idx="1840">
                  <c:v>28505</c:v>
                </c:pt>
                <c:pt idx="1841">
                  <c:v>28506</c:v>
                </c:pt>
                <c:pt idx="1842">
                  <c:v>28507</c:v>
                </c:pt>
                <c:pt idx="1843">
                  <c:v>28508</c:v>
                </c:pt>
                <c:pt idx="1844">
                  <c:v>28509</c:v>
                </c:pt>
                <c:pt idx="1845">
                  <c:v>28510</c:v>
                </c:pt>
                <c:pt idx="1846">
                  <c:v>28511</c:v>
                </c:pt>
                <c:pt idx="1847">
                  <c:v>28512</c:v>
                </c:pt>
                <c:pt idx="1848">
                  <c:v>28513</c:v>
                </c:pt>
                <c:pt idx="1849">
                  <c:v>28514</c:v>
                </c:pt>
                <c:pt idx="1850">
                  <c:v>28515</c:v>
                </c:pt>
                <c:pt idx="1851">
                  <c:v>28516</c:v>
                </c:pt>
                <c:pt idx="1852">
                  <c:v>28517</c:v>
                </c:pt>
                <c:pt idx="1853">
                  <c:v>28518</c:v>
                </c:pt>
                <c:pt idx="1854">
                  <c:v>28519</c:v>
                </c:pt>
                <c:pt idx="1855">
                  <c:v>28520</c:v>
                </c:pt>
                <c:pt idx="1856">
                  <c:v>28521</c:v>
                </c:pt>
                <c:pt idx="1857">
                  <c:v>28522</c:v>
                </c:pt>
                <c:pt idx="1858">
                  <c:v>28523</c:v>
                </c:pt>
                <c:pt idx="1859">
                  <c:v>28524</c:v>
                </c:pt>
                <c:pt idx="1860">
                  <c:v>28525</c:v>
                </c:pt>
                <c:pt idx="1861">
                  <c:v>28526</c:v>
                </c:pt>
                <c:pt idx="1862">
                  <c:v>28527</c:v>
                </c:pt>
                <c:pt idx="1863">
                  <c:v>28528</c:v>
                </c:pt>
                <c:pt idx="1864">
                  <c:v>28529</c:v>
                </c:pt>
                <c:pt idx="1865">
                  <c:v>28530</c:v>
                </c:pt>
                <c:pt idx="1866">
                  <c:v>28531</c:v>
                </c:pt>
                <c:pt idx="1867">
                  <c:v>28532</c:v>
                </c:pt>
                <c:pt idx="1868">
                  <c:v>28533</c:v>
                </c:pt>
                <c:pt idx="1869">
                  <c:v>28534</c:v>
                </c:pt>
                <c:pt idx="1870">
                  <c:v>28535</c:v>
                </c:pt>
                <c:pt idx="1871">
                  <c:v>28536</c:v>
                </c:pt>
                <c:pt idx="1872">
                  <c:v>28537</c:v>
                </c:pt>
                <c:pt idx="1873">
                  <c:v>28538</c:v>
                </c:pt>
                <c:pt idx="1874">
                  <c:v>28539</c:v>
                </c:pt>
                <c:pt idx="1875">
                  <c:v>28540</c:v>
                </c:pt>
                <c:pt idx="1876">
                  <c:v>28541</c:v>
                </c:pt>
                <c:pt idx="1877">
                  <c:v>28542</c:v>
                </c:pt>
                <c:pt idx="1878">
                  <c:v>28543</c:v>
                </c:pt>
                <c:pt idx="1879">
                  <c:v>28544</c:v>
                </c:pt>
                <c:pt idx="1880">
                  <c:v>28545</c:v>
                </c:pt>
                <c:pt idx="1881">
                  <c:v>28546</c:v>
                </c:pt>
                <c:pt idx="1882">
                  <c:v>28547</c:v>
                </c:pt>
                <c:pt idx="1883">
                  <c:v>28548</c:v>
                </c:pt>
                <c:pt idx="1884">
                  <c:v>28549</c:v>
                </c:pt>
                <c:pt idx="1885">
                  <c:v>28550</c:v>
                </c:pt>
                <c:pt idx="1886">
                  <c:v>28551</c:v>
                </c:pt>
                <c:pt idx="1887">
                  <c:v>28552</c:v>
                </c:pt>
                <c:pt idx="1888">
                  <c:v>28553</c:v>
                </c:pt>
                <c:pt idx="1889">
                  <c:v>28554</c:v>
                </c:pt>
                <c:pt idx="1890">
                  <c:v>28555</c:v>
                </c:pt>
                <c:pt idx="1891">
                  <c:v>28556</c:v>
                </c:pt>
                <c:pt idx="1892">
                  <c:v>28557</c:v>
                </c:pt>
                <c:pt idx="1893">
                  <c:v>28558</c:v>
                </c:pt>
                <c:pt idx="1894">
                  <c:v>28559</c:v>
                </c:pt>
                <c:pt idx="1895">
                  <c:v>28560</c:v>
                </c:pt>
                <c:pt idx="1896">
                  <c:v>28561</c:v>
                </c:pt>
                <c:pt idx="1897">
                  <c:v>28562</c:v>
                </c:pt>
                <c:pt idx="1898">
                  <c:v>28563</c:v>
                </c:pt>
                <c:pt idx="1899">
                  <c:v>28564</c:v>
                </c:pt>
                <c:pt idx="1900">
                  <c:v>28565</c:v>
                </c:pt>
                <c:pt idx="1901">
                  <c:v>28566</c:v>
                </c:pt>
                <c:pt idx="1902">
                  <c:v>28567</c:v>
                </c:pt>
                <c:pt idx="1903">
                  <c:v>28568</c:v>
                </c:pt>
                <c:pt idx="1904">
                  <c:v>28569</c:v>
                </c:pt>
                <c:pt idx="1905">
                  <c:v>28570</c:v>
                </c:pt>
                <c:pt idx="1906">
                  <c:v>28571</c:v>
                </c:pt>
                <c:pt idx="1907">
                  <c:v>28572</c:v>
                </c:pt>
                <c:pt idx="1908">
                  <c:v>28573</c:v>
                </c:pt>
                <c:pt idx="1909">
                  <c:v>28574</c:v>
                </c:pt>
                <c:pt idx="1910">
                  <c:v>28575</c:v>
                </c:pt>
                <c:pt idx="1911">
                  <c:v>28576</c:v>
                </c:pt>
                <c:pt idx="1912">
                  <c:v>28577</c:v>
                </c:pt>
                <c:pt idx="1913">
                  <c:v>28578</c:v>
                </c:pt>
                <c:pt idx="1914">
                  <c:v>28579</c:v>
                </c:pt>
                <c:pt idx="1915">
                  <c:v>28580</c:v>
                </c:pt>
                <c:pt idx="1916">
                  <c:v>28581</c:v>
                </c:pt>
                <c:pt idx="1917">
                  <c:v>28582</c:v>
                </c:pt>
                <c:pt idx="1918">
                  <c:v>28583</c:v>
                </c:pt>
                <c:pt idx="1919">
                  <c:v>28584</c:v>
                </c:pt>
                <c:pt idx="1920">
                  <c:v>28585</c:v>
                </c:pt>
                <c:pt idx="1921">
                  <c:v>28586</c:v>
                </c:pt>
                <c:pt idx="1922">
                  <c:v>28587</c:v>
                </c:pt>
                <c:pt idx="1923">
                  <c:v>28588</c:v>
                </c:pt>
                <c:pt idx="1924">
                  <c:v>28589</c:v>
                </c:pt>
                <c:pt idx="1925">
                  <c:v>28590</c:v>
                </c:pt>
                <c:pt idx="1926">
                  <c:v>28591</c:v>
                </c:pt>
                <c:pt idx="1927">
                  <c:v>28592</c:v>
                </c:pt>
                <c:pt idx="1928">
                  <c:v>28593</c:v>
                </c:pt>
                <c:pt idx="1929">
                  <c:v>28594</c:v>
                </c:pt>
                <c:pt idx="1930">
                  <c:v>28595</c:v>
                </c:pt>
                <c:pt idx="1931">
                  <c:v>28596</c:v>
                </c:pt>
                <c:pt idx="1932">
                  <c:v>28597</c:v>
                </c:pt>
                <c:pt idx="1933">
                  <c:v>28598</c:v>
                </c:pt>
                <c:pt idx="1934">
                  <c:v>28599</c:v>
                </c:pt>
                <c:pt idx="1935">
                  <c:v>28600</c:v>
                </c:pt>
                <c:pt idx="1936">
                  <c:v>28601</c:v>
                </c:pt>
                <c:pt idx="1937">
                  <c:v>28602</c:v>
                </c:pt>
                <c:pt idx="1938">
                  <c:v>28603</c:v>
                </c:pt>
                <c:pt idx="1939">
                  <c:v>28604</c:v>
                </c:pt>
                <c:pt idx="1940">
                  <c:v>28605</c:v>
                </c:pt>
                <c:pt idx="1941">
                  <c:v>28606</c:v>
                </c:pt>
                <c:pt idx="1942">
                  <c:v>28607</c:v>
                </c:pt>
                <c:pt idx="1943">
                  <c:v>28608</c:v>
                </c:pt>
                <c:pt idx="1944">
                  <c:v>28609</c:v>
                </c:pt>
                <c:pt idx="1945">
                  <c:v>28610</c:v>
                </c:pt>
                <c:pt idx="1946">
                  <c:v>28611</c:v>
                </c:pt>
                <c:pt idx="1947">
                  <c:v>28612</c:v>
                </c:pt>
                <c:pt idx="1948">
                  <c:v>28613</c:v>
                </c:pt>
                <c:pt idx="1949">
                  <c:v>28614</c:v>
                </c:pt>
                <c:pt idx="1950">
                  <c:v>28615</c:v>
                </c:pt>
                <c:pt idx="1951">
                  <c:v>28616</c:v>
                </c:pt>
                <c:pt idx="1952">
                  <c:v>28617</c:v>
                </c:pt>
                <c:pt idx="1953">
                  <c:v>28618</c:v>
                </c:pt>
                <c:pt idx="1954">
                  <c:v>28619</c:v>
                </c:pt>
                <c:pt idx="1955">
                  <c:v>28620</c:v>
                </c:pt>
                <c:pt idx="1956">
                  <c:v>28621</c:v>
                </c:pt>
                <c:pt idx="1957">
                  <c:v>28622</c:v>
                </c:pt>
                <c:pt idx="1958">
                  <c:v>28623</c:v>
                </c:pt>
                <c:pt idx="1959">
                  <c:v>28624</c:v>
                </c:pt>
                <c:pt idx="1960">
                  <c:v>28625</c:v>
                </c:pt>
                <c:pt idx="1961">
                  <c:v>28626</c:v>
                </c:pt>
                <c:pt idx="1962">
                  <c:v>28627</c:v>
                </c:pt>
                <c:pt idx="1963">
                  <c:v>28628</c:v>
                </c:pt>
                <c:pt idx="1964">
                  <c:v>28629</c:v>
                </c:pt>
                <c:pt idx="1965">
                  <c:v>28630</c:v>
                </c:pt>
                <c:pt idx="1966">
                  <c:v>28631</c:v>
                </c:pt>
                <c:pt idx="1967">
                  <c:v>28632</c:v>
                </c:pt>
                <c:pt idx="1968">
                  <c:v>28633</c:v>
                </c:pt>
                <c:pt idx="1969">
                  <c:v>28634</c:v>
                </c:pt>
                <c:pt idx="1970">
                  <c:v>28635</c:v>
                </c:pt>
                <c:pt idx="1971">
                  <c:v>28636</c:v>
                </c:pt>
                <c:pt idx="1972">
                  <c:v>28637</c:v>
                </c:pt>
                <c:pt idx="1973">
                  <c:v>28638</c:v>
                </c:pt>
                <c:pt idx="1974">
                  <c:v>28639</c:v>
                </c:pt>
                <c:pt idx="1975">
                  <c:v>28640</c:v>
                </c:pt>
                <c:pt idx="1976">
                  <c:v>28641</c:v>
                </c:pt>
                <c:pt idx="1977">
                  <c:v>28642</c:v>
                </c:pt>
                <c:pt idx="1978">
                  <c:v>28643</c:v>
                </c:pt>
                <c:pt idx="1979">
                  <c:v>28644</c:v>
                </c:pt>
                <c:pt idx="1980">
                  <c:v>28645</c:v>
                </c:pt>
                <c:pt idx="1981">
                  <c:v>28646</c:v>
                </c:pt>
                <c:pt idx="1982">
                  <c:v>28647</c:v>
                </c:pt>
                <c:pt idx="1983">
                  <c:v>28648</c:v>
                </c:pt>
                <c:pt idx="1984">
                  <c:v>28649</c:v>
                </c:pt>
                <c:pt idx="1985">
                  <c:v>28650</c:v>
                </c:pt>
                <c:pt idx="1986">
                  <c:v>28651</c:v>
                </c:pt>
                <c:pt idx="1987">
                  <c:v>28652</c:v>
                </c:pt>
                <c:pt idx="1988">
                  <c:v>28653</c:v>
                </c:pt>
                <c:pt idx="1989">
                  <c:v>28654</c:v>
                </c:pt>
                <c:pt idx="1990">
                  <c:v>28655</c:v>
                </c:pt>
                <c:pt idx="1991">
                  <c:v>28656</c:v>
                </c:pt>
                <c:pt idx="1992">
                  <c:v>28657</c:v>
                </c:pt>
                <c:pt idx="1993">
                  <c:v>28658</c:v>
                </c:pt>
                <c:pt idx="1994">
                  <c:v>28659</c:v>
                </c:pt>
                <c:pt idx="1995">
                  <c:v>28660</c:v>
                </c:pt>
                <c:pt idx="1996">
                  <c:v>28661</c:v>
                </c:pt>
                <c:pt idx="1997">
                  <c:v>28662</c:v>
                </c:pt>
                <c:pt idx="1998">
                  <c:v>28663</c:v>
                </c:pt>
                <c:pt idx="1999">
                  <c:v>28664</c:v>
                </c:pt>
                <c:pt idx="2000">
                  <c:v>28665</c:v>
                </c:pt>
                <c:pt idx="2001">
                  <c:v>28666</c:v>
                </c:pt>
                <c:pt idx="2002">
                  <c:v>28667</c:v>
                </c:pt>
                <c:pt idx="2003">
                  <c:v>28668</c:v>
                </c:pt>
                <c:pt idx="2004">
                  <c:v>28669</c:v>
                </c:pt>
                <c:pt idx="2005">
                  <c:v>28670</c:v>
                </c:pt>
                <c:pt idx="2006">
                  <c:v>28671</c:v>
                </c:pt>
                <c:pt idx="2007">
                  <c:v>28672</c:v>
                </c:pt>
                <c:pt idx="2008">
                  <c:v>28673</c:v>
                </c:pt>
                <c:pt idx="2009">
                  <c:v>28674</c:v>
                </c:pt>
                <c:pt idx="2010">
                  <c:v>28675</c:v>
                </c:pt>
                <c:pt idx="2011">
                  <c:v>28676</c:v>
                </c:pt>
                <c:pt idx="2012">
                  <c:v>28677</c:v>
                </c:pt>
                <c:pt idx="2013">
                  <c:v>28678</c:v>
                </c:pt>
                <c:pt idx="2014">
                  <c:v>28679</c:v>
                </c:pt>
                <c:pt idx="2015">
                  <c:v>28680</c:v>
                </c:pt>
                <c:pt idx="2016">
                  <c:v>28681</c:v>
                </c:pt>
                <c:pt idx="2017">
                  <c:v>28682</c:v>
                </c:pt>
                <c:pt idx="2018">
                  <c:v>28683</c:v>
                </c:pt>
                <c:pt idx="2019">
                  <c:v>28684</c:v>
                </c:pt>
                <c:pt idx="2020">
                  <c:v>28685</c:v>
                </c:pt>
                <c:pt idx="2021">
                  <c:v>28686</c:v>
                </c:pt>
                <c:pt idx="2022">
                  <c:v>28687</c:v>
                </c:pt>
                <c:pt idx="2023">
                  <c:v>28688</c:v>
                </c:pt>
                <c:pt idx="2024">
                  <c:v>28689</c:v>
                </c:pt>
                <c:pt idx="2025">
                  <c:v>28690</c:v>
                </c:pt>
                <c:pt idx="2026">
                  <c:v>28691</c:v>
                </c:pt>
                <c:pt idx="2027">
                  <c:v>28692</c:v>
                </c:pt>
                <c:pt idx="2028">
                  <c:v>28693</c:v>
                </c:pt>
                <c:pt idx="2029">
                  <c:v>28694</c:v>
                </c:pt>
                <c:pt idx="2030">
                  <c:v>28695</c:v>
                </c:pt>
                <c:pt idx="2031">
                  <c:v>28696</c:v>
                </c:pt>
                <c:pt idx="2032">
                  <c:v>28697</c:v>
                </c:pt>
                <c:pt idx="2033">
                  <c:v>28698</c:v>
                </c:pt>
                <c:pt idx="2034">
                  <c:v>28699</c:v>
                </c:pt>
                <c:pt idx="2035">
                  <c:v>28700</c:v>
                </c:pt>
                <c:pt idx="2036">
                  <c:v>28701</c:v>
                </c:pt>
                <c:pt idx="2037">
                  <c:v>28702</c:v>
                </c:pt>
                <c:pt idx="2038">
                  <c:v>28703</c:v>
                </c:pt>
                <c:pt idx="2039">
                  <c:v>28704</c:v>
                </c:pt>
                <c:pt idx="2040">
                  <c:v>28705</c:v>
                </c:pt>
                <c:pt idx="2041">
                  <c:v>28706</c:v>
                </c:pt>
                <c:pt idx="2042">
                  <c:v>28707</c:v>
                </c:pt>
                <c:pt idx="2043">
                  <c:v>28708</c:v>
                </c:pt>
                <c:pt idx="2044">
                  <c:v>28709</c:v>
                </c:pt>
                <c:pt idx="2045">
                  <c:v>28710</c:v>
                </c:pt>
                <c:pt idx="2046">
                  <c:v>28711</c:v>
                </c:pt>
                <c:pt idx="2047">
                  <c:v>28712</c:v>
                </c:pt>
                <c:pt idx="2048">
                  <c:v>28713</c:v>
                </c:pt>
                <c:pt idx="2049">
                  <c:v>28714</c:v>
                </c:pt>
                <c:pt idx="2050">
                  <c:v>28715</c:v>
                </c:pt>
                <c:pt idx="2051">
                  <c:v>28716</c:v>
                </c:pt>
                <c:pt idx="2052">
                  <c:v>28717</c:v>
                </c:pt>
                <c:pt idx="2053">
                  <c:v>28718</c:v>
                </c:pt>
                <c:pt idx="2054">
                  <c:v>28719</c:v>
                </c:pt>
                <c:pt idx="2055">
                  <c:v>28720</c:v>
                </c:pt>
                <c:pt idx="2056">
                  <c:v>28721</c:v>
                </c:pt>
                <c:pt idx="2057">
                  <c:v>28722</c:v>
                </c:pt>
                <c:pt idx="2058">
                  <c:v>28723</c:v>
                </c:pt>
                <c:pt idx="2059">
                  <c:v>28724</c:v>
                </c:pt>
                <c:pt idx="2060">
                  <c:v>28725</c:v>
                </c:pt>
                <c:pt idx="2061">
                  <c:v>28726</c:v>
                </c:pt>
                <c:pt idx="2062">
                  <c:v>28727</c:v>
                </c:pt>
                <c:pt idx="2063">
                  <c:v>28728</c:v>
                </c:pt>
                <c:pt idx="2064">
                  <c:v>28729</c:v>
                </c:pt>
                <c:pt idx="2065">
                  <c:v>28730</c:v>
                </c:pt>
                <c:pt idx="2066">
                  <c:v>28731</c:v>
                </c:pt>
                <c:pt idx="2067">
                  <c:v>28732</c:v>
                </c:pt>
                <c:pt idx="2068">
                  <c:v>28733</c:v>
                </c:pt>
                <c:pt idx="2069">
                  <c:v>28734</c:v>
                </c:pt>
                <c:pt idx="2070">
                  <c:v>28735</c:v>
                </c:pt>
                <c:pt idx="2071">
                  <c:v>28736</c:v>
                </c:pt>
                <c:pt idx="2072">
                  <c:v>28737</c:v>
                </c:pt>
                <c:pt idx="2073">
                  <c:v>28738</c:v>
                </c:pt>
                <c:pt idx="2074">
                  <c:v>28739</c:v>
                </c:pt>
                <c:pt idx="2075">
                  <c:v>28740</c:v>
                </c:pt>
                <c:pt idx="2076">
                  <c:v>28741</c:v>
                </c:pt>
                <c:pt idx="2077">
                  <c:v>28742</c:v>
                </c:pt>
                <c:pt idx="2078">
                  <c:v>28743</c:v>
                </c:pt>
                <c:pt idx="2079">
                  <c:v>28744</c:v>
                </c:pt>
                <c:pt idx="2080">
                  <c:v>28745</c:v>
                </c:pt>
                <c:pt idx="2081">
                  <c:v>28746</c:v>
                </c:pt>
                <c:pt idx="2082">
                  <c:v>28747</c:v>
                </c:pt>
                <c:pt idx="2083">
                  <c:v>28748</c:v>
                </c:pt>
                <c:pt idx="2084">
                  <c:v>28749</c:v>
                </c:pt>
                <c:pt idx="2085">
                  <c:v>28750</c:v>
                </c:pt>
                <c:pt idx="2086">
                  <c:v>28751</c:v>
                </c:pt>
                <c:pt idx="2087">
                  <c:v>28752</c:v>
                </c:pt>
                <c:pt idx="2088">
                  <c:v>28753</c:v>
                </c:pt>
                <c:pt idx="2089">
                  <c:v>28754</c:v>
                </c:pt>
                <c:pt idx="2090">
                  <c:v>28755</c:v>
                </c:pt>
                <c:pt idx="2091">
                  <c:v>28756</c:v>
                </c:pt>
                <c:pt idx="2092">
                  <c:v>28757</c:v>
                </c:pt>
                <c:pt idx="2093">
                  <c:v>28758</c:v>
                </c:pt>
                <c:pt idx="2094">
                  <c:v>28759</c:v>
                </c:pt>
                <c:pt idx="2095">
                  <c:v>28760</c:v>
                </c:pt>
                <c:pt idx="2096">
                  <c:v>28761</c:v>
                </c:pt>
                <c:pt idx="2097">
                  <c:v>28762</c:v>
                </c:pt>
                <c:pt idx="2098">
                  <c:v>28763</c:v>
                </c:pt>
                <c:pt idx="2099">
                  <c:v>28764</c:v>
                </c:pt>
                <c:pt idx="2100">
                  <c:v>28765</c:v>
                </c:pt>
                <c:pt idx="2101">
                  <c:v>28766</c:v>
                </c:pt>
                <c:pt idx="2102">
                  <c:v>28767</c:v>
                </c:pt>
                <c:pt idx="2103">
                  <c:v>28768</c:v>
                </c:pt>
                <c:pt idx="2104">
                  <c:v>28769</c:v>
                </c:pt>
                <c:pt idx="2105">
                  <c:v>28770</c:v>
                </c:pt>
                <c:pt idx="2106">
                  <c:v>28771</c:v>
                </c:pt>
                <c:pt idx="2107">
                  <c:v>28772</c:v>
                </c:pt>
                <c:pt idx="2108">
                  <c:v>28773</c:v>
                </c:pt>
                <c:pt idx="2109">
                  <c:v>28774</c:v>
                </c:pt>
                <c:pt idx="2110">
                  <c:v>28775</c:v>
                </c:pt>
                <c:pt idx="2111">
                  <c:v>28776</c:v>
                </c:pt>
                <c:pt idx="2112">
                  <c:v>28777</c:v>
                </c:pt>
                <c:pt idx="2113">
                  <c:v>28778</c:v>
                </c:pt>
                <c:pt idx="2114">
                  <c:v>28779</c:v>
                </c:pt>
                <c:pt idx="2115">
                  <c:v>28780</c:v>
                </c:pt>
                <c:pt idx="2116">
                  <c:v>28781</c:v>
                </c:pt>
                <c:pt idx="2117">
                  <c:v>28782</c:v>
                </c:pt>
                <c:pt idx="2118">
                  <c:v>28783</c:v>
                </c:pt>
                <c:pt idx="2119">
                  <c:v>28784</c:v>
                </c:pt>
                <c:pt idx="2120">
                  <c:v>28785</c:v>
                </c:pt>
                <c:pt idx="2121">
                  <c:v>28786</c:v>
                </c:pt>
                <c:pt idx="2122">
                  <c:v>28787</c:v>
                </c:pt>
                <c:pt idx="2123">
                  <c:v>28788</c:v>
                </c:pt>
                <c:pt idx="2124">
                  <c:v>28789</c:v>
                </c:pt>
                <c:pt idx="2125">
                  <c:v>28790</c:v>
                </c:pt>
                <c:pt idx="2126">
                  <c:v>28791</c:v>
                </c:pt>
                <c:pt idx="2127">
                  <c:v>28792</c:v>
                </c:pt>
                <c:pt idx="2128">
                  <c:v>28793</c:v>
                </c:pt>
                <c:pt idx="2129">
                  <c:v>28794</c:v>
                </c:pt>
                <c:pt idx="2130">
                  <c:v>28795</c:v>
                </c:pt>
                <c:pt idx="2131">
                  <c:v>28796</c:v>
                </c:pt>
                <c:pt idx="2132">
                  <c:v>28797</c:v>
                </c:pt>
                <c:pt idx="2133">
                  <c:v>28798</c:v>
                </c:pt>
                <c:pt idx="2134">
                  <c:v>28799</c:v>
                </c:pt>
                <c:pt idx="2135">
                  <c:v>28800</c:v>
                </c:pt>
                <c:pt idx="2136">
                  <c:v>28801</c:v>
                </c:pt>
                <c:pt idx="2137">
                  <c:v>28802</c:v>
                </c:pt>
                <c:pt idx="2138">
                  <c:v>28803</c:v>
                </c:pt>
                <c:pt idx="2139">
                  <c:v>28804</c:v>
                </c:pt>
                <c:pt idx="2140">
                  <c:v>28805</c:v>
                </c:pt>
                <c:pt idx="2141">
                  <c:v>28806</c:v>
                </c:pt>
                <c:pt idx="2142">
                  <c:v>28807</c:v>
                </c:pt>
                <c:pt idx="2143">
                  <c:v>28808</c:v>
                </c:pt>
                <c:pt idx="2144">
                  <c:v>28809</c:v>
                </c:pt>
                <c:pt idx="2145">
                  <c:v>28810</c:v>
                </c:pt>
                <c:pt idx="2146">
                  <c:v>28811</c:v>
                </c:pt>
                <c:pt idx="2147">
                  <c:v>28812</c:v>
                </c:pt>
                <c:pt idx="2148">
                  <c:v>28813</c:v>
                </c:pt>
                <c:pt idx="2149">
                  <c:v>28814</c:v>
                </c:pt>
                <c:pt idx="2150">
                  <c:v>28815</c:v>
                </c:pt>
                <c:pt idx="2151">
                  <c:v>28816</c:v>
                </c:pt>
                <c:pt idx="2152">
                  <c:v>28817</c:v>
                </c:pt>
                <c:pt idx="2153">
                  <c:v>28818</c:v>
                </c:pt>
                <c:pt idx="2154">
                  <c:v>28819</c:v>
                </c:pt>
                <c:pt idx="2155">
                  <c:v>28820</c:v>
                </c:pt>
                <c:pt idx="2156">
                  <c:v>28821</c:v>
                </c:pt>
                <c:pt idx="2157">
                  <c:v>28822</c:v>
                </c:pt>
                <c:pt idx="2158">
                  <c:v>28823</c:v>
                </c:pt>
                <c:pt idx="2159">
                  <c:v>28824</c:v>
                </c:pt>
                <c:pt idx="2160">
                  <c:v>28825</c:v>
                </c:pt>
                <c:pt idx="2161">
                  <c:v>28826</c:v>
                </c:pt>
                <c:pt idx="2162">
                  <c:v>28827</c:v>
                </c:pt>
                <c:pt idx="2163">
                  <c:v>28828</c:v>
                </c:pt>
                <c:pt idx="2164">
                  <c:v>28829</c:v>
                </c:pt>
                <c:pt idx="2165">
                  <c:v>28830</c:v>
                </c:pt>
                <c:pt idx="2166">
                  <c:v>28831</c:v>
                </c:pt>
                <c:pt idx="2167">
                  <c:v>28832</c:v>
                </c:pt>
                <c:pt idx="2168">
                  <c:v>28833</c:v>
                </c:pt>
                <c:pt idx="2169">
                  <c:v>28834</c:v>
                </c:pt>
                <c:pt idx="2170">
                  <c:v>28835</c:v>
                </c:pt>
                <c:pt idx="2171">
                  <c:v>28836</c:v>
                </c:pt>
                <c:pt idx="2172">
                  <c:v>28837</c:v>
                </c:pt>
                <c:pt idx="2173">
                  <c:v>28838</c:v>
                </c:pt>
                <c:pt idx="2174">
                  <c:v>28839</c:v>
                </c:pt>
                <c:pt idx="2175">
                  <c:v>28840</c:v>
                </c:pt>
                <c:pt idx="2176">
                  <c:v>28841</c:v>
                </c:pt>
                <c:pt idx="2177">
                  <c:v>28842</c:v>
                </c:pt>
                <c:pt idx="2178">
                  <c:v>28843</c:v>
                </c:pt>
                <c:pt idx="2179">
                  <c:v>28844</c:v>
                </c:pt>
                <c:pt idx="2180">
                  <c:v>28845</c:v>
                </c:pt>
                <c:pt idx="2181">
                  <c:v>28846</c:v>
                </c:pt>
                <c:pt idx="2182">
                  <c:v>28847</c:v>
                </c:pt>
                <c:pt idx="2183">
                  <c:v>28848</c:v>
                </c:pt>
                <c:pt idx="2184">
                  <c:v>28849</c:v>
                </c:pt>
                <c:pt idx="2185">
                  <c:v>28850</c:v>
                </c:pt>
                <c:pt idx="2186">
                  <c:v>28851</c:v>
                </c:pt>
                <c:pt idx="2187">
                  <c:v>28852</c:v>
                </c:pt>
                <c:pt idx="2188">
                  <c:v>28853</c:v>
                </c:pt>
                <c:pt idx="2189">
                  <c:v>28854</c:v>
                </c:pt>
                <c:pt idx="2190">
                  <c:v>28855</c:v>
                </c:pt>
                <c:pt idx="2191">
                  <c:v>28856</c:v>
                </c:pt>
                <c:pt idx="2192">
                  <c:v>28857</c:v>
                </c:pt>
                <c:pt idx="2193">
                  <c:v>28858</c:v>
                </c:pt>
                <c:pt idx="2194">
                  <c:v>28859</c:v>
                </c:pt>
                <c:pt idx="2195">
                  <c:v>28860</c:v>
                </c:pt>
                <c:pt idx="2196">
                  <c:v>28861</c:v>
                </c:pt>
                <c:pt idx="2197">
                  <c:v>28862</c:v>
                </c:pt>
                <c:pt idx="2198">
                  <c:v>28863</c:v>
                </c:pt>
                <c:pt idx="2199">
                  <c:v>28864</c:v>
                </c:pt>
                <c:pt idx="2200">
                  <c:v>28865</c:v>
                </c:pt>
                <c:pt idx="2201">
                  <c:v>28866</c:v>
                </c:pt>
                <c:pt idx="2202">
                  <c:v>28867</c:v>
                </c:pt>
                <c:pt idx="2203">
                  <c:v>28868</c:v>
                </c:pt>
                <c:pt idx="2204">
                  <c:v>28869</c:v>
                </c:pt>
                <c:pt idx="2205">
                  <c:v>28870</c:v>
                </c:pt>
                <c:pt idx="2206">
                  <c:v>28871</c:v>
                </c:pt>
                <c:pt idx="2207">
                  <c:v>28872</c:v>
                </c:pt>
                <c:pt idx="2208">
                  <c:v>28873</c:v>
                </c:pt>
                <c:pt idx="2209">
                  <c:v>28874</c:v>
                </c:pt>
                <c:pt idx="2210">
                  <c:v>28875</c:v>
                </c:pt>
                <c:pt idx="2211">
                  <c:v>28876</c:v>
                </c:pt>
                <c:pt idx="2212">
                  <c:v>28877</c:v>
                </c:pt>
                <c:pt idx="2213">
                  <c:v>28878</c:v>
                </c:pt>
                <c:pt idx="2214">
                  <c:v>28879</c:v>
                </c:pt>
                <c:pt idx="2215">
                  <c:v>28880</c:v>
                </c:pt>
                <c:pt idx="2216">
                  <c:v>28881</c:v>
                </c:pt>
                <c:pt idx="2217">
                  <c:v>28882</c:v>
                </c:pt>
                <c:pt idx="2218">
                  <c:v>28883</c:v>
                </c:pt>
                <c:pt idx="2219">
                  <c:v>28884</c:v>
                </c:pt>
                <c:pt idx="2220">
                  <c:v>28885</c:v>
                </c:pt>
                <c:pt idx="2221">
                  <c:v>28886</c:v>
                </c:pt>
                <c:pt idx="2222">
                  <c:v>28887</c:v>
                </c:pt>
                <c:pt idx="2223">
                  <c:v>28888</c:v>
                </c:pt>
                <c:pt idx="2224">
                  <c:v>28889</c:v>
                </c:pt>
                <c:pt idx="2225">
                  <c:v>28890</c:v>
                </c:pt>
                <c:pt idx="2226">
                  <c:v>28891</c:v>
                </c:pt>
                <c:pt idx="2227">
                  <c:v>28892</c:v>
                </c:pt>
                <c:pt idx="2228">
                  <c:v>28893</c:v>
                </c:pt>
                <c:pt idx="2229">
                  <c:v>28894</c:v>
                </c:pt>
                <c:pt idx="2230">
                  <c:v>28895</c:v>
                </c:pt>
                <c:pt idx="2231">
                  <c:v>28896</c:v>
                </c:pt>
                <c:pt idx="2232">
                  <c:v>28897</c:v>
                </c:pt>
                <c:pt idx="2233">
                  <c:v>28898</c:v>
                </c:pt>
                <c:pt idx="2234">
                  <c:v>28899</c:v>
                </c:pt>
                <c:pt idx="2235">
                  <c:v>28900</c:v>
                </c:pt>
                <c:pt idx="2236">
                  <c:v>28901</c:v>
                </c:pt>
                <c:pt idx="2237">
                  <c:v>28902</c:v>
                </c:pt>
                <c:pt idx="2238">
                  <c:v>28903</c:v>
                </c:pt>
                <c:pt idx="2239">
                  <c:v>28904</c:v>
                </c:pt>
                <c:pt idx="2240">
                  <c:v>28905</c:v>
                </c:pt>
                <c:pt idx="2241">
                  <c:v>28906</c:v>
                </c:pt>
                <c:pt idx="2242">
                  <c:v>28907</c:v>
                </c:pt>
                <c:pt idx="2243">
                  <c:v>28908</c:v>
                </c:pt>
                <c:pt idx="2244">
                  <c:v>28909</c:v>
                </c:pt>
                <c:pt idx="2245">
                  <c:v>28910</c:v>
                </c:pt>
                <c:pt idx="2246">
                  <c:v>28911</c:v>
                </c:pt>
                <c:pt idx="2247">
                  <c:v>28912</c:v>
                </c:pt>
                <c:pt idx="2248">
                  <c:v>28913</c:v>
                </c:pt>
                <c:pt idx="2249">
                  <c:v>28914</c:v>
                </c:pt>
                <c:pt idx="2250">
                  <c:v>28915</c:v>
                </c:pt>
                <c:pt idx="2251">
                  <c:v>28916</c:v>
                </c:pt>
                <c:pt idx="2252">
                  <c:v>28917</c:v>
                </c:pt>
                <c:pt idx="2253">
                  <c:v>28918</c:v>
                </c:pt>
                <c:pt idx="2254">
                  <c:v>28919</c:v>
                </c:pt>
                <c:pt idx="2255">
                  <c:v>28920</c:v>
                </c:pt>
                <c:pt idx="2256">
                  <c:v>28921</c:v>
                </c:pt>
                <c:pt idx="2257">
                  <c:v>28922</c:v>
                </c:pt>
                <c:pt idx="2258">
                  <c:v>28923</c:v>
                </c:pt>
                <c:pt idx="2259">
                  <c:v>28924</c:v>
                </c:pt>
                <c:pt idx="2260">
                  <c:v>28925</c:v>
                </c:pt>
                <c:pt idx="2261">
                  <c:v>28926</c:v>
                </c:pt>
                <c:pt idx="2262">
                  <c:v>28927</c:v>
                </c:pt>
                <c:pt idx="2263">
                  <c:v>28928</c:v>
                </c:pt>
                <c:pt idx="2264">
                  <c:v>28929</c:v>
                </c:pt>
                <c:pt idx="2265">
                  <c:v>28930</c:v>
                </c:pt>
                <c:pt idx="2266">
                  <c:v>28931</c:v>
                </c:pt>
                <c:pt idx="2267">
                  <c:v>28932</c:v>
                </c:pt>
                <c:pt idx="2268">
                  <c:v>28933</c:v>
                </c:pt>
                <c:pt idx="2269">
                  <c:v>28934</c:v>
                </c:pt>
                <c:pt idx="2270">
                  <c:v>28935</c:v>
                </c:pt>
                <c:pt idx="2271">
                  <c:v>28936</c:v>
                </c:pt>
                <c:pt idx="2272">
                  <c:v>28937</c:v>
                </c:pt>
                <c:pt idx="2273">
                  <c:v>28938</c:v>
                </c:pt>
                <c:pt idx="2274">
                  <c:v>28939</c:v>
                </c:pt>
                <c:pt idx="2275">
                  <c:v>28940</c:v>
                </c:pt>
                <c:pt idx="2276">
                  <c:v>28941</c:v>
                </c:pt>
                <c:pt idx="2277">
                  <c:v>28942</c:v>
                </c:pt>
                <c:pt idx="2278">
                  <c:v>28943</c:v>
                </c:pt>
                <c:pt idx="2279">
                  <c:v>28944</c:v>
                </c:pt>
                <c:pt idx="2280">
                  <c:v>28945</c:v>
                </c:pt>
                <c:pt idx="2281">
                  <c:v>28946</c:v>
                </c:pt>
                <c:pt idx="2282">
                  <c:v>28947</c:v>
                </c:pt>
                <c:pt idx="2283">
                  <c:v>28948</c:v>
                </c:pt>
                <c:pt idx="2284">
                  <c:v>28949</c:v>
                </c:pt>
                <c:pt idx="2285">
                  <c:v>28950</c:v>
                </c:pt>
                <c:pt idx="2286">
                  <c:v>28951</c:v>
                </c:pt>
                <c:pt idx="2287">
                  <c:v>28952</c:v>
                </c:pt>
                <c:pt idx="2288">
                  <c:v>28953</c:v>
                </c:pt>
                <c:pt idx="2289">
                  <c:v>28954</c:v>
                </c:pt>
                <c:pt idx="2290">
                  <c:v>28955</c:v>
                </c:pt>
                <c:pt idx="2291">
                  <c:v>28956</c:v>
                </c:pt>
                <c:pt idx="2292">
                  <c:v>28957</c:v>
                </c:pt>
                <c:pt idx="2293">
                  <c:v>28958</c:v>
                </c:pt>
                <c:pt idx="2294">
                  <c:v>28959</c:v>
                </c:pt>
                <c:pt idx="2295">
                  <c:v>28960</c:v>
                </c:pt>
                <c:pt idx="2296">
                  <c:v>28961</c:v>
                </c:pt>
                <c:pt idx="2297">
                  <c:v>28962</c:v>
                </c:pt>
                <c:pt idx="2298">
                  <c:v>28963</c:v>
                </c:pt>
                <c:pt idx="2299">
                  <c:v>28964</c:v>
                </c:pt>
                <c:pt idx="2300">
                  <c:v>28965</c:v>
                </c:pt>
                <c:pt idx="2301">
                  <c:v>28966</c:v>
                </c:pt>
                <c:pt idx="2302">
                  <c:v>28967</c:v>
                </c:pt>
                <c:pt idx="2303">
                  <c:v>28968</c:v>
                </c:pt>
                <c:pt idx="2304">
                  <c:v>28969</c:v>
                </c:pt>
                <c:pt idx="2305">
                  <c:v>28970</c:v>
                </c:pt>
                <c:pt idx="2306">
                  <c:v>28971</c:v>
                </c:pt>
                <c:pt idx="2307">
                  <c:v>28972</c:v>
                </c:pt>
                <c:pt idx="2308">
                  <c:v>28973</c:v>
                </c:pt>
                <c:pt idx="2309">
                  <c:v>28974</c:v>
                </c:pt>
                <c:pt idx="2310">
                  <c:v>28975</c:v>
                </c:pt>
                <c:pt idx="2311">
                  <c:v>28976</c:v>
                </c:pt>
                <c:pt idx="2312">
                  <c:v>28977</c:v>
                </c:pt>
                <c:pt idx="2313">
                  <c:v>28978</c:v>
                </c:pt>
                <c:pt idx="2314">
                  <c:v>28979</c:v>
                </c:pt>
                <c:pt idx="2315">
                  <c:v>28980</c:v>
                </c:pt>
                <c:pt idx="2316">
                  <c:v>28981</c:v>
                </c:pt>
                <c:pt idx="2317">
                  <c:v>28982</c:v>
                </c:pt>
                <c:pt idx="2318">
                  <c:v>28983</c:v>
                </c:pt>
                <c:pt idx="2319">
                  <c:v>28984</c:v>
                </c:pt>
                <c:pt idx="2320">
                  <c:v>28985</c:v>
                </c:pt>
                <c:pt idx="2321">
                  <c:v>28986</c:v>
                </c:pt>
                <c:pt idx="2322">
                  <c:v>28987</c:v>
                </c:pt>
                <c:pt idx="2323">
                  <c:v>28988</c:v>
                </c:pt>
                <c:pt idx="2324">
                  <c:v>28989</c:v>
                </c:pt>
                <c:pt idx="2325">
                  <c:v>28990</c:v>
                </c:pt>
                <c:pt idx="2326">
                  <c:v>28991</c:v>
                </c:pt>
                <c:pt idx="2327">
                  <c:v>28992</c:v>
                </c:pt>
                <c:pt idx="2328">
                  <c:v>28993</c:v>
                </c:pt>
                <c:pt idx="2329">
                  <c:v>28994</c:v>
                </c:pt>
                <c:pt idx="2330">
                  <c:v>28995</c:v>
                </c:pt>
                <c:pt idx="2331">
                  <c:v>28996</c:v>
                </c:pt>
                <c:pt idx="2332">
                  <c:v>28997</c:v>
                </c:pt>
                <c:pt idx="2333">
                  <c:v>28998</c:v>
                </c:pt>
                <c:pt idx="2334">
                  <c:v>28999</c:v>
                </c:pt>
                <c:pt idx="2335">
                  <c:v>29000</c:v>
                </c:pt>
                <c:pt idx="2336">
                  <c:v>29001</c:v>
                </c:pt>
                <c:pt idx="2337">
                  <c:v>29002</c:v>
                </c:pt>
                <c:pt idx="2338">
                  <c:v>29003</c:v>
                </c:pt>
                <c:pt idx="2339">
                  <c:v>29004</c:v>
                </c:pt>
                <c:pt idx="2340">
                  <c:v>29005</c:v>
                </c:pt>
                <c:pt idx="2341">
                  <c:v>29006</c:v>
                </c:pt>
                <c:pt idx="2342">
                  <c:v>29007</c:v>
                </c:pt>
                <c:pt idx="2343">
                  <c:v>29008</c:v>
                </c:pt>
                <c:pt idx="2344">
                  <c:v>29009</c:v>
                </c:pt>
                <c:pt idx="2345">
                  <c:v>29010</c:v>
                </c:pt>
                <c:pt idx="2346">
                  <c:v>29011</c:v>
                </c:pt>
                <c:pt idx="2347">
                  <c:v>29012</c:v>
                </c:pt>
                <c:pt idx="2348">
                  <c:v>29013</c:v>
                </c:pt>
                <c:pt idx="2349">
                  <c:v>29014</c:v>
                </c:pt>
                <c:pt idx="2350">
                  <c:v>29015</c:v>
                </c:pt>
                <c:pt idx="2351">
                  <c:v>29016</c:v>
                </c:pt>
                <c:pt idx="2352">
                  <c:v>29017</c:v>
                </c:pt>
                <c:pt idx="2353">
                  <c:v>29018</c:v>
                </c:pt>
                <c:pt idx="2354">
                  <c:v>29019</c:v>
                </c:pt>
                <c:pt idx="2355">
                  <c:v>29020</c:v>
                </c:pt>
                <c:pt idx="2356">
                  <c:v>29021</c:v>
                </c:pt>
                <c:pt idx="2357">
                  <c:v>29022</c:v>
                </c:pt>
                <c:pt idx="2358">
                  <c:v>29023</c:v>
                </c:pt>
                <c:pt idx="2359">
                  <c:v>29024</c:v>
                </c:pt>
                <c:pt idx="2360">
                  <c:v>29025</c:v>
                </c:pt>
                <c:pt idx="2361">
                  <c:v>29026</c:v>
                </c:pt>
                <c:pt idx="2362">
                  <c:v>29027</c:v>
                </c:pt>
                <c:pt idx="2363">
                  <c:v>29028</c:v>
                </c:pt>
                <c:pt idx="2364">
                  <c:v>29029</c:v>
                </c:pt>
                <c:pt idx="2365">
                  <c:v>29030</c:v>
                </c:pt>
                <c:pt idx="2366">
                  <c:v>29031</c:v>
                </c:pt>
                <c:pt idx="2367">
                  <c:v>29032</c:v>
                </c:pt>
                <c:pt idx="2368">
                  <c:v>29033</c:v>
                </c:pt>
                <c:pt idx="2369">
                  <c:v>29034</c:v>
                </c:pt>
                <c:pt idx="2370">
                  <c:v>29035</c:v>
                </c:pt>
                <c:pt idx="2371">
                  <c:v>29036</c:v>
                </c:pt>
                <c:pt idx="2372">
                  <c:v>29037</c:v>
                </c:pt>
                <c:pt idx="2373">
                  <c:v>29038</c:v>
                </c:pt>
                <c:pt idx="2374">
                  <c:v>29039</c:v>
                </c:pt>
                <c:pt idx="2375">
                  <c:v>29040</c:v>
                </c:pt>
                <c:pt idx="2376">
                  <c:v>29041</c:v>
                </c:pt>
                <c:pt idx="2377">
                  <c:v>29042</c:v>
                </c:pt>
                <c:pt idx="2378">
                  <c:v>29043</c:v>
                </c:pt>
                <c:pt idx="2379">
                  <c:v>29044</c:v>
                </c:pt>
                <c:pt idx="2380">
                  <c:v>29045</c:v>
                </c:pt>
                <c:pt idx="2381">
                  <c:v>29046</c:v>
                </c:pt>
                <c:pt idx="2382">
                  <c:v>29047</c:v>
                </c:pt>
                <c:pt idx="2383">
                  <c:v>29048</c:v>
                </c:pt>
                <c:pt idx="2384">
                  <c:v>29049</c:v>
                </c:pt>
                <c:pt idx="2385">
                  <c:v>29050</c:v>
                </c:pt>
                <c:pt idx="2386">
                  <c:v>29051</c:v>
                </c:pt>
                <c:pt idx="2387">
                  <c:v>29052</c:v>
                </c:pt>
                <c:pt idx="2388">
                  <c:v>29053</c:v>
                </c:pt>
                <c:pt idx="2389">
                  <c:v>29054</c:v>
                </c:pt>
                <c:pt idx="2390">
                  <c:v>29055</c:v>
                </c:pt>
                <c:pt idx="2391">
                  <c:v>29056</c:v>
                </c:pt>
                <c:pt idx="2392">
                  <c:v>29057</c:v>
                </c:pt>
                <c:pt idx="2393">
                  <c:v>29058</c:v>
                </c:pt>
                <c:pt idx="2394">
                  <c:v>29059</c:v>
                </c:pt>
                <c:pt idx="2395">
                  <c:v>29060</c:v>
                </c:pt>
                <c:pt idx="2396">
                  <c:v>29061</c:v>
                </c:pt>
                <c:pt idx="2397">
                  <c:v>29062</c:v>
                </c:pt>
                <c:pt idx="2398">
                  <c:v>29063</c:v>
                </c:pt>
                <c:pt idx="2399">
                  <c:v>29064</c:v>
                </c:pt>
                <c:pt idx="2400">
                  <c:v>29065</c:v>
                </c:pt>
                <c:pt idx="2401">
                  <c:v>29066</c:v>
                </c:pt>
                <c:pt idx="2402">
                  <c:v>29067</c:v>
                </c:pt>
                <c:pt idx="2403">
                  <c:v>29068</c:v>
                </c:pt>
                <c:pt idx="2404">
                  <c:v>29069</c:v>
                </c:pt>
                <c:pt idx="2405">
                  <c:v>29070</c:v>
                </c:pt>
                <c:pt idx="2406">
                  <c:v>29071</c:v>
                </c:pt>
                <c:pt idx="2407">
                  <c:v>29072</c:v>
                </c:pt>
                <c:pt idx="2408">
                  <c:v>29073</c:v>
                </c:pt>
                <c:pt idx="2409">
                  <c:v>29074</c:v>
                </c:pt>
                <c:pt idx="2410">
                  <c:v>29075</c:v>
                </c:pt>
                <c:pt idx="2411">
                  <c:v>29076</c:v>
                </c:pt>
                <c:pt idx="2412">
                  <c:v>29077</c:v>
                </c:pt>
                <c:pt idx="2413">
                  <c:v>29078</c:v>
                </c:pt>
                <c:pt idx="2414">
                  <c:v>29079</c:v>
                </c:pt>
                <c:pt idx="2415">
                  <c:v>29080</c:v>
                </c:pt>
                <c:pt idx="2416">
                  <c:v>29081</c:v>
                </c:pt>
                <c:pt idx="2417">
                  <c:v>29082</c:v>
                </c:pt>
                <c:pt idx="2418">
                  <c:v>29083</c:v>
                </c:pt>
                <c:pt idx="2419">
                  <c:v>29084</c:v>
                </c:pt>
                <c:pt idx="2420">
                  <c:v>29085</c:v>
                </c:pt>
                <c:pt idx="2421">
                  <c:v>29086</c:v>
                </c:pt>
                <c:pt idx="2422">
                  <c:v>29087</c:v>
                </c:pt>
                <c:pt idx="2423">
                  <c:v>29088</c:v>
                </c:pt>
                <c:pt idx="2424">
                  <c:v>29089</c:v>
                </c:pt>
                <c:pt idx="2425">
                  <c:v>29090</c:v>
                </c:pt>
                <c:pt idx="2426">
                  <c:v>29091</c:v>
                </c:pt>
                <c:pt idx="2427">
                  <c:v>29092</c:v>
                </c:pt>
                <c:pt idx="2428">
                  <c:v>29093</c:v>
                </c:pt>
                <c:pt idx="2429">
                  <c:v>29094</c:v>
                </c:pt>
                <c:pt idx="2430">
                  <c:v>29095</c:v>
                </c:pt>
                <c:pt idx="2431">
                  <c:v>29096</c:v>
                </c:pt>
                <c:pt idx="2432">
                  <c:v>29097</c:v>
                </c:pt>
                <c:pt idx="2433">
                  <c:v>29098</c:v>
                </c:pt>
                <c:pt idx="2434">
                  <c:v>29099</c:v>
                </c:pt>
                <c:pt idx="2435">
                  <c:v>29100</c:v>
                </c:pt>
                <c:pt idx="2436">
                  <c:v>29101</c:v>
                </c:pt>
                <c:pt idx="2437">
                  <c:v>29102</c:v>
                </c:pt>
                <c:pt idx="2438">
                  <c:v>29103</c:v>
                </c:pt>
                <c:pt idx="2439">
                  <c:v>29104</c:v>
                </c:pt>
                <c:pt idx="2440">
                  <c:v>29105</c:v>
                </c:pt>
                <c:pt idx="2441">
                  <c:v>29106</c:v>
                </c:pt>
                <c:pt idx="2442">
                  <c:v>29107</c:v>
                </c:pt>
                <c:pt idx="2443">
                  <c:v>29108</c:v>
                </c:pt>
                <c:pt idx="2444">
                  <c:v>29109</c:v>
                </c:pt>
                <c:pt idx="2445">
                  <c:v>29110</c:v>
                </c:pt>
                <c:pt idx="2446">
                  <c:v>29111</c:v>
                </c:pt>
                <c:pt idx="2447">
                  <c:v>29112</c:v>
                </c:pt>
                <c:pt idx="2448">
                  <c:v>29113</c:v>
                </c:pt>
                <c:pt idx="2449">
                  <c:v>29114</c:v>
                </c:pt>
                <c:pt idx="2450">
                  <c:v>29115</c:v>
                </c:pt>
                <c:pt idx="2451">
                  <c:v>29116</c:v>
                </c:pt>
                <c:pt idx="2452">
                  <c:v>29117</c:v>
                </c:pt>
                <c:pt idx="2453">
                  <c:v>29118</c:v>
                </c:pt>
                <c:pt idx="2454">
                  <c:v>29119</c:v>
                </c:pt>
                <c:pt idx="2455">
                  <c:v>29120</c:v>
                </c:pt>
                <c:pt idx="2456">
                  <c:v>29121</c:v>
                </c:pt>
                <c:pt idx="2457">
                  <c:v>29122</c:v>
                </c:pt>
                <c:pt idx="2458">
                  <c:v>29123</c:v>
                </c:pt>
                <c:pt idx="2459">
                  <c:v>29124</c:v>
                </c:pt>
                <c:pt idx="2460">
                  <c:v>29125</c:v>
                </c:pt>
                <c:pt idx="2461">
                  <c:v>29126</c:v>
                </c:pt>
                <c:pt idx="2462">
                  <c:v>29127</c:v>
                </c:pt>
                <c:pt idx="2463">
                  <c:v>29128</c:v>
                </c:pt>
                <c:pt idx="2464">
                  <c:v>29129</c:v>
                </c:pt>
                <c:pt idx="2465">
                  <c:v>29130</c:v>
                </c:pt>
                <c:pt idx="2466">
                  <c:v>29131</c:v>
                </c:pt>
                <c:pt idx="2467">
                  <c:v>29132</c:v>
                </c:pt>
                <c:pt idx="2468">
                  <c:v>29133</c:v>
                </c:pt>
                <c:pt idx="2469">
                  <c:v>29134</c:v>
                </c:pt>
                <c:pt idx="2470">
                  <c:v>29135</c:v>
                </c:pt>
                <c:pt idx="2471">
                  <c:v>29136</c:v>
                </c:pt>
                <c:pt idx="2472">
                  <c:v>29137</c:v>
                </c:pt>
                <c:pt idx="2473">
                  <c:v>29138</c:v>
                </c:pt>
                <c:pt idx="2474">
                  <c:v>29139</c:v>
                </c:pt>
                <c:pt idx="2475">
                  <c:v>29140</c:v>
                </c:pt>
                <c:pt idx="2476">
                  <c:v>29141</c:v>
                </c:pt>
                <c:pt idx="2477">
                  <c:v>29142</c:v>
                </c:pt>
                <c:pt idx="2478">
                  <c:v>29143</c:v>
                </c:pt>
                <c:pt idx="2479">
                  <c:v>29144</c:v>
                </c:pt>
                <c:pt idx="2480">
                  <c:v>29145</c:v>
                </c:pt>
                <c:pt idx="2481">
                  <c:v>29146</c:v>
                </c:pt>
                <c:pt idx="2482">
                  <c:v>29147</c:v>
                </c:pt>
                <c:pt idx="2483">
                  <c:v>29148</c:v>
                </c:pt>
                <c:pt idx="2484">
                  <c:v>29149</c:v>
                </c:pt>
                <c:pt idx="2485">
                  <c:v>29150</c:v>
                </c:pt>
                <c:pt idx="2486">
                  <c:v>29151</c:v>
                </c:pt>
                <c:pt idx="2487">
                  <c:v>29152</c:v>
                </c:pt>
                <c:pt idx="2488">
                  <c:v>29153</c:v>
                </c:pt>
                <c:pt idx="2489">
                  <c:v>29154</c:v>
                </c:pt>
                <c:pt idx="2490">
                  <c:v>29155</c:v>
                </c:pt>
                <c:pt idx="2491">
                  <c:v>29156</c:v>
                </c:pt>
                <c:pt idx="2492">
                  <c:v>29157</c:v>
                </c:pt>
                <c:pt idx="2493">
                  <c:v>29158</c:v>
                </c:pt>
                <c:pt idx="2494">
                  <c:v>29159</c:v>
                </c:pt>
                <c:pt idx="2495">
                  <c:v>29160</c:v>
                </c:pt>
                <c:pt idx="2496">
                  <c:v>29161</c:v>
                </c:pt>
                <c:pt idx="2497">
                  <c:v>29162</c:v>
                </c:pt>
                <c:pt idx="2498">
                  <c:v>29163</c:v>
                </c:pt>
                <c:pt idx="2499">
                  <c:v>29164</c:v>
                </c:pt>
                <c:pt idx="2500">
                  <c:v>29165</c:v>
                </c:pt>
                <c:pt idx="2501">
                  <c:v>29166</c:v>
                </c:pt>
                <c:pt idx="2502">
                  <c:v>29167</c:v>
                </c:pt>
                <c:pt idx="2503">
                  <c:v>29168</c:v>
                </c:pt>
                <c:pt idx="2504">
                  <c:v>29169</c:v>
                </c:pt>
                <c:pt idx="2505">
                  <c:v>29170</c:v>
                </c:pt>
                <c:pt idx="2506">
                  <c:v>29171</c:v>
                </c:pt>
                <c:pt idx="2507">
                  <c:v>29172</c:v>
                </c:pt>
                <c:pt idx="2508">
                  <c:v>29173</c:v>
                </c:pt>
                <c:pt idx="2509">
                  <c:v>29174</c:v>
                </c:pt>
                <c:pt idx="2510">
                  <c:v>29175</c:v>
                </c:pt>
                <c:pt idx="2511">
                  <c:v>29176</c:v>
                </c:pt>
                <c:pt idx="2512">
                  <c:v>29177</c:v>
                </c:pt>
                <c:pt idx="2513">
                  <c:v>29178</c:v>
                </c:pt>
                <c:pt idx="2514">
                  <c:v>29179</c:v>
                </c:pt>
                <c:pt idx="2515">
                  <c:v>29180</c:v>
                </c:pt>
                <c:pt idx="2516">
                  <c:v>29181</c:v>
                </c:pt>
                <c:pt idx="2517">
                  <c:v>29182</c:v>
                </c:pt>
                <c:pt idx="2518">
                  <c:v>29183</c:v>
                </c:pt>
                <c:pt idx="2519">
                  <c:v>29184</c:v>
                </c:pt>
                <c:pt idx="2520">
                  <c:v>29185</c:v>
                </c:pt>
                <c:pt idx="2521">
                  <c:v>29186</c:v>
                </c:pt>
                <c:pt idx="2522">
                  <c:v>29187</c:v>
                </c:pt>
                <c:pt idx="2523">
                  <c:v>29188</c:v>
                </c:pt>
                <c:pt idx="2524">
                  <c:v>29189</c:v>
                </c:pt>
                <c:pt idx="2525">
                  <c:v>29190</c:v>
                </c:pt>
                <c:pt idx="2526">
                  <c:v>29191</c:v>
                </c:pt>
                <c:pt idx="2527">
                  <c:v>29192</c:v>
                </c:pt>
                <c:pt idx="2528">
                  <c:v>29193</c:v>
                </c:pt>
                <c:pt idx="2529">
                  <c:v>29194</c:v>
                </c:pt>
                <c:pt idx="2530">
                  <c:v>29195</c:v>
                </c:pt>
                <c:pt idx="2531">
                  <c:v>29196</c:v>
                </c:pt>
                <c:pt idx="2532">
                  <c:v>29197</c:v>
                </c:pt>
                <c:pt idx="2533">
                  <c:v>29198</c:v>
                </c:pt>
                <c:pt idx="2534">
                  <c:v>29199</c:v>
                </c:pt>
                <c:pt idx="2535">
                  <c:v>29200</c:v>
                </c:pt>
                <c:pt idx="2536">
                  <c:v>29201</c:v>
                </c:pt>
                <c:pt idx="2537">
                  <c:v>29202</c:v>
                </c:pt>
                <c:pt idx="2538">
                  <c:v>29203</c:v>
                </c:pt>
                <c:pt idx="2539">
                  <c:v>29204</c:v>
                </c:pt>
                <c:pt idx="2540">
                  <c:v>29205</c:v>
                </c:pt>
                <c:pt idx="2541">
                  <c:v>29206</c:v>
                </c:pt>
                <c:pt idx="2542">
                  <c:v>29207</c:v>
                </c:pt>
                <c:pt idx="2543">
                  <c:v>29208</c:v>
                </c:pt>
                <c:pt idx="2544">
                  <c:v>29209</c:v>
                </c:pt>
                <c:pt idx="2545">
                  <c:v>29210</c:v>
                </c:pt>
                <c:pt idx="2546">
                  <c:v>29211</c:v>
                </c:pt>
                <c:pt idx="2547">
                  <c:v>29212</c:v>
                </c:pt>
                <c:pt idx="2548">
                  <c:v>29213</c:v>
                </c:pt>
                <c:pt idx="2549">
                  <c:v>29214</c:v>
                </c:pt>
                <c:pt idx="2550">
                  <c:v>29215</c:v>
                </c:pt>
                <c:pt idx="2551">
                  <c:v>29216</c:v>
                </c:pt>
                <c:pt idx="2552">
                  <c:v>29217</c:v>
                </c:pt>
                <c:pt idx="2553">
                  <c:v>29218</c:v>
                </c:pt>
                <c:pt idx="2554">
                  <c:v>29219</c:v>
                </c:pt>
                <c:pt idx="2555">
                  <c:v>29220</c:v>
                </c:pt>
                <c:pt idx="2556">
                  <c:v>29221</c:v>
                </c:pt>
                <c:pt idx="2557">
                  <c:v>29222</c:v>
                </c:pt>
                <c:pt idx="2558">
                  <c:v>29223</c:v>
                </c:pt>
                <c:pt idx="2559">
                  <c:v>29224</c:v>
                </c:pt>
                <c:pt idx="2560">
                  <c:v>29225</c:v>
                </c:pt>
                <c:pt idx="2561">
                  <c:v>29226</c:v>
                </c:pt>
                <c:pt idx="2562">
                  <c:v>29227</c:v>
                </c:pt>
                <c:pt idx="2563">
                  <c:v>29228</c:v>
                </c:pt>
                <c:pt idx="2564">
                  <c:v>29229</c:v>
                </c:pt>
                <c:pt idx="2565">
                  <c:v>29230</c:v>
                </c:pt>
                <c:pt idx="2566">
                  <c:v>29231</c:v>
                </c:pt>
                <c:pt idx="2567">
                  <c:v>29232</c:v>
                </c:pt>
                <c:pt idx="2568">
                  <c:v>29233</c:v>
                </c:pt>
                <c:pt idx="2569">
                  <c:v>29234</c:v>
                </c:pt>
                <c:pt idx="2570">
                  <c:v>29235</c:v>
                </c:pt>
                <c:pt idx="2571">
                  <c:v>29236</c:v>
                </c:pt>
                <c:pt idx="2572">
                  <c:v>29237</c:v>
                </c:pt>
                <c:pt idx="2573">
                  <c:v>29238</c:v>
                </c:pt>
                <c:pt idx="2574">
                  <c:v>29239</c:v>
                </c:pt>
                <c:pt idx="2575">
                  <c:v>29240</c:v>
                </c:pt>
                <c:pt idx="2576">
                  <c:v>29241</c:v>
                </c:pt>
                <c:pt idx="2577">
                  <c:v>29242</c:v>
                </c:pt>
                <c:pt idx="2578">
                  <c:v>29243</c:v>
                </c:pt>
                <c:pt idx="2579">
                  <c:v>29244</c:v>
                </c:pt>
                <c:pt idx="2580">
                  <c:v>29245</c:v>
                </c:pt>
                <c:pt idx="2581">
                  <c:v>29246</c:v>
                </c:pt>
                <c:pt idx="2582">
                  <c:v>29247</c:v>
                </c:pt>
                <c:pt idx="2583">
                  <c:v>29248</c:v>
                </c:pt>
                <c:pt idx="2584">
                  <c:v>29249</c:v>
                </c:pt>
                <c:pt idx="2585">
                  <c:v>29250</c:v>
                </c:pt>
                <c:pt idx="2586">
                  <c:v>29251</c:v>
                </c:pt>
                <c:pt idx="2587">
                  <c:v>29252</c:v>
                </c:pt>
                <c:pt idx="2588">
                  <c:v>29253</c:v>
                </c:pt>
                <c:pt idx="2589">
                  <c:v>29254</c:v>
                </c:pt>
                <c:pt idx="2590">
                  <c:v>29255</c:v>
                </c:pt>
                <c:pt idx="2591">
                  <c:v>29256</c:v>
                </c:pt>
                <c:pt idx="2592">
                  <c:v>29257</c:v>
                </c:pt>
                <c:pt idx="2593">
                  <c:v>29258</c:v>
                </c:pt>
                <c:pt idx="2594">
                  <c:v>29259</c:v>
                </c:pt>
                <c:pt idx="2595">
                  <c:v>29260</c:v>
                </c:pt>
                <c:pt idx="2596">
                  <c:v>29261</c:v>
                </c:pt>
                <c:pt idx="2597">
                  <c:v>29262</c:v>
                </c:pt>
                <c:pt idx="2598">
                  <c:v>29263</c:v>
                </c:pt>
                <c:pt idx="2599">
                  <c:v>29264</c:v>
                </c:pt>
                <c:pt idx="2600">
                  <c:v>29265</c:v>
                </c:pt>
                <c:pt idx="2601">
                  <c:v>29266</c:v>
                </c:pt>
                <c:pt idx="2602">
                  <c:v>29267</c:v>
                </c:pt>
                <c:pt idx="2603">
                  <c:v>29268</c:v>
                </c:pt>
                <c:pt idx="2604">
                  <c:v>29269</c:v>
                </c:pt>
                <c:pt idx="2605">
                  <c:v>29270</c:v>
                </c:pt>
                <c:pt idx="2606">
                  <c:v>29271</c:v>
                </c:pt>
                <c:pt idx="2607">
                  <c:v>29272</c:v>
                </c:pt>
                <c:pt idx="2608">
                  <c:v>29273</c:v>
                </c:pt>
                <c:pt idx="2609">
                  <c:v>29274</c:v>
                </c:pt>
                <c:pt idx="2610">
                  <c:v>29275</c:v>
                </c:pt>
                <c:pt idx="2611">
                  <c:v>29276</c:v>
                </c:pt>
                <c:pt idx="2612">
                  <c:v>29277</c:v>
                </c:pt>
                <c:pt idx="2613">
                  <c:v>29278</c:v>
                </c:pt>
                <c:pt idx="2614">
                  <c:v>29279</c:v>
                </c:pt>
                <c:pt idx="2615">
                  <c:v>29280</c:v>
                </c:pt>
                <c:pt idx="2616">
                  <c:v>29281</c:v>
                </c:pt>
                <c:pt idx="2617">
                  <c:v>29282</c:v>
                </c:pt>
                <c:pt idx="2618">
                  <c:v>29283</c:v>
                </c:pt>
                <c:pt idx="2619">
                  <c:v>29284</c:v>
                </c:pt>
                <c:pt idx="2620">
                  <c:v>29285</c:v>
                </c:pt>
                <c:pt idx="2621">
                  <c:v>29286</c:v>
                </c:pt>
                <c:pt idx="2622">
                  <c:v>29287</c:v>
                </c:pt>
                <c:pt idx="2623">
                  <c:v>29288</c:v>
                </c:pt>
                <c:pt idx="2624">
                  <c:v>29289</c:v>
                </c:pt>
                <c:pt idx="2625">
                  <c:v>29290</c:v>
                </c:pt>
                <c:pt idx="2626">
                  <c:v>29291</c:v>
                </c:pt>
                <c:pt idx="2627">
                  <c:v>29292</c:v>
                </c:pt>
                <c:pt idx="2628">
                  <c:v>29293</c:v>
                </c:pt>
                <c:pt idx="2629">
                  <c:v>29294</c:v>
                </c:pt>
                <c:pt idx="2630">
                  <c:v>29295</c:v>
                </c:pt>
                <c:pt idx="2631">
                  <c:v>29296</c:v>
                </c:pt>
                <c:pt idx="2632">
                  <c:v>29297</c:v>
                </c:pt>
                <c:pt idx="2633">
                  <c:v>29298</c:v>
                </c:pt>
                <c:pt idx="2634">
                  <c:v>29299</c:v>
                </c:pt>
                <c:pt idx="2635">
                  <c:v>29300</c:v>
                </c:pt>
                <c:pt idx="2636">
                  <c:v>29301</c:v>
                </c:pt>
                <c:pt idx="2637">
                  <c:v>29302</c:v>
                </c:pt>
                <c:pt idx="2638">
                  <c:v>29303</c:v>
                </c:pt>
                <c:pt idx="2639">
                  <c:v>29304</c:v>
                </c:pt>
                <c:pt idx="2640">
                  <c:v>29305</c:v>
                </c:pt>
                <c:pt idx="2641">
                  <c:v>29306</c:v>
                </c:pt>
                <c:pt idx="2642">
                  <c:v>29307</c:v>
                </c:pt>
                <c:pt idx="2643">
                  <c:v>29308</c:v>
                </c:pt>
                <c:pt idx="2644">
                  <c:v>29309</c:v>
                </c:pt>
                <c:pt idx="2645">
                  <c:v>29310</c:v>
                </c:pt>
                <c:pt idx="2646">
                  <c:v>29311</c:v>
                </c:pt>
                <c:pt idx="2647">
                  <c:v>29312</c:v>
                </c:pt>
                <c:pt idx="2648">
                  <c:v>29313</c:v>
                </c:pt>
                <c:pt idx="2649">
                  <c:v>29314</c:v>
                </c:pt>
                <c:pt idx="2650">
                  <c:v>29315</c:v>
                </c:pt>
                <c:pt idx="2651">
                  <c:v>29316</c:v>
                </c:pt>
                <c:pt idx="2652">
                  <c:v>29317</c:v>
                </c:pt>
                <c:pt idx="2653">
                  <c:v>29318</c:v>
                </c:pt>
                <c:pt idx="2654">
                  <c:v>29319</c:v>
                </c:pt>
                <c:pt idx="2655">
                  <c:v>29320</c:v>
                </c:pt>
                <c:pt idx="2656">
                  <c:v>29321</c:v>
                </c:pt>
                <c:pt idx="2657">
                  <c:v>29322</c:v>
                </c:pt>
                <c:pt idx="2658">
                  <c:v>29323</c:v>
                </c:pt>
                <c:pt idx="2659">
                  <c:v>29324</c:v>
                </c:pt>
                <c:pt idx="2660">
                  <c:v>29325</c:v>
                </c:pt>
                <c:pt idx="2661">
                  <c:v>29326</c:v>
                </c:pt>
                <c:pt idx="2662">
                  <c:v>29327</c:v>
                </c:pt>
                <c:pt idx="2663">
                  <c:v>29328</c:v>
                </c:pt>
                <c:pt idx="2664">
                  <c:v>29329</c:v>
                </c:pt>
                <c:pt idx="2665">
                  <c:v>29330</c:v>
                </c:pt>
                <c:pt idx="2666">
                  <c:v>29331</c:v>
                </c:pt>
                <c:pt idx="2667">
                  <c:v>29332</c:v>
                </c:pt>
                <c:pt idx="2668">
                  <c:v>29333</c:v>
                </c:pt>
                <c:pt idx="2669">
                  <c:v>29334</c:v>
                </c:pt>
                <c:pt idx="2670">
                  <c:v>29335</c:v>
                </c:pt>
                <c:pt idx="2671">
                  <c:v>29336</c:v>
                </c:pt>
                <c:pt idx="2672">
                  <c:v>29337</c:v>
                </c:pt>
                <c:pt idx="2673">
                  <c:v>29338</c:v>
                </c:pt>
                <c:pt idx="2674">
                  <c:v>29339</c:v>
                </c:pt>
                <c:pt idx="2675">
                  <c:v>29340</c:v>
                </c:pt>
                <c:pt idx="2676">
                  <c:v>29341</c:v>
                </c:pt>
                <c:pt idx="2677">
                  <c:v>29342</c:v>
                </c:pt>
                <c:pt idx="2678">
                  <c:v>29343</c:v>
                </c:pt>
                <c:pt idx="2679">
                  <c:v>29344</c:v>
                </c:pt>
                <c:pt idx="2680">
                  <c:v>29345</c:v>
                </c:pt>
                <c:pt idx="2681">
                  <c:v>29346</c:v>
                </c:pt>
                <c:pt idx="2682">
                  <c:v>29347</c:v>
                </c:pt>
                <c:pt idx="2683">
                  <c:v>29348</c:v>
                </c:pt>
                <c:pt idx="2684">
                  <c:v>29349</c:v>
                </c:pt>
                <c:pt idx="2685">
                  <c:v>29350</c:v>
                </c:pt>
                <c:pt idx="2686">
                  <c:v>29351</c:v>
                </c:pt>
                <c:pt idx="2687">
                  <c:v>29352</c:v>
                </c:pt>
                <c:pt idx="2688">
                  <c:v>29353</c:v>
                </c:pt>
                <c:pt idx="2689">
                  <c:v>29354</c:v>
                </c:pt>
                <c:pt idx="2690">
                  <c:v>29355</c:v>
                </c:pt>
                <c:pt idx="2691">
                  <c:v>29356</c:v>
                </c:pt>
                <c:pt idx="2692">
                  <c:v>29357</c:v>
                </c:pt>
                <c:pt idx="2693">
                  <c:v>29358</c:v>
                </c:pt>
                <c:pt idx="2694">
                  <c:v>29359</c:v>
                </c:pt>
                <c:pt idx="2695">
                  <c:v>29360</c:v>
                </c:pt>
                <c:pt idx="2696">
                  <c:v>29361</c:v>
                </c:pt>
                <c:pt idx="2697">
                  <c:v>29362</c:v>
                </c:pt>
                <c:pt idx="2698">
                  <c:v>29363</c:v>
                </c:pt>
                <c:pt idx="2699">
                  <c:v>29364</c:v>
                </c:pt>
                <c:pt idx="2700">
                  <c:v>29365</c:v>
                </c:pt>
                <c:pt idx="2701">
                  <c:v>29366</c:v>
                </c:pt>
                <c:pt idx="2702">
                  <c:v>29367</c:v>
                </c:pt>
                <c:pt idx="2703">
                  <c:v>29368</c:v>
                </c:pt>
                <c:pt idx="2704">
                  <c:v>29369</c:v>
                </c:pt>
                <c:pt idx="2705">
                  <c:v>29370</c:v>
                </c:pt>
                <c:pt idx="2706">
                  <c:v>29371</c:v>
                </c:pt>
                <c:pt idx="2707">
                  <c:v>29372</c:v>
                </c:pt>
                <c:pt idx="2708">
                  <c:v>29373</c:v>
                </c:pt>
                <c:pt idx="2709">
                  <c:v>29374</c:v>
                </c:pt>
                <c:pt idx="2710">
                  <c:v>29375</c:v>
                </c:pt>
                <c:pt idx="2711">
                  <c:v>29376</c:v>
                </c:pt>
                <c:pt idx="2712">
                  <c:v>29377</c:v>
                </c:pt>
                <c:pt idx="2713">
                  <c:v>29378</c:v>
                </c:pt>
                <c:pt idx="2714">
                  <c:v>29379</c:v>
                </c:pt>
                <c:pt idx="2715">
                  <c:v>29380</c:v>
                </c:pt>
                <c:pt idx="2716">
                  <c:v>29381</c:v>
                </c:pt>
                <c:pt idx="2717">
                  <c:v>29382</c:v>
                </c:pt>
                <c:pt idx="2718">
                  <c:v>29383</c:v>
                </c:pt>
                <c:pt idx="2719">
                  <c:v>29384</c:v>
                </c:pt>
                <c:pt idx="2720">
                  <c:v>29385</c:v>
                </c:pt>
                <c:pt idx="2721">
                  <c:v>29386</c:v>
                </c:pt>
                <c:pt idx="2722">
                  <c:v>29387</c:v>
                </c:pt>
                <c:pt idx="2723">
                  <c:v>29388</c:v>
                </c:pt>
                <c:pt idx="2724">
                  <c:v>29389</c:v>
                </c:pt>
                <c:pt idx="2725">
                  <c:v>29390</c:v>
                </c:pt>
                <c:pt idx="2726">
                  <c:v>29391</c:v>
                </c:pt>
                <c:pt idx="2727">
                  <c:v>29392</c:v>
                </c:pt>
                <c:pt idx="2728">
                  <c:v>29393</c:v>
                </c:pt>
                <c:pt idx="2729">
                  <c:v>29394</c:v>
                </c:pt>
                <c:pt idx="2730">
                  <c:v>29395</c:v>
                </c:pt>
                <c:pt idx="2731">
                  <c:v>29396</c:v>
                </c:pt>
                <c:pt idx="2732">
                  <c:v>29397</c:v>
                </c:pt>
                <c:pt idx="2733">
                  <c:v>29398</c:v>
                </c:pt>
                <c:pt idx="2734">
                  <c:v>29399</c:v>
                </c:pt>
                <c:pt idx="2735">
                  <c:v>29400</c:v>
                </c:pt>
                <c:pt idx="2736">
                  <c:v>29401</c:v>
                </c:pt>
                <c:pt idx="2737">
                  <c:v>29402</c:v>
                </c:pt>
                <c:pt idx="2738">
                  <c:v>29403</c:v>
                </c:pt>
                <c:pt idx="2739">
                  <c:v>29404</c:v>
                </c:pt>
                <c:pt idx="2740">
                  <c:v>29405</c:v>
                </c:pt>
                <c:pt idx="2741">
                  <c:v>29406</c:v>
                </c:pt>
                <c:pt idx="2742">
                  <c:v>29407</c:v>
                </c:pt>
                <c:pt idx="2743">
                  <c:v>29408</c:v>
                </c:pt>
                <c:pt idx="2744">
                  <c:v>29409</c:v>
                </c:pt>
                <c:pt idx="2745">
                  <c:v>29410</c:v>
                </c:pt>
                <c:pt idx="2746">
                  <c:v>29411</c:v>
                </c:pt>
                <c:pt idx="2747">
                  <c:v>29412</c:v>
                </c:pt>
                <c:pt idx="2748">
                  <c:v>29413</c:v>
                </c:pt>
                <c:pt idx="2749">
                  <c:v>29414</c:v>
                </c:pt>
                <c:pt idx="2750">
                  <c:v>29415</c:v>
                </c:pt>
                <c:pt idx="2751">
                  <c:v>29416</c:v>
                </c:pt>
                <c:pt idx="2752">
                  <c:v>29417</c:v>
                </c:pt>
                <c:pt idx="2753">
                  <c:v>29418</c:v>
                </c:pt>
                <c:pt idx="2754">
                  <c:v>29419</c:v>
                </c:pt>
                <c:pt idx="2755">
                  <c:v>29420</c:v>
                </c:pt>
                <c:pt idx="2756">
                  <c:v>29421</c:v>
                </c:pt>
                <c:pt idx="2757">
                  <c:v>29422</c:v>
                </c:pt>
                <c:pt idx="2758">
                  <c:v>29423</c:v>
                </c:pt>
                <c:pt idx="2759">
                  <c:v>29424</c:v>
                </c:pt>
                <c:pt idx="2760">
                  <c:v>29425</c:v>
                </c:pt>
                <c:pt idx="2761">
                  <c:v>29426</c:v>
                </c:pt>
                <c:pt idx="2762">
                  <c:v>29427</c:v>
                </c:pt>
                <c:pt idx="2763">
                  <c:v>29428</c:v>
                </c:pt>
                <c:pt idx="2764">
                  <c:v>29429</c:v>
                </c:pt>
                <c:pt idx="2765">
                  <c:v>29430</c:v>
                </c:pt>
                <c:pt idx="2766">
                  <c:v>29431</c:v>
                </c:pt>
                <c:pt idx="2767">
                  <c:v>29432</c:v>
                </c:pt>
                <c:pt idx="2768">
                  <c:v>29433</c:v>
                </c:pt>
                <c:pt idx="2769">
                  <c:v>29434</c:v>
                </c:pt>
                <c:pt idx="2770">
                  <c:v>29435</c:v>
                </c:pt>
                <c:pt idx="2771">
                  <c:v>29436</c:v>
                </c:pt>
                <c:pt idx="2772">
                  <c:v>29437</c:v>
                </c:pt>
                <c:pt idx="2773">
                  <c:v>29438</c:v>
                </c:pt>
                <c:pt idx="2774">
                  <c:v>29439</c:v>
                </c:pt>
                <c:pt idx="2775">
                  <c:v>29440</c:v>
                </c:pt>
                <c:pt idx="2776">
                  <c:v>29441</c:v>
                </c:pt>
                <c:pt idx="2777">
                  <c:v>29442</c:v>
                </c:pt>
                <c:pt idx="2778">
                  <c:v>29443</c:v>
                </c:pt>
                <c:pt idx="2779">
                  <c:v>29444</c:v>
                </c:pt>
                <c:pt idx="2780">
                  <c:v>29445</c:v>
                </c:pt>
                <c:pt idx="2781">
                  <c:v>29446</c:v>
                </c:pt>
                <c:pt idx="2782">
                  <c:v>29447</c:v>
                </c:pt>
                <c:pt idx="2783">
                  <c:v>29448</c:v>
                </c:pt>
                <c:pt idx="2784">
                  <c:v>29449</c:v>
                </c:pt>
                <c:pt idx="2785">
                  <c:v>29450</c:v>
                </c:pt>
                <c:pt idx="2786">
                  <c:v>29451</c:v>
                </c:pt>
                <c:pt idx="2787">
                  <c:v>29452</c:v>
                </c:pt>
                <c:pt idx="2788">
                  <c:v>29453</c:v>
                </c:pt>
                <c:pt idx="2789">
                  <c:v>29454</c:v>
                </c:pt>
                <c:pt idx="2790">
                  <c:v>29455</c:v>
                </c:pt>
                <c:pt idx="2791">
                  <c:v>29456</c:v>
                </c:pt>
                <c:pt idx="2792">
                  <c:v>29457</c:v>
                </c:pt>
                <c:pt idx="2793">
                  <c:v>29458</c:v>
                </c:pt>
                <c:pt idx="2794">
                  <c:v>29459</c:v>
                </c:pt>
                <c:pt idx="2795">
                  <c:v>29460</c:v>
                </c:pt>
                <c:pt idx="2796">
                  <c:v>29461</c:v>
                </c:pt>
                <c:pt idx="2797">
                  <c:v>29462</c:v>
                </c:pt>
                <c:pt idx="2798">
                  <c:v>29463</c:v>
                </c:pt>
                <c:pt idx="2799">
                  <c:v>29464</c:v>
                </c:pt>
                <c:pt idx="2800">
                  <c:v>29465</c:v>
                </c:pt>
                <c:pt idx="2801">
                  <c:v>29466</c:v>
                </c:pt>
                <c:pt idx="2802">
                  <c:v>29467</c:v>
                </c:pt>
                <c:pt idx="2803">
                  <c:v>29468</c:v>
                </c:pt>
                <c:pt idx="2804">
                  <c:v>29469</c:v>
                </c:pt>
                <c:pt idx="2805">
                  <c:v>29470</c:v>
                </c:pt>
                <c:pt idx="2806">
                  <c:v>29471</c:v>
                </c:pt>
                <c:pt idx="2807">
                  <c:v>29472</c:v>
                </c:pt>
                <c:pt idx="2808">
                  <c:v>29473</c:v>
                </c:pt>
                <c:pt idx="2809">
                  <c:v>29474</c:v>
                </c:pt>
                <c:pt idx="2810">
                  <c:v>29475</c:v>
                </c:pt>
                <c:pt idx="2811">
                  <c:v>29476</c:v>
                </c:pt>
                <c:pt idx="2812">
                  <c:v>29477</c:v>
                </c:pt>
                <c:pt idx="2813">
                  <c:v>29478</c:v>
                </c:pt>
                <c:pt idx="2814">
                  <c:v>29479</c:v>
                </c:pt>
                <c:pt idx="2815">
                  <c:v>29480</c:v>
                </c:pt>
                <c:pt idx="2816">
                  <c:v>29481</c:v>
                </c:pt>
                <c:pt idx="2817">
                  <c:v>29482</c:v>
                </c:pt>
                <c:pt idx="2818">
                  <c:v>29483</c:v>
                </c:pt>
                <c:pt idx="2819">
                  <c:v>29484</c:v>
                </c:pt>
                <c:pt idx="2820">
                  <c:v>29485</c:v>
                </c:pt>
                <c:pt idx="2821">
                  <c:v>29486</c:v>
                </c:pt>
                <c:pt idx="2822">
                  <c:v>29487</c:v>
                </c:pt>
                <c:pt idx="2823">
                  <c:v>29488</c:v>
                </c:pt>
                <c:pt idx="2824">
                  <c:v>29489</c:v>
                </c:pt>
                <c:pt idx="2825">
                  <c:v>29490</c:v>
                </c:pt>
                <c:pt idx="2826">
                  <c:v>29491</c:v>
                </c:pt>
                <c:pt idx="2827">
                  <c:v>29492</c:v>
                </c:pt>
                <c:pt idx="2828">
                  <c:v>29493</c:v>
                </c:pt>
                <c:pt idx="2829">
                  <c:v>29494</c:v>
                </c:pt>
                <c:pt idx="2830">
                  <c:v>29495</c:v>
                </c:pt>
                <c:pt idx="2831">
                  <c:v>29496</c:v>
                </c:pt>
                <c:pt idx="2832">
                  <c:v>29497</c:v>
                </c:pt>
                <c:pt idx="2833">
                  <c:v>29498</c:v>
                </c:pt>
                <c:pt idx="2834">
                  <c:v>29499</c:v>
                </c:pt>
                <c:pt idx="2835">
                  <c:v>29500</c:v>
                </c:pt>
                <c:pt idx="2836">
                  <c:v>29501</c:v>
                </c:pt>
                <c:pt idx="2837">
                  <c:v>29502</c:v>
                </c:pt>
                <c:pt idx="2838">
                  <c:v>29503</c:v>
                </c:pt>
                <c:pt idx="2839">
                  <c:v>29504</c:v>
                </c:pt>
                <c:pt idx="2840">
                  <c:v>29505</c:v>
                </c:pt>
                <c:pt idx="2841">
                  <c:v>29506</c:v>
                </c:pt>
                <c:pt idx="2842">
                  <c:v>29507</c:v>
                </c:pt>
                <c:pt idx="2843">
                  <c:v>29508</c:v>
                </c:pt>
                <c:pt idx="2844">
                  <c:v>29509</c:v>
                </c:pt>
                <c:pt idx="2845">
                  <c:v>29510</c:v>
                </c:pt>
                <c:pt idx="2846">
                  <c:v>29511</c:v>
                </c:pt>
                <c:pt idx="2847">
                  <c:v>29512</c:v>
                </c:pt>
                <c:pt idx="2848">
                  <c:v>29513</c:v>
                </c:pt>
                <c:pt idx="2849">
                  <c:v>29514</c:v>
                </c:pt>
                <c:pt idx="2850">
                  <c:v>29515</c:v>
                </c:pt>
                <c:pt idx="2851">
                  <c:v>29516</c:v>
                </c:pt>
                <c:pt idx="2852">
                  <c:v>29517</c:v>
                </c:pt>
                <c:pt idx="2853">
                  <c:v>29518</c:v>
                </c:pt>
                <c:pt idx="2854">
                  <c:v>29519</c:v>
                </c:pt>
                <c:pt idx="2855">
                  <c:v>29520</c:v>
                </c:pt>
                <c:pt idx="2856">
                  <c:v>29521</c:v>
                </c:pt>
                <c:pt idx="2857">
                  <c:v>29522</c:v>
                </c:pt>
                <c:pt idx="2858">
                  <c:v>29523</c:v>
                </c:pt>
                <c:pt idx="2859">
                  <c:v>29524</c:v>
                </c:pt>
                <c:pt idx="2860">
                  <c:v>29525</c:v>
                </c:pt>
                <c:pt idx="2861">
                  <c:v>29526</c:v>
                </c:pt>
                <c:pt idx="2862">
                  <c:v>29527</c:v>
                </c:pt>
                <c:pt idx="2863">
                  <c:v>29528</c:v>
                </c:pt>
                <c:pt idx="2864">
                  <c:v>29529</c:v>
                </c:pt>
                <c:pt idx="2865">
                  <c:v>29530</c:v>
                </c:pt>
                <c:pt idx="2866">
                  <c:v>29531</c:v>
                </c:pt>
                <c:pt idx="2867">
                  <c:v>29532</c:v>
                </c:pt>
                <c:pt idx="2868">
                  <c:v>29533</c:v>
                </c:pt>
                <c:pt idx="2869">
                  <c:v>29534</c:v>
                </c:pt>
                <c:pt idx="2870">
                  <c:v>29535</c:v>
                </c:pt>
                <c:pt idx="2871">
                  <c:v>29536</c:v>
                </c:pt>
                <c:pt idx="2872">
                  <c:v>29537</c:v>
                </c:pt>
                <c:pt idx="2873">
                  <c:v>29538</c:v>
                </c:pt>
                <c:pt idx="2874">
                  <c:v>29539</c:v>
                </c:pt>
                <c:pt idx="2875">
                  <c:v>29540</c:v>
                </c:pt>
                <c:pt idx="2876">
                  <c:v>29541</c:v>
                </c:pt>
                <c:pt idx="2877">
                  <c:v>29542</c:v>
                </c:pt>
                <c:pt idx="2878">
                  <c:v>29543</c:v>
                </c:pt>
                <c:pt idx="2879">
                  <c:v>29544</c:v>
                </c:pt>
                <c:pt idx="2880">
                  <c:v>29545</c:v>
                </c:pt>
                <c:pt idx="2881">
                  <c:v>29546</c:v>
                </c:pt>
                <c:pt idx="2882">
                  <c:v>29547</c:v>
                </c:pt>
                <c:pt idx="2883">
                  <c:v>29548</c:v>
                </c:pt>
                <c:pt idx="2884">
                  <c:v>29549</c:v>
                </c:pt>
                <c:pt idx="2885">
                  <c:v>29550</c:v>
                </c:pt>
                <c:pt idx="2886">
                  <c:v>29551</c:v>
                </c:pt>
                <c:pt idx="2887">
                  <c:v>29552</c:v>
                </c:pt>
                <c:pt idx="2888">
                  <c:v>29553</c:v>
                </c:pt>
                <c:pt idx="2889">
                  <c:v>29554</c:v>
                </c:pt>
                <c:pt idx="2890">
                  <c:v>29555</c:v>
                </c:pt>
                <c:pt idx="2891">
                  <c:v>29556</c:v>
                </c:pt>
                <c:pt idx="2892">
                  <c:v>29557</c:v>
                </c:pt>
                <c:pt idx="2893">
                  <c:v>29558</c:v>
                </c:pt>
                <c:pt idx="2894">
                  <c:v>29559</c:v>
                </c:pt>
                <c:pt idx="2895">
                  <c:v>29560</c:v>
                </c:pt>
                <c:pt idx="2896">
                  <c:v>29561</c:v>
                </c:pt>
                <c:pt idx="2897">
                  <c:v>29562</c:v>
                </c:pt>
                <c:pt idx="2898">
                  <c:v>29563</c:v>
                </c:pt>
                <c:pt idx="2899">
                  <c:v>29564</c:v>
                </c:pt>
                <c:pt idx="2900">
                  <c:v>29565</c:v>
                </c:pt>
                <c:pt idx="2901">
                  <c:v>29566</c:v>
                </c:pt>
                <c:pt idx="2902">
                  <c:v>29567</c:v>
                </c:pt>
                <c:pt idx="2903">
                  <c:v>29568</c:v>
                </c:pt>
                <c:pt idx="2904">
                  <c:v>29569</c:v>
                </c:pt>
                <c:pt idx="2905">
                  <c:v>29570</c:v>
                </c:pt>
                <c:pt idx="2906">
                  <c:v>29571</c:v>
                </c:pt>
                <c:pt idx="2907">
                  <c:v>29572</c:v>
                </c:pt>
                <c:pt idx="2908">
                  <c:v>29573</c:v>
                </c:pt>
                <c:pt idx="2909">
                  <c:v>29574</c:v>
                </c:pt>
                <c:pt idx="2910">
                  <c:v>29575</c:v>
                </c:pt>
                <c:pt idx="2911">
                  <c:v>29576</c:v>
                </c:pt>
                <c:pt idx="2912">
                  <c:v>29577</c:v>
                </c:pt>
                <c:pt idx="2913">
                  <c:v>29578</c:v>
                </c:pt>
                <c:pt idx="2914">
                  <c:v>29579</c:v>
                </c:pt>
                <c:pt idx="2915">
                  <c:v>29580</c:v>
                </c:pt>
                <c:pt idx="2916">
                  <c:v>29581</c:v>
                </c:pt>
                <c:pt idx="2917">
                  <c:v>29582</c:v>
                </c:pt>
                <c:pt idx="2918">
                  <c:v>29583</c:v>
                </c:pt>
                <c:pt idx="2919">
                  <c:v>29584</c:v>
                </c:pt>
                <c:pt idx="2920">
                  <c:v>29585</c:v>
                </c:pt>
                <c:pt idx="2921">
                  <c:v>29586</c:v>
                </c:pt>
                <c:pt idx="2922">
                  <c:v>29587</c:v>
                </c:pt>
                <c:pt idx="2923">
                  <c:v>29588</c:v>
                </c:pt>
                <c:pt idx="2924">
                  <c:v>29589</c:v>
                </c:pt>
                <c:pt idx="2925">
                  <c:v>29590</c:v>
                </c:pt>
                <c:pt idx="2926">
                  <c:v>29591</c:v>
                </c:pt>
                <c:pt idx="2927">
                  <c:v>29592</c:v>
                </c:pt>
                <c:pt idx="2928">
                  <c:v>29593</c:v>
                </c:pt>
                <c:pt idx="2929">
                  <c:v>29594</c:v>
                </c:pt>
                <c:pt idx="2930">
                  <c:v>29595</c:v>
                </c:pt>
                <c:pt idx="2931">
                  <c:v>29596</c:v>
                </c:pt>
                <c:pt idx="2932">
                  <c:v>29597</c:v>
                </c:pt>
                <c:pt idx="2933">
                  <c:v>29598</c:v>
                </c:pt>
                <c:pt idx="2934">
                  <c:v>29599</c:v>
                </c:pt>
                <c:pt idx="2935">
                  <c:v>29600</c:v>
                </c:pt>
                <c:pt idx="2936">
                  <c:v>29601</c:v>
                </c:pt>
                <c:pt idx="2937">
                  <c:v>29602</c:v>
                </c:pt>
                <c:pt idx="2938">
                  <c:v>29603</c:v>
                </c:pt>
                <c:pt idx="2939">
                  <c:v>29604</c:v>
                </c:pt>
                <c:pt idx="2940">
                  <c:v>29605</c:v>
                </c:pt>
                <c:pt idx="2941">
                  <c:v>29606</c:v>
                </c:pt>
                <c:pt idx="2942">
                  <c:v>29607</c:v>
                </c:pt>
                <c:pt idx="2943">
                  <c:v>29608</c:v>
                </c:pt>
                <c:pt idx="2944">
                  <c:v>29609</c:v>
                </c:pt>
                <c:pt idx="2945">
                  <c:v>29610</c:v>
                </c:pt>
                <c:pt idx="2946">
                  <c:v>29611</c:v>
                </c:pt>
                <c:pt idx="2947">
                  <c:v>29612</c:v>
                </c:pt>
                <c:pt idx="2948">
                  <c:v>29613</c:v>
                </c:pt>
                <c:pt idx="2949">
                  <c:v>29614</c:v>
                </c:pt>
                <c:pt idx="2950">
                  <c:v>29615</c:v>
                </c:pt>
                <c:pt idx="2951">
                  <c:v>29616</c:v>
                </c:pt>
                <c:pt idx="2952">
                  <c:v>29617</c:v>
                </c:pt>
                <c:pt idx="2953">
                  <c:v>29618</c:v>
                </c:pt>
                <c:pt idx="2954">
                  <c:v>29619</c:v>
                </c:pt>
                <c:pt idx="2955">
                  <c:v>29620</c:v>
                </c:pt>
                <c:pt idx="2956">
                  <c:v>29621</c:v>
                </c:pt>
                <c:pt idx="2957">
                  <c:v>29622</c:v>
                </c:pt>
                <c:pt idx="2958">
                  <c:v>29623</c:v>
                </c:pt>
                <c:pt idx="2959">
                  <c:v>29624</c:v>
                </c:pt>
                <c:pt idx="2960">
                  <c:v>29625</c:v>
                </c:pt>
                <c:pt idx="2961">
                  <c:v>29626</c:v>
                </c:pt>
                <c:pt idx="2962">
                  <c:v>29627</c:v>
                </c:pt>
                <c:pt idx="2963">
                  <c:v>29628</c:v>
                </c:pt>
                <c:pt idx="2964">
                  <c:v>29629</c:v>
                </c:pt>
                <c:pt idx="2965">
                  <c:v>29630</c:v>
                </c:pt>
                <c:pt idx="2966">
                  <c:v>29631</c:v>
                </c:pt>
                <c:pt idx="2967">
                  <c:v>29632</c:v>
                </c:pt>
                <c:pt idx="2968">
                  <c:v>29633</c:v>
                </c:pt>
                <c:pt idx="2969">
                  <c:v>29634</c:v>
                </c:pt>
                <c:pt idx="2970">
                  <c:v>29635</c:v>
                </c:pt>
                <c:pt idx="2971">
                  <c:v>29636</c:v>
                </c:pt>
                <c:pt idx="2972">
                  <c:v>29637</c:v>
                </c:pt>
                <c:pt idx="2973">
                  <c:v>29638</c:v>
                </c:pt>
                <c:pt idx="2974">
                  <c:v>29639</c:v>
                </c:pt>
                <c:pt idx="2975">
                  <c:v>29640</c:v>
                </c:pt>
                <c:pt idx="2976">
                  <c:v>29641</c:v>
                </c:pt>
                <c:pt idx="2977">
                  <c:v>29642</c:v>
                </c:pt>
                <c:pt idx="2978">
                  <c:v>29643</c:v>
                </c:pt>
                <c:pt idx="2979">
                  <c:v>29644</c:v>
                </c:pt>
                <c:pt idx="2980">
                  <c:v>29645</c:v>
                </c:pt>
                <c:pt idx="2981">
                  <c:v>29646</c:v>
                </c:pt>
                <c:pt idx="2982">
                  <c:v>29647</c:v>
                </c:pt>
                <c:pt idx="2983">
                  <c:v>29648</c:v>
                </c:pt>
                <c:pt idx="2984">
                  <c:v>29649</c:v>
                </c:pt>
                <c:pt idx="2985">
                  <c:v>29650</c:v>
                </c:pt>
                <c:pt idx="2986">
                  <c:v>29651</c:v>
                </c:pt>
                <c:pt idx="2987">
                  <c:v>29652</c:v>
                </c:pt>
                <c:pt idx="2988">
                  <c:v>29653</c:v>
                </c:pt>
                <c:pt idx="2989">
                  <c:v>29654</c:v>
                </c:pt>
                <c:pt idx="2990">
                  <c:v>29655</c:v>
                </c:pt>
                <c:pt idx="2991">
                  <c:v>29656</c:v>
                </c:pt>
                <c:pt idx="2992">
                  <c:v>29657</c:v>
                </c:pt>
                <c:pt idx="2993">
                  <c:v>29658</c:v>
                </c:pt>
                <c:pt idx="2994">
                  <c:v>29659</c:v>
                </c:pt>
                <c:pt idx="2995">
                  <c:v>29660</c:v>
                </c:pt>
                <c:pt idx="2996">
                  <c:v>29661</c:v>
                </c:pt>
                <c:pt idx="2997">
                  <c:v>29662</c:v>
                </c:pt>
                <c:pt idx="2998">
                  <c:v>29663</c:v>
                </c:pt>
                <c:pt idx="2999">
                  <c:v>29664</c:v>
                </c:pt>
                <c:pt idx="3000">
                  <c:v>29665</c:v>
                </c:pt>
                <c:pt idx="3001">
                  <c:v>29666</c:v>
                </c:pt>
                <c:pt idx="3002">
                  <c:v>29667</c:v>
                </c:pt>
                <c:pt idx="3003">
                  <c:v>29668</c:v>
                </c:pt>
                <c:pt idx="3004">
                  <c:v>29669</c:v>
                </c:pt>
                <c:pt idx="3005">
                  <c:v>29670</c:v>
                </c:pt>
                <c:pt idx="3006">
                  <c:v>29671</c:v>
                </c:pt>
                <c:pt idx="3007">
                  <c:v>29672</c:v>
                </c:pt>
                <c:pt idx="3008">
                  <c:v>29673</c:v>
                </c:pt>
                <c:pt idx="3009">
                  <c:v>29674</c:v>
                </c:pt>
                <c:pt idx="3010">
                  <c:v>29675</c:v>
                </c:pt>
                <c:pt idx="3011">
                  <c:v>29676</c:v>
                </c:pt>
                <c:pt idx="3012">
                  <c:v>29677</c:v>
                </c:pt>
                <c:pt idx="3013">
                  <c:v>29678</c:v>
                </c:pt>
                <c:pt idx="3014">
                  <c:v>29679</c:v>
                </c:pt>
                <c:pt idx="3015">
                  <c:v>29680</c:v>
                </c:pt>
                <c:pt idx="3016">
                  <c:v>29681</c:v>
                </c:pt>
                <c:pt idx="3017">
                  <c:v>29682</c:v>
                </c:pt>
                <c:pt idx="3018">
                  <c:v>29683</c:v>
                </c:pt>
                <c:pt idx="3019">
                  <c:v>29684</c:v>
                </c:pt>
                <c:pt idx="3020">
                  <c:v>29685</c:v>
                </c:pt>
                <c:pt idx="3021">
                  <c:v>29686</c:v>
                </c:pt>
                <c:pt idx="3022">
                  <c:v>29687</c:v>
                </c:pt>
                <c:pt idx="3023">
                  <c:v>29688</c:v>
                </c:pt>
                <c:pt idx="3024">
                  <c:v>29689</c:v>
                </c:pt>
                <c:pt idx="3025">
                  <c:v>29690</c:v>
                </c:pt>
                <c:pt idx="3026">
                  <c:v>29691</c:v>
                </c:pt>
                <c:pt idx="3027">
                  <c:v>29692</c:v>
                </c:pt>
                <c:pt idx="3028">
                  <c:v>29693</c:v>
                </c:pt>
                <c:pt idx="3029">
                  <c:v>29694</c:v>
                </c:pt>
                <c:pt idx="3030">
                  <c:v>29695</c:v>
                </c:pt>
                <c:pt idx="3031">
                  <c:v>29696</c:v>
                </c:pt>
                <c:pt idx="3032">
                  <c:v>29697</c:v>
                </c:pt>
                <c:pt idx="3033">
                  <c:v>29698</c:v>
                </c:pt>
                <c:pt idx="3034">
                  <c:v>29699</c:v>
                </c:pt>
                <c:pt idx="3035">
                  <c:v>29700</c:v>
                </c:pt>
                <c:pt idx="3036">
                  <c:v>29701</c:v>
                </c:pt>
                <c:pt idx="3037">
                  <c:v>29702</c:v>
                </c:pt>
                <c:pt idx="3038">
                  <c:v>29703</c:v>
                </c:pt>
                <c:pt idx="3039">
                  <c:v>29704</c:v>
                </c:pt>
                <c:pt idx="3040">
                  <c:v>29705</c:v>
                </c:pt>
                <c:pt idx="3041">
                  <c:v>29706</c:v>
                </c:pt>
                <c:pt idx="3042">
                  <c:v>29707</c:v>
                </c:pt>
                <c:pt idx="3043">
                  <c:v>29708</c:v>
                </c:pt>
                <c:pt idx="3044">
                  <c:v>29709</c:v>
                </c:pt>
                <c:pt idx="3045">
                  <c:v>29710</c:v>
                </c:pt>
                <c:pt idx="3046">
                  <c:v>29711</c:v>
                </c:pt>
                <c:pt idx="3047">
                  <c:v>29712</c:v>
                </c:pt>
                <c:pt idx="3048">
                  <c:v>29713</c:v>
                </c:pt>
                <c:pt idx="3049">
                  <c:v>29714</c:v>
                </c:pt>
                <c:pt idx="3050">
                  <c:v>29715</c:v>
                </c:pt>
                <c:pt idx="3051">
                  <c:v>29716</c:v>
                </c:pt>
                <c:pt idx="3052">
                  <c:v>29717</c:v>
                </c:pt>
                <c:pt idx="3053">
                  <c:v>29718</c:v>
                </c:pt>
                <c:pt idx="3054">
                  <c:v>29719</c:v>
                </c:pt>
                <c:pt idx="3055">
                  <c:v>29720</c:v>
                </c:pt>
                <c:pt idx="3056">
                  <c:v>29721</c:v>
                </c:pt>
                <c:pt idx="3057">
                  <c:v>29722</c:v>
                </c:pt>
                <c:pt idx="3058">
                  <c:v>29723</c:v>
                </c:pt>
                <c:pt idx="3059">
                  <c:v>29724</c:v>
                </c:pt>
                <c:pt idx="3060">
                  <c:v>29725</c:v>
                </c:pt>
                <c:pt idx="3061">
                  <c:v>29726</c:v>
                </c:pt>
                <c:pt idx="3062">
                  <c:v>29727</c:v>
                </c:pt>
                <c:pt idx="3063">
                  <c:v>29728</c:v>
                </c:pt>
                <c:pt idx="3064">
                  <c:v>29729</c:v>
                </c:pt>
                <c:pt idx="3065">
                  <c:v>29730</c:v>
                </c:pt>
                <c:pt idx="3066">
                  <c:v>29731</c:v>
                </c:pt>
                <c:pt idx="3067">
                  <c:v>29732</c:v>
                </c:pt>
                <c:pt idx="3068">
                  <c:v>29733</c:v>
                </c:pt>
                <c:pt idx="3069">
                  <c:v>29734</c:v>
                </c:pt>
                <c:pt idx="3070">
                  <c:v>29735</c:v>
                </c:pt>
                <c:pt idx="3071">
                  <c:v>29736</c:v>
                </c:pt>
                <c:pt idx="3072">
                  <c:v>29737</c:v>
                </c:pt>
                <c:pt idx="3073">
                  <c:v>29738</c:v>
                </c:pt>
                <c:pt idx="3074">
                  <c:v>29739</c:v>
                </c:pt>
                <c:pt idx="3075">
                  <c:v>29740</c:v>
                </c:pt>
                <c:pt idx="3076">
                  <c:v>29741</c:v>
                </c:pt>
                <c:pt idx="3077">
                  <c:v>29742</c:v>
                </c:pt>
                <c:pt idx="3078">
                  <c:v>29743</c:v>
                </c:pt>
                <c:pt idx="3079">
                  <c:v>29744</c:v>
                </c:pt>
                <c:pt idx="3080">
                  <c:v>29745</c:v>
                </c:pt>
                <c:pt idx="3081">
                  <c:v>29746</c:v>
                </c:pt>
                <c:pt idx="3082">
                  <c:v>29747</c:v>
                </c:pt>
                <c:pt idx="3083">
                  <c:v>29748</c:v>
                </c:pt>
                <c:pt idx="3084">
                  <c:v>29749</c:v>
                </c:pt>
                <c:pt idx="3085">
                  <c:v>29750</c:v>
                </c:pt>
                <c:pt idx="3086">
                  <c:v>29751</c:v>
                </c:pt>
                <c:pt idx="3087">
                  <c:v>29752</c:v>
                </c:pt>
                <c:pt idx="3088">
                  <c:v>29753</c:v>
                </c:pt>
                <c:pt idx="3089">
                  <c:v>29754</c:v>
                </c:pt>
                <c:pt idx="3090">
                  <c:v>29755</c:v>
                </c:pt>
                <c:pt idx="3091">
                  <c:v>29756</c:v>
                </c:pt>
                <c:pt idx="3092">
                  <c:v>29757</c:v>
                </c:pt>
                <c:pt idx="3093">
                  <c:v>29758</c:v>
                </c:pt>
                <c:pt idx="3094">
                  <c:v>29759</c:v>
                </c:pt>
                <c:pt idx="3095">
                  <c:v>29760</c:v>
                </c:pt>
                <c:pt idx="3096">
                  <c:v>29761</c:v>
                </c:pt>
                <c:pt idx="3097">
                  <c:v>29762</c:v>
                </c:pt>
                <c:pt idx="3098">
                  <c:v>29763</c:v>
                </c:pt>
                <c:pt idx="3099">
                  <c:v>29764</c:v>
                </c:pt>
                <c:pt idx="3100">
                  <c:v>29765</c:v>
                </c:pt>
                <c:pt idx="3101">
                  <c:v>29766</c:v>
                </c:pt>
                <c:pt idx="3102">
                  <c:v>29767</c:v>
                </c:pt>
                <c:pt idx="3103">
                  <c:v>29768</c:v>
                </c:pt>
                <c:pt idx="3104">
                  <c:v>29769</c:v>
                </c:pt>
                <c:pt idx="3105">
                  <c:v>29770</c:v>
                </c:pt>
                <c:pt idx="3106">
                  <c:v>29771</c:v>
                </c:pt>
                <c:pt idx="3107">
                  <c:v>29772</c:v>
                </c:pt>
                <c:pt idx="3108">
                  <c:v>29773</c:v>
                </c:pt>
                <c:pt idx="3109">
                  <c:v>29774</c:v>
                </c:pt>
                <c:pt idx="3110">
                  <c:v>29775</c:v>
                </c:pt>
                <c:pt idx="3111">
                  <c:v>29776</c:v>
                </c:pt>
                <c:pt idx="3112">
                  <c:v>29777</c:v>
                </c:pt>
                <c:pt idx="3113">
                  <c:v>29778</c:v>
                </c:pt>
                <c:pt idx="3114">
                  <c:v>29779</c:v>
                </c:pt>
                <c:pt idx="3115">
                  <c:v>29780</c:v>
                </c:pt>
                <c:pt idx="3116">
                  <c:v>29781</c:v>
                </c:pt>
                <c:pt idx="3117">
                  <c:v>29782</c:v>
                </c:pt>
                <c:pt idx="3118">
                  <c:v>29783</c:v>
                </c:pt>
                <c:pt idx="3119">
                  <c:v>29784</c:v>
                </c:pt>
                <c:pt idx="3120">
                  <c:v>29785</c:v>
                </c:pt>
                <c:pt idx="3121">
                  <c:v>29786</c:v>
                </c:pt>
                <c:pt idx="3122">
                  <c:v>29787</c:v>
                </c:pt>
                <c:pt idx="3123">
                  <c:v>29788</c:v>
                </c:pt>
                <c:pt idx="3124">
                  <c:v>29789</c:v>
                </c:pt>
                <c:pt idx="3125">
                  <c:v>29790</c:v>
                </c:pt>
                <c:pt idx="3126">
                  <c:v>29791</c:v>
                </c:pt>
                <c:pt idx="3127">
                  <c:v>29792</c:v>
                </c:pt>
                <c:pt idx="3128">
                  <c:v>29793</c:v>
                </c:pt>
                <c:pt idx="3129">
                  <c:v>29794</c:v>
                </c:pt>
                <c:pt idx="3130">
                  <c:v>29795</c:v>
                </c:pt>
                <c:pt idx="3131">
                  <c:v>29796</c:v>
                </c:pt>
                <c:pt idx="3132">
                  <c:v>29797</c:v>
                </c:pt>
                <c:pt idx="3133">
                  <c:v>29798</c:v>
                </c:pt>
                <c:pt idx="3134">
                  <c:v>29799</c:v>
                </c:pt>
                <c:pt idx="3135">
                  <c:v>29800</c:v>
                </c:pt>
                <c:pt idx="3136">
                  <c:v>29801</c:v>
                </c:pt>
                <c:pt idx="3137">
                  <c:v>29802</c:v>
                </c:pt>
                <c:pt idx="3138">
                  <c:v>29803</c:v>
                </c:pt>
                <c:pt idx="3139">
                  <c:v>29804</c:v>
                </c:pt>
                <c:pt idx="3140">
                  <c:v>29805</c:v>
                </c:pt>
                <c:pt idx="3141">
                  <c:v>29806</c:v>
                </c:pt>
                <c:pt idx="3142">
                  <c:v>29807</c:v>
                </c:pt>
                <c:pt idx="3143">
                  <c:v>29808</c:v>
                </c:pt>
                <c:pt idx="3144">
                  <c:v>29809</c:v>
                </c:pt>
                <c:pt idx="3145">
                  <c:v>29810</c:v>
                </c:pt>
                <c:pt idx="3146">
                  <c:v>29811</c:v>
                </c:pt>
                <c:pt idx="3147">
                  <c:v>29812</c:v>
                </c:pt>
                <c:pt idx="3148">
                  <c:v>29813</c:v>
                </c:pt>
                <c:pt idx="3149">
                  <c:v>29814</c:v>
                </c:pt>
                <c:pt idx="3150">
                  <c:v>29815</c:v>
                </c:pt>
                <c:pt idx="3151">
                  <c:v>29816</c:v>
                </c:pt>
                <c:pt idx="3152">
                  <c:v>29817</c:v>
                </c:pt>
                <c:pt idx="3153">
                  <c:v>29818</c:v>
                </c:pt>
                <c:pt idx="3154">
                  <c:v>29819</c:v>
                </c:pt>
                <c:pt idx="3155">
                  <c:v>29820</c:v>
                </c:pt>
                <c:pt idx="3156">
                  <c:v>29821</c:v>
                </c:pt>
                <c:pt idx="3157">
                  <c:v>29822</c:v>
                </c:pt>
                <c:pt idx="3158">
                  <c:v>29823</c:v>
                </c:pt>
                <c:pt idx="3159">
                  <c:v>29824</c:v>
                </c:pt>
                <c:pt idx="3160">
                  <c:v>29825</c:v>
                </c:pt>
                <c:pt idx="3161">
                  <c:v>29826</c:v>
                </c:pt>
                <c:pt idx="3162">
                  <c:v>29827</c:v>
                </c:pt>
                <c:pt idx="3163">
                  <c:v>29828</c:v>
                </c:pt>
                <c:pt idx="3164">
                  <c:v>29829</c:v>
                </c:pt>
                <c:pt idx="3165">
                  <c:v>29830</c:v>
                </c:pt>
                <c:pt idx="3166">
                  <c:v>29831</c:v>
                </c:pt>
                <c:pt idx="3167">
                  <c:v>29832</c:v>
                </c:pt>
                <c:pt idx="3168">
                  <c:v>29833</c:v>
                </c:pt>
                <c:pt idx="3169">
                  <c:v>29834</c:v>
                </c:pt>
                <c:pt idx="3170">
                  <c:v>29835</c:v>
                </c:pt>
                <c:pt idx="3171">
                  <c:v>29836</c:v>
                </c:pt>
                <c:pt idx="3172">
                  <c:v>29837</c:v>
                </c:pt>
                <c:pt idx="3173">
                  <c:v>29838</c:v>
                </c:pt>
                <c:pt idx="3174">
                  <c:v>29839</c:v>
                </c:pt>
                <c:pt idx="3175">
                  <c:v>29840</c:v>
                </c:pt>
                <c:pt idx="3176">
                  <c:v>29841</c:v>
                </c:pt>
                <c:pt idx="3177">
                  <c:v>29842</c:v>
                </c:pt>
                <c:pt idx="3178">
                  <c:v>29843</c:v>
                </c:pt>
                <c:pt idx="3179">
                  <c:v>29844</c:v>
                </c:pt>
                <c:pt idx="3180">
                  <c:v>29845</c:v>
                </c:pt>
                <c:pt idx="3181">
                  <c:v>29846</c:v>
                </c:pt>
                <c:pt idx="3182">
                  <c:v>29847</c:v>
                </c:pt>
                <c:pt idx="3183">
                  <c:v>29848</c:v>
                </c:pt>
                <c:pt idx="3184">
                  <c:v>29849</c:v>
                </c:pt>
                <c:pt idx="3185">
                  <c:v>29850</c:v>
                </c:pt>
                <c:pt idx="3186">
                  <c:v>29851</c:v>
                </c:pt>
                <c:pt idx="3187">
                  <c:v>29852</c:v>
                </c:pt>
                <c:pt idx="3188">
                  <c:v>29853</c:v>
                </c:pt>
                <c:pt idx="3189">
                  <c:v>29854</c:v>
                </c:pt>
                <c:pt idx="3190">
                  <c:v>29855</c:v>
                </c:pt>
                <c:pt idx="3191">
                  <c:v>29856</c:v>
                </c:pt>
                <c:pt idx="3192">
                  <c:v>29857</c:v>
                </c:pt>
                <c:pt idx="3193">
                  <c:v>29858</c:v>
                </c:pt>
                <c:pt idx="3194">
                  <c:v>29859</c:v>
                </c:pt>
                <c:pt idx="3195">
                  <c:v>29860</c:v>
                </c:pt>
                <c:pt idx="3196">
                  <c:v>29861</c:v>
                </c:pt>
                <c:pt idx="3197">
                  <c:v>29862</c:v>
                </c:pt>
                <c:pt idx="3198">
                  <c:v>29863</c:v>
                </c:pt>
                <c:pt idx="3199">
                  <c:v>29864</c:v>
                </c:pt>
                <c:pt idx="3200">
                  <c:v>29865</c:v>
                </c:pt>
                <c:pt idx="3201">
                  <c:v>29866</c:v>
                </c:pt>
                <c:pt idx="3202">
                  <c:v>29867</c:v>
                </c:pt>
                <c:pt idx="3203">
                  <c:v>29868</c:v>
                </c:pt>
                <c:pt idx="3204">
                  <c:v>29869</c:v>
                </c:pt>
                <c:pt idx="3205">
                  <c:v>29870</c:v>
                </c:pt>
                <c:pt idx="3206">
                  <c:v>29871</c:v>
                </c:pt>
                <c:pt idx="3207">
                  <c:v>29872</c:v>
                </c:pt>
                <c:pt idx="3208">
                  <c:v>29873</c:v>
                </c:pt>
                <c:pt idx="3209">
                  <c:v>29874</c:v>
                </c:pt>
                <c:pt idx="3210">
                  <c:v>29875</c:v>
                </c:pt>
                <c:pt idx="3211">
                  <c:v>29876</c:v>
                </c:pt>
                <c:pt idx="3212">
                  <c:v>29877</c:v>
                </c:pt>
                <c:pt idx="3213">
                  <c:v>29878</c:v>
                </c:pt>
                <c:pt idx="3214">
                  <c:v>29879</c:v>
                </c:pt>
                <c:pt idx="3215">
                  <c:v>29880</c:v>
                </c:pt>
                <c:pt idx="3216">
                  <c:v>29881</c:v>
                </c:pt>
                <c:pt idx="3217">
                  <c:v>29882</c:v>
                </c:pt>
                <c:pt idx="3218">
                  <c:v>29883</c:v>
                </c:pt>
                <c:pt idx="3219">
                  <c:v>29884</c:v>
                </c:pt>
                <c:pt idx="3220">
                  <c:v>29885</c:v>
                </c:pt>
                <c:pt idx="3221">
                  <c:v>29886</c:v>
                </c:pt>
                <c:pt idx="3222">
                  <c:v>29887</c:v>
                </c:pt>
                <c:pt idx="3223">
                  <c:v>29888</c:v>
                </c:pt>
                <c:pt idx="3224">
                  <c:v>29889</c:v>
                </c:pt>
                <c:pt idx="3225">
                  <c:v>29890</c:v>
                </c:pt>
                <c:pt idx="3226">
                  <c:v>29891</c:v>
                </c:pt>
                <c:pt idx="3227">
                  <c:v>29892</c:v>
                </c:pt>
                <c:pt idx="3228">
                  <c:v>29893</c:v>
                </c:pt>
                <c:pt idx="3229">
                  <c:v>29894</c:v>
                </c:pt>
                <c:pt idx="3230">
                  <c:v>29895</c:v>
                </c:pt>
                <c:pt idx="3231">
                  <c:v>29896</c:v>
                </c:pt>
                <c:pt idx="3232">
                  <c:v>29897</c:v>
                </c:pt>
                <c:pt idx="3233">
                  <c:v>29898</c:v>
                </c:pt>
                <c:pt idx="3234">
                  <c:v>29899</c:v>
                </c:pt>
                <c:pt idx="3235">
                  <c:v>29900</c:v>
                </c:pt>
                <c:pt idx="3236">
                  <c:v>29901</c:v>
                </c:pt>
                <c:pt idx="3237">
                  <c:v>29902</c:v>
                </c:pt>
                <c:pt idx="3238">
                  <c:v>29903</c:v>
                </c:pt>
                <c:pt idx="3239">
                  <c:v>29904</c:v>
                </c:pt>
                <c:pt idx="3240">
                  <c:v>29905</c:v>
                </c:pt>
                <c:pt idx="3241">
                  <c:v>29906</c:v>
                </c:pt>
                <c:pt idx="3242">
                  <c:v>29907</c:v>
                </c:pt>
                <c:pt idx="3243">
                  <c:v>29908</c:v>
                </c:pt>
                <c:pt idx="3244">
                  <c:v>29909</c:v>
                </c:pt>
                <c:pt idx="3245">
                  <c:v>29910</c:v>
                </c:pt>
                <c:pt idx="3246">
                  <c:v>29911</c:v>
                </c:pt>
                <c:pt idx="3247">
                  <c:v>29912</c:v>
                </c:pt>
                <c:pt idx="3248">
                  <c:v>29913</c:v>
                </c:pt>
                <c:pt idx="3249">
                  <c:v>29914</c:v>
                </c:pt>
                <c:pt idx="3250">
                  <c:v>29915</c:v>
                </c:pt>
                <c:pt idx="3251">
                  <c:v>29916</c:v>
                </c:pt>
                <c:pt idx="3252">
                  <c:v>29917</c:v>
                </c:pt>
                <c:pt idx="3253">
                  <c:v>29918</c:v>
                </c:pt>
                <c:pt idx="3254">
                  <c:v>29919</c:v>
                </c:pt>
                <c:pt idx="3255">
                  <c:v>29920</c:v>
                </c:pt>
                <c:pt idx="3256">
                  <c:v>29921</c:v>
                </c:pt>
                <c:pt idx="3257">
                  <c:v>29922</c:v>
                </c:pt>
                <c:pt idx="3258">
                  <c:v>29923</c:v>
                </c:pt>
                <c:pt idx="3259">
                  <c:v>29924</c:v>
                </c:pt>
                <c:pt idx="3260">
                  <c:v>29925</c:v>
                </c:pt>
                <c:pt idx="3261">
                  <c:v>29926</c:v>
                </c:pt>
                <c:pt idx="3262">
                  <c:v>29927</c:v>
                </c:pt>
                <c:pt idx="3263">
                  <c:v>29928</c:v>
                </c:pt>
                <c:pt idx="3264">
                  <c:v>29929</c:v>
                </c:pt>
                <c:pt idx="3265">
                  <c:v>29930</c:v>
                </c:pt>
                <c:pt idx="3266">
                  <c:v>29931</c:v>
                </c:pt>
                <c:pt idx="3267">
                  <c:v>29932</c:v>
                </c:pt>
                <c:pt idx="3268">
                  <c:v>29933</c:v>
                </c:pt>
                <c:pt idx="3269">
                  <c:v>29934</c:v>
                </c:pt>
                <c:pt idx="3270">
                  <c:v>29935</c:v>
                </c:pt>
                <c:pt idx="3271">
                  <c:v>29936</c:v>
                </c:pt>
                <c:pt idx="3272">
                  <c:v>29937</c:v>
                </c:pt>
                <c:pt idx="3273">
                  <c:v>29938</c:v>
                </c:pt>
                <c:pt idx="3274">
                  <c:v>29939</c:v>
                </c:pt>
                <c:pt idx="3275">
                  <c:v>29940</c:v>
                </c:pt>
                <c:pt idx="3276">
                  <c:v>29941</c:v>
                </c:pt>
                <c:pt idx="3277">
                  <c:v>29942</c:v>
                </c:pt>
                <c:pt idx="3278">
                  <c:v>29943</c:v>
                </c:pt>
                <c:pt idx="3279">
                  <c:v>29944</c:v>
                </c:pt>
                <c:pt idx="3280">
                  <c:v>29945</c:v>
                </c:pt>
                <c:pt idx="3281">
                  <c:v>29946</c:v>
                </c:pt>
                <c:pt idx="3282">
                  <c:v>29947</c:v>
                </c:pt>
                <c:pt idx="3283">
                  <c:v>29948</c:v>
                </c:pt>
                <c:pt idx="3284">
                  <c:v>29949</c:v>
                </c:pt>
                <c:pt idx="3285">
                  <c:v>29950</c:v>
                </c:pt>
                <c:pt idx="3286">
                  <c:v>29951</c:v>
                </c:pt>
                <c:pt idx="3287">
                  <c:v>29952</c:v>
                </c:pt>
                <c:pt idx="3288">
                  <c:v>29953</c:v>
                </c:pt>
                <c:pt idx="3289">
                  <c:v>29954</c:v>
                </c:pt>
                <c:pt idx="3290">
                  <c:v>29955</c:v>
                </c:pt>
                <c:pt idx="3291">
                  <c:v>29956</c:v>
                </c:pt>
                <c:pt idx="3292">
                  <c:v>29957</c:v>
                </c:pt>
                <c:pt idx="3293">
                  <c:v>29958</c:v>
                </c:pt>
                <c:pt idx="3294">
                  <c:v>29959</c:v>
                </c:pt>
                <c:pt idx="3295">
                  <c:v>29960</c:v>
                </c:pt>
                <c:pt idx="3296">
                  <c:v>29961</c:v>
                </c:pt>
                <c:pt idx="3297">
                  <c:v>29962</c:v>
                </c:pt>
                <c:pt idx="3298">
                  <c:v>29963</c:v>
                </c:pt>
                <c:pt idx="3299">
                  <c:v>29964</c:v>
                </c:pt>
                <c:pt idx="3300">
                  <c:v>29965</c:v>
                </c:pt>
                <c:pt idx="3301">
                  <c:v>29966</c:v>
                </c:pt>
                <c:pt idx="3302">
                  <c:v>29967</c:v>
                </c:pt>
                <c:pt idx="3303">
                  <c:v>29968</c:v>
                </c:pt>
                <c:pt idx="3304">
                  <c:v>29969</c:v>
                </c:pt>
                <c:pt idx="3305">
                  <c:v>29970</c:v>
                </c:pt>
                <c:pt idx="3306">
                  <c:v>29971</c:v>
                </c:pt>
                <c:pt idx="3307">
                  <c:v>29972</c:v>
                </c:pt>
                <c:pt idx="3308">
                  <c:v>29973</c:v>
                </c:pt>
                <c:pt idx="3309">
                  <c:v>29974</c:v>
                </c:pt>
                <c:pt idx="3310">
                  <c:v>29975</c:v>
                </c:pt>
                <c:pt idx="3311">
                  <c:v>29976</c:v>
                </c:pt>
                <c:pt idx="3312">
                  <c:v>29977</c:v>
                </c:pt>
                <c:pt idx="3313">
                  <c:v>29978</c:v>
                </c:pt>
                <c:pt idx="3314">
                  <c:v>29979</c:v>
                </c:pt>
                <c:pt idx="3315">
                  <c:v>29980</c:v>
                </c:pt>
                <c:pt idx="3316">
                  <c:v>29981</c:v>
                </c:pt>
                <c:pt idx="3317">
                  <c:v>29982</c:v>
                </c:pt>
                <c:pt idx="3318">
                  <c:v>29983</c:v>
                </c:pt>
                <c:pt idx="3319">
                  <c:v>29984</c:v>
                </c:pt>
                <c:pt idx="3320">
                  <c:v>29985</c:v>
                </c:pt>
                <c:pt idx="3321">
                  <c:v>29986</c:v>
                </c:pt>
                <c:pt idx="3322">
                  <c:v>29987</c:v>
                </c:pt>
                <c:pt idx="3323">
                  <c:v>29988</c:v>
                </c:pt>
                <c:pt idx="3324">
                  <c:v>29989</c:v>
                </c:pt>
                <c:pt idx="3325">
                  <c:v>29990</c:v>
                </c:pt>
                <c:pt idx="3326">
                  <c:v>29991</c:v>
                </c:pt>
                <c:pt idx="3327">
                  <c:v>29992</c:v>
                </c:pt>
                <c:pt idx="3328">
                  <c:v>29993</c:v>
                </c:pt>
                <c:pt idx="3329">
                  <c:v>29994</c:v>
                </c:pt>
                <c:pt idx="3330">
                  <c:v>29995</c:v>
                </c:pt>
                <c:pt idx="3331">
                  <c:v>29996</c:v>
                </c:pt>
                <c:pt idx="3332">
                  <c:v>29997</c:v>
                </c:pt>
                <c:pt idx="3333">
                  <c:v>29998</c:v>
                </c:pt>
                <c:pt idx="3334">
                  <c:v>29999</c:v>
                </c:pt>
                <c:pt idx="3335">
                  <c:v>30000</c:v>
                </c:pt>
                <c:pt idx="3336">
                  <c:v>30001</c:v>
                </c:pt>
                <c:pt idx="3337">
                  <c:v>30002</c:v>
                </c:pt>
                <c:pt idx="3338">
                  <c:v>30003</c:v>
                </c:pt>
                <c:pt idx="3339">
                  <c:v>30004</c:v>
                </c:pt>
                <c:pt idx="3340">
                  <c:v>30005</c:v>
                </c:pt>
                <c:pt idx="3341">
                  <c:v>30006</c:v>
                </c:pt>
                <c:pt idx="3342">
                  <c:v>30007</c:v>
                </c:pt>
                <c:pt idx="3343">
                  <c:v>30008</c:v>
                </c:pt>
                <c:pt idx="3344">
                  <c:v>30009</c:v>
                </c:pt>
                <c:pt idx="3345">
                  <c:v>30010</c:v>
                </c:pt>
                <c:pt idx="3346">
                  <c:v>30011</c:v>
                </c:pt>
                <c:pt idx="3347">
                  <c:v>30012</c:v>
                </c:pt>
                <c:pt idx="3348">
                  <c:v>30013</c:v>
                </c:pt>
                <c:pt idx="3349">
                  <c:v>30014</c:v>
                </c:pt>
                <c:pt idx="3350">
                  <c:v>30015</c:v>
                </c:pt>
                <c:pt idx="3351">
                  <c:v>30016</c:v>
                </c:pt>
                <c:pt idx="3352">
                  <c:v>30017</c:v>
                </c:pt>
                <c:pt idx="3353">
                  <c:v>30018</c:v>
                </c:pt>
                <c:pt idx="3354">
                  <c:v>30019</c:v>
                </c:pt>
                <c:pt idx="3355">
                  <c:v>30020</c:v>
                </c:pt>
                <c:pt idx="3356">
                  <c:v>30021</c:v>
                </c:pt>
                <c:pt idx="3357">
                  <c:v>30022</c:v>
                </c:pt>
                <c:pt idx="3358">
                  <c:v>30023</c:v>
                </c:pt>
                <c:pt idx="3359">
                  <c:v>30024</c:v>
                </c:pt>
                <c:pt idx="3360">
                  <c:v>30025</c:v>
                </c:pt>
                <c:pt idx="3361">
                  <c:v>30026</c:v>
                </c:pt>
                <c:pt idx="3362">
                  <c:v>30027</c:v>
                </c:pt>
                <c:pt idx="3363">
                  <c:v>30028</c:v>
                </c:pt>
                <c:pt idx="3364">
                  <c:v>30029</c:v>
                </c:pt>
                <c:pt idx="3365">
                  <c:v>30030</c:v>
                </c:pt>
                <c:pt idx="3366">
                  <c:v>30031</c:v>
                </c:pt>
                <c:pt idx="3367">
                  <c:v>30032</c:v>
                </c:pt>
                <c:pt idx="3368">
                  <c:v>30033</c:v>
                </c:pt>
                <c:pt idx="3369">
                  <c:v>30034</c:v>
                </c:pt>
                <c:pt idx="3370">
                  <c:v>30035</c:v>
                </c:pt>
                <c:pt idx="3371">
                  <c:v>30036</c:v>
                </c:pt>
                <c:pt idx="3372">
                  <c:v>30037</c:v>
                </c:pt>
                <c:pt idx="3373">
                  <c:v>30038</c:v>
                </c:pt>
                <c:pt idx="3374">
                  <c:v>30039</c:v>
                </c:pt>
                <c:pt idx="3375">
                  <c:v>30040</c:v>
                </c:pt>
                <c:pt idx="3376">
                  <c:v>30041</c:v>
                </c:pt>
                <c:pt idx="3377">
                  <c:v>30042</c:v>
                </c:pt>
                <c:pt idx="3378">
                  <c:v>30043</c:v>
                </c:pt>
                <c:pt idx="3379">
                  <c:v>30044</c:v>
                </c:pt>
                <c:pt idx="3380">
                  <c:v>30045</c:v>
                </c:pt>
                <c:pt idx="3381">
                  <c:v>30046</c:v>
                </c:pt>
                <c:pt idx="3382">
                  <c:v>30047</c:v>
                </c:pt>
                <c:pt idx="3383">
                  <c:v>30048</c:v>
                </c:pt>
                <c:pt idx="3384">
                  <c:v>30049</c:v>
                </c:pt>
                <c:pt idx="3385">
                  <c:v>30050</c:v>
                </c:pt>
                <c:pt idx="3386">
                  <c:v>30051</c:v>
                </c:pt>
                <c:pt idx="3387">
                  <c:v>30052</c:v>
                </c:pt>
                <c:pt idx="3388">
                  <c:v>30053</c:v>
                </c:pt>
                <c:pt idx="3389">
                  <c:v>30054</c:v>
                </c:pt>
                <c:pt idx="3390">
                  <c:v>30055</c:v>
                </c:pt>
                <c:pt idx="3391">
                  <c:v>30056</c:v>
                </c:pt>
                <c:pt idx="3392">
                  <c:v>30057</c:v>
                </c:pt>
                <c:pt idx="3393">
                  <c:v>30058</c:v>
                </c:pt>
                <c:pt idx="3394">
                  <c:v>30059</c:v>
                </c:pt>
                <c:pt idx="3395">
                  <c:v>30060</c:v>
                </c:pt>
                <c:pt idx="3396">
                  <c:v>30061</c:v>
                </c:pt>
                <c:pt idx="3397">
                  <c:v>30062</c:v>
                </c:pt>
                <c:pt idx="3398">
                  <c:v>30063</c:v>
                </c:pt>
                <c:pt idx="3399">
                  <c:v>30064</c:v>
                </c:pt>
                <c:pt idx="3400">
                  <c:v>30065</c:v>
                </c:pt>
                <c:pt idx="3401">
                  <c:v>30066</c:v>
                </c:pt>
                <c:pt idx="3402">
                  <c:v>30067</c:v>
                </c:pt>
                <c:pt idx="3403">
                  <c:v>30068</c:v>
                </c:pt>
                <c:pt idx="3404">
                  <c:v>30069</c:v>
                </c:pt>
                <c:pt idx="3405">
                  <c:v>30070</c:v>
                </c:pt>
                <c:pt idx="3406">
                  <c:v>30071</c:v>
                </c:pt>
                <c:pt idx="3407">
                  <c:v>30072</c:v>
                </c:pt>
                <c:pt idx="3408">
                  <c:v>30073</c:v>
                </c:pt>
                <c:pt idx="3409">
                  <c:v>30074</c:v>
                </c:pt>
                <c:pt idx="3410">
                  <c:v>30075</c:v>
                </c:pt>
                <c:pt idx="3411">
                  <c:v>30076</c:v>
                </c:pt>
                <c:pt idx="3412">
                  <c:v>30077</c:v>
                </c:pt>
                <c:pt idx="3413">
                  <c:v>30078</c:v>
                </c:pt>
                <c:pt idx="3414">
                  <c:v>30079</c:v>
                </c:pt>
                <c:pt idx="3415">
                  <c:v>30080</c:v>
                </c:pt>
                <c:pt idx="3416">
                  <c:v>30081</c:v>
                </c:pt>
                <c:pt idx="3417">
                  <c:v>30082</c:v>
                </c:pt>
                <c:pt idx="3418">
                  <c:v>30083</c:v>
                </c:pt>
                <c:pt idx="3419">
                  <c:v>30084</c:v>
                </c:pt>
                <c:pt idx="3420">
                  <c:v>30085</c:v>
                </c:pt>
                <c:pt idx="3421">
                  <c:v>30086</c:v>
                </c:pt>
                <c:pt idx="3422">
                  <c:v>30087</c:v>
                </c:pt>
                <c:pt idx="3423">
                  <c:v>30088</c:v>
                </c:pt>
                <c:pt idx="3424">
                  <c:v>30089</c:v>
                </c:pt>
                <c:pt idx="3425">
                  <c:v>30090</c:v>
                </c:pt>
                <c:pt idx="3426">
                  <c:v>30091</c:v>
                </c:pt>
                <c:pt idx="3427">
                  <c:v>30092</c:v>
                </c:pt>
                <c:pt idx="3428">
                  <c:v>30093</c:v>
                </c:pt>
                <c:pt idx="3429">
                  <c:v>30094</c:v>
                </c:pt>
                <c:pt idx="3430">
                  <c:v>30095</c:v>
                </c:pt>
                <c:pt idx="3431">
                  <c:v>30096</c:v>
                </c:pt>
                <c:pt idx="3432">
                  <c:v>30097</c:v>
                </c:pt>
                <c:pt idx="3433">
                  <c:v>30098</c:v>
                </c:pt>
                <c:pt idx="3434">
                  <c:v>30099</c:v>
                </c:pt>
                <c:pt idx="3435">
                  <c:v>30100</c:v>
                </c:pt>
                <c:pt idx="3436">
                  <c:v>30101</c:v>
                </c:pt>
                <c:pt idx="3437">
                  <c:v>30102</c:v>
                </c:pt>
                <c:pt idx="3438">
                  <c:v>30103</c:v>
                </c:pt>
                <c:pt idx="3439">
                  <c:v>30104</c:v>
                </c:pt>
                <c:pt idx="3440">
                  <c:v>30105</c:v>
                </c:pt>
                <c:pt idx="3441">
                  <c:v>30106</c:v>
                </c:pt>
                <c:pt idx="3442">
                  <c:v>30107</c:v>
                </c:pt>
                <c:pt idx="3443">
                  <c:v>30108</c:v>
                </c:pt>
                <c:pt idx="3444">
                  <c:v>30109</c:v>
                </c:pt>
                <c:pt idx="3445">
                  <c:v>30110</c:v>
                </c:pt>
                <c:pt idx="3446">
                  <c:v>30111</c:v>
                </c:pt>
                <c:pt idx="3447">
                  <c:v>30112</c:v>
                </c:pt>
                <c:pt idx="3448">
                  <c:v>30113</c:v>
                </c:pt>
                <c:pt idx="3449">
                  <c:v>30114</c:v>
                </c:pt>
                <c:pt idx="3450">
                  <c:v>30115</c:v>
                </c:pt>
                <c:pt idx="3451">
                  <c:v>30116</c:v>
                </c:pt>
                <c:pt idx="3452">
                  <c:v>30117</c:v>
                </c:pt>
                <c:pt idx="3453">
                  <c:v>30118</c:v>
                </c:pt>
                <c:pt idx="3454">
                  <c:v>30119</c:v>
                </c:pt>
                <c:pt idx="3455">
                  <c:v>30120</c:v>
                </c:pt>
                <c:pt idx="3456">
                  <c:v>30121</c:v>
                </c:pt>
                <c:pt idx="3457">
                  <c:v>30122</c:v>
                </c:pt>
                <c:pt idx="3458">
                  <c:v>30123</c:v>
                </c:pt>
                <c:pt idx="3459">
                  <c:v>30124</c:v>
                </c:pt>
                <c:pt idx="3460">
                  <c:v>30125</c:v>
                </c:pt>
                <c:pt idx="3461">
                  <c:v>30126</c:v>
                </c:pt>
                <c:pt idx="3462">
                  <c:v>30127</c:v>
                </c:pt>
                <c:pt idx="3463">
                  <c:v>30128</c:v>
                </c:pt>
                <c:pt idx="3464">
                  <c:v>30129</c:v>
                </c:pt>
                <c:pt idx="3465">
                  <c:v>30130</c:v>
                </c:pt>
                <c:pt idx="3466">
                  <c:v>30131</c:v>
                </c:pt>
                <c:pt idx="3467">
                  <c:v>30132</c:v>
                </c:pt>
                <c:pt idx="3468">
                  <c:v>30133</c:v>
                </c:pt>
                <c:pt idx="3469">
                  <c:v>30134</c:v>
                </c:pt>
                <c:pt idx="3470">
                  <c:v>30135</c:v>
                </c:pt>
                <c:pt idx="3471">
                  <c:v>30136</c:v>
                </c:pt>
                <c:pt idx="3472">
                  <c:v>30137</c:v>
                </c:pt>
                <c:pt idx="3473">
                  <c:v>30138</c:v>
                </c:pt>
                <c:pt idx="3474">
                  <c:v>30139</c:v>
                </c:pt>
                <c:pt idx="3475">
                  <c:v>30140</c:v>
                </c:pt>
                <c:pt idx="3476">
                  <c:v>30141</c:v>
                </c:pt>
                <c:pt idx="3477">
                  <c:v>30142</c:v>
                </c:pt>
                <c:pt idx="3478">
                  <c:v>30143</c:v>
                </c:pt>
                <c:pt idx="3479">
                  <c:v>30144</c:v>
                </c:pt>
                <c:pt idx="3480">
                  <c:v>30145</c:v>
                </c:pt>
                <c:pt idx="3481">
                  <c:v>30146</c:v>
                </c:pt>
                <c:pt idx="3482">
                  <c:v>30147</c:v>
                </c:pt>
                <c:pt idx="3483">
                  <c:v>30148</c:v>
                </c:pt>
                <c:pt idx="3484">
                  <c:v>30149</c:v>
                </c:pt>
                <c:pt idx="3485">
                  <c:v>30150</c:v>
                </c:pt>
                <c:pt idx="3486">
                  <c:v>30151</c:v>
                </c:pt>
                <c:pt idx="3487">
                  <c:v>30152</c:v>
                </c:pt>
                <c:pt idx="3488">
                  <c:v>30153</c:v>
                </c:pt>
                <c:pt idx="3489">
                  <c:v>30154</c:v>
                </c:pt>
                <c:pt idx="3490">
                  <c:v>30155</c:v>
                </c:pt>
                <c:pt idx="3491">
                  <c:v>30156</c:v>
                </c:pt>
                <c:pt idx="3492">
                  <c:v>30157</c:v>
                </c:pt>
                <c:pt idx="3493">
                  <c:v>30158</c:v>
                </c:pt>
                <c:pt idx="3494">
                  <c:v>30159</c:v>
                </c:pt>
                <c:pt idx="3495">
                  <c:v>30160</c:v>
                </c:pt>
                <c:pt idx="3496">
                  <c:v>30161</c:v>
                </c:pt>
                <c:pt idx="3497">
                  <c:v>30162</c:v>
                </c:pt>
                <c:pt idx="3498">
                  <c:v>30163</c:v>
                </c:pt>
                <c:pt idx="3499">
                  <c:v>30164</c:v>
                </c:pt>
                <c:pt idx="3500">
                  <c:v>30165</c:v>
                </c:pt>
                <c:pt idx="3501">
                  <c:v>30166</c:v>
                </c:pt>
                <c:pt idx="3502">
                  <c:v>30167</c:v>
                </c:pt>
                <c:pt idx="3503">
                  <c:v>30168</c:v>
                </c:pt>
                <c:pt idx="3504">
                  <c:v>30169</c:v>
                </c:pt>
                <c:pt idx="3505">
                  <c:v>30170</c:v>
                </c:pt>
                <c:pt idx="3506">
                  <c:v>30171</c:v>
                </c:pt>
                <c:pt idx="3507">
                  <c:v>30172</c:v>
                </c:pt>
                <c:pt idx="3508">
                  <c:v>30173</c:v>
                </c:pt>
                <c:pt idx="3509">
                  <c:v>30174</c:v>
                </c:pt>
                <c:pt idx="3510">
                  <c:v>30175</c:v>
                </c:pt>
                <c:pt idx="3511">
                  <c:v>30176</c:v>
                </c:pt>
                <c:pt idx="3512">
                  <c:v>30177</c:v>
                </c:pt>
                <c:pt idx="3513">
                  <c:v>30178</c:v>
                </c:pt>
                <c:pt idx="3514">
                  <c:v>30179</c:v>
                </c:pt>
                <c:pt idx="3515">
                  <c:v>30180</c:v>
                </c:pt>
                <c:pt idx="3516">
                  <c:v>30181</c:v>
                </c:pt>
                <c:pt idx="3517">
                  <c:v>30182</c:v>
                </c:pt>
                <c:pt idx="3518">
                  <c:v>30183</c:v>
                </c:pt>
                <c:pt idx="3519">
                  <c:v>30184</c:v>
                </c:pt>
                <c:pt idx="3520">
                  <c:v>30185</c:v>
                </c:pt>
                <c:pt idx="3521">
                  <c:v>30186</c:v>
                </c:pt>
                <c:pt idx="3522">
                  <c:v>30187</c:v>
                </c:pt>
                <c:pt idx="3523">
                  <c:v>30188</c:v>
                </c:pt>
                <c:pt idx="3524">
                  <c:v>30189</c:v>
                </c:pt>
                <c:pt idx="3525">
                  <c:v>30190</c:v>
                </c:pt>
                <c:pt idx="3526">
                  <c:v>30191</c:v>
                </c:pt>
                <c:pt idx="3527">
                  <c:v>30192</c:v>
                </c:pt>
                <c:pt idx="3528">
                  <c:v>30193</c:v>
                </c:pt>
                <c:pt idx="3529">
                  <c:v>30194</c:v>
                </c:pt>
                <c:pt idx="3530">
                  <c:v>30195</c:v>
                </c:pt>
                <c:pt idx="3531">
                  <c:v>30196</c:v>
                </c:pt>
                <c:pt idx="3532">
                  <c:v>30197</c:v>
                </c:pt>
                <c:pt idx="3533">
                  <c:v>30198</c:v>
                </c:pt>
                <c:pt idx="3534">
                  <c:v>30199</c:v>
                </c:pt>
                <c:pt idx="3535">
                  <c:v>30200</c:v>
                </c:pt>
                <c:pt idx="3536">
                  <c:v>30201</c:v>
                </c:pt>
                <c:pt idx="3537">
                  <c:v>30202</c:v>
                </c:pt>
                <c:pt idx="3538">
                  <c:v>30203</c:v>
                </c:pt>
                <c:pt idx="3539">
                  <c:v>30204</c:v>
                </c:pt>
                <c:pt idx="3540">
                  <c:v>30205</c:v>
                </c:pt>
                <c:pt idx="3541">
                  <c:v>30206</c:v>
                </c:pt>
                <c:pt idx="3542">
                  <c:v>30207</c:v>
                </c:pt>
                <c:pt idx="3543">
                  <c:v>30208</c:v>
                </c:pt>
                <c:pt idx="3544">
                  <c:v>30209</c:v>
                </c:pt>
                <c:pt idx="3545">
                  <c:v>30210</c:v>
                </c:pt>
                <c:pt idx="3546">
                  <c:v>30211</c:v>
                </c:pt>
                <c:pt idx="3547">
                  <c:v>30212</c:v>
                </c:pt>
                <c:pt idx="3548">
                  <c:v>30213</c:v>
                </c:pt>
                <c:pt idx="3549">
                  <c:v>30214</c:v>
                </c:pt>
                <c:pt idx="3550">
                  <c:v>30215</c:v>
                </c:pt>
                <c:pt idx="3551">
                  <c:v>30216</c:v>
                </c:pt>
                <c:pt idx="3552">
                  <c:v>30217</c:v>
                </c:pt>
                <c:pt idx="3553">
                  <c:v>30218</c:v>
                </c:pt>
                <c:pt idx="3554">
                  <c:v>30219</c:v>
                </c:pt>
                <c:pt idx="3555">
                  <c:v>30220</c:v>
                </c:pt>
                <c:pt idx="3556">
                  <c:v>30221</c:v>
                </c:pt>
                <c:pt idx="3557">
                  <c:v>30222</c:v>
                </c:pt>
                <c:pt idx="3558">
                  <c:v>30223</c:v>
                </c:pt>
                <c:pt idx="3559">
                  <c:v>30224</c:v>
                </c:pt>
                <c:pt idx="3560">
                  <c:v>30225</c:v>
                </c:pt>
                <c:pt idx="3561">
                  <c:v>30226</c:v>
                </c:pt>
                <c:pt idx="3562">
                  <c:v>30227</c:v>
                </c:pt>
                <c:pt idx="3563">
                  <c:v>30228</c:v>
                </c:pt>
                <c:pt idx="3564">
                  <c:v>30229</c:v>
                </c:pt>
                <c:pt idx="3565">
                  <c:v>30230</c:v>
                </c:pt>
                <c:pt idx="3566">
                  <c:v>30231</c:v>
                </c:pt>
                <c:pt idx="3567">
                  <c:v>30232</c:v>
                </c:pt>
                <c:pt idx="3568">
                  <c:v>30233</c:v>
                </c:pt>
                <c:pt idx="3569">
                  <c:v>30234</c:v>
                </c:pt>
                <c:pt idx="3570">
                  <c:v>30235</c:v>
                </c:pt>
                <c:pt idx="3571">
                  <c:v>30236</c:v>
                </c:pt>
                <c:pt idx="3572">
                  <c:v>30237</c:v>
                </c:pt>
                <c:pt idx="3573">
                  <c:v>30238</c:v>
                </c:pt>
                <c:pt idx="3574">
                  <c:v>30239</c:v>
                </c:pt>
                <c:pt idx="3575">
                  <c:v>30240</c:v>
                </c:pt>
                <c:pt idx="3576">
                  <c:v>30241</c:v>
                </c:pt>
                <c:pt idx="3577">
                  <c:v>30242</c:v>
                </c:pt>
                <c:pt idx="3578">
                  <c:v>30243</c:v>
                </c:pt>
                <c:pt idx="3579">
                  <c:v>30244</c:v>
                </c:pt>
                <c:pt idx="3580">
                  <c:v>30245</c:v>
                </c:pt>
                <c:pt idx="3581">
                  <c:v>30246</c:v>
                </c:pt>
                <c:pt idx="3582">
                  <c:v>30247</c:v>
                </c:pt>
                <c:pt idx="3583">
                  <c:v>30248</c:v>
                </c:pt>
                <c:pt idx="3584">
                  <c:v>30249</c:v>
                </c:pt>
                <c:pt idx="3585">
                  <c:v>30250</c:v>
                </c:pt>
                <c:pt idx="3586">
                  <c:v>30251</c:v>
                </c:pt>
                <c:pt idx="3587">
                  <c:v>30252</c:v>
                </c:pt>
                <c:pt idx="3588">
                  <c:v>30253</c:v>
                </c:pt>
                <c:pt idx="3589">
                  <c:v>30254</c:v>
                </c:pt>
                <c:pt idx="3590">
                  <c:v>30255</c:v>
                </c:pt>
                <c:pt idx="3591">
                  <c:v>30256</c:v>
                </c:pt>
                <c:pt idx="3592">
                  <c:v>30257</c:v>
                </c:pt>
                <c:pt idx="3593">
                  <c:v>30258</c:v>
                </c:pt>
                <c:pt idx="3594">
                  <c:v>30259</c:v>
                </c:pt>
                <c:pt idx="3595">
                  <c:v>30260</c:v>
                </c:pt>
                <c:pt idx="3596">
                  <c:v>30261</c:v>
                </c:pt>
                <c:pt idx="3597">
                  <c:v>30262</c:v>
                </c:pt>
                <c:pt idx="3598">
                  <c:v>30263</c:v>
                </c:pt>
                <c:pt idx="3599">
                  <c:v>30264</c:v>
                </c:pt>
                <c:pt idx="3600">
                  <c:v>30265</c:v>
                </c:pt>
                <c:pt idx="3601">
                  <c:v>30266</c:v>
                </c:pt>
                <c:pt idx="3602">
                  <c:v>30267</c:v>
                </c:pt>
                <c:pt idx="3603">
                  <c:v>30268</c:v>
                </c:pt>
                <c:pt idx="3604">
                  <c:v>30269</c:v>
                </c:pt>
                <c:pt idx="3605">
                  <c:v>30270</c:v>
                </c:pt>
                <c:pt idx="3606">
                  <c:v>30271</c:v>
                </c:pt>
                <c:pt idx="3607">
                  <c:v>30272</c:v>
                </c:pt>
                <c:pt idx="3608">
                  <c:v>30273</c:v>
                </c:pt>
                <c:pt idx="3609">
                  <c:v>30274</c:v>
                </c:pt>
                <c:pt idx="3610">
                  <c:v>30275</c:v>
                </c:pt>
                <c:pt idx="3611">
                  <c:v>30276</c:v>
                </c:pt>
                <c:pt idx="3612">
                  <c:v>30277</c:v>
                </c:pt>
                <c:pt idx="3613">
                  <c:v>30278</c:v>
                </c:pt>
                <c:pt idx="3614">
                  <c:v>30279</c:v>
                </c:pt>
                <c:pt idx="3615">
                  <c:v>30280</c:v>
                </c:pt>
                <c:pt idx="3616">
                  <c:v>30281</c:v>
                </c:pt>
                <c:pt idx="3617">
                  <c:v>30282</c:v>
                </c:pt>
                <c:pt idx="3618">
                  <c:v>30283</c:v>
                </c:pt>
                <c:pt idx="3619">
                  <c:v>30284</c:v>
                </c:pt>
                <c:pt idx="3620">
                  <c:v>30285</c:v>
                </c:pt>
                <c:pt idx="3621">
                  <c:v>30286</c:v>
                </c:pt>
                <c:pt idx="3622">
                  <c:v>30287</c:v>
                </c:pt>
                <c:pt idx="3623">
                  <c:v>30288</c:v>
                </c:pt>
                <c:pt idx="3624">
                  <c:v>30289</c:v>
                </c:pt>
                <c:pt idx="3625">
                  <c:v>30290</c:v>
                </c:pt>
                <c:pt idx="3626">
                  <c:v>30291</c:v>
                </c:pt>
                <c:pt idx="3627">
                  <c:v>30292</c:v>
                </c:pt>
                <c:pt idx="3628">
                  <c:v>30293</c:v>
                </c:pt>
                <c:pt idx="3629">
                  <c:v>30294</c:v>
                </c:pt>
                <c:pt idx="3630">
                  <c:v>30295</c:v>
                </c:pt>
                <c:pt idx="3631">
                  <c:v>30296</c:v>
                </c:pt>
                <c:pt idx="3632">
                  <c:v>30297</c:v>
                </c:pt>
                <c:pt idx="3633">
                  <c:v>30298</c:v>
                </c:pt>
                <c:pt idx="3634">
                  <c:v>30299</c:v>
                </c:pt>
                <c:pt idx="3635">
                  <c:v>30300</c:v>
                </c:pt>
                <c:pt idx="3636">
                  <c:v>30301</c:v>
                </c:pt>
                <c:pt idx="3637">
                  <c:v>30302</c:v>
                </c:pt>
                <c:pt idx="3638">
                  <c:v>30303</c:v>
                </c:pt>
                <c:pt idx="3639">
                  <c:v>30304</c:v>
                </c:pt>
                <c:pt idx="3640">
                  <c:v>30305</c:v>
                </c:pt>
                <c:pt idx="3641">
                  <c:v>30306</c:v>
                </c:pt>
                <c:pt idx="3642">
                  <c:v>30307</c:v>
                </c:pt>
                <c:pt idx="3643">
                  <c:v>30308</c:v>
                </c:pt>
                <c:pt idx="3644">
                  <c:v>30309</c:v>
                </c:pt>
                <c:pt idx="3645">
                  <c:v>30310</c:v>
                </c:pt>
                <c:pt idx="3646">
                  <c:v>30311</c:v>
                </c:pt>
                <c:pt idx="3647">
                  <c:v>30312</c:v>
                </c:pt>
                <c:pt idx="3648">
                  <c:v>30313</c:v>
                </c:pt>
                <c:pt idx="3649">
                  <c:v>30314</c:v>
                </c:pt>
                <c:pt idx="3650">
                  <c:v>30315</c:v>
                </c:pt>
                <c:pt idx="3651">
                  <c:v>30316</c:v>
                </c:pt>
                <c:pt idx="3652">
                  <c:v>30317</c:v>
                </c:pt>
                <c:pt idx="3653">
                  <c:v>30318</c:v>
                </c:pt>
                <c:pt idx="3654">
                  <c:v>30319</c:v>
                </c:pt>
                <c:pt idx="3655">
                  <c:v>30320</c:v>
                </c:pt>
                <c:pt idx="3656">
                  <c:v>30321</c:v>
                </c:pt>
                <c:pt idx="3657">
                  <c:v>30322</c:v>
                </c:pt>
                <c:pt idx="3658">
                  <c:v>30323</c:v>
                </c:pt>
                <c:pt idx="3659">
                  <c:v>30324</c:v>
                </c:pt>
                <c:pt idx="3660">
                  <c:v>30325</c:v>
                </c:pt>
                <c:pt idx="3661">
                  <c:v>30326</c:v>
                </c:pt>
                <c:pt idx="3662">
                  <c:v>30327</c:v>
                </c:pt>
                <c:pt idx="3663">
                  <c:v>30328</c:v>
                </c:pt>
                <c:pt idx="3664">
                  <c:v>30329</c:v>
                </c:pt>
                <c:pt idx="3665">
                  <c:v>30330</c:v>
                </c:pt>
                <c:pt idx="3666">
                  <c:v>30331</c:v>
                </c:pt>
                <c:pt idx="3667">
                  <c:v>30332</c:v>
                </c:pt>
                <c:pt idx="3668">
                  <c:v>30333</c:v>
                </c:pt>
                <c:pt idx="3669">
                  <c:v>30334</c:v>
                </c:pt>
                <c:pt idx="3670">
                  <c:v>30335</c:v>
                </c:pt>
                <c:pt idx="3671">
                  <c:v>30336</c:v>
                </c:pt>
                <c:pt idx="3672">
                  <c:v>30337</c:v>
                </c:pt>
                <c:pt idx="3673">
                  <c:v>30338</c:v>
                </c:pt>
                <c:pt idx="3674">
                  <c:v>30339</c:v>
                </c:pt>
                <c:pt idx="3675">
                  <c:v>30340</c:v>
                </c:pt>
                <c:pt idx="3676">
                  <c:v>30341</c:v>
                </c:pt>
                <c:pt idx="3677">
                  <c:v>30342</c:v>
                </c:pt>
                <c:pt idx="3678">
                  <c:v>30343</c:v>
                </c:pt>
                <c:pt idx="3679">
                  <c:v>30344</c:v>
                </c:pt>
                <c:pt idx="3680">
                  <c:v>30345</c:v>
                </c:pt>
                <c:pt idx="3681">
                  <c:v>30346</c:v>
                </c:pt>
                <c:pt idx="3682">
                  <c:v>30347</c:v>
                </c:pt>
                <c:pt idx="3683">
                  <c:v>30348</c:v>
                </c:pt>
                <c:pt idx="3684">
                  <c:v>30349</c:v>
                </c:pt>
                <c:pt idx="3685">
                  <c:v>30350</c:v>
                </c:pt>
                <c:pt idx="3686">
                  <c:v>30351</c:v>
                </c:pt>
                <c:pt idx="3687">
                  <c:v>30352</c:v>
                </c:pt>
                <c:pt idx="3688">
                  <c:v>30353</c:v>
                </c:pt>
                <c:pt idx="3689">
                  <c:v>30354</c:v>
                </c:pt>
                <c:pt idx="3690">
                  <c:v>30355</c:v>
                </c:pt>
                <c:pt idx="3691">
                  <c:v>30356</c:v>
                </c:pt>
                <c:pt idx="3692">
                  <c:v>30357</c:v>
                </c:pt>
                <c:pt idx="3693">
                  <c:v>30358</c:v>
                </c:pt>
                <c:pt idx="3694">
                  <c:v>30359</c:v>
                </c:pt>
                <c:pt idx="3695">
                  <c:v>30360</c:v>
                </c:pt>
                <c:pt idx="3696">
                  <c:v>30361</c:v>
                </c:pt>
                <c:pt idx="3697">
                  <c:v>30362</c:v>
                </c:pt>
                <c:pt idx="3698">
                  <c:v>30363</c:v>
                </c:pt>
                <c:pt idx="3699">
                  <c:v>30364</c:v>
                </c:pt>
                <c:pt idx="3700">
                  <c:v>30365</c:v>
                </c:pt>
                <c:pt idx="3701">
                  <c:v>30366</c:v>
                </c:pt>
                <c:pt idx="3702">
                  <c:v>30367</c:v>
                </c:pt>
                <c:pt idx="3703">
                  <c:v>30368</c:v>
                </c:pt>
                <c:pt idx="3704">
                  <c:v>30369</c:v>
                </c:pt>
                <c:pt idx="3705">
                  <c:v>30370</c:v>
                </c:pt>
                <c:pt idx="3706">
                  <c:v>30371</c:v>
                </c:pt>
                <c:pt idx="3707">
                  <c:v>30372</c:v>
                </c:pt>
                <c:pt idx="3708">
                  <c:v>30373</c:v>
                </c:pt>
                <c:pt idx="3709">
                  <c:v>30374</c:v>
                </c:pt>
                <c:pt idx="3710">
                  <c:v>30375</c:v>
                </c:pt>
                <c:pt idx="3711">
                  <c:v>30376</c:v>
                </c:pt>
                <c:pt idx="3712">
                  <c:v>30377</c:v>
                </c:pt>
                <c:pt idx="3713">
                  <c:v>30378</c:v>
                </c:pt>
                <c:pt idx="3714">
                  <c:v>30379</c:v>
                </c:pt>
                <c:pt idx="3715">
                  <c:v>30380</c:v>
                </c:pt>
                <c:pt idx="3716">
                  <c:v>30381</c:v>
                </c:pt>
                <c:pt idx="3717">
                  <c:v>30382</c:v>
                </c:pt>
                <c:pt idx="3718">
                  <c:v>30383</c:v>
                </c:pt>
                <c:pt idx="3719">
                  <c:v>30384</c:v>
                </c:pt>
                <c:pt idx="3720">
                  <c:v>30385</c:v>
                </c:pt>
                <c:pt idx="3721">
                  <c:v>30386</c:v>
                </c:pt>
                <c:pt idx="3722">
                  <c:v>30387</c:v>
                </c:pt>
                <c:pt idx="3723">
                  <c:v>30388</c:v>
                </c:pt>
                <c:pt idx="3724">
                  <c:v>30389</c:v>
                </c:pt>
                <c:pt idx="3725">
                  <c:v>30390</c:v>
                </c:pt>
                <c:pt idx="3726">
                  <c:v>30391</c:v>
                </c:pt>
                <c:pt idx="3727">
                  <c:v>30392</c:v>
                </c:pt>
                <c:pt idx="3728">
                  <c:v>30393</c:v>
                </c:pt>
                <c:pt idx="3729">
                  <c:v>30394</c:v>
                </c:pt>
                <c:pt idx="3730">
                  <c:v>30395</c:v>
                </c:pt>
                <c:pt idx="3731">
                  <c:v>30396</c:v>
                </c:pt>
                <c:pt idx="3732">
                  <c:v>30397</c:v>
                </c:pt>
                <c:pt idx="3733">
                  <c:v>30398</c:v>
                </c:pt>
                <c:pt idx="3734">
                  <c:v>30399</c:v>
                </c:pt>
                <c:pt idx="3735">
                  <c:v>30400</c:v>
                </c:pt>
                <c:pt idx="3736">
                  <c:v>30401</c:v>
                </c:pt>
                <c:pt idx="3737">
                  <c:v>30402</c:v>
                </c:pt>
                <c:pt idx="3738">
                  <c:v>30403</c:v>
                </c:pt>
                <c:pt idx="3739">
                  <c:v>30404</c:v>
                </c:pt>
                <c:pt idx="3740">
                  <c:v>30405</c:v>
                </c:pt>
                <c:pt idx="3741">
                  <c:v>30406</c:v>
                </c:pt>
                <c:pt idx="3742">
                  <c:v>30407</c:v>
                </c:pt>
                <c:pt idx="3743">
                  <c:v>30408</c:v>
                </c:pt>
                <c:pt idx="3744">
                  <c:v>30409</c:v>
                </c:pt>
                <c:pt idx="3745">
                  <c:v>30410</c:v>
                </c:pt>
                <c:pt idx="3746">
                  <c:v>30411</c:v>
                </c:pt>
                <c:pt idx="3747">
                  <c:v>30412</c:v>
                </c:pt>
                <c:pt idx="3748">
                  <c:v>30413</c:v>
                </c:pt>
                <c:pt idx="3749">
                  <c:v>30414</c:v>
                </c:pt>
                <c:pt idx="3750">
                  <c:v>30415</c:v>
                </c:pt>
                <c:pt idx="3751">
                  <c:v>30416</c:v>
                </c:pt>
                <c:pt idx="3752">
                  <c:v>30417</c:v>
                </c:pt>
                <c:pt idx="3753">
                  <c:v>30418</c:v>
                </c:pt>
                <c:pt idx="3754">
                  <c:v>30419</c:v>
                </c:pt>
                <c:pt idx="3755">
                  <c:v>30420</c:v>
                </c:pt>
                <c:pt idx="3756">
                  <c:v>30421</c:v>
                </c:pt>
                <c:pt idx="3757">
                  <c:v>30422</c:v>
                </c:pt>
                <c:pt idx="3758">
                  <c:v>30423</c:v>
                </c:pt>
                <c:pt idx="3759">
                  <c:v>30424</c:v>
                </c:pt>
                <c:pt idx="3760">
                  <c:v>30425</c:v>
                </c:pt>
                <c:pt idx="3761">
                  <c:v>30426</c:v>
                </c:pt>
                <c:pt idx="3762">
                  <c:v>30427</c:v>
                </c:pt>
                <c:pt idx="3763">
                  <c:v>30428</c:v>
                </c:pt>
                <c:pt idx="3764">
                  <c:v>30429</c:v>
                </c:pt>
                <c:pt idx="3765">
                  <c:v>30430</c:v>
                </c:pt>
                <c:pt idx="3766">
                  <c:v>30431</c:v>
                </c:pt>
                <c:pt idx="3767">
                  <c:v>30432</c:v>
                </c:pt>
                <c:pt idx="3768">
                  <c:v>30433</c:v>
                </c:pt>
                <c:pt idx="3769">
                  <c:v>30434</c:v>
                </c:pt>
                <c:pt idx="3770">
                  <c:v>30435</c:v>
                </c:pt>
                <c:pt idx="3771">
                  <c:v>30436</c:v>
                </c:pt>
                <c:pt idx="3772">
                  <c:v>30437</c:v>
                </c:pt>
                <c:pt idx="3773">
                  <c:v>30438</c:v>
                </c:pt>
                <c:pt idx="3774">
                  <c:v>30439</c:v>
                </c:pt>
                <c:pt idx="3775">
                  <c:v>30440</c:v>
                </c:pt>
                <c:pt idx="3776">
                  <c:v>30441</c:v>
                </c:pt>
                <c:pt idx="3777">
                  <c:v>30442</c:v>
                </c:pt>
                <c:pt idx="3778">
                  <c:v>30443</c:v>
                </c:pt>
                <c:pt idx="3779">
                  <c:v>30444</c:v>
                </c:pt>
                <c:pt idx="3780">
                  <c:v>30445</c:v>
                </c:pt>
                <c:pt idx="3781">
                  <c:v>30446</c:v>
                </c:pt>
                <c:pt idx="3782">
                  <c:v>30447</c:v>
                </c:pt>
                <c:pt idx="3783">
                  <c:v>30448</c:v>
                </c:pt>
                <c:pt idx="3784">
                  <c:v>30449</c:v>
                </c:pt>
                <c:pt idx="3785">
                  <c:v>30450</c:v>
                </c:pt>
                <c:pt idx="3786">
                  <c:v>30451</c:v>
                </c:pt>
                <c:pt idx="3787">
                  <c:v>30452</c:v>
                </c:pt>
                <c:pt idx="3788">
                  <c:v>30453</c:v>
                </c:pt>
                <c:pt idx="3789">
                  <c:v>30454</c:v>
                </c:pt>
                <c:pt idx="3790">
                  <c:v>30455</c:v>
                </c:pt>
                <c:pt idx="3791">
                  <c:v>30456</c:v>
                </c:pt>
                <c:pt idx="3792">
                  <c:v>30457</c:v>
                </c:pt>
                <c:pt idx="3793">
                  <c:v>30458</c:v>
                </c:pt>
                <c:pt idx="3794">
                  <c:v>30459</c:v>
                </c:pt>
                <c:pt idx="3795">
                  <c:v>30460</c:v>
                </c:pt>
                <c:pt idx="3796">
                  <c:v>30461</c:v>
                </c:pt>
                <c:pt idx="3797">
                  <c:v>30462</c:v>
                </c:pt>
                <c:pt idx="3798">
                  <c:v>30463</c:v>
                </c:pt>
                <c:pt idx="3799">
                  <c:v>30464</c:v>
                </c:pt>
                <c:pt idx="3800">
                  <c:v>30465</c:v>
                </c:pt>
                <c:pt idx="3801">
                  <c:v>30466</c:v>
                </c:pt>
                <c:pt idx="3802">
                  <c:v>30467</c:v>
                </c:pt>
                <c:pt idx="3803">
                  <c:v>30468</c:v>
                </c:pt>
                <c:pt idx="3804">
                  <c:v>30469</c:v>
                </c:pt>
                <c:pt idx="3805">
                  <c:v>30470</c:v>
                </c:pt>
                <c:pt idx="3806">
                  <c:v>30471</c:v>
                </c:pt>
                <c:pt idx="3807">
                  <c:v>30472</c:v>
                </c:pt>
                <c:pt idx="3808">
                  <c:v>30473</c:v>
                </c:pt>
                <c:pt idx="3809">
                  <c:v>30474</c:v>
                </c:pt>
                <c:pt idx="3810">
                  <c:v>30475</c:v>
                </c:pt>
                <c:pt idx="3811">
                  <c:v>30476</c:v>
                </c:pt>
                <c:pt idx="3812">
                  <c:v>30477</c:v>
                </c:pt>
                <c:pt idx="3813">
                  <c:v>30478</c:v>
                </c:pt>
                <c:pt idx="3814">
                  <c:v>30479</c:v>
                </c:pt>
                <c:pt idx="3815">
                  <c:v>30480</c:v>
                </c:pt>
                <c:pt idx="3816">
                  <c:v>30481</c:v>
                </c:pt>
                <c:pt idx="3817">
                  <c:v>30482</c:v>
                </c:pt>
                <c:pt idx="3818">
                  <c:v>30483</c:v>
                </c:pt>
                <c:pt idx="3819">
                  <c:v>30484</c:v>
                </c:pt>
                <c:pt idx="3820">
                  <c:v>30485</c:v>
                </c:pt>
                <c:pt idx="3821">
                  <c:v>30486</c:v>
                </c:pt>
                <c:pt idx="3822">
                  <c:v>30487</c:v>
                </c:pt>
                <c:pt idx="3823">
                  <c:v>30488</c:v>
                </c:pt>
                <c:pt idx="3824">
                  <c:v>30489</c:v>
                </c:pt>
                <c:pt idx="3825">
                  <c:v>30490</c:v>
                </c:pt>
                <c:pt idx="3826">
                  <c:v>30491</c:v>
                </c:pt>
                <c:pt idx="3827">
                  <c:v>30492</c:v>
                </c:pt>
                <c:pt idx="3828">
                  <c:v>30493</c:v>
                </c:pt>
                <c:pt idx="3829">
                  <c:v>30494</c:v>
                </c:pt>
                <c:pt idx="3830">
                  <c:v>30495</c:v>
                </c:pt>
                <c:pt idx="3831">
                  <c:v>30496</c:v>
                </c:pt>
                <c:pt idx="3832">
                  <c:v>30497</c:v>
                </c:pt>
                <c:pt idx="3833">
                  <c:v>30498</c:v>
                </c:pt>
                <c:pt idx="3834">
                  <c:v>30499</c:v>
                </c:pt>
                <c:pt idx="3835">
                  <c:v>30500</c:v>
                </c:pt>
                <c:pt idx="3836">
                  <c:v>30501</c:v>
                </c:pt>
                <c:pt idx="3837">
                  <c:v>30502</c:v>
                </c:pt>
                <c:pt idx="3838">
                  <c:v>30503</c:v>
                </c:pt>
                <c:pt idx="3839">
                  <c:v>30504</c:v>
                </c:pt>
                <c:pt idx="3840">
                  <c:v>30505</c:v>
                </c:pt>
                <c:pt idx="3841">
                  <c:v>30506</c:v>
                </c:pt>
                <c:pt idx="3842">
                  <c:v>30507</c:v>
                </c:pt>
                <c:pt idx="3843">
                  <c:v>30508</c:v>
                </c:pt>
                <c:pt idx="3844">
                  <c:v>30509</c:v>
                </c:pt>
                <c:pt idx="3845">
                  <c:v>30510</c:v>
                </c:pt>
                <c:pt idx="3846">
                  <c:v>30511</c:v>
                </c:pt>
                <c:pt idx="3847">
                  <c:v>30512</c:v>
                </c:pt>
                <c:pt idx="3848">
                  <c:v>30513</c:v>
                </c:pt>
                <c:pt idx="3849">
                  <c:v>30514</c:v>
                </c:pt>
                <c:pt idx="3850">
                  <c:v>30515</c:v>
                </c:pt>
                <c:pt idx="3851">
                  <c:v>30516</c:v>
                </c:pt>
                <c:pt idx="3852">
                  <c:v>30517</c:v>
                </c:pt>
                <c:pt idx="3853">
                  <c:v>30518</c:v>
                </c:pt>
                <c:pt idx="3854">
                  <c:v>30519</c:v>
                </c:pt>
                <c:pt idx="3855">
                  <c:v>30520</c:v>
                </c:pt>
                <c:pt idx="3856">
                  <c:v>30521</c:v>
                </c:pt>
                <c:pt idx="3857">
                  <c:v>30522</c:v>
                </c:pt>
                <c:pt idx="3858">
                  <c:v>30523</c:v>
                </c:pt>
                <c:pt idx="3859">
                  <c:v>30524</c:v>
                </c:pt>
                <c:pt idx="3860">
                  <c:v>30525</c:v>
                </c:pt>
                <c:pt idx="3861">
                  <c:v>30526</c:v>
                </c:pt>
                <c:pt idx="3862">
                  <c:v>30527</c:v>
                </c:pt>
                <c:pt idx="3863">
                  <c:v>30528</c:v>
                </c:pt>
                <c:pt idx="3864">
                  <c:v>30529</c:v>
                </c:pt>
                <c:pt idx="3865">
                  <c:v>30530</c:v>
                </c:pt>
                <c:pt idx="3866">
                  <c:v>30531</c:v>
                </c:pt>
                <c:pt idx="3867">
                  <c:v>30532</c:v>
                </c:pt>
                <c:pt idx="3868">
                  <c:v>30533</c:v>
                </c:pt>
                <c:pt idx="3869">
                  <c:v>30534</c:v>
                </c:pt>
                <c:pt idx="3870">
                  <c:v>30535</c:v>
                </c:pt>
                <c:pt idx="3871">
                  <c:v>30536</c:v>
                </c:pt>
                <c:pt idx="3872">
                  <c:v>30537</c:v>
                </c:pt>
                <c:pt idx="3873">
                  <c:v>30538</c:v>
                </c:pt>
                <c:pt idx="3874">
                  <c:v>30539</c:v>
                </c:pt>
                <c:pt idx="3875">
                  <c:v>30540</c:v>
                </c:pt>
                <c:pt idx="3876">
                  <c:v>30541</c:v>
                </c:pt>
                <c:pt idx="3877">
                  <c:v>30542</c:v>
                </c:pt>
                <c:pt idx="3878">
                  <c:v>30543</c:v>
                </c:pt>
                <c:pt idx="3879">
                  <c:v>30544</c:v>
                </c:pt>
                <c:pt idx="3880">
                  <c:v>30545</c:v>
                </c:pt>
                <c:pt idx="3881">
                  <c:v>30546</c:v>
                </c:pt>
                <c:pt idx="3882">
                  <c:v>30547</c:v>
                </c:pt>
                <c:pt idx="3883">
                  <c:v>30548</c:v>
                </c:pt>
                <c:pt idx="3884">
                  <c:v>30549</c:v>
                </c:pt>
                <c:pt idx="3885">
                  <c:v>30550</c:v>
                </c:pt>
                <c:pt idx="3886">
                  <c:v>30551</c:v>
                </c:pt>
                <c:pt idx="3887">
                  <c:v>30552</c:v>
                </c:pt>
                <c:pt idx="3888">
                  <c:v>30553</c:v>
                </c:pt>
                <c:pt idx="3889">
                  <c:v>30554</c:v>
                </c:pt>
                <c:pt idx="3890">
                  <c:v>30555</c:v>
                </c:pt>
                <c:pt idx="3891">
                  <c:v>30556</c:v>
                </c:pt>
                <c:pt idx="3892">
                  <c:v>30557</c:v>
                </c:pt>
                <c:pt idx="3893">
                  <c:v>30558</c:v>
                </c:pt>
                <c:pt idx="3894">
                  <c:v>30559</c:v>
                </c:pt>
                <c:pt idx="3895">
                  <c:v>30560</c:v>
                </c:pt>
                <c:pt idx="3896">
                  <c:v>30561</c:v>
                </c:pt>
                <c:pt idx="3897">
                  <c:v>30562</c:v>
                </c:pt>
                <c:pt idx="3898">
                  <c:v>30563</c:v>
                </c:pt>
                <c:pt idx="3899">
                  <c:v>30564</c:v>
                </c:pt>
                <c:pt idx="3900">
                  <c:v>30565</c:v>
                </c:pt>
                <c:pt idx="3901">
                  <c:v>30566</c:v>
                </c:pt>
                <c:pt idx="3902">
                  <c:v>30567</c:v>
                </c:pt>
                <c:pt idx="3903">
                  <c:v>30568</c:v>
                </c:pt>
                <c:pt idx="3904">
                  <c:v>30569</c:v>
                </c:pt>
                <c:pt idx="3905">
                  <c:v>30570</c:v>
                </c:pt>
                <c:pt idx="3906">
                  <c:v>30571</c:v>
                </c:pt>
                <c:pt idx="3907">
                  <c:v>30572</c:v>
                </c:pt>
                <c:pt idx="3908">
                  <c:v>30573</c:v>
                </c:pt>
                <c:pt idx="3909">
                  <c:v>30574</c:v>
                </c:pt>
                <c:pt idx="3910">
                  <c:v>30575</c:v>
                </c:pt>
                <c:pt idx="3911">
                  <c:v>30576</c:v>
                </c:pt>
                <c:pt idx="3912">
                  <c:v>30577</c:v>
                </c:pt>
                <c:pt idx="3913">
                  <c:v>30578</c:v>
                </c:pt>
                <c:pt idx="3914">
                  <c:v>30579</c:v>
                </c:pt>
                <c:pt idx="3915">
                  <c:v>30580</c:v>
                </c:pt>
                <c:pt idx="3916">
                  <c:v>30581</c:v>
                </c:pt>
                <c:pt idx="3917">
                  <c:v>30582</c:v>
                </c:pt>
                <c:pt idx="3918">
                  <c:v>30583</c:v>
                </c:pt>
                <c:pt idx="3919">
                  <c:v>30584</c:v>
                </c:pt>
                <c:pt idx="3920">
                  <c:v>30585</c:v>
                </c:pt>
                <c:pt idx="3921">
                  <c:v>30586</c:v>
                </c:pt>
                <c:pt idx="3922">
                  <c:v>30587</c:v>
                </c:pt>
                <c:pt idx="3923">
                  <c:v>30588</c:v>
                </c:pt>
                <c:pt idx="3924">
                  <c:v>30589</c:v>
                </c:pt>
                <c:pt idx="3925">
                  <c:v>30590</c:v>
                </c:pt>
                <c:pt idx="3926">
                  <c:v>30591</c:v>
                </c:pt>
                <c:pt idx="3927">
                  <c:v>30592</c:v>
                </c:pt>
                <c:pt idx="3928">
                  <c:v>30593</c:v>
                </c:pt>
                <c:pt idx="3929">
                  <c:v>30594</c:v>
                </c:pt>
                <c:pt idx="3930">
                  <c:v>30595</c:v>
                </c:pt>
                <c:pt idx="3931">
                  <c:v>30596</c:v>
                </c:pt>
                <c:pt idx="3932">
                  <c:v>30597</c:v>
                </c:pt>
                <c:pt idx="3933">
                  <c:v>30598</c:v>
                </c:pt>
                <c:pt idx="3934">
                  <c:v>30599</c:v>
                </c:pt>
                <c:pt idx="3935">
                  <c:v>30600</c:v>
                </c:pt>
                <c:pt idx="3936">
                  <c:v>30601</c:v>
                </c:pt>
                <c:pt idx="3937">
                  <c:v>30602</c:v>
                </c:pt>
                <c:pt idx="3938">
                  <c:v>30603</c:v>
                </c:pt>
                <c:pt idx="3939">
                  <c:v>30604</c:v>
                </c:pt>
                <c:pt idx="3940">
                  <c:v>30605</c:v>
                </c:pt>
                <c:pt idx="3941">
                  <c:v>30606</c:v>
                </c:pt>
                <c:pt idx="3942">
                  <c:v>30607</c:v>
                </c:pt>
                <c:pt idx="3943">
                  <c:v>30608</c:v>
                </c:pt>
                <c:pt idx="3944">
                  <c:v>30609</c:v>
                </c:pt>
                <c:pt idx="3945">
                  <c:v>30610</c:v>
                </c:pt>
                <c:pt idx="3946">
                  <c:v>30611</c:v>
                </c:pt>
                <c:pt idx="3947">
                  <c:v>30612</c:v>
                </c:pt>
                <c:pt idx="3948">
                  <c:v>30613</c:v>
                </c:pt>
                <c:pt idx="3949">
                  <c:v>30614</c:v>
                </c:pt>
                <c:pt idx="3950">
                  <c:v>30615</c:v>
                </c:pt>
                <c:pt idx="3951">
                  <c:v>30616</c:v>
                </c:pt>
                <c:pt idx="3952">
                  <c:v>30617</c:v>
                </c:pt>
                <c:pt idx="3953">
                  <c:v>30618</c:v>
                </c:pt>
                <c:pt idx="3954">
                  <c:v>30619</c:v>
                </c:pt>
                <c:pt idx="3955">
                  <c:v>30620</c:v>
                </c:pt>
                <c:pt idx="3956">
                  <c:v>30621</c:v>
                </c:pt>
                <c:pt idx="3957">
                  <c:v>30622</c:v>
                </c:pt>
                <c:pt idx="3958">
                  <c:v>30623</c:v>
                </c:pt>
                <c:pt idx="3959">
                  <c:v>30624</c:v>
                </c:pt>
                <c:pt idx="3960">
                  <c:v>30625</c:v>
                </c:pt>
                <c:pt idx="3961">
                  <c:v>30626</c:v>
                </c:pt>
                <c:pt idx="3962">
                  <c:v>30627</c:v>
                </c:pt>
                <c:pt idx="3963">
                  <c:v>30628</c:v>
                </c:pt>
                <c:pt idx="3964">
                  <c:v>30629</c:v>
                </c:pt>
                <c:pt idx="3965">
                  <c:v>30630</c:v>
                </c:pt>
                <c:pt idx="3966">
                  <c:v>30631</c:v>
                </c:pt>
                <c:pt idx="3967">
                  <c:v>30632</c:v>
                </c:pt>
                <c:pt idx="3968">
                  <c:v>30633</c:v>
                </c:pt>
                <c:pt idx="3969">
                  <c:v>30634</c:v>
                </c:pt>
                <c:pt idx="3970">
                  <c:v>30635</c:v>
                </c:pt>
                <c:pt idx="3971">
                  <c:v>30636</c:v>
                </c:pt>
                <c:pt idx="3972">
                  <c:v>30637</c:v>
                </c:pt>
                <c:pt idx="3973">
                  <c:v>30638</c:v>
                </c:pt>
                <c:pt idx="3974">
                  <c:v>30639</c:v>
                </c:pt>
                <c:pt idx="3975">
                  <c:v>30640</c:v>
                </c:pt>
                <c:pt idx="3976">
                  <c:v>30641</c:v>
                </c:pt>
                <c:pt idx="3977">
                  <c:v>30642</c:v>
                </c:pt>
                <c:pt idx="3978">
                  <c:v>30643</c:v>
                </c:pt>
                <c:pt idx="3979">
                  <c:v>30644</c:v>
                </c:pt>
                <c:pt idx="3980">
                  <c:v>30645</c:v>
                </c:pt>
                <c:pt idx="3981">
                  <c:v>30646</c:v>
                </c:pt>
                <c:pt idx="3982">
                  <c:v>30647</c:v>
                </c:pt>
                <c:pt idx="3983">
                  <c:v>30648</c:v>
                </c:pt>
                <c:pt idx="3984">
                  <c:v>30649</c:v>
                </c:pt>
                <c:pt idx="3985">
                  <c:v>30650</c:v>
                </c:pt>
                <c:pt idx="3986">
                  <c:v>30651</c:v>
                </c:pt>
                <c:pt idx="3987">
                  <c:v>30652</c:v>
                </c:pt>
                <c:pt idx="3988">
                  <c:v>30653</c:v>
                </c:pt>
                <c:pt idx="3989">
                  <c:v>30654</c:v>
                </c:pt>
                <c:pt idx="3990">
                  <c:v>30655</c:v>
                </c:pt>
                <c:pt idx="3991">
                  <c:v>30656</c:v>
                </c:pt>
                <c:pt idx="3992">
                  <c:v>30657</c:v>
                </c:pt>
                <c:pt idx="3993">
                  <c:v>30658</c:v>
                </c:pt>
                <c:pt idx="3994">
                  <c:v>30659</c:v>
                </c:pt>
                <c:pt idx="3995">
                  <c:v>30660</c:v>
                </c:pt>
                <c:pt idx="3996">
                  <c:v>30661</c:v>
                </c:pt>
                <c:pt idx="3997">
                  <c:v>30662</c:v>
                </c:pt>
                <c:pt idx="3998">
                  <c:v>30663</c:v>
                </c:pt>
                <c:pt idx="3999">
                  <c:v>30664</c:v>
                </c:pt>
                <c:pt idx="4000">
                  <c:v>30665</c:v>
                </c:pt>
                <c:pt idx="4001">
                  <c:v>30666</c:v>
                </c:pt>
                <c:pt idx="4002">
                  <c:v>30667</c:v>
                </c:pt>
                <c:pt idx="4003">
                  <c:v>30668</c:v>
                </c:pt>
                <c:pt idx="4004">
                  <c:v>30669</c:v>
                </c:pt>
                <c:pt idx="4005">
                  <c:v>30670</c:v>
                </c:pt>
                <c:pt idx="4006">
                  <c:v>30671</c:v>
                </c:pt>
                <c:pt idx="4007">
                  <c:v>30672</c:v>
                </c:pt>
                <c:pt idx="4008">
                  <c:v>30673</c:v>
                </c:pt>
                <c:pt idx="4009">
                  <c:v>30674</c:v>
                </c:pt>
                <c:pt idx="4010">
                  <c:v>30675</c:v>
                </c:pt>
                <c:pt idx="4011">
                  <c:v>30676</c:v>
                </c:pt>
                <c:pt idx="4012">
                  <c:v>30677</c:v>
                </c:pt>
                <c:pt idx="4013">
                  <c:v>30678</c:v>
                </c:pt>
                <c:pt idx="4014">
                  <c:v>30679</c:v>
                </c:pt>
                <c:pt idx="4015">
                  <c:v>30680</c:v>
                </c:pt>
                <c:pt idx="4016">
                  <c:v>30681</c:v>
                </c:pt>
                <c:pt idx="4017">
                  <c:v>30682</c:v>
                </c:pt>
                <c:pt idx="4018">
                  <c:v>30683</c:v>
                </c:pt>
                <c:pt idx="4019">
                  <c:v>30684</c:v>
                </c:pt>
                <c:pt idx="4020">
                  <c:v>30685</c:v>
                </c:pt>
                <c:pt idx="4021">
                  <c:v>30686</c:v>
                </c:pt>
                <c:pt idx="4022">
                  <c:v>30687</c:v>
                </c:pt>
                <c:pt idx="4023">
                  <c:v>30688</c:v>
                </c:pt>
                <c:pt idx="4024">
                  <c:v>30689</c:v>
                </c:pt>
                <c:pt idx="4025">
                  <c:v>30690</c:v>
                </c:pt>
                <c:pt idx="4026">
                  <c:v>30691</c:v>
                </c:pt>
                <c:pt idx="4027">
                  <c:v>30692</c:v>
                </c:pt>
                <c:pt idx="4028">
                  <c:v>30693</c:v>
                </c:pt>
                <c:pt idx="4029">
                  <c:v>30694</c:v>
                </c:pt>
                <c:pt idx="4030">
                  <c:v>30695</c:v>
                </c:pt>
                <c:pt idx="4031">
                  <c:v>30696</c:v>
                </c:pt>
                <c:pt idx="4032">
                  <c:v>30697</c:v>
                </c:pt>
                <c:pt idx="4033">
                  <c:v>30698</c:v>
                </c:pt>
                <c:pt idx="4034">
                  <c:v>30699</c:v>
                </c:pt>
                <c:pt idx="4035">
                  <c:v>30700</c:v>
                </c:pt>
                <c:pt idx="4036">
                  <c:v>30701</c:v>
                </c:pt>
                <c:pt idx="4037">
                  <c:v>30702</c:v>
                </c:pt>
                <c:pt idx="4038">
                  <c:v>30703</c:v>
                </c:pt>
                <c:pt idx="4039">
                  <c:v>30704</c:v>
                </c:pt>
                <c:pt idx="4040">
                  <c:v>30705</c:v>
                </c:pt>
                <c:pt idx="4041">
                  <c:v>30706</c:v>
                </c:pt>
                <c:pt idx="4042">
                  <c:v>30707</c:v>
                </c:pt>
                <c:pt idx="4043">
                  <c:v>30708</c:v>
                </c:pt>
                <c:pt idx="4044">
                  <c:v>30709</c:v>
                </c:pt>
                <c:pt idx="4045">
                  <c:v>30710</c:v>
                </c:pt>
                <c:pt idx="4046">
                  <c:v>30711</c:v>
                </c:pt>
                <c:pt idx="4047">
                  <c:v>30712</c:v>
                </c:pt>
                <c:pt idx="4048">
                  <c:v>30713</c:v>
                </c:pt>
                <c:pt idx="4049">
                  <c:v>30714</c:v>
                </c:pt>
                <c:pt idx="4050">
                  <c:v>30715</c:v>
                </c:pt>
                <c:pt idx="4051">
                  <c:v>30716</c:v>
                </c:pt>
                <c:pt idx="4052">
                  <c:v>30717</c:v>
                </c:pt>
                <c:pt idx="4053">
                  <c:v>30718</c:v>
                </c:pt>
                <c:pt idx="4054">
                  <c:v>30719</c:v>
                </c:pt>
                <c:pt idx="4055">
                  <c:v>30720</c:v>
                </c:pt>
                <c:pt idx="4056">
                  <c:v>30721</c:v>
                </c:pt>
                <c:pt idx="4057">
                  <c:v>30722</c:v>
                </c:pt>
                <c:pt idx="4058">
                  <c:v>30723</c:v>
                </c:pt>
                <c:pt idx="4059">
                  <c:v>30724</c:v>
                </c:pt>
                <c:pt idx="4060">
                  <c:v>30725</c:v>
                </c:pt>
                <c:pt idx="4061">
                  <c:v>30726</c:v>
                </c:pt>
                <c:pt idx="4062">
                  <c:v>30727</c:v>
                </c:pt>
                <c:pt idx="4063">
                  <c:v>30728</c:v>
                </c:pt>
                <c:pt idx="4064">
                  <c:v>30729</c:v>
                </c:pt>
                <c:pt idx="4065">
                  <c:v>30730</c:v>
                </c:pt>
                <c:pt idx="4066">
                  <c:v>30731</c:v>
                </c:pt>
                <c:pt idx="4067">
                  <c:v>30732</c:v>
                </c:pt>
                <c:pt idx="4068">
                  <c:v>30733</c:v>
                </c:pt>
                <c:pt idx="4069">
                  <c:v>30734</c:v>
                </c:pt>
                <c:pt idx="4070">
                  <c:v>30735</c:v>
                </c:pt>
                <c:pt idx="4071">
                  <c:v>30736</c:v>
                </c:pt>
                <c:pt idx="4072">
                  <c:v>30737</c:v>
                </c:pt>
                <c:pt idx="4073">
                  <c:v>30738</c:v>
                </c:pt>
                <c:pt idx="4074">
                  <c:v>30739</c:v>
                </c:pt>
                <c:pt idx="4075">
                  <c:v>30740</c:v>
                </c:pt>
                <c:pt idx="4076">
                  <c:v>30741</c:v>
                </c:pt>
                <c:pt idx="4077">
                  <c:v>30742</c:v>
                </c:pt>
                <c:pt idx="4078">
                  <c:v>30743</c:v>
                </c:pt>
                <c:pt idx="4079">
                  <c:v>30744</c:v>
                </c:pt>
                <c:pt idx="4080">
                  <c:v>30745</c:v>
                </c:pt>
                <c:pt idx="4081">
                  <c:v>30746</c:v>
                </c:pt>
                <c:pt idx="4082">
                  <c:v>30747</c:v>
                </c:pt>
                <c:pt idx="4083">
                  <c:v>30748</c:v>
                </c:pt>
                <c:pt idx="4084">
                  <c:v>30749</c:v>
                </c:pt>
                <c:pt idx="4085">
                  <c:v>30750</c:v>
                </c:pt>
                <c:pt idx="4086">
                  <c:v>30751</c:v>
                </c:pt>
                <c:pt idx="4087">
                  <c:v>30752</c:v>
                </c:pt>
                <c:pt idx="4088">
                  <c:v>30753</c:v>
                </c:pt>
                <c:pt idx="4089">
                  <c:v>30754</c:v>
                </c:pt>
                <c:pt idx="4090">
                  <c:v>30755</c:v>
                </c:pt>
                <c:pt idx="4091">
                  <c:v>30756</c:v>
                </c:pt>
                <c:pt idx="4092">
                  <c:v>30757</c:v>
                </c:pt>
                <c:pt idx="4093">
                  <c:v>30758</c:v>
                </c:pt>
                <c:pt idx="4094">
                  <c:v>30759</c:v>
                </c:pt>
                <c:pt idx="4095">
                  <c:v>30760</c:v>
                </c:pt>
                <c:pt idx="4096">
                  <c:v>30761</c:v>
                </c:pt>
                <c:pt idx="4097">
                  <c:v>30762</c:v>
                </c:pt>
                <c:pt idx="4098">
                  <c:v>30763</c:v>
                </c:pt>
                <c:pt idx="4099">
                  <c:v>30764</c:v>
                </c:pt>
                <c:pt idx="4100">
                  <c:v>30765</c:v>
                </c:pt>
                <c:pt idx="4101">
                  <c:v>30766</c:v>
                </c:pt>
                <c:pt idx="4102">
                  <c:v>30767</c:v>
                </c:pt>
                <c:pt idx="4103">
                  <c:v>30768</c:v>
                </c:pt>
                <c:pt idx="4104">
                  <c:v>30769</c:v>
                </c:pt>
                <c:pt idx="4105">
                  <c:v>30770</c:v>
                </c:pt>
                <c:pt idx="4106">
                  <c:v>30771</c:v>
                </c:pt>
                <c:pt idx="4107">
                  <c:v>30772</c:v>
                </c:pt>
                <c:pt idx="4108">
                  <c:v>30773</c:v>
                </c:pt>
                <c:pt idx="4109">
                  <c:v>30774</c:v>
                </c:pt>
                <c:pt idx="4110">
                  <c:v>30775</c:v>
                </c:pt>
                <c:pt idx="4111">
                  <c:v>30776</c:v>
                </c:pt>
                <c:pt idx="4112">
                  <c:v>30777</c:v>
                </c:pt>
                <c:pt idx="4113">
                  <c:v>30778</c:v>
                </c:pt>
                <c:pt idx="4114">
                  <c:v>30779</c:v>
                </c:pt>
                <c:pt idx="4115">
                  <c:v>30780</c:v>
                </c:pt>
                <c:pt idx="4116">
                  <c:v>30781</c:v>
                </c:pt>
                <c:pt idx="4117">
                  <c:v>30782</c:v>
                </c:pt>
                <c:pt idx="4118">
                  <c:v>30783</c:v>
                </c:pt>
                <c:pt idx="4119">
                  <c:v>30784</c:v>
                </c:pt>
                <c:pt idx="4120">
                  <c:v>30785</c:v>
                </c:pt>
                <c:pt idx="4121">
                  <c:v>30786</c:v>
                </c:pt>
                <c:pt idx="4122">
                  <c:v>30787</c:v>
                </c:pt>
                <c:pt idx="4123">
                  <c:v>30788</c:v>
                </c:pt>
                <c:pt idx="4124">
                  <c:v>30789</c:v>
                </c:pt>
                <c:pt idx="4125">
                  <c:v>30790</c:v>
                </c:pt>
                <c:pt idx="4126">
                  <c:v>30791</c:v>
                </c:pt>
                <c:pt idx="4127">
                  <c:v>30792</c:v>
                </c:pt>
                <c:pt idx="4128">
                  <c:v>30793</c:v>
                </c:pt>
                <c:pt idx="4129">
                  <c:v>30794</c:v>
                </c:pt>
                <c:pt idx="4130">
                  <c:v>30795</c:v>
                </c:pt>
                <c:pt idx="4131">
                  <c:v>30796</c:v>
                </c:pt>
                <c:pt idx="4132">
                  <c:v>30797</c:v>
                </c:pt>
                <c:pt idx="4133">
                  <c:v>30798</c:v>
                </c:pt>
                <c:pt idx="4134">
                  <c:v>30799</c:v>
                </c:pt>
                <c:pt idx="4135">
                  <c:v>30800</c:v>
                </c:pt>
                <c:pt idx="4136">
                  <c:v>30801</c:v>
                </c:pt>
                <c:pt idx="4137">
                  <c:v>30802</c:v>
                </c:pt>
                <c:pt idx="4138">
                  <c:v>30803</c:v>
                </c:pt>
                <c:pt idx="4139">
                  <c:v>30804</c:v>
                </c:pt>
                <c:pt idx="4140">
                  <c:v>30805</c:v>
                </c:pt>
                <c:pt idx="4141">
                  <c:v>30806</c:v>
                </c:pt>
                <c:pt idx="4142">
                  <c:v>30807</c:v>
                </c:pt>
                <c:pt idx="4143">
                  <c:v>30808</c:v>
                </c:pt>
                <c:pt idx="4144">
                  <c:v>30809</c:v>
                </c:pt>
                <c:pt idx="4145">
                  <c:v>30810</c:v>
                </c:pt>
                <c:pt idx="4146">
                  <c:v>30811</c:v>
                </c:pt>
                <c:pt idx="4147">
                  <c:v>30812</c:v>
                </c:pt>
                <c:pt idx="4148">
                  <c:v>30813</c:v>
                </c:pt>
                <c:pt idx="4149">
                  <c:v>30814</c:v>
                </c:pt>
                <c:pt idx="4150">
                  <c:v>30815</c:v>
                </c:pt>
                <c:pt idx="4151">
                  <c:v>30816</c:v>
                </c:pt>
                <c:pt idx="4152">
                  <c:v>30817</c:v>
                </c:pt>
                <c:pt idx="4153">
                  <c:v>30818</c:v>
                </c:pt>
                <c:pt idx="4154">
                  <c:v>30819</c:v>
                </c:pt>
                <c:pt idx="4155">
                  <c:v>30820</c:v>
                </c:pt>
                <c:pt idx="4156">
                  <c:v>30821</c:v>
                </c:pt>
                <c:pt idx="4157">
                  <c:v>30822</c:v>
                </c:pt>
                <c:pt idx="4158">
                  <c:v>30823</c:v>
                </c:pt>
                <c:pt idx="4159">
                  <c:v>30824</c:v>
                </c:pt>
                <c:pt idx="4160">
                  <c:v>30825</c:v>
                </c:pt>
                <c:pt idx="4161">
                  <c:v>30826</c:v>
                </c:pt>
                <c:pt idx="4162">
                  <c:v>30827</c:v>
                </c:pt>
                <c:pt idx="4163">
                  <c:v>30828</c:v>
                </c:pt>
                <c:pt idx="4164">
                  <c:v>30829</c:v>
                </c:pt>
                <c:pt idx="4165">
                  <c:v>30830</c:v>
                </c:pt>
                <c:pt idx="4166">
                  <c:v>30831</c:v>
                </c:pt>
                <c:pt idx="4167">
                  <c:v>30832</c:v>
                </c:pt>
                <c:pt idx="4168">
                  <c:v>30833</c:v>
                </c:pt>
                <c:pt idx="4169">
                  <c:v>30834</c:v>
                </c:pt>
                <c:pt idx="4170">
                  <c:v>30835</c:v>
                </c:pt>
                <c:pt idx="4171">
                  <c:v>30836</c:v>
                </c:pt>
                <c:pt idx="4172">
                  <c:v>30837</c:v>
                </c:pt>
                <c:pt idx="4173">
                  <c:v>30838</c:v>
                </c:pt>
                <c:pt idx="4174">
                  <c:v>30839</c:v>
                </c:pt>
                <c:pt idx="4175">
                  <c:v>30840</c:v>
                </c:pt>
                <c:pt idx="4176">
                  <c:v>30841</c:v>
                </c:pt>
                <c:pt idx="4177">
                  <c:v>30842</c:v>
                </c:pt>
                <c:pt idx="4178">
                  <c:v>30843</c:v>
                </c:pt>
                <c:pt idx="4179">
                  <c:v>30844</c:v>
                </c:pt>
                <c:pt idx="4180">
                  <c:v>30845</c:v>
                </c:pt>
                <c:pt idx="4181">
                  <c:v>30846</c:v>
                </c:pt>
                <c:pt idx="4182">
                  <c:v>30847</c:v>
                </c:pt>
                <c:pt idx="4183">
                  <c:v>30848</c:v>
                </c:pt>
                <c:pt idx="4184">
                  <c:v>30849</c:v>
                </c:pt>
                <c:pt idx="4185">
                  <c:v>30850</c:v>
                </c:pt>
                <c:pt idx="4186">
                  <c:v>30851</c:v>
                </c:pt>
                <c:pt idx="4187">
                  <c:v>30852</c:v>
                </c:pt>
                <c:pt idx="4188">
                  <c:v>30853</c:v>
                </c:pt>
                <c:pt idx="4189">
                  <c:v>30854</c:v>
                </c:pt>
                <c:pt idx="4190">
                  <c:v>30855</c:v>
                </c:pt>
                <c:pt idx="4191">
                  <c:v>30856</c:v>
                </c:pt>
                <c:pt idx="4192">
                  <c:v>30857</c:v>
                </c:pt>
                <c:pt idx="4193">
                  <c:v>30858</c:v>
                </c:pt>
                <c:pt idx="4194">
                  <c:v>30859</c:v>
                </c:pt>
                <c:pt idx="4195">
                  <c:v>30860</c:v>
                </c:pt>
                <c:pt idx="4196">
                  <c:v>30861</c:v>
                </c:pt>
                <c:pt idx="4197">
                  <c:v>30862</c:v>
                </c:pt>
                <c:pt idx="4198">
                  <c:v>30863</c:v>
                </c:pt>
                <c:pt idx="4199">
                  <c:v>30864</c:v>
                </c:pt>
                <c:pt idx="4200">
                  <c:v>30865</c:v>
                </c:pt>
                <c:pt idx="4201">
                  <c:v>30866</c:v>
                </c:pt>
                <c:pt idx="4202">
                  <c:v>30867</c:v>
                </c:pt>
                <c:pt idx="4203">
                  <c:v>30868</c:v>
                </c:pt>
                <c:pt idx="4204">
                  <c:v>30869</c:v>
                </c:pt>
                <c:pt idx="4205">
                  <c:v>30870</c:v>
                </c:pt>
                <c:pt idx="4206">
                  <c:v>30871</c:v>
                </c:pt>
                <c:pt idx="4207">
                  <c:v>30872</c:v>
                </c:pt>
                <c:pt idx="4208">
                  <c:v>30873</c:v>
                </c:pt>
                <c:pt idx="4209">
                  <c:v>30874</c:v>
                </c:pt>
                <c:pt idx="4210">
                  <c:v>30875</c:v>
                </c:pt>
                <c:pt idx="4211">
                  <c:v>30876</c:v>
                </c:pt>
                <c:pt idx="4212">
                  <c:v>30877</c:v>
                </c:pt>
                <c:pt idx="4213">
                  <c:v>30878</c:v>
                </c:pt>
                <c:pt idx="4214">
                  <c:v>30879</c:v>
                </c:pt>
                <c:pt idx="4215">
                  <c:v>30880</c:v>
                </c:pt>
                <c:pt idx="4216">
                  <c:v>30881</c:v>
                </c:pt>
                <c:pt idx="4217">
                  <c:v>30882</c:v>
                </c:pt>
                <c:pt idx="4218">
                  <c:v>30883</c:v>
                </c:pt>
                <c:pt idx="4219">
                  <c:v>30884</c:v>
                </c:pt>
                <c:pt idx="4220">
                  <c:v>30885</c:v>
                </c:pt>
                <c:pt idx="4221">
                  <c:v>30886</c:v>
                </c:pt>
                <c:pt idx="4222">
                  <c:v>30887</c:v>
                </c:pt>
                <c:pt idx="4223">
                  <c:v>30888</c:v>
                </c:pt>
                <c:pt idx="4224">
                  <c:v>30889</c:v>
                </c:pt>
                <c:pt idx="4225">
                  <c:v>30890</c:v>
                </c:pt>
                <c:pt idx="4226">
                  <c:v>30891</c:v>
                </c:pt>
                <c:pt idx="4227">
                  <c:v>30892</c:v>
                </c:pt>
                <c:pt idx="4228">
                  <c:v>30893</c:v>
                </c:pt>
                <c:pt idx="4229">
                  <c:v>30894</c:v>
                </c:pt>
                <c:pt idx="4230">
                  <c:v>30895</c:v>
                </c:pt>
                <c:pt idx="4231">
                  <c:v>30896</c:v>
                </c:pt>
                <c:pt idx="4232">
                  <c:v>30897</c:v>
                </c:pt>
                <c:pt idx="4233">
                  <c:v>30898</c:v>
                </c:pt>
                <c:pt idx="4234">
                  <c:v>30899</c:v>
                </c:pt>
                <c:pt idx="4235">
                  <c:v>30900</c:v>
                </c:pt>
                <c:pt idx="4236">
                  <c:v>30901</c:v>
                </c:pt>
                <c:pt idx="4237">
                  <c:v>30902</c:v>
                </c:pt>
                <c:pt idx="4238">
                  <c:v>30903</c:v>
                </c:pt>
                <c:pt idx="4239">
                  <c:v>30904</c:v>
                </c:pt>
                <c:pt idx="4240">
                  <c:v>30905</c:v>
                </c:pt>
                <c:pt idx="4241">
                  <c:v>30906</c:v>
                </c:pt>
                <c:pt idx="4242">
                  <c:v>30907</c:v>
                </c:pt>
                <c:pt idx="4243">
                  <c:v>30908</c:v>
                </c:pt>
                <c:pt idx="4244">
                  <c:v>30909</c:v>
                </c:pt>
                <c:pt idx="4245">
                  <c:v>30910</c:v>
                </c:pt>
                <c:pt idx="4246">
                  <c:v>30911</c:v>
                </c:pt>
                <c:pt idx="4247">
                  <c:v>30912</c:v>
                </c:pt>
                <c:pt idx="4248">
                  <c:v>30913</c:v>
                </c:pt>
                <c:pt idx="4249">
                  <c:v>30914</c:v>
                </c:pt>
                <c:pt idx="4250">
                  <c:v>30915</c:v>
                </c:pt>
                <c:pt idx="4251">
                  <c:v>30916</c:v>
                </c:pt>
                <c:pt idx="4252">
                  <c:v>30917</c:v>
                </c:pt>
                <c:pt idx="4253">
                  <c:v>30918</c:v>
                </c:pt>
                <c:pt idx="4254">
                  <c:v>30919</c:v>
                </c:pt>
                <c:pt idx="4255">
                  <c:v>30920</c:v>
                </c:pt>
                <c:pt idx="4256">
                  <c:v>30921</c:v>
                </c:pt>
                <c:pt idx="4257">
                  <c:v>30922</c:v>
                </c:pt>
                <c:pt idx="4258">
                  <c:v>30923</c:v>
                </c:pt>
                <c:pt idx="4259">
                  <c:v>30924</c:v>
                </c:pt>
                <c:pt idx="4260">
                  <c:v>30925</c:v>
                </c:pt>
                <c:pt idx="4261">
                  <c:v>30926</c:v>
                </c:pt>
                <c:pt idx="4262">
                  <c:v>30927</c:v>
                </c:pt>
                <c:pt idx="4263">
                  <c:v>30928</c:v>
                </c:pt>
                <c:pt idx="4264">
                  <c:v>30929</c:v>
                </c:pt>
                <c:pt idx="4265">
                  <c:v>30930</c:v>
                </c:pt>
                <c:pt idx="4266">
                  <c:v>30931</c:v>
                </c:pt>
                <c:pt idx="4267">
                  <c:v>30932</c:v>
                </c:pt>
                <c:pt idx="4268">
                  <c:v>30933</c:v>
                </c:pt>
                <c:pt idx="4269">
                  <c:v>30934</c:v>
                </c:pt>
                <c:pt idx="4270">
                  <c:v>30935</c:v>
                </c:pt>
                <c:pt idx="4271">
                  <c:v>30936</c:v>
                </c:pt>
                <c:pt idx="4272">
                  <c:v>30937</c:v>
                </c:pt>
                <c:pt idx="4273">
                  <c:v>30938</c:v>
                </c:pt>
                <c:pt idx="4274">
                  <c:v>30939</c:v>
                </c:pt>
                <c:pt idx="4275">
                  <c:v>30940</c:v>
                </c:pt>
                <c:pt idx="4276">
                  <c:v>30941</c:v>
                </c:pt>
                <c:pt idx="4277">
                  <c:v>30942</c:v>
                </c:pt>
                <c:pt idx="4278">
                  <c:v>30943</c:v>
                </c:pt>
                <c:pt idx="4279">
                  <c:v>30944</c:v>
                </c:pt>
                <c:pt idx="4280">
                  <c:v>30945</c:v>
                </c:pt>
                <c:pt idx="4281">
                  <c:v>30946</c:v>
                </c:pt>
                <c:pt idx="4282">
                  <c:v>30947</c:v>
                </c:pt>
                <c:pt idx="4283">
                  <c:v>30948</c:v>
                </c:pt>
                <c:pt idx="4284">
                  <c:v>30949</c:v>
                </c:pt>
                <c:pt idx="4285">
                  <c:v>30950</c:v>
                </c:pt>
                <c:pt idx="4286">
                  <c:v>30951</c:v>
                </c:pt>
                <c:pt idx="4287">
                  <c:v>30952</c:v>
                </c:pt>
                <c:pt idx="4288">
                  <c:v>30953</c:v>
                </c:pt>
                <c:pt idx="4289">
                  <c:v>30954</c:v>
                </c:pt>
                <c:pt idx="4290">
                  <c:v>30955</c:v>
                </c:pt>
                <c:pt idx="4291">
                  <c:v>30956</c:v>
                </c:pt>
                <c:pt idx="4292">
                  <c:v>30957</c:v>
                </c:pt>
                <c:pt idx="4293">
                  <c:v>30958</c:v>
                </c:pt>
                <c:pt idx="4294">
                  <c:v>30959</c:v>
                </c:pt>
                <c:pt idx="4295">
                  <c:v>30960</c:v>
                </c:pt>
                <c:pt idx="4296">
                  <c:v>30961</c:v>
                </c:pt>
                <c:pt idx="4297">
                  <c:v>30962</c:v>
                </c:pt>
                <c:pt idx="4298">
                  <c:v>30963</c:v>
                </c:pt>
                <c:pt idx="4299">
                  <c:v>30964</c:v>
                </c:pt>
                <c:pt idx="4300">
                  <c:v>30965</c:v>
                </c:pt>
                <c:pt idx="4301">
                  <c:v>30966</c:v>
                </c:pt>
                <c:pt idx="4302">
                  <c:v>30967</c:v>
                </c:pt>
                <c:pt idx="4303">
                  <c:v>30968</c:v>
                </c:pt>
                <c:pt idx="4304">
                  <c:v>30969</c:v>
                </c:pt>
                <c:pt idx="4305">
                  <c:v>30970</c:v>
                </c:pt>
                <c:pt idx="4306">
                  <c:v>30971</c:v>
                </c:pt>
                <c:pt idx="4307">
                  <c:v>30972</c:v>
                </c:pt>
                <c:pt idx="4308">
                  <c:v>30973</c:v>
                </c:pt>
                <c:pt idx="4309">
                  <c:v>30974</c:v>
                </c:pt>
                <c:pt idx="4310">
                  <c:v>30975</c:v>
                </c:pt>
                <c:pt idx="4311">
                  <c:v>30976</c:v>
                </c:pt>
                <c:pt idx="4312">
                  <c:v>30977</c:v>
                </c:pt>
                <c:pt idx="4313">
                  <c:v>30978</c:v>
                </c:pt>
                <c:pt idx="4314">
                  <c:v>30979</c:v>
                </c:pt>
                <c:pt idx="4315">
                  <c:v>30980</c:v>
                </c:pt>
                <c:pt idx="4316">
                  <c:v>30981</c:v>
                </c:pt>
                <c:pt idx="4317">
                  <c:v>30982</c:v>
                </c:pt>
                <c:pt idx="4318">
                  <c:v>30983</c:v>
                </c:pt>
                <c:pt idx="4319">
                  <c:v>30984</c:v>
                </c:pt>
                <c:pt idx="4320">
                  <c:v>30985</c:v>
                </c:pt>
                <c:pt idx="4321">
                  <c:v>30986</c:v>
                </c:pt>
                <c:pt idx="4322">
                  <c:v>30987</c:v>
                </c:pt>
                <c:pt idx="4323">
                  <c:v>30988</c:v>
                </c:pt>
                <c:pt idx="4324">
                  <c:v>30989</c:v>
                </c:pt>
                <c:pt idx="4325">
                  <c:v>30990</c:v>
                </c:pt>
                <c:pt idx="4326">
                  <c:v>30991</c:v>
                </c:pt>
                <c:pt idx="4327">
                  <c:v>30992</c:v>
                </c:pt>
                <c:pt idx="4328">
                  <c:v>30993</c:v>
                </c:pt>
                <c:pt idx="4329">
                  <c:v>30994</c:v>
                </c:pt>
                <c:pt idx="4330">
                  <c:v>30995</c:v>
                </c:pt>
                <c:pt idx="4331">
                  <c:v>30996</c:v>
                </c:pt>
                <c:pt idx="4332">
                  <c:v>30997</c:v>
                </c:pt>
                <c:pt idx="4333">
                  <c:v>30998</c:v>
                </c:pt>
                <c:pt idx="4334">
                  <c:v>30999</c:v>
                </c:pt>
                <c:pt idx="4335">
                  <c:v>31000</c:v>
                </c:pt>
                <c:pt idx="4336">
                  <c:v>31001</c:v>
                </c:pt>
                <c:pt idx="4337">
                  <c:v>31002</c:v>
                </c:pt>
                <c:pt idx="4338">
                  <c:v>31003</c:v>
                </c:pt>
                <c:pt idx="4339">
                  <c:v>31004</c:v>
                </c:pt>
                <c:pt idx="4340">
                  <c:v>31005</c:v>
                </c:pt>
                <c:pt idx="4341">
                  <c:v>31006</c:v>
                </c:pt>
                <c:pt idx="4342">
                  <c:v>31007</c:v>
                </c:pt>
                <c:pt idx="4343">
                  <c:v>31008</c:v>
                </c:pt>
                <c:pt idx="4344">
                  <c:v>31009</c:v>
                </c:pt>
                <c:pt idx="4345">
                  <c:v>31010</c:v>
                </c:pt>
                <c:pt idx="4346">
                  <c:v>31011</c:v>
                </c:pt>
                <c:pt idx="4347">
                  <c:v>31012</c:v>
                </c:pt>
                <c:pt idx="4348">
                  <c:v>31013</c:v>
                </c:pt>
                <c:pt idx="4349">
                  <c:v>31014</c:v>
                </c:pt>
                <c:pt idx="4350">
                  <c:v>31015</c:v>
                </c:pt>
                <c:pt idx="4351">
                  <c:v>31016</c:v>
                </c:pt>
                <c:pt idx="4352">
                  <c:v>31017</c:v>
                </c:pt>
                <c:pt idx="4353">
                  <c:v>31018</c:v>
                </c:pt>
                <c:pt idx="4354">
                  <c:v>31019</c:v>
                </c:pt>
                <c:pt idx="4355">
                  <c:v>31020</c:v>
                </c:pt>
                <c:pt idx="4356">
                  <c:v>31021</c:v>
                </c:pt>
                <c:pt idx="4357">
                  <c:v>31022</c:v>
                </c:pt>
                <c:pt idx="4358">
                  <c:v>31023</c:v>
                </c:pt>
                <c:pt idx="4359">
                  <c:v>31024</c:v>
                </c:pt>
                <c:pt idx="4360">
                  <c:v>31025</c:v>
                </c:pt>
                <c:pt idx="4361">
                  <c:v>31026</c:v>
                </c:pt>
                <c:pt idx="4362">
                  <c:v>31027</c:v>
                </c:pt>
                <c:pt idx="4363">
                  <c:v>31028</c:v>
                </c:pt>
                <c:pt idx="4364">
                  <c:v>31029</c:v>
                </c:pt>
                <c:pt idx="4365">
                  <c:v>31030</c:v>
                </c:pt>
                <c:pt idx="4366">
                  <c:v>31031</c:v>
                </c:pt>
                <c:pt idx="4367">
                  <c:v>31032</c:v>
                </c:pt>
                <c:pt idx="4368">
                  <c:v>31033</c:v>
                </c:pt>
                <c:pt idx="4369">
                  <c:v>31034</c:v>
                </c:pt>
                <c:pt idx="4370">
                  <c:v>31035</c:v>
                </c:pt>
                <c:pt idx="4371">
                  <c:v>31036</c:v>
                </c:pt>
                <c:pt idx="4372">
                  <c:v>31037</c:v>
                </c:pt>
                <c:pt idx="4373">
                  <c:v>31038</c:v>
                </c:pt>
                <c:pt idx="4374">
                  <c:v>31039</c:v>
                </c:pt>
                <c:pt idx="4375">
                  <c:v>31040</c:v>
                </c:pt>
                <c:pt idx="4376">
                  <c:v>31041</c:v>
                </c:pt>
                <c:pt idx="4377">
                  <c:v>31042</c:v>
                </c:pt>
                <c:pt idx="4378">
                  <c:v>31043</c:v>
                </c:pt>
                <c:pt idx="4379">
                  <c:v>31044</c:v>
                </c:pt>
                <c:pt idx="4380">
                  <c:v>31045</c:v>
                </c:pt>
                <c:pt idx="4381">
                  <c:v>31046</c:v>
                </c:pt>
                <c:pt idx="4382">
                  <c:v>31047</c:v>
                </c:pt>
                <c:pt idx="4383">
                  <c:v>31048</c:v>
                </c:pt>
                <c:pt idx="4384">
                  <c:v>31049</c:v>
                </c:pt>
                <c:pt idx="4385">
                  <c:v>31050</c:v>
                </c:pt>
                <c:pt idx="4386">
                  <c:v>31051</c:v>
                </c:pt>
                <c:pt idx="4387">
                  <c:v>31052</c:v>
                </c:pt>
                <c:pt idx="4388">
                  <c:v>31053</c:v>
                </c:pt>
                <c:pt idx="4389">
                  <c:v>31054</c:v>
                </c:pt>
                <c:pt idx="4390">
                  <c:v>31055</c:v>
                </c:pt>
                <c:pt idx="4391">
                  <c:v>31056</c:v>
                </c:pt>
                <c:pt idx="4392">
                  <c:v>31057</c:v>
                </c:pt>
                <c:pt idx="4393">
                  <c:v>31058</c:v>
                </c:pt>
                <c:pt idx="4394">
                  <c:v>31059</c:v>
                </c:pt>
                <c:pt idx="4395">
                  <c:v>31060</c:v>
                </c:pt>
                <c:pt idx="4396">
                  <c:v>31061</c:v>
                </c:pt>
                <c:pt idx="4397">
                  <c:v>31062</c:v>
                </c:pt>
                <c:pt idx="4398">
                  <c:v>31063</c:v>
                </c:pt>
                <c:pt idx="4399">
                  <c:v>31064</c:v>
                </c:pt>
                <c:pt idx="4400">
                  <c:v>31065</c:v>
                </c:pt>
                <c:pt idx="4401">
                  <c:v>31066</c:v>
                </c:pt>
                <c:pt idx="4402">
                  <c:v>31067</c:v>
                </c:pt>
                <c:pt idx="4403">
                  <c:v>31068</c:v>
                </c:pt>
                <c:pt idx="4404">
                  <c:v>31069</c:v>
                </c:pt>
                <c:pt idx="4405">
                  <c:v>31070</c:v>
                </c:pt>
                <c:pt idx="4406">
                  <c:v>31071</c:v>
                </c:pt>
                <c:pt idx="4407">
                  <c:v>31072</c:v>
                </c:pt>
                <c:pt idx="4408">
                  <c:v>31073</c:v>
                </c:pt>
                <c:pt idx="4409">
                  <c:v>31074</c:v>
                </c:pt>
                <c:pt idx="4410">
                  <c:v>31075</c:v>
                </c:pt>
                <c:pt idx="4411">
                  <c:v>31076</c:v>
                </c:pt>
                <c:pt idx="4412">
                  <c:v>31077</c:v>
                </c:pt>
                <c:pt idx="4413">
                  <c:v>31078</c:v>
                </c:pt>
                <c:pt idx="4414">
                  <c:v>31079</c:v>
                </c:pt>
                <c:pt idx="4415">
                  <c:v>31080</c:v>
                </c:pt>
                <c:pt idx="4416">
                  <c:v>31081</c:v>
                </c:pt>
                <c:pt idx="4417">
                  <c:v>31082</c:v>
                </c:pt>
                <c:pt idx="4418">
                  <c:v>31083</c:v>
                </c:pt>
                <c:pt idx="4419">
                  <c:v>31084</c:v>
                </c:pt>
                <c:pt idx="4420">
                  <c:v>31085</c:v>
                </c:pt>
                <c:pt idx="4421">
                  <c:v>31086</c:v>
                </c:pt>
                <c:pt idx="4422">
                  <c:v>31087</c:v>
                </c:pt>
                <c:pt idx="4423">
                  <c:v>31088</c:v>
                </c:pt>
                <c:pt idx="4424">
                  <c:v>31089</c:v>
                </c:pt>
                <c:pt idx="4425">
                  <c:v>31090</c:v>
                </c:pt>
                <c:pt idx="4426">
                  <c:v>31091</c:v>
                </c:pt>
                <c:pt idx="4427">
                  <c:v>31092</c:v>
                </c:pt>
                <c:pt idx="4428">
                  <c:v>31093</c:v>
                </c:pt>
                <c:pt idx="4429">
                  <c:v>31094</c:v>
                </c:pt>
                <c:pt idx="4430">
                  <c:v>31095</c:v>
                </c:pt>
                <c:pt idx="4431">
                  <c:v>31096</c:v>
                </c:pt>
                <c:pt idx="4432">
                  <c:v>31097</c:v>
                </c:pt>
                <c:pt idx="4433">
                  <c:v>31098</c:v>
                </c:pt>
                <c:pt idx="4434">
                  <c:v>31099</c:v>
                </c:pt>
                <c:pt idx="4435">
                  <c:v>31100</c:v>
                </c:pt>
                <c:pt idx="4436">
                  <c:v>31101</c:v>
                </c:pt>
                <c:pt idx="4437">
                  <c:v>31102</c:v>
                </c:pt>
                <c:pt idx="4438">
                  <c:v>31103</c:v>
                </c:pt>
                <c:pt idx="4439">
                  <c:v>31104</c:v>
                </c:pt>
                <c:pt idx="4440">
                  <c:v>31105</c:v>
                </c:pt>
                <c:pt idx="4441">
                  <c:v>31106</c:v>
                </c:pt>
                <c:pt idx="4442">
                  <c:v>31107</c:v>
                </c:pt>
                <c:pt idx="4443">
                  <c:v>31108</c:v>
                </c:pt>
                <c:pt idx="4444">
                  <c:v>31109</c:v>
                </c:pt>
                <c:pt idx="4445">
                  <c:v>31110</c:v>
                </c:pt>
                <c:pt idx="4446">
                  <c:v>31111</c:v>
                </c:pt>
                <c:pt idx="4447">
                  <c:v>31112</c:v>
                </c:pt>
                <c:pt idx="4448">
                  <c:v>31113</c:v>
                </c:pt>
                <c:pt idx="4449">
                  <c:v>31114</c:v>
                </c:pt>
                <c:pt idx="4450">
                  <c:v>31115</c:v>
                </c:pt>
                <c:pt idx="4451">
                  <c:v>31116</c:v>
                </c:pt>
                <c:pt idx="4452">
                  <c:v>31117</c:v>
                </c:pt>
                <c:pt idx="4453">
                  <c:v>31118</c:v>
                </c:pt>
                <c:pt idx="4454">
                  <c:v>31119</c:v>
                </c:pt>
                <c:pt idx="4455">
                  <c:v>31120</c:v>
                </c:pt>
                <c:pt idx="4456">
                  <c:v>31121</c:v>
                </c:pt>
                <c:pt idx="4457">
                  <c:v>31122</c:v>
                </c:pt>
                <c:pt idx="4458">
                  <c:v>31123</c:v>
                </c:pt>
                <c:pt idx="4459">
                  <c:v>31124</c:v>
                </c:pt>
                <c:pt idx="4460">
                  <c:v>31125</c:v>
                </c:pt>
                <c:pt idx="4461">
                  <c:v>31126</c:v>
                </c:pt>
                <c:pt idx="4462">
                  <c:v>31127</c:v>
                </c:pt>
                <c:pt idx="4463">
                  <c:v>31128</c:v>
                </c:pt>
                <c:pt idx="4464">
                  <c:v>31129</c:v>
                </c:pt>
                <c:pt idx="4465">
                  <c:v>31130</c:v>
                </c:pt>
                <c:pt idx="4466">
                  <c:v>31131</c:v>
                </c:pt>
                <c:pt idx="4467">
                  <c:v>31132</c:v>
                </c:pt>
                <c:pt idx="4468">
                  <c:v>31133</c:v>
                </c:pt>
                <c:pt idx="4469">
                  <c:v>31134</c:v>
                </c:pt>
                <c:pt idx="4470">
                  <c:v>31135</c:v>
                </c:pt>
                <c:pt idx="4471">
                  <c:v>31136</c:v>
                </c:pt>
                <c:pt idx="4472">
                  <c:v>31137</c:v>
                </c:pt>
                <c:pt idx="4473">
                  <c:v>31138</c:v>
                </c:pt>
                <c:pt idx="4474">
                  <c:v>31139</c:v>
                </c:pt>
                <c:pt idx="4475">
                  <c:v>31140</c:v>
                </c:pt>
                <c:pt idx="4476">
                  <c:v>31141</c:v>
                </c:pt>
                <c:pt idx="4477">
                  <c:v>31142</c:v>
                </c:pt>
                <c:pt idx="4478">
                  <c:v>31143</c:v>
                </c:pt>
                <c:pt idx="4479">
                  <c:v>31144</c:v>
                </c:pt>
                <c:pt idx="4480">
                  <c:v>31145</c:v>
                </c:pt>
                <c:pt idx="4481">
                  <c:v>31146</c:v>
                </c:pt>
                <c:pt idx="4482">
                  <c:v>31147</c:v>
                </c:pt>
                <c:pt idx="4483">
                  <c:v>31148</c:v>
                </c:pt>
                <c:pt idx="4484">
                  <c:v>31149</c:v>
                </c:pt>
                <c:pt idx="4485">
                  <c:v>31150</c:v>
                </c:pt>
                <c:pt idx="4486">
                  <c:v>31151</c:v>
                </c:pt>
                <c:pt idx="4487">
                  <c:v>31152</c:v>
                </c:pt>
                <c:pt idx="4488">
                  <c:v>31153</c:v>
                </c:pt>
                <c:pt idx="4489">
                  <c:v>31154</c:v>
                </c:pt>
                <c:pt idx="4490">
                  <c:v>31155</c:v>
                </c:pt>
                <c:pt idx="4491">
                  <c:v>31156</c:v>
                </c:pt>
                <c:pt idx="4492">
                  <c:v>31157</c:v>
                </c:pt>
                <c:pt idx="4493">
                  <c:v>31158</c:v>
                </c:pt>
                <c:pt idx="4494">
                  <c:v>31159</c:v>
                </c:pt>
                <c:pt idx="4495">
                  <c:v>31160</c:v>
                </c:pt>
                <c:pt idx="4496">
                  <c:v>31161</c:v>
                </c:pt>
                <c:pt idx="4497">
                  <c:v>31162</c:v>
                </c:pt>
                <c:pt idx="4498">
                  <c:v>31163</c:v>
                </c:pt>
                <c:pt idx="4499">
                  <c:v>31164</c:v>
                </c:pt>
                <c:pt idx="4500">
                  <c:v>31165</c:v>
                </c:pt>
                <c:pt idx="4501">
                  <c:v>31166</c:v>
                </c:pt>
                <c:pt idx="4502">
                  <c:v>31167</c:v>
                </c:pt>
                <c:pt idx="4503">
                  <c:v>31168</c:v>
                </c:pt>
                <c:pt idx="4504">
                  <c:v>31169</c:v>
                </c:pt>
                <c:pt idx="4505">
                  <c:v>31170</c:v>
                </c:pt>
                <c:pt idx="4506">
                  <c:v>31171</c:v>
                </c:pt>
                <c:pt idx="4507">
                  <c:v>31172</c:v>
                </c:pt>
                <c:pt idx="4508">
                  <c:v>31173</c:v>
                </c:pt>
                <c:pt idx="4509">
                  <c:v>31174</c:v>
                </c:pt>
                <c:pt idx="4510">
                  <c:v>31175</c:v>
                </c:pt>
                <c:pt idx="4511">
                  <c:v>31176</c:v>
                </c:pt>
                <c:pt idx="4512">
                  <c:v>31177</c:v>
                </c:pt>
                <c:pt idx="4513">
                  <c:v>31178</c:v>
                </c:pt>
                <c:pt idx="4514">
                  <c:v>31179</c:v>
                </c:pt>
                <c:pt idx="4515">
                  <c:v>31180</c:v>
                </c:pt>
                <c:pt idx="4516">
                  <c:v>31181</c:v>
                </c:pt>
                <c:pt idx="4517">
                  <c:v>31182</c:v>
                </c:pt>
                <c:pt idx="4518">
                  <c:v>31183</c:v>
                </c:pt>
                <c:pt idx="4519">
                  <c:v>31184</c:v>
                </c:pt>
                <c:pt idx="4520">
                  <c:v>31185</c:v>
                </c:pt>
                <c:pt idx="4521">
                  <c:v>31186</c:v>
                </c:pt>
                <c:pt idx="4522">
                  <c:v>31187</c:v>
                </c:pt>
                <c:pt idx="4523">
                  <c:v>31188</c:v>
                </c:pt>
                <c:pt idx="4524">
                  <c:v>31189</c:v>
                </c:pt>
                <c:pt idx="4525">
                  <c:v>31190</c:v>
                </c:pt>
                <c:pt idx="4526">
                  <c:v>31191</c:v>
                </c:pt>
                <c:pt idx="4527">
                  <c:v>31192</c:v>
                </c:pt>
                <c:pt idx="4528">
                  <c:v>31193</c:v>
                </c:pt>
                <c:pt idx="4529">
                  <c:v>31194</c:v>
                </c:pt>
                <c:pt idx="4530">
                  <c:v>31195</c:v>
                </c:pt>
                <c:pt idx="4531">
                  <c:v>31196</c:v>
                </c:pt>
                <c:pt idx="4532">
                  <c:v>31197</c:v>
                </c:pt>
                <c:pt idx="4533">
                  <c:v>31198</c:v>
                </c:pt>
                <c:pt idx="4534">
                  <c:v>31199</c:v>
                </c:pt>
                <c:pt idx="4535">
                  <c:v>31200</c:v>
                </c:pt>
                <c:pt idx="4536">
                  <c:v>31201</c:v>
                </c:pt>
                <c:pt idx="4537">
                  <c:v>31202</c:v>
                </c:pt>
                <c:pt idx="4538">
                  <c:v>31203</c:v>
                </c:pt>
                <c:pt idx="4539">
                  <c:v>31204</c:v>
                </c:pt>
                <c:pt idx="4540">
                  <c:v>31205</c:v>
                </c:pt>
                <c:pt idx="4541">
                  <c:v>31206</c:v>
                </c:pt>
                <c:pt idx="4542">
                  <c:v>31207</c:v>
                </c:pt>
                <c:pt idx="4543">
                  <c:v>31208</c:v>
                </c:pt>
                <c:pt idx="4544">
                  <c:v>31209</c:v>
                </c:pt>
                <c:pt idx="4545">
                  <c:v>31210</c:v>
                </c:pt>
                <c:pt idx="4546">
                  <c:v>31211</c:v>
                </c:pt>
                <c:pt idx="4547">
                  <c:v>31212</c:v>
                </c:pt>
                <c:pt idx="4548">
                  <c:v>31213</c:v>
                </c:pt>
                <c:pt idx="4549">
                  <c:v>31214</c:v>
                </c:pt>
                <c:pt idx="4550">
                  <c:v>31215</c:v>
                </c:pt>
                <c:pt idx="4551">
                  <c:v>31216</c:v>
                </c:pt>
                <c:pt idx="4552">
                  <c:v>31217</c:v>
                </c:pt>
                <c:pt idx="4553">
                  <c:v>31218</c:v>
                </c:pt>
                <c:pt idx="4554">
                  <c:v>31219</c:v>
                </c:pt>
                <c:pt idx="4555">
                  <c:v>31220</c:v>
                </c:pt>
                <c:pt idx="4556">
                  <c:v>31221</c:v>
                </c:pt>
                <c:pt idx="4557">
                  <c:v>31222</c:v>
                </c:pt>
                <c:pt idx="4558">
                  <c:v>31223</c:v>
                </c:pt>
                <c:pt idx="4559">
                  <c:v>31224</c:v>
                </c:pt>
                <c:pt idx="4560">
                  <c:v>31225</c:v>
                </c:pt>
                <c:pt idx="4561">
                  <c:v>31226</c:v>
                </c:pt>
                <c:pt idx="4562">
                  <c:v>31227</c:v>
                </c:pt>
                <c:pt idx="4563">
                  <c:v>31228</c:v>
                </c:pt>
                <c:pt idx="4564">
                  <c:v>31229</c:v>
                </c:pt>
                <c:pt idx="4565">
                  <c:v>31230</c:v>
                </c:pt>
                <c:pt idx="4566">
                  <c:v>31231</c:v>
                </c:pt>
                <c:pt idx="4567">
                  <c:v>31232</c:v>
                </c:pt>
                <c:pt idx="4568">
                  <c:v>31233</c:v>
                </c:pt>
                <c:pt idx="4569">
                  <c:v>31234</c:v>
                </c:pt>
                <c:pt idx="4570">
                  <c:v>31235</c:v>
                </c:pt>
                <c:pt idx="4571">
                  <c:v>31236</c:v>
                </c:pt>
                <c:pt idx="4572">
                  <c:v>31237</c:v>
                </c:pt>
                <c:pt idx="4573">
                  <c:v>31238</c:v>
                </c:pt>
                <c:pt idx="4574">
                  <c:v>31239</c:v>
                </c:pt>
                <c:pt idx="4575">
                  <c:v>31240</c:v>
                </c:pt>
                <c:pt idx="4576">
                  <c:v>31241</c:v>
                </c:pt>
                <c:pt idx="4577">
                  <c:v>31242</c:v>
                </c:pt>
                <c:pt idx="4578">
                  <c:v>31243</c:v>
                </c:pt>
                <c:pt idx="4579">
                  <c:v>31244</c:v>
                </c:pt>
                <c:pt idx="4580">
                  <c:v>31245</c:v>
                </c:pt>
                <c:pt idx="4581">
                  <c:v>31246</c:v>
                </c:pt>
                <c:pt idx="4582">
                  <c:v>31247</c:v>
                </c:pt>
                <c:pt idx="4583">
                  <c:v>31248</c:v>
                </c:pt>
                <c:pt idx="4584">
                  <c:v>31249</c:v>
                </c:pt>
                <c:pt idx="4585">
                  <c:v>31250</c:v>
                </c:pt>
                <c:pt idx="4586">
                  <c:v>31251</c:v>
                </c:pt>
                <c:pt idx="4587">
                  <c:v>31252</c:v>
                </c:pt>
                <c:pt idx="4588">
                  <c:v>31253</c:v>
                </c:pt>
                <c:pt idx="4589">
                  <c:v>31254</c:v>
                </c:pt>
                <c:pt idx="4590">
                  <c:v>31255</c:v>
                </c:pt>
                <c:pt idx="4591">
                  <c:v>31256</c:v>
                </c:pt>
                <c:pt idx="4592">
                  <c:v>31257</c:v>
                </c:pt>
                <c:pt idx="4593">
                  <c:v>31258</c:v>
                </c:pt>
                <c:pt idx="4594">
                  <c:v>31259</c:v>
                </c:pt>
                <c:pt idx="4595">
                  <c:v>31260</c:v>
                </c:pt>
                <c:pt idx="4596">
                  <c:v>31261</c:v>
                </c:pt>
                <c:pt idx="4597">
                  <c:v>31262</c:v>
                </c:pt>
                <c:pt idx="4598">
                  <c:v>31263</c:v>
                </c:pt>
                <c:pt idx="4599">
                  <c:v>31264</c:v>
                </c:pt>
                <c:pt idx="4600">
                  <c:v>31265</c:v>
                </c:pt>
                <c:pt idx="4601">
                  <c:v>31266</c:v>
                </c:pt>
                <c:pt idx="4602">
                  <c:v>31267</c:v>
                </c:pt>
                <c:pt idx="4603">
                  <c:v>31268</c:v>
                </c:pt>
                <c:pt idx="4604">
                  <c:v>31269</c:v>
                </c:pt>
                <c:pt idx="4605">
                  <c:v>31270</c:v>
                </c:pt>
                <c:pt idx="4606">
                  <c:v>31271</c:v>
                </c:pt>
                <c:pt idx="4607">
                  <c:v>31272</c:v>
                </c:pt>
                <c:pt idx="4608">
                  <c:v>31273</c:v>
                </c:pt>
                <c:pt idx="4609">
                  <c:v>31274</c:v>
                </c:pt>
                <c:pt idx="4610">
                  <c:v>31275</c:v>
                </c:pt>
                <c:pt idx="4611">
                  <c:v>31276</c:v>
                </c:pt>
                <c:pt idx="4612">
                  <c:v>31277</c:v>
                </c:pt>
                <c:pt idx="4613">
                  <c:v>31278</c:v>
                </c:pt>
                <c:pt idx="4614">
                  <c:v>31279</c:v>
                </c:pt>
                <c:pt idx="4615">
                  <c:v>31280</c:v>
                </c:pt>
                <c:pt idx="4616">
                  <c:v>31281</c:v>
                </c:pt>
                <c:pt idx="4617">
                  <c:v>31282</c:v>
                </c:pt>
                <c:pt idx="4618">
                  <c:v>31283</c:v>
                </c:pt>
                <c:pt idx="4619">
                  <c:v>31284</c:v>
                </c:pt>
                <c:pt idx="4620">
                  <c:v>31285</c:v>
                </c:pt>
                <c:pt idx="4621">
                  <c:v>31286</c:v>
                </c:pt>
                <c:pt idx="4622">
                  <c:v>31287</c:v>
                </c:pt>
                <c:pt idx="4623">
                  <c:v>31288</c:v>
                </c:pt>
                <c:pt idx="4624">
                  <c:v>31289</c:v>
                </c:pt>
                <c:pt idx="4625">
                  <c:v>31290</c:v>
                </c:pt>
                <c:pt idx="4626">
                  <c:v>31291</c:v>
                </c:pt>
                <c:pt idx="4627">
                  <c:v>31292</c:v>
                </c:pt>
                <c:pt idx="4628">
                  <c:v>31293</c:v>
                </c:pt>
                <c:pt idx="4629">
                  <c:v>31294</c:v>
                </c:pt>
                <c:pt idx="4630">
                  <c:v>31295</c:v>
                </c:pt>
                <c:pt idx="4631">
                  <c:v>31296</c:v>
                </c:pt>
                <c:pt idx="4632">
                  <c:v>31297</c:v>
                </c:pt>
                <c:pt idx="4633">
                  <c:v>31298</c:v>
                </c:pt>
                <c:pt idx="4634">
                  <c:v>31299</c:v>
                </c:pt>
                <c:pt idx="4635">
                  <c:v>31300</c:v>
                </c:pt>
                <c:pt idx="4636">
                  <c:v>31301</c:v>
                </c:pt>
                <c:pt idx="4637">
                  <c:v>31302</c:v>
                </c:pt>
                <c:pt idx="4638">
                  <c:v>31303</c:v>
                </c:pt>
                <c:pt idx="4639">
                  <c:v>31304</c:v>
                </c:pt>
                <c:pt idx="4640">
                  <c:v>31305</c:v>
                </c:pt>
                <c:pt idx="4641">
                  <c:v>31306</c:v>
                </c:pt>
                <c:pt idx="4642">
                  <c:v>31307</c:v>
                </c:pt>
                <c:pt idx="4643">
                  <c:v>31308</c:v>
                </c:pt>
                <c:pt idx="4644">
                  <c:v>31309</c:v>
                </c:pt>
                <c:pt idx="4645">
                  <c:v>31310</c:v>
                </c:pt>
                <c:pt idx="4646">
                  <c:v>31311</c:v>
                </c:pt>
                <c:pt idx="4647">
                  <c:v>31312</c:v>
                </c:pt>
                <c:pt idx="4648">
                  <c:v>31313</c:v>
                </c:pt>
                <c:pt idx="4649">
                  <c:v>31314</c:v>
                </c:pt>
                <c:pt idx="4650">
                  <c:v>31315</c:v>
                </c:pt>
                <c:pt idx="4651">
                  <c:v>31316</c:v>
                </c:pt>
                <c:pt idx="4652">
                  <c:v>31317</c:v>
                </c:pt>
                <c:pt idx="4653">
                  <c:v>31318</c:v>
                </c:pt>
                <c:pt idx="4654">
                  <c:v>31319</c:v>
                </c:pt>
                <c:pt idx="4655">
                  <c:v>31320</c:v>
                </c:pt>
                <c:pt idx="4656">
                  <c:v>31321</c:v>
                </c:pt>
                <c:pt idx="4657">
                  <c:v>31322</c:v>
                </c:pt>
                <c:pt idx="4658">
                  <c:v>31323</c:v>
                </c:pt>
                <c:pt idx="4659">
                  <c:v>31324</c:v>
                </c:pt>
                <c:pt idx="4660">
                  <c:v>31325</c:v>
                </c:pt>
                <c:pt idx="4661">
                  <c:v>31326</c:v>
                </c:pt>
                <c:pt idx="4662">
                  <c:v>31327</c:v>
                </c:pt>
                <c:pt idx="4663">
                  <c:v>31328</c:v>
                </c:pt>
                <c:pt idx="4664">
                  <c:v>31329</c:v>
                </c:pt>
                <c:pt idx="4665">
                  <c:v>31330</c:v>
                </c:pt>
                <c:pt idx="4666">
                  <c:v>31331</c:v>
                </c:pt>
                <c:pt idx="4667">
                  <c:v>31332</c:v>
                </c:pt>
                <c:pt idx="4668">
                  <c:v>31333</c:v>
                </c:pt>
                <c:pt idx="4669">
                  <c:v>31334</c:v>
                </c:pt>
                <c:pt idx="4670">
                  <c:v>31335</c:v>
                </c:pt>
                <c:pt idx="4671">
                  <c:v>31336</c:v>
                </c:pt>
                <c:pt idx="4672">
                  <c:v>31337</c:v>
                </c:pt>
                <c:pt idx="4673">
                  <c:v>31338</c:v>
                </c:pt>
                <c:pt idx="4674">
                  <c:v>31339</c:v>
                </c:pt>
                <c:pt idx="4675">
                  <c:v>31340</c:v>
                </c:pt>
                <c:pt idx="4676">
                  <c:v>31341</c:v>
                </c:pt>
                <c:pt idx="4677">
                  <c:v>31342</c:v>
                </c:pt>
                <c:pt idx="4678">
                  <c:v>31343</c:v>
                </c:pt>
                <c:pt idx="4679">
                  <c:v>31344</c:v>
                </c:pt>
                <c:pt idx="4680">
                  <c:v>31345</c:v>
                </c:pt>
                <c:pt idx="4681">
                  <c:v>31346</c:v>
                </c:pt>
                <c:pt idx="4682">
                  <c:v>31347</c:v>
                </c:pt>
                <c:pt idx="4683">
                  <c:v>31348</c:v>
                </c:pt>
                <c:pt idx="4684">
                  <c:v>31349</c:v>
                </c:pt>
                <c:pt idx="4685">
                  <c:v>31350</c:v>
                </c:pt>
                <c:pt idx="4686">
                  <c:v>31351</c:v>
                </c:pt>
                <c:pt idx="4687">
                  <c:v>31352</c:v>
                </c:pt>
                <c:pt idx="4688">
                  <c:v>31353</c:v>
                </c:pt>
                <c:pt idx="4689">
                  <c:v>31354</c:v>
                </c:pt>
                <c:pt idx="4690">
                  <c:v>31355</c:v>
                </c:pt>
                <c:pt idx="4691">
                  <c:v>31356</c:v>
                </c:pt>
                <c:pt idx="4692">
                  <c:v>31357</c:v>
                </c:pt>
                <c:pt idx="4693">
                  <c:v>31358</c:v>
                </c:pt>
                <c:pt idx="4694">
                  <c:v>31359</c:v>
                </c:pt>
                <c:pt idx="4695">
                  <c:v>31360</c:v>
                </c:pt>
                <c:pt idx="4696">
                  <c:v>31361</c:v>
                </c:pt>
                <c:pt idx="4697">
                  <c:v>31362</c:v>
                </c:pt>
                <c:pt idx="4698">
                  <c:v>31363</c:v>
                </c:pt>
                <c:pt idx="4699">
                  <c:v>31364</c:v>
                </c:pt>
                <c:pt idx="4700">
                  <c:v>31365</c:v>
                </c:pt>
                <c:pt idx="4701">
                  <c:v>31366</c:v>
                </c:pt>
                <c:pt idx="4702">
                  <c:v>31367</c:v>
                </c:pt>
                <c:pt idx="4703">
                  <c:v>31368</c:v>
                </c:pt>
                <c:pt idx="4704">
                  <c:v>31369</c:v>
                </c:pt>
                <c:pt idx="4705">
                  <c:v>31370</c:v>
                </c:pt>
                <c:pt idx="4706">
                  <c:v>31371</c:v>
                </c:pt>
                <c:pt idx="4707">
                  <c:v>31372</c:v>
                </c:pt>
                <c:pt idx="4708">
                  <c:v>31373</c:v>
                </c:pt>
                <c:pt idx="4709">
                  <c:v>31374</c:v>
                </c:pt>
                <c:pt idx="4710">
                  <c:v>31375</c:v>
                </c:pt>
                <c:pt idx="4711">
                  <c:v>31376</c:v>
                </c:pt>
                <c:pt idx="4712">
                  <c:v>31377</c:v>
                </c:pt>
                <c:pt idx="4713">
                  <c:v>31378</c:v>
                </c:pt>
                <c:pt idx="4714">
                  <c:v>31379</c:v>
                </c:pt>
                <c:pt idx="4715">
                  <c:v>31380</c:v>
                </c:pt>
                <c:pt idx="4716">
                  <c:v>31381</c:v>
                </c:pt>
                <c:pt idx="4717">
                  <c:v>31382</c:v>
                </c:pt>
                <c:pt idx="4718">
                  <c:v>31383</c:v>
                </c:pt>
                <c:pt idx="4719">
                  <c:v>31384</c:v>
                </c:pt>
                <c:pt idx="4720">
                  <c:v>31385</c:v>
                </c:pt>
                <c:pt idx="4721">
                  <c:v>31386</c:v>
                </c:pt>
                <c:pt idx="4722">
                  <c:v>31387</c:v>
                </c:pt>
                <c:pt idx="4723">
                  <c:v>31388</c:v>
                </c:pt>
                <c:pt idx="4724">
                  <c:v>31389</c:v>
                </c:pt>
                <c:pt idx="4725">
                  <c:v>31390</c:v>
                </c:pt>
                <c:pt idx="4726">
                  <c:v>31391</c:v>
                </c:pt>
                <c:pt idx="4727">
                  <c:v>31392</c:v>
                </c:pt>
                <c:pt idx="4728">
                  <c:v>31393</c:v>
                </c:pt>
                <c:pt idx="4729">
                  <c:v>31394</c:v>
                </c:pt>
                <c:pt idx="4730">
                  <c:v>31395</c:v>
                </c:pt>
                <c:pt idx="4731">
                  <c:v>31396</c:v>
                </c:pt>
                <c:pt idx="4732">
                  <c:v>31397</c:v>
                </c:pt>
                <c:pt idx="4733">
                  <c:v>31398</c:v>
                </c:pt>
                <c:pt idx="4734">
                  <c:v>31399</c:v>
                </c:pt>
                <c:pt idx="4735">
                  <c:v>31400</c:v>
                </c:pt>
                <c:pt idx="4736">
                  <c:v>31401</c:v>
                </c:pt>
                <c:pt idx="4737">
                  <c:v>31402</c:v>
                </c:pt>
                <c:pt idx="4738">
                  <c:v>31403</c:v>
                </c:pt>
                <c:pt idx="4739">
                  <c:v>31404</c:v>
                </c:pt>
                <c:pt idx="4740">
                  <c:v>31405</c:v>
                </c:pt>
                <c:pt idx="4741">
                  <c:v>31406</c:v>
                </c:pt>
                <c:pt idx="4742">
                  <c:v>31407</c:v>
                </c:pt>
                <c:pt idx="4743">
                  <c:v>31408</c:v>
                </c:pt>
                <c:pt idx="4744">
                  <c:v>31409</c:v>
                </c:pt>
                <c:pt idx="4745">
                  <c:v>31410</c:v>
                </c:pt>
                <c:pt idx="4746">
                  <c:v>31411</c:v>
                </c:pt>
                <c:pt idx="4747">
                  <c:v>31412</c:v>
                </c:pt>
                <c:pt idx="4748">
                  <c:v>31413</c:v>
                </c:pt>
                <c:pt idx="4749">
                  <c:v>31414</c:v>
                </c:pt>
                <c:pt idx="4750">
                  <c:v>31415</c:v>
                </c:pt>
                <c:pt idx="4751">
                  <c:v>31416</c:v>
                </c:pt>
                <c:pt idx="4752">
                  <c:v>31417</c:v>
                </c:pt>
                <c:pt idx="4753">
                  <c:v>31418</c:v>
                </c:pt>
                <c:pt idx="4754">
                  <c:v>31419</c:v>
                </c:pt>
                <c:pt idx="4755">
                  <c:v>31420</c:v>
                </c:pt>
                <c:pt idx="4756">
                  <c:v>31421</c:v>
                </c:pt>
                <c:pt idx="4757">
                  <c:v>31422</c:v>
                </c:pt>
                <c:pt idx="4758">
                  <c:v>31423</c:v>
                </c:pt>
                <c:pt idx="4759">
                  <c:v>31424</c:v>
                </c:pt>
                <c:pt idx="4760">
                  <c:v>31425</c:v>
                </c:pt>
                <c:pt idx="4761">
                  <c:v>31426</c:v>
                </c:pt>
                <c:pt idx="4762">
                  <c:v>31427</c:v>
                </c:pt>
                <c:pt idx="4763">
                  <c:v>31428</c:v>
                </c:pt>
                <c:pt idx="4764">
                  <c:v>31429</c:v>
                </c:pt>
                <c:pt idx="4765">
                  <c:v>31430</c:v>
                </c:pt>
                <c:pt idx="4766">
                  <c:v>31431</c:v>
                </c:pt>
                <c:pt idx="4767">
                  <c:v>31432</c:v>
                </c:pt>
                <c:pt idx="4768">
                  <c:v>31433</c:v>
                </c:pt>
                <c:pt idx="4769">
                  <c:v>31434</c:v>
                </c:pt>
                <c:pt idx="4770">
                  <c:v>31435</c:v>
                </c:pt>
                <c:pt idx="4771">
                  <c:v>31436</c:v>
                </c:pt>
                <c:pt idx="4772">
                  <c:v>31437</c:v>
                </c:pt>
                <c:pt idx="4773">
                  <c:v>31438</c:v>
                </c:pt>
                <c:pt idx="4774">
                  <c:v>31439</c:v>
                </c:pt>
                <c:pt idx="4775">
                  <c:v>31440</c:v>
                </c:pt>
                <c:pt idx="4776">
                  <c:v>31441</c:v>
                </c:pt>
                <c:pt idx="4777">
                  <c:v>31442</c:v>
                </c:pt>
                <c:pt idx="4778">
                  <c:v>31443</c:v>
                </c:pt>
                <c:pt idx="4779">
                  <c:v>31444</c:v>
                </c:pt>
                <c:pt idx="4780">
                  <c:v>31445</c:v>
                </c:pt>
                <c:pt idx="4781">
                  <c:v>31446</c:v>
                </c:pt>
                <c:pt idx="4782">
                  <c:v>31447</c:v>
                </c:pt>
                <c:pt idx="4783">
                  <c:v>31448</c:v>
                </c:pt>
                <c:pt idx="4784">
                  <c:v>31449</c:v>
                </c:pt>
                <c:pt idx="4785">
                  <c:v>31450</c:v>
                </c:pt>
                <c:pt idx="4786">
                  <c:v>31451</c:v>
                </c:pt>
                <c:pt idx="4787">
                  <c:v>31452</c:v>
                </c:pt>
                <c:pt idx="4788">
                  <c:v>31453</c:v>
                </c:pt>
                <c:pt idx="4789">
                  <c:v>31454</c:v>
                </c:pt>
                <c:pt idx="4790">
                  <c:v>31455</c:v>
                </c:pt>
                <c:pt idx="4791">
                  <c:v>31456</c:v>
                </c:pt>
                <c:pt idx="4792">
                  <c:v>31457</c:v>
                </c:pt>
                <c:pt idx="4793">
                  <c:v>31458</c:v>
                </c:pt>
                <c:pt idx="4794">
                  <c:v>31459</c:v>
                </c:pt>
                <c:pt idx="4795">
                  <c:v>31460</c:v>
                </c:pt>
                <c:pt idx="4796">
                  <c:v>31461</c:v>
                </c:pt>
                <c:pt idx="4797">
                  <c:v>31462</c:v>
                </c:pt>
                <c:pt idx="4798">
                  <c:v>31463</c:v>
                </c:pt>
                <c:pt idx="4799">
                  <c:v>31464</c:v>
                </c:pt>
                <c:pt idx="4800">
                  <c:v>31465</c:v>
                </c:pt>
                <c:pt idx="4801">
                  <c:v>31466</c:v>
                </c:pt>
                <c:pt idx="4802">
                  <c:v>31467</c:v>
                </c:pt>
                <c:pt idx="4803">
                  <c:v>31468</c:v>
                </c:pt>
                <c:pt idx="4804">
                  <c:v>31469</c:v>
                </c:pt>
                <c:pt idx="4805">
                  <c:v>31470</c:v>
                </c:pt>
                <c:pt idx="4806">
                  <c:v>31471</c:v>
                </c:pt>
                <c:pt idx="4807">
                  <c:v>31472</c:v>
                </c:pt>
                <c:pt idx="4808">
                  <c:v>31473</c:v>
                </c:pt>
                <c:pt idx="4809">
                  <c:v>31474</c:v>
                </c:pt>
                <c:pt idx="4810">
                  <c:v>31475</c:v>
                </c:pt>
                <c:pt idx="4811">
                  <c:v>31476</c:v>
                </c:pt>
                <c:pt idx="4812">
                  <c:v>31477</c:v>
                </c:pt>
                <c:pt idx="4813">
                  <c:v>31478</c:v>
                </c:pt>
                <c:pt idx="4814">
                  <c:v>31479</c:v>
                </c:pt>
                <c:pt idx="4815">
                  <c:v>31480</c:v>
                </c:pt>
                <c:pt idx="4816">
                  <c:v>31481</c:v>
                </c:pt>
                <c:pt idx="4817">
                  <c:v>31482</c:v>
                </c:pt>
                <c:pt idx="4818">
                  <c:v>31483</c:v>
                </c:pt>
                <c:pt idx="4819">
                  <c:v>31484</c:v>
                </c:pt>
                <c:pt idx="4820">
                  <c:v>31485</c:v>
                </c:pt>
                <c:pt idx="4821">
                  <c:v>31486</c:v>
                </c:pt>
                <c:pt idx="4822">
                  <c:v>31487</c:v>
                </c:pt>
                <c:pt idx="4823">
                  <c:v>31488</c:v>
                </c:pt>
                <c:pt idx="4824">
                  <c:v>31489</c:v>
                </c:pt>
                <c:pt idx="4825">
                  <c:v>31490</c:v>
                </c:pt>
                <c:pt idx="4826">
                  <c:v>31491</c:v>
                </c:pt>
                <c:pt idx="4827">
                  <c:v>31492</c:v>
                </c:pt>
                <c:pt idx="4828">
                  <c:v>31493</c:v>
                </c:pt>
                <c:pt idx="4829">
                  <c:v>31494</c:v>
                </c:pt>
                <c:pt idx="4830">
                  <c:v>31495</c:v>
                </c:pt>
                <c:pt idx="4831">
                  <c:v>31496</c:v>
                </c:pt>
                <c:pt idx="4832">
                  <c:v>31497</c:v>
                </c:pt>
                <c:pt idx="4833">
                  <c:v>31498</c:v>
                </c:pt>
                <c:pt idx="4834">
                  <c:v>31499</c:v>
                </c:pt>
                <c:pt idx="4835">
                  <c:v>31500</c:v>
                </c:pt>
                <c:pt idx="4836">
                  <c:v>31501</c:v>
                </c:pt>
                <c:pt idx="4837">
                  <c:v>31502</c:v>
                </c:pt>
                <c:pt idx="4838">
                  <c:v>31503</c:v>
                </c:pt>
                <c:pt idx="4839">
                  <c:v>31504</c:v>
                </c:pt>
                <c:pt idx="4840">
                  <c:v>31505</c:v>
                </c:pt>
                <c:pt idx="4841">
                  <c:v>31506</c:v>
                </c:pt>
                <c:pt idx="4842">
                  <c:v>31507</c:v>
                </c:pt>
                <c:pt idx="4843">
                  <c:v>31508</c:v>
                </c:pt>
                <c:pt idx="4844">
                  <c:v>31509</c:v>
                </c:pt>
                <c:pt idx="4845">
                  <c:v>31510</c:v>
                </c:pt>
                <c:pt idx="4846">
                  <c:v>31511</c:v>
                </c:pt>
                <c:pt idx="4847">
                  <c:v>31512</c:v>
                </c:pt>
                <c:pt idx="4848">
                  <c:v>31513</c:v>
                </c:pt>
                <c:pt idx="4849">
                  <c:v>31514</c:v>
                </c:pt>
                <c:pt idx="4850">
                  <c:v>31515</c:v>
                </c:pt>
                <c:pt idx="4851">
                  <c:v>31516</c:v>
                </c:pt>
                <c:pt idx="4852">
                  <c:v>31517</c:v>
                </c:pt>
                <c:pt idx="4853">
                  <c:v>31518</c:v>
                </c:pt>
                <c:pt idx="4854">
                  <c:v>31519</c:v>
                </c:pt>
                <c:pt idx="4855">
                  <c:v>31520</c:v>
                </c:pt>
                <c:pt idx="4856">
                  <c:v>31521</c:v>
                </c:pt>
                <c:pt idx="4857">
                  <c:v>31522</c:v>
                </c:pt>
                <c:pt idx="4858">
                  <c:v>31523</c:v>
                </c:pt>
                <c:pt idx="4859">
                  <c:v>31524</c:v>
                </c:pt>
                <c:pt idx="4860">
                  <c:v>31525</c:v>
                </c:pt>
                <c:pt idx="4861">
                  <c:v>31526</c:v>
                </c:pt>
                <c:pt idx="4862">
                  <c:v>31527</c:v>
                </c:pt>
                <c:pt idx="4863">
                  <c:v>31528</c:v>
                </c:pt>
                <c:pt idx="4864">
                  <c:v>31529</c:v>
                </c:pt>
                <c:pt idx="4865">
                  <c:v>31530</c:v>
                </c:pt>
                <c:pt idx="4866">
                  <c:v>31531</c:v>
                </c:pt>
                <c:pt idx="4867">
                  <c:v>31532</c:v>
                </c:pt>
                <c:pt idx="4868">
                  <c:v>31533</c:v>
                </c:pt>
                <c:pt idx="4869">
                  <c:v>31534</c:v>
                </c:pt>
                <c:pt idx="4870">
                  <c:v>31535</c:v>
                </c:pt>
                <c:pt idx="4871">
                  <c:v>31536</c:v>
                </c:pt>
                <c:pt idx="4872">
                  <c:v>31537</c:v>
                </c:pt>
                <c:pt idx="4873">
                  <c:v>31538</c:v>
                </c:pt>
                <c:pt idx="4874">
                  <c:v>31539</c:v>
                </c:pt>
                <c:pt idx="4875">
                  <c:v>31540</c:v>
                </c:pt>
                <c:pt idx="4876">
                  <c:v>31541</c:v>
                </c:pt>
                <c:pt idx="4877">
                  <c:v>31542</c:v>
                </c:pt>
                <c:pt idx="4878">
                  <c:v>31543</c:v>
                </c:pt>
                <c:pt idx="4879">
                  <c:v>31544</c:v>
                </c:pt>
                <c:pt idx="4880">
                  <c:v>31545</c:v>
                </c:pt>
                <c:pt idx="4881">
                  <c:v>31546</c:v>
                </c:pt>
                <c:pt idx="4882">
                  <c:v>31547</c:v>
                </c:pt>
                <c:pt idx="4883">
                  <c:v>31548</c:v>
                </c:pt>
                <c:pt idx="4884">
                  <c:v>31549</c:v>
                </c:pt>
                <c:pt idx="4885">
                  <c:v>31550</c:v>
                </c:pt>
                <c:pt idx="4886">
                  <c:v>31551</c:v>
                </c:pt>
                <c:pt idx="4887">
                  <c:v>31552</c:v>
                </c:pt>
                <c:pt idx="4888">
                  <c:v>31553</c:v>
                </c:pt>
                <c:pt idx="4889">
                  <c:v>31554</c:v>
                </c:pt>
                <c:pt idx="4890">
                  <c:v>31555</c:v>
                </c:pt>
                <c:pt idx="4891">
                  <c:v>31556</c:v>
                </c:pt>
                <c:pt idx="4892">
                  <c:v>31557</c:v>
                </c:pt>
                <c:pt idx="4893">
                  <c:v>31558</c:v>
                </c:pt>
                <c:pt idx="4894">
                  <c:v>31559</c:v>
                </c:pt>
                <c:pt idx="4895">
                  <c:v>31560</c:v>
                </c:pt>
                <c:pt idx="4896">
                  <c:v>31561</c:v>
                </c:pt>
                <c:pt idx="4897">
                  <c:v>31562</c:v>
                </c:pt>
                <c:pt idx="4898">
                  <c:v>31563</c:v>
                </c:pt>
                <c:pt idx="4899">
                  <c:v>31564</c:v>
                </c:pt>
                <c:pt idx="4900">
                  <c:v>31565</c:v>
                </c:pt>
                <c:pt idx="4901">
                  <c:v>31566</c:v>
                </c:pt>
                <c:pt idx="4902">
                  <c:v>31567</c:v>
                </c:pt>
                <c:pt idx="4903">
                  <c:v>31568</c:v>
                </c:pt>
                <c:pt idx="4904">
                  <c:v>31569</c:v>
                </c:pt>
                <c:pt idx="4905">
                  <c:v>31570</c:v>
                </c:pt>
                <c:pt idx="4906">
                  <c:v>31571</c:v>
                </c:pt>
                <c:pt idx="4907">
                  <c:v>31572</c:v>
                </c:pt>
                <c:pt idx="4908">
                  <c:v>31573</c:v>
                </c:pt>
                <c:pt idx="4909">
                  <c:v>31574</c:v>
                </c:pt>
                <c:pt idx="4910">
                  <c:v>31575</c:v>
                </c:pt>
                <c:pt idx="4911">
                  <c:v>31576</c:v>
                </c:pt>
                <c:pt idx="4912">
                  <c:v>31577</c:v>
                </c:pt>
                <c:pt idx="4913">
                  <c:v>31578</c:v>
                </c:pt>
                <c:pt idx="4914">
                  <c:v>31579</c:v>
                </c:pt>
                <c:pt idx="4915">
                  <c:v>31580</c:v>
                </c:pt>
                <c:pt idx="4916">
                  <c:v>31581</c:v>
                </c:pt>
                <c:pt idx="4917">
                  <c:v>31582</c:v>
                </c:pt>
                <c:pt idx="4918">
                  <c:v>31583</c:v>
                </c:pt>
                <c:pt idx="4919">
                  <c:v>31584</c:v>
                </c:pt>
                <c:pt idx="4920">
                  <c:v>31585</c:v>
                </c:pt>
                <c:pt idx="4921">
                  <c:v>31586</c:v>
                </c:pt>
                <c:pt idx="4922">
                  <c:v>31587</c:v>
                </c:pt>
                <c:pt idx="4923">
                  <c:v>31588</c:v>
                </c:pt>
                <c:pt idx="4924">
                  <c:v>31589</c:v>
                </c:pt>
                <c:pt idx="4925">
                  <c:v>31590</c:v>
                </c:pt>
                <c:pt idx="4926">
                  <c:v>31591</c:v>
                </c:pt>
                <c:pt idx="4927">
                  <c:v>31592</c:v>
                </c:pt>
                <c:pt idx="4928">
                  <c:v>31593</c:v>
                </c:pt>
                <c:pt idx="4929">
                  <c:v>31594</c:v>
                </c:pt>
                <c:pt idx="4930">
                  <c:v>31595</c:v>
                </c:pt>
                <c:pt idx="4931">
                  <c:v>31596</c:v>
                </c:pt>
                <c:pt idx="4932">
                  <c:v>31597</c:v>
                </c:pt>
                <c:pt idx="4933">
                  <c:v>31598</c:v>
                </c:pt>
                <c:pt idx="4934">
                  <c:v>31599</c:v>
                </c:pt>
                <c:pt idx="4935">
                  <c:v>31600</c:v>
                </c:pt>
                <c:pt idx="4936">
                  <c:v>31601</c:v>
                </c:pt>
                <c:pt idx="4937">
                  <c:v>31602</c:v>
                </c:pt>
                <c:pt idx="4938">
                  <c:v>31603</c:v>
                </c:pt>
                <c:pt idx="4939">
                  <c:v>31604</c:v>
                </c:pt>
                <c:pt idx="4940">
                  <c:v>31605</c:v>
                </c:pt>
                <c:pt idx="4941">
                  <c:v>31606</c:v>
                </c:pt>
                <c:pt idx="4942">
                  <c:v>31607</c:v>
                </c:pt>
                <c:pt idx="4943">
                  <c:v>31608</c:v>
                </c:pt>
                <c:pt idx="4944">
                  <c:v>31609</c:v>
                </c:pt>
                <c:pt idx="4945">
                  <c:v>31610</c:v>
                </c:pt>
                <c:pt idx="4946">
                  <c:v>31611</c:v>
                </c:pt>
                <c:pt idx="4947">
                  <c:v>31612</c:v>
                </c:pt>
                <c:pt idx="4948">
                  <c:v>31613</c:v>
                </c:pt>
                <c:pt idx="4949">
                  <c:v>31614</c:v>
                </c:pt>
                <c:pt idx="4950">
                  <c:v>31615</c:v>
                </c:pt>
                <c:pt idx="4951">
                  <c:v>31616</c:v>
                </c:pt>
                <c:pt idx="4952">
                  <c:v>31617</c:v>
                </c:pt>
                <c:pt idx="4953">
                  <c:v>31618</c:v>
                </c:pt>
                <c:pt idx="4954">
                  <c:v>31619</c:v>
                </c:pt>
                <c:pt idx="4955">
                  <c:v>31620</c:v>
                </c:pt>
                <c:pt idx="4956">
                  <c:v>31621</c:v>
                </c:pt>
                <c:pt idx="4957">
                  <c:v>31622</c:v>
                </c:pt>
                <c:pt idx="4958">
                  <c:v>31623</c:v>
                </c:pt>
                <c:pt idx="4959">
                  <c:v>31624</c:v>
                </c:pt>
                <c:pt idx="4960">
                  <c:v>31625</c:v>
                </c:pt>
                <c:pt idx="4961">
                  <c:v>31626</c:v>
                </c:pt>
                <c:pt idx="4962">
                  <c:v>31627</c:v>
                </c:pt>
                <c:pt idx="4963">
                  <c:v>31628</c:v>
                </c:pt>
                <c:pt idx="4964">
                  <c:v>31629</c:v>
                </c:pt>
                <c:pt idx="4965">
                  <c:v>31630</c:v>
                </c:pt>
                <c:pt idx="4966">
                  <c:v>31631</c:v>
                </c:pt>
                <c:pt idx="4967">
                  <c:v>31632</c:v>
                </c:pt>
                <c:pt idx="4968">
                  <c:v>31633</c:v>
                </c:pt>
                <c:pt idx="4969">
                  <c:v>31634</c:v>
                </c:pt>
                <c:pt idx="4970">
                  <c:v>31635</c:v>
                </c:pt>
                <c:pt idx="4971">
                  <c:v>31636</c:v>
                </c:pt>
                <c:pt idx="4972">
                  <c:v>31637</c:v>
                </c:pt>
                <c:pt idx="4973">
                  <c:v>31638</c:v>
                </c:pt>
                <c:pt idx="4974">
                  <c:v>31639</c:v>
                </c:pt>
                <c:pt idx="4975">
                  <c:v>31640</c:v>
                </c:pt>
                <c:pt idx="4976">
                  <c:v>31641</c:v>
                </c:pt>
                <c:pt idx="4977">
                  <c:v>31642</c:v>
                </c:pt>
                <c:pt idx="4978">
                  <c:v>31643</c:v>
                </c:pt>
                <c:pt idx="4979">
                  <c:v>31644</c:v>
                </c:pt>
                <c:pt idx="4980">
                  <c:v>31645</c:v>
                </c:pt>
                <c:pt idx="4981">
                  <c:v>31646</c:v>
                </c:pt>
                <c:pt idx="4982">
                  <c:v>31647</c:v>
                </c:pt>
                <c:pt idx="4983">
                  <c:v>31648</c:v>
                </c:pt>
                <c:pt idx="4984">
                  <c:v>31649</c:v>
                </c:pt>
                <c:pt idx="4985">
                  <c:v>31650</c:v>
                </c:pt>
                <c:pt idx="4986">
                  <c:v>31651</c:v>
                </c:pt>
                <c:pt idx="4987">
                  <c:v>31652</c:v>
                </c:pt>
                <c:pt idx="4988">
                  <c:v>31653</c:v>
                </c:pt>
                <c:pt idx="4989">
                  <c:v>31654</c:v>
                </c:pt>
                <c:pt idx="4990">
                  <c:v>31655</c:v>
                </c:pt>
                <c:pt idx="4991">
                  <c:v>31656</c:v>
                </c:pt>
                <c:pt idx="4992">
                  <c:v>31657</c:v>
                </c:pt>
                <c:pt idx="4993">
                  <c:v>31658</c:v>
                </c:pt>
                <c:pt idx="4994">
                  <c:v>31659</c:v>
                </c:pt>
                <c:pt idx="4995">
                  <c:v>31660</c:v>
                </c:pt>
                <c:pt idx="4996">
                  <c:v>31661</c:v>
                </c:pt>
                <c:pt idx="4997">
                  <c:v>31662</c:v>
                </c:pt>
                <c:pt idx="4998">
                  <c:v>31663</c:v>
                </c:pt>
                <c:pt idx="4999">
                  <c:v>31664</c:v>
                </c:pt>
                <c:pt idx="5000">
                  <c:v>31665</c:v>
                </c:pt>
                <c:pt idx="5001">
                  <c:v>31666</c:v>
                </c:pt>
                <c:pt idx="5002">
                  <c:v>31667</c:v>
                </c:pt>
                <c:pt idx="5003">
                  <c:v>31668</c:v>
                </c:pt>
                <c:pt idx="5004">
                  <c:v>31669</c:v>
                </c:pt>
                <c:pt idx="5005">
                  <c:v>31670</c:v>
                </c:pt>
                <c:pt idx="5006">
                  <c:v>31671</c:v>
                </c:pt>
                <c:pt idx="5007">
                  <c:v>31672</c:v>
                </c:pt>
                <c:pt idx="5008">
                  <c:v>31673</c:v>
                </c:pt>
                <c:pt idx="5009">
                  <c:v>31674</c:v>
                </c:pt>
                <c:pt idx="5010">
                  <c:v>31675</c:v>
                </c:pt>
                <c:pt idx="5011">
                  <c:v>31676</c:v>
                </c:pt>
                <c:pt idx="5012">
                  <c:v>31677</c:v>
                </c:pt>
                <c:pt idx="5013">
                  <c:v>31678</c:v>
                </c:pt>
                <c:pt idx="5014">
                  <c:v>31679</c:v>
                </c:pt>
                <c:pt idx="5015">
                  <c:v>31680</c:v>
                </c:pt>
                <c:pt idx="5016">
                  <c:v>31681</c:v>
                </c:pt>
                <c:pt idx="5017">
                  <c:v>31682</c:v>
                </c:pt>
                <c:pt idx="5018">
                  <c:v>31683</c:v>
                </c:pt>
                <c:pt idx="5019">
                  <c:v>31684</c:v>
                </c:pt>
                <c:pt idx="5020">
                  <c:v>31685</c:v>
                </c:pt>
                <c:pt idx="5021">
                  <c:v>31686</c:v>
                </c:pt>
                <c:pt idx="5022">
                  <c:v>31687</c:v>
                </c:pt>
                <c:pt idx="5023">
                  <c:v>31688</c:v>
                </c:pt>
                <c:pt idx="5024">
                  <c:v>31689</c:v>
                </c:pt>
                <c:pt idx="5025">
                  <c:v>31690</c:v>
                </c:pt>
                <c:pt idx="5026">
                  <c:v>31691</c:v>
                </c:pt>
                <c:pt idx="5027">
                  <c:v>31692</c:v>
                </c:pt>
                <c:pt idx="5028">
                  <c:v>31693</c:v>
                </c:pt>
                <c:pt idx="5029">
                  <c:v>31694</c:v>
                </c:pt>
                <c:pt idx="5030">
                  <c:v>31695</c:v>
                </c:pt>
                <c:pt idx="5031">
                  <c:v>31696</c:v>
                </c:pt>
                <c:pt idx="5032">
                  <c:v>31697</c:v>
                </c:pt>
                <c:pt idx="5033">
                  <c:v>31698</c:v>
                </c:pt>
                <c:pt idx="5034">
                  <c:v>31699</c:v>
                </c:pt>
                <c:pt idx="5035">
                  <c:v>31700</c:v>
                </c:pt>
                <c:pt idx="5036">
                  <c:v>31701</c:v>
                </c:pt>
                <c:pt idx="5037">
                  <c:v>31702</c:v>
                </c:pt>
                <c:pt idx="5038">
                  <c:v>31703</c:v>
                </c:pt>
                <c:pt idx="5039">
                  <c:v>31704</c:v>
                </c:pt>
                <c:pt idx="5040">
                  <c:v>31705</c:v>
                </c:pt>
                <c:pt idx="5041">
                  <c:v>31706</c:v>
                </c:pt>
                <c:pt idx="5042">
                  <c:v>31707</c:v>
                </c:pt>
                <c:pt idx="5043">
                  <c:v>31708</c:v>
                </c:pt>
                <c:pt idx="5044">
                  <c:v>31709</c:v>
                </c:pt>
                <c:pt idx="5045">
                  <c:v>31710</c:v>
                </c:pt>
                <c:pt idx="5046">
                  <c:v>31711</c:v>
                </c:pt>
                <c:pt idx="5047">
                  <c:v>31712</c:v>
                </c:pt>
                <c:pt idx="5048">
                  <c:v>31713</c:v>
                </c:pt>
                <c:pt idx="5049">
                  <c:v>31714</c:v>
                </c:pt>
                <c:pt idx="5050">
                  <c:v>31715</c:v>
                </c:pt>
                <c:pt idx="5051">
                  <c:v>31716</c:v>
                </c:pt>
                <c:pt idx="5052">
                  <c:v>31717</c:v>
                </c:pt>
                <c:pt idx="5053">
                  <c:v>31718</c:v>
                </c:pt>
                <c:pt idx="5054">
                  <c:v>31719</c:v>
                </c:pt>
                <c:pt idx="5055">
                  <c:v>31720</c:v>
                </c:pt>
                <c:pt idx="5056">
                  <c:v>31721</c:v>
                </c:pt>
                <c:pt idx="5057">
                  <c:v>31722</c:v>
                </c:pt>
                <c:pt idx="5058">
                  <c:v>31723</c:v>
                </c:pt>
                <c:pt idx="5059">
                  <c:v>31724</c:v>
                </c:pt>
                <c:pt idx="5060">
                  <c:v>31725</c:v>
                </c:pt>
                <c:pt idx="5061">
                  <c:v>31726</c:v>
                </c:pt>
                <c:pt idx="5062">
                  <c:v>31727</c:v>
                </c:pt>
                <c:pt idx="5063">
                  <c:v>31728</c:v>
                </c:pt>
                <c:pt idx="5064">
                  <c:v>31729</c:v>
                </c:pt>
                <c:pt idx="5065">
                  <c:v>31730</c:v>
                </c:pt>
                <c:pt idx="5066">
                  <c:v>31731</c:v>
                </c:pt>
                <c:pt idx="5067">
                  <c:v>31732</c:v>
                </c:pt>
                <c:pt idx="5068">
                  <c:v>31733</c:v>
                </c:pt>
                <c:pt idx="5069">
                  <c:v>31734</c:v>
                </c:pt>
                <c:pt idx="5070">
                  <c:v>31735</c:v>
                </c:pt>
                <c:pt idx="5071">
                  <c:v>31736</c:v>
                </c:pt>
                <c:pt idx="5072">
                  <c:v>31737</c:v>
                </c:pt>
                <c:pt idx="5073">
                  <c:v>31738</c:v>
                </c:pt>
                <c:pt idx="5074">
                  <c:v>31739</c:v>
                </c:pt>
                <c:pt idx="5075">
                  <c:v>31740</c:v>
                </c:pt>
                <c:pt idx="5076">
                  <c:v>31741</c:v>
                </c:pt>
                <c:pt idx="5077">
                  <c:v>31742</c:v>
                </c:pt>
                <c:pt idx="5078">
                  <c:v>31743</c:v>
                </c:pt>
                <c:pt idx="5079">
                  <c:v>31744</c:v>
                </c:pt>
                <c:pt idx="5080">
                  <c:v>31745</c:v>
                </c:pt>
                <c:pt idx="5081">
                  <c:v>31746</c:v>
                </c:pt>
                <c:pt idx="5082">
                  <c:v>31747</c:v>
                </c:pt>
                <c:pt idx="5083">
                  <c:v>31748</c:v>
                </c:pt>
                <c:pt idx="5084">
                  <c:v>31749</c:v>
                </c:pt>
                <c:pt idx="5085">
                  <c:v>31750</c:v>
                </c:pt>
                <c:pt idx="5086">
                  <c:v>31751</c:v>
                </c:pt>
                <c:pt idx="5087">
                  <c:v>31752</c:v>
                </c:pt>
                <c:pt idx="5088">
                  <c:v>31753</c:v>
                </c:pt>
                <c:pt idx="5089">
                  <c:v>31754</c:v>
                </c:pt>
                <c:pt idx="5090">
                  <c:v>31755</c:v>
                </c:pt>
                <c:pt idx="5091">
                  <c:v>31756</c:v>
                </c:pt>
                <c:pt idx="5092">
                  <c:v>31757</c:v>
                </c:pt>
                <c:pt idx="5093">
                  <c:v>31758</c:v>
                </c:pt>
                <c:pt idx="5094">
                  <c:v>31759</c:v>
                </c:pt>
                <c:pt idx="5095">
                  <c:v>31760</c:v>
                </c:pt>
                <c:pt idx="5096">
                  <c:v>31761</c:v>
                </c:pt>
                <c:pt idx="5097">
                  <c:v>31762</c:v>
                </c:pt>
                <c:pt idx="5098">
                  <c:v>31763</c:v>
                </c:pt>
                <c:pt idx="5099">
                  <c:v>31764</c:v>
                </c:pt>
                <c:pt idx="5100">
                  <c:v>31765</c:v>
                </c:pt>
                <c:pt idx="5101">
                  <c:v>31766</c:v>
                </c:pt>
                <c:pt idx="5102">
                  <c:v>31767</c:v>
                </c:pt>
                <c:pt idx="5103">
                  <c:v>31768</c:v>
                </c:pt>
                <c:pt idx="5104">
                  <c:v>31769</c:v>
                </c:pt>
                <c:pt idx="5105">
                  <c:v>31770</c:v>
                </c:pt>
                <c:pt idx="5106">
                  <c:v>31771</c:v>
                </c:pt>
                <c:pt idx="5107">
                  <c:v>31772</c:v>
                </c:pt>
                <c:pt idx="5108">
                  <c:v>31773</c:v>
                </c:pt>
                <c:pt idx="5109">
                  <c:v>31774</c:v>
                </c:pt>
                <c:pt idx="5110">
                  <c:v>31775</c:v>
                </c:pt>
                <c:pt idx="5111">
                  <c:v>31776</c:v>
                </c:pt>
                <c:pt idx="5112">
                  <c:v>31777</c:v>
                </c:pt>
                <c:pt idx="5113">
                  <c:v>31778</c:v>
                </c:pt>
                <c:pt idx="5114">
                  <c:v>31779</c:v>
                </c:pt>
                <c:pt idx="5115">
                  <c:v>31780</c:v>
                </c:pt>
                <c:pt idx="5116">
                  <c:v>31781</c:v>
                </c:pt>
                <c:pt idx="5117">
                  <c:v>31782</c:v>
                </c:pt>
                <c:pt idx="5118">
                  <c:v>31783</c:v>
                </c:pt>
                <c:pt idx="5119">
                  <c:v>31784</c:v>
                </c:pt>
                <c:pt idx="5120">
                  <c:v>31785</c:v>
                </c:pt>
                <c:pt idx="5121">
                  <c:v>31786</c:v>
                </c:pt>
                <c:pt idx="5122">
                  <c:v>31787</c:v>
                </c:pt>
                <c:pt idx="5123">
                  <c:v>31788</c:v>
                </c:pt>
                <c:pt idx="5124">
                  <c:v>31789</c:v>
                </c:pt>
                <c:pt idx="5125">
                  <c:v>31790</c:v>
                </c:pt>
                <c:pt idx="5126">
                  <c:v>31791</c:v>
                </c:pt>
                <c:pt idx="5127">
                  <c:v>31792</c:v>
                </c:pt>
                <c:pt idx="5128">
                  <c:v>31793</c:v>
                </c:pt>
                <c:pt idx="5129">
                  <c:v>31794</c:v>
                </c:pt>
                <c:pt idx="5130">
                  <c:v>31795</c:v>
                </c:pt>
                <c:pt idx="5131">
                  <c:v>31796</c:v>
                </c:pt>
                <c:pt idx="5132">
                  <c:v>31797</c:v>
                </c:pt>
                <c:pt idx="5133">
                  <c:v>31798</c:v>
                </c:pt>
                <c:pt idx="5134">
                  <c:v>31799</c:v>
                </c:pt>
                <c:pt idx="5135">
                  <c:v>31800</c:v>
                </c:pt>
                <c:pt idx="5136">
                  <c:v>31801</c:v>
                </c:pt>
                <c:pt idx="5137">
                  <c:v>31802</c:v>
                </c:pt>
                <c:pt idx="5138">
                  <c:v>31803</c:v>
                </c:pt>
                <c:pt idx="5139">
                  <c:v>31804</c:v>
                </c:pt>
                <c:pt idx="5140">
                  <c:v>31805</c:v>
                </c:pt>
                <c:pt idx="5141">
                  <c:v>31806</c:v>
                </c:pt>
                <c:pt idx="5142">
                  <c:v>31807</c:v>
                </c:pt>
                <c:pt idx="5143">
                  <c:v>31808</c:v>
                </c:pt>
                <c:pt idx="5144">
                  <c:v>31809</c:v>
                </c:pt>
                <c:pt idx="5145">
                  <c:v>31810</c:v>
                </c:pt>
                <c:pt idx="5146">
                  <c:v>31811</c:v>
                </c:pt>
                <c:pt idx="5147">
                  <c:v>31812</c:v>
                </c:pt>
                <c:pt idx="5148">
                  <c:v>31813</c:v>
                </c:pt>
                <c:pt idx="5149">
                  <c:v>31814</c:v>
                </c:pt>
                <c:pt idx="5150">
                  <c:v>31815</c:v>
                </c:pt>
                <c:pt idx="5151">
                  <c:v>31816</c:v>
                </c:pt>
                <c:pt idx="5152">
                  <c:v>31817</c:v>
                </c:pt>
                <c:pt idx="5153">
                  <c:v>31818</c:v>
                </c:pt>
                <c:pt idx="5154">
                  <c:v>31819</c:v>
                </c:pt>
                <c:pt idx="5155">
                  <c:v>31820</c:v>
                </c:pt>
                <c:pt idx="5156">
                  <c:v>31821</c:v>
                </c:pt>
                <c:pt idx="5157">
                  <c:v>31822</c:v>
                </c:pt>
                <c:pt idx="5158">
                  <c:v>31823</c:v>
                </c:pt>
                <c:pt idx="5159">
                  <c:v>31824</c:v>
                </c:pt>
                <c:pt idx="5160">
                  <c:v>31825</c:v>
                </c:pt>
                <c:pt idx="5161">
                  <c:v>31826</c:v>
                </c:pt>
                <c:pt idx="5162">
                  <c:v>31827</c:v>
                </c:pt>
                <c:pt idx="5163">
                  <c:v>31828</c:v>
                </c:pt>
                <c:pt idx="5164">
                  <c:v>31829</c:v>
                </c:pt>
                <c:pt idx="5165">
                  <c:v>31830</c:v>
                </c:pt>
                <c:pt idx="5166">
                  <c:v>31831</c:v>
                </c:pt>
                <c:pt idx="5167">
                  <c:v>31832</c:v>
                </c:pt>
                <c:pt idx="5168">
                  <c:v>31833</c:v>
                </c:pt>
                <c:pt idx="5169">
                  <c:v>31834</c:v>
                </c:pt>
                <c:pt idx="5170">
                  <c:v>31835</c:v>
                </c:pt>
                <c:pt idx="5171">
                  <c:v>31836</c:v>
                </c:pt>
                <c:pt idx="5172">
                  <c:v>31837</c:v>
                </c:pt>
                <c:pt idx="5173">
                  <c:v>31838</c:v>
                </c:pt>
                <c:pt idx="5174">
                  <c:v>31839</c:v>
                </c:pt>
                <c:pt idx="5175">
                  <c:v>31840</c:v>
                </c:pt>
                <c:pt idx="5176">
                  <c:v>31841</c:v>
                </c:pt>
                <c:pt idx="5177">
                  <c:v>31842</c:v>
                </c:pt>
                <c:pt idx="5178">
                  <c:v>31843</c:v>
                </c:pt>
                <c:pt idx="5179">
                  <c:v>31844</c:v>
                </c:pt>
                <c:pt idx="5180">
                  <c:v>31845</c:v>
                </c:pt>
                <c:pt idx="5181">
                  <c:v>31846</c:v>
                </c:pt>
                <c:pt idx="5182">
                  <c:v>31847</c:v>
                </c:pt>
                <c:pt idx="5183">
                  <c:v>31848</c:v>
                </c:pt>
                <c:pt idx="5184">
                  <c:v>31849</c:v>
                </c:pt>
                <c:pt idx="5185">
                  <c:v>31850</c:v>
                </c:pt>
                <c:pt idx="5186">
                  <c:v>31851</c:v>
                </c:pt>
                <c:pt idx="5187">
                  <c:v>31852</c:v>
                </c:pt>
                <c:pt idx="5188">
                  <c:v>31853</c:v>
                </c:pt>
                <c:pt idx="5189">
                  <c:v>31854</c:v>
                </c:pt>
                <c:pt idx="5190">
                  <c:v>31855</c:v>
                </c:pt>
                <c:pt idx="5191">
                  <c:v>31856</c:v>
                </c:pt>
                <c:pt idx="5192">
                  <c:v>31857</c:v>
                </c:pt>
                <c:pt idx="5193">
                  <c:v>31858</c:v>
                </c:pt>
                <c:pt idx="5194">
                  <c:v>31859</c:v>
                </c:pt>
                <c:pt idx="5195">
                  <c:v>31860</c:v>
                </c:pt>
                <c:pt idx="5196">
                  <c:v>31861</c:v>
                </c:pt>
                <c:pt idx="5197">
                  <c:v>31862</c:v>
                </c:pt>
                <c:pt idx="5198">
                  <c:v>31863</c:v>
                </c:pt>
                <c:pt idx="5199">
                  <c:v>31864</c:v>
                </c:pt>
                <c:pt idx="5200">
                  <c:v>31865</c:v>
                </c:pt>
                <c:pt idx="5201">
                  <c:v>31866</c:v>
                </c:pt>
                <c:pt idx="5202">
                  <c:v>31867</c:v>
                </c:pt>
                <c:pt idx="5203">
                  <c:v>31868</c:v>
                </c:pt>
                <c:pt idx="5204">
                  <c:v>31869</c:v>
                </c:pt>
                <c:pt idx="5205">
                  <c:v>31870</c:v>
                </c:pt>
                <c:pt idx="5206">
                  <c:v>31871</c:v>
                </c:pt>
                <c:pt idx="5207">
                  <c:v>31872</c:v>
                </c:pt>
                <c:pt idx="5208">
                  <c:v>31873</c:v>
                </c:pt>
                <c:pt idx="5209">
                  <c:v>31874</c:v>
                </c:pt>
                <c:pt idx="5210">
                  <c:v>31875</c:v>
                </c:pt>
                <c:pt idx="5211">
                  <c:v>31876</c:v>
                </c:pt>
                <c:pt idx="5212">
                  <c:v>31877</c:v>
                </c:pt>
                <c:pt idx="5213">
                  <c:v>31878</c:v>
                </c:pt>
                <c:pt idx="5214">
                  <c:v>31879</c:v>
                </c:pt>
                <c:pt idx="5215">
                  <c:v>31880</c:v>
                </c:pt>
                <c:pt idx="5216">
                  <c:v>31881</c:v>
                </c:pt>
                <c:pt idx="5217">
                  <c:v>31882</c:v>
                </c:pt>
                <c:pt idx="5218">
                  <c:v>31883</c:v>
                </c:pt>
                <c:pt idx="5219">
                  <c:v>31884</c:v>
                </c:pt>
                <c:pt idx="5220">
                  <c:v>31885</c:v>
                </c:pt>
                <c:pt idx="5221">
                  <c:v>31886</c:v>
                </c:pt>
                <c:pt idx="5222">
                  <c:v>31887</c:v>
                </c:pt>
                <c:pt idx="5223">
                  <c:v>31888</c:v>
                </c:pt>
                <c:pt idx="5224">
                  <c:v>31889</c:v>
                </c:pt>
                <c:pt idx="5225">
                  <c:v>31890</c:v>
                </c:pt>
                <c:pt idx="5226">
                  <c:v>31891</c:v>
                </c:pt>
                <c:pt idx="5227">
                  <c:v>31892</c:v>
                </c:pt>
                <c:pt idx="5228">
                  <c:v>31893</c:v>
                </c:pt>
                <c:pt idx="5229">
                  <c:v>31894</c:v>
                </c:pt>
                <c:pt idx="5230">
                  <c:v>31895</c:v>
                </c:pt>
                <c:pt idx="5231">
                  <c:v>31896</c:v>
                </c:pt>
                <c:pt idx="5232">
                  <c:v>31897</c:v>
                </c:pt>
                <c:pt idx="5233">
                  <c:v>31898</c:v>
                </c:pt>
                <c:pt idx="5234">
                  <c:v>31899</c:v>
                </c:pt>
                <c:pt idx="5235">
                  <c:v>31900</c:v>
                </c:pt>
                <c:pt idx="5236">
                  <c:v>31901</c:v>
                </c:pt>
                <c:pt idx="5237">
                  <c:v>31902</c:v>
                </c:pt>
                <c:pt idx="5238">
                  <c:v>31903</c:v>
                </c:pt>
                <c:pt idx="5239">
                  <c:v>31904</c:v>
                </c:pt>
                <c:pt idx="5240">
                  <c:v>31905</c:v>
                </c:pt>
                <c:pt idx="5241">
                  <c:v>31906</c:v>
                </c:pt>
                <c:pt idx="5242">
                  <c:v>31907</c:v>
                </c:pt>
                <c:pt idx="5243">
                  <c:v>31908</c:v>
                </c:pt>
                <c:pt idx="5244">
                  <c:v>31909</c:v>
                </c:pt>
                <c:pt idx="5245">
                  <c:v>31910</c:v>
                </c:pt>
                <c:pt idx="5246">
                  <c:v>31911</c:v>
                </c:pt>
                <c:pt idx="5247">
                  <c:v>31912</c:v>
                </c:pt>
                <c:pt idx="5248">
                  <c:v>31913</c:v>
                </c:pt>
                <c:pt idx="5249">
                  <c:v>31914</c:v>
                </c:pt>
                <c:pt idx="5250">
                  <c:v>31915</c:v>
                </c:pt>
                <c:pt idx="5251">
                  <c:v>31916</c:v>
                </c:pt>
                <c:pt idx="5252">
                  <c:v>31917</c:v>
                </c:pt>
                <c:pt idx="5253">
                  <c:v>31918</c:v>
                </c:pt>
                <c:pt idx="5254">
                  <c:v>31919</c:v>
                </c:pt>
                <c:pt idx="5255">
                  <c:v>31920</c:v>
                </c:pt>
                <c:pt idx="5256">
                  <c:v>31921</c:v>
                </c:pt>
                <c:pt idx="5257">
                  <c:v>31922</c:v>
                </c:pt>
                <c:pt idx="5258">
                  <c:v>31923</c:v>
                </c:pt>
                <c:pt idx="5259">
                  <c:v>31924</c:v>
                </c:pt>
                <c:pt idx="5260">
                  <c:v>31925</c:v>
                </c:pt>
                <c:pt idx="5261">
                  <c:v>31926</c:v>
                </c:pt>
                <c:pt idx="5262">
                  <c:v>31927</c:v>
                </c:pt>
                <c:pt idx="5263">
                  <c:v>31928</c:v>
                </c:pt>
                <c:pt idx="5264">
                  <c:v>31929</c:v>
                </c:pt>
                <c:pt idx="5265">
                  <c:v>31930</c:v>
                </c:pt>
                <c:pt idx="5266">
                  <c:v>31931</c:v>
                </c:pt>
                <c:pt idx="5267">
                  <c:v>31932</c:v>
                </c:pt>
                <c:pt idx="5268">
                  <c:v>31933</c:v>
                </c:pt>
                <c:pt idx="5269">
                  <c:v>31934</c:v>
                </c:pt>
                <c:pt idx="5270">
                  <c:v>31935</c:v>
                </c:pt>
                <c:pt idx="5271">
                  <c:v>31936</c:v>
                </c:pt>
                <c:pt idx="5272">
                  <c:v>31937</c:v>
                </c:pt>
                <c:pt idx="5273">
                  <c:v>31938</c:v>
                </c:pt>
                <c:pt idx="5274">
                  <c:v>31939</c:v>
                </c:pt>
                <c:pt idx="5275">
                  <c:v>31940</c:v>
                </c:pt>
                <c:pt idx="5276">
                  <c:v>31941</c:v>
                </c:pt>
                <c:pt idx="5277">
                  <c:v>31942</c:v>
                </c:pt>
                <c:pt idx="5278">
                  <c:v>31943</c:v>
                </c:pt>
                <c:pt idx="5279">
                  <c:v>31944</c:v>
                </c:pt>
                <c:pt idx="5280">
                  <c:v>31945</c:v>
                </c:pt>
                <c:pt idx="5281">
                  <c:v>31946</c:v>
                </c:pt>
                <c:pt idx="5282">
                  <c:v>31947</c:v>
                </c:pt>
                <c:pt idx="5283">
                  <c:v>31948</c:v>
                </c:pt>
                <c:pt idx="5284">
                  <c:v>31949</c:v>
                </c:pt>
                <c:pt idx="5285">
                  <c:v>31950</c:v>
                </c:pt>
                <c:pt idx="5286">
                  <c:v>31951</c:v>
                </c:pt>
                <c:pt idx="5287">
                  <c:v>31952</c:v>
                </c:pt>
                <c:pt idx="5288">
                  <c:v>31953</c:v>
                </c:pt>
                <c:pt idx="5289">
                  <c:v>31954</c:v>
                </c:pt>
                <c:pt idx="5290">
                  <c:v>31955</c:v>
                </c:pt>
                <c:pt idx="5291">
                  <c:v>31956</c:v>
                </c:pt>
                <c:pt idx="5292">
                  <c:v>31957</c:v>
                </c:pt>
                <c:pt idx="5293">
                  <c:v>31958</c:v>
                </c:pt>
                <c:pt idx="5294">
                  <c:v>31959</c:v>
                </c:pt>
                <c:pt idx="5295">
                  <c:v>31960</c:v>
                </c:pt>
                <c:pt idx="5296">
                  <c:v>31961</c:v>
                </c:pt>
                <c:pt idx="5297">
                  <c:v>31962</c:v>
                </c:pt>
                <c:pt idx="5298">
                  <c:v>31963</c:v>
                </c:pt>
                <c:pt idx="5299">
                  <c:v>31964</c:v>
                </c:pt>
                <c:pt idx="5300">
                  <c:v>31965</c:v>
                </c:pt>
                <c:pt idx="5301">
                  <c:v>31966</c:v>
                </c:pt>
                <c:pt idx="5302">
                  <c:v>31967</c:v>
                </c:pt>
                <c:pt idx="5303">
                  <c:v>31968</c:v>
                </c:pt>
                <c:pt idx="5304">
                  <c:v>31969</c:v>
                </c:pt>
                <c:pt idx="5305">
                  <c:v>31970</c:v>
                </c:pt>
                <c:pt idx="5306">
                  <c:v>31971</c:v>
                </c:pt>
                <c:pt idx="5307">
                  <c:v>31972</c:v>
                </c:pt>
                <c:pt idx="5308">
                  <c:v>31973</c:v>
                </c:pt>
                <c:pt idx="5309">
                  <c:v>31974</c:v>
                </c:pt>
                <c:pt idx="5310">
                  <c:v>31975</c:v>
                </c:pt>
                <c:pt idx="5311">
                  <c:v>31976</c:v>
                </c:pt>
                <c:pt idx="5312">
                  <c:v>31977</c:v>
                </c:pt>
                <c:pt idx="5313">
                  <c:v>31978</c:v>
                </c:pt>
                <c:pt idx="5314">
                  <c:v>31979</c:v>
                </c:pt>
                <c:pt idx="5315">
                  <c:v>31980</c:v>
                </c:pt>
                <c:pt idx="5316">
                  <c:v>31981</c:v>
                </c:pt>
                <c:pt idx="5317">
                  <c:v>31982</c:v>
                </c:pt>
                <c:pt idx="5318">
                  <c:v>31983</c:v>
                </c:pt>
                <c:pt idx="5319">
                  <c:v>31984</c:v>
                </c:pt>
                <c:pt idx="5320">
                  <c:v>31985</c:v>
                </c:pt>
                <c:pt idx="5321">
                  <c:v>31986</c:v>
                </c:pt>
                <c:pt idx="5322">
                  <c:v>31987</c:v>
                </c:pt>
                <c:pt idx="5323">
                  <c:v>31988</c:v>
                </c:pt>
                <c:pt idx="5324">
                  <c:v>31989</c:v>
                </c:pt>
                <c:pt idx="5325">
                  <c:v>31990</c:v>
                </c:pt>
                <c:pt idx="5326">
                  <c:v>31991</c:v>
                </c:pt>
                <c:pt idx="5327">
                  <c:v>31992</c:v>
                </c:pt>
                <c:pt idx="5328">
                  <c:v>31993</c:v>
                </c:pt>
                <c:pt idx="5329">
                  <c:v>31994</c:v>
                </c:pt>
                <c:pt idx="5330">
                  <c:v>31995</c:v>
                </c:pt>
                <c:pt idx="5331">
                  <c:v>31996</c:v>
                </c:pt>
                <c:pt idx="5332">
                  <c:v>31997</c:v>
                </c:pt>
                <c:pt idx="5333">
                  <c:v>31998</c:v>
                </c:pt>
                <c:pt idx="5334">
                  <c:v>31999</c:v>
                </c:pt>
                <c:pt idx="5335">
                  <c:v>32000</c:v>
                </c:pt>
                <c:pt idx="5336">
                  <c:v>32001</c:v>
                </c:pt>
                <c:pt idx="5337">
                  <c:v>32002</c:v>
                </c:pt>
                <c:pt idx="5338">
                  <c:v>32003</c:v>
                </c:pt>
                <c:pt idx="5339">
                  <c:v>32004</c:v>
                </c:pt>
                <c:pt idx="5340">
                  <c:v>32005</c:v>
                </c:pt>
                <c:pt idx="5341">
                  <c:v>32006</c:v>
                </c:pt>
                <c:pt idx="5342">
                  <c:v>32007</c:v>
                </c:pt>
                <c:pt idx="5343">
                  <c:v>32008</c:v>
                </c:pt>
                <c:pt idx="5344">
                  <c:v>32009</c:v>
                </c:pt>
                <c:pt idx="5345">
                  <c:v>32010</c:v>
                </c:pt>
                <c:pt idx="5346">
                  <c:v>32011</c:v>
                </c:pt>
                <c:pt idx="5347">
                  <c:v>32012</c:v>
                </c:pt>
                <c:pt idx="5348">
                  <c:v>32013</c:v>
                </c:pt>
                <c:pt idx="5349">
                  <c:v>32014</c:v>
                </c:pt>
                <c:pt idx="5350">
                  <c:v>32015</c:v>
                </c:pt>
                <c:pt idx="5351">
                  <c:v>32016</c:v>
                </c:pt>
                <c:pt idx="5352">
                  <c:v>32017</c:v>
                </c:pt>
                <c:pt idx="5353">
                  <c:v>32018</c:v>
                </c:pt>
                <c:pt idx="5354">
                  <c:v>32019</c:v>
                </c:pt>
                <c:pt idx="5355">
                  <c:v>32020</c:v>
                </c:pt>
                <c:pt idx="5356">
                  <c:v>32021</c:v>
                </c:pt>
                <c:pt idx="5357">
                  <c:v>32022</c:v>
                </c:pt>
                <c:pt idx="5358">
                  <c:v>32023</c:v>
                </c:pt>
                <c:pt idx="5359">
                  <c:v>32024</c:v>
                </c:pt>
                <c:pt idx="5360">
                  <c:v>32025</c:v>
                </c:pt>
                <c:pt idx="5361">
                  <c:v>32026</c:v>
                </c:pt>
                <c:pt idx="5362">
                  <c:v>32027</c:v>
                </c:pt>
                <c:pt idx="5363">
                  <c:v>32028</c:v>
                </c:pt>
                <c:pt idx="5364">
                  <c:v>32029</c:v>
                </c:pt>
                <c:pt idx="5365">
                  <c:v>32030</c:v>
                </c:pt>
                <c:pt idx="5366">
                  <c:v>32031</c:v>
                </c:pt>
                <c:pt idx="5367">
                  <c:v>32032</c:v>
                </c:pt>
                <c:pt idx="5368">
                  <c:v>32033</c:v>
                </c:pt>
                <c:pt idx="5369">
                  <c:v>32034</c:v>
                </c:pt>
                <c:pt idx="5370">
                  <c:v>32035</c:v>
                </c:pt>
                <c:pt idx="5371">
                  <c:v>32036</c:v>
                </c:pt>
                <c:pt idx="5372">
                  <c:v>32037</c:v>
                </c:pt>
                <c:pt idx="5373">
                  <c:v>32038</c:v>
                </c:pt>
                <c:pt idx="5374">
                  <c:v>32039</c:v>
                </c:pt>
                <c:pt idx="5375">
                  <c:v>32040</c:v>
                </c:pt>
                <c:pt idx="5376">
                  <c:v>32041</c:v>
                </c:pt>
                <c:pt idx="5377">
                  <c:v>32042</c:v>
                </c:pt>
                <c:pt idx="5378">
                  <c:v>32043</c:v>
                </c:pt>
                <c:pt idx="5379">
                  <c:v>32044</c:v>
                </c:pt>
                <c:pt idx="5380">
                  <c:v>32045</c:v>
                </c:pt>
                <c:pt idx="5381">
                  <c:v>32046</c:v>
                </c:pt>
                <c:pt idx="5382">
                  <c:v>32047</c:v>
                </c:pt>
                <c:pt idx="5383">
                  <c:v>32048</c:v>
                </c:pt>
                <c:pt idx="5384">
                  <c:v>32049</c:v>
                </c:pt>
                <c:pt idx="5385">
                  <c:v>32050</c:v>
                </c:pt>
                <c:pt idx="5386">
                  <c:v>32051</c:v>
                </c:pt>
                <c:pt idx="5387">
                  <c:v>32052</c:v>
                </c:pt>
                <c:pt idx="5388">
                  <c:v>32053</c:v>
                </c:pt>
                <c:pt idx="5389">
                  <c:v>32054</c:v>
                </c:pt>
                <c:pt idx="5390">
                  <c:v>32055</c:v>
                </c:pt>
                <c:pt idx="5391">
                  <c:v>32056</c:v>
                </c:pt>
                <c:pt idx="5392">
                  <c:v>32057</c:v>
                </c:pt>
                <c:pt idx="5393">
                  <c:v>32058</c:v>
                </c:pt>
                <c:pt idx="5394">
                  <c:v>32059</c:v>
                </c:pt>
                <c:pt idx="5395">
                  <c:v>32060</c:v>
                </c:pt>
                <c:pt idx="5396">
                  <c:v>32061</c:v>
                </c:pt>
                <c:pt idx="5397">
                  <c:v>32062</c:v>
                </c:pt>
                <c:pt idx="5398">
                  <c:v>32063</c:v>
                </c:pt>
                <c:pt idx="5399">
                  <c:v>32064</c:v>
                </c:pt>
                <c:pt idx="5400">
                  <c:v>32065</c:v>
                </c:pt>
                <c:pt idx="5401">
                  <c:v>32066</c:v>
                </c:pt>
                <c:pt idx="5402">
                  <c:v>32067</c:v>
                </c:pt>
                <c:pt idx="5403">
                  <c:v>32068</c:v>
                </c:pt>
                <c:pt idx="5404">
                  <c:v>32069</c:v>
                </c:pt>
                <c:pt idx="5405">
                  <c:v>32070</c:v>
                </c:pt>
                <c:pt idx="5406">
                  <c:v>32071</c:v>
                </c:pt>
                <c:pt idx="5407">
                  <c:v>32072</c:v>
                </c:pt>
                <c:pt idx="5408">
                  <c:v>32073</c:v>
                </c:pt>
                <c:pt idx="5409">
                  <c:v>32074</c:v>
                </c:pt>
                <c:pt idx="5410">
                  <c:v>32075</c:v>
                </c:pt>
                <c:pt idx="5411">
                  <c:v>32076</c:v>
                </c:pt>
                <c:pt idx="5412">
                  <c:v>32077</c:v>
                </c:pt>
                <c:pt idx="5413">
                  <c:v>32078</c:v>
                </c:pt>
                <c:pt idx="5414">
                  <c:v>32079</c:v>
                </c:pt>
                <c:pt idx="5415">
                  <c:v>32080</c:v>
                </c:pt>
                <c:pt idx="5416">
                  <c:v>32081</c:v>
                </c:pt>
                <c:pt idx="5417">
                  <c:v>32082</c:v>
                </c:pt>
                <c:pt idx="5418">
                  <c:v>32083</c:v>
                </c:pt>
                <c:pt idx="5419">
                  <c:v>32084</c:v>
                </c:pt>
                <c:pt idx="5420">
                  <c:v>32085</c:v>
                </c:pt>
                <c:pt idx="5421">
                  <c:v>32086</c:v>
                </c:pt>
                <c:pt idx="5422">
                  <c:v>32087</c:v>
                </c:pt>
                <c:pt idx="5423">
                  <c:v>32088</c:v>
                </c:pt>
                <c:pt idx="5424">
                  <c:v>32089</c:v>
                </c:pt>
                <c:pt idx="5425">
                  <c:v>32090</c:v>
                </c:pt>
                <c:pt idx="5426">
                  <c:v>32091</c:v>
                </c:pt>
                <c:pt idx="5427">
                  <c:v>32092</c:v>
                </c:pt>
                <c:pt idx="5428">
                  <c:v>32093</c:v>
                </c:pt>
                <c:pt idx="5429">
                  <c:v>32094</c:v>
                </c:pt>
                <c:pt idx="5430">
                  <c:v>32095</c:v>
                </c:pt>
                <c:pt idx="5431">
                  <c:v>32096</c:v>
                </c:pt>
                <c:pt idx="5432">
                  <c:v>32097</c:v>
                </c:pt>
                <c:pt idx="5433">
                  <c:v>32098</c:v>
                </c:pt>
                <c:pt idx="5434">
                  <c:v>32099</c:v>
                </c:pt>
                <c:pt idx="5435">
                  <c:v>32100</c:v>
                </c:pt>
                <c:pt idx="5436">
                  <c:v>32101</c:v>
                </c:pt>
                <c:pt idx="5437">
                  <c:v>32102</c:v>
                </c:pt>
                <c:pt idx="5438">
                  <c:v>32103</c:v>
                </c:pt>
                <c:pt idx="5439">
                  <c:v>32104</c:v>
                </c:pt>
                <c:pt idx="5440">
                  <c:v>32105</c:v>
                </c:pt>
                <c:pt idx="5441">
                  <c:v>32106</c:v>
                </c:pt>
                <c:pt idx="5442">
                  <c:v>32107</c:v>
                </c:pt>
                <c:pt idx="5443">
                  <c:v>32108</c:v>
                </c:pt>
                <c:pt idx="5444">
                  <c:v>32109</c:v>
                </c:pt>
                <c:pt idx="5445">
                  <c:v>32110</c:v>
                </c:pt>
                <c:pt idx="5446">
                  <c:v>32111</c:v>
                </c:pt>
                <c:pt idx="5447">
                  <c:v>32112</c:v>
                </c:pt>
                <c:pt idx="5448">
                  <c:v>32113</c:v>
                </c:pt>
                <c:pt idx="5449">
                  <c:v>32114</c:v>
                </c:pt>
                <c:pt idx="5450">
                  <c:v>32115</c:v>
                </c:pt>
                <c:pt idx="5451">
                  <c:v>32116</c:v>
                </c:pt>
                <c:pt idx="5452">
                  <c:v>32117</c:v>
                </c:pt>
                <c:pt idx="5453">
                  <c:v>32118</c:v>
                </c:pt>
                <c:pt idx="5454">
                  <c:v>32119</c:v>
                </c:pt>
                <c:pt idx="5455">
                  <c:v>32120</c:v>
                </c:pt>
                <c:pt idx="5456">
                  <c:v>32121</c:v>
                </c:pt>
                <c:pt idx="5457">
                  <c:v>32122</c:v>
                </c:pt>
                <c:pt idx="5458">
                  <c:v>32123</c:v>
                </c:pt>
                <c:pt idx="5459">
                  <c:v>32124</c:v>
                </c:pt>
                <c:pt idx="5460">
                  <c:v>32125</c:v>
                </c:pt>
                <c:pt idx="5461">
                  <c:v>32126</c:v>
                </c:pt>
                <c:pt idx="5462">
                  <c:v>32127</c:v>
                </c:pt>
                <c:pt idx="5463">
                  <c:v>32128</c:v>
                </c:pt>
                <c:pt idx="5464">
                  <c:v>32129</c:v>
                </c:pt>
                <c:pt idx="5465">
                  <c:v>32130</c:v>
                </c:pt>
                <c:pt idx="5466">
                  <c:v>32131</c:v>
                </c:pt>
                <c:pt idx="5467">
                  <c:v>32132</c:v>
                </c:pt>
                <c:pt idx="5468">
                  <c:v>32133</c:v>
                </c:pt>
                <c:pt idx="5469">
                  <c:v>32134</c:v>
                </c:pt>
                <c:pt idx="5470">
                  <c:v>32135</c:v>
                </c:pt>
                <c:pt idx="5471">
                  <c:v>32136</c:v>
                </c:pt>
                <c:pt idx="5472">
                  <c:v>32137</c:v>
                </c:pt>
                <c:pt idx="5473">
                  <c:v>32138</c:v>
                </c:pt>
                <c:pt idx="5474">
                  <c:v>32139</c:v>
                </c:pt>
                <c:pt idx="5475">
                  <c:v>32140</c:v>
                </c:pt>
                <c:pt idx="5476">
                  <c:v>32141</c:v>
                </c:pt>
                <c:pt idx="5477">
                  <c:v>32142</c:v>
                </c:pt>
                <c:pt idx="5478">
                  <c:v>32143</c:v>
                </c:pt>
                <c:pt idx="5479">
                  <c:v>32144</c:v>
                </c:pt>
                <c:pt idx="5480">
                  <c:v>32145</c:v>
                </c:pt>
                <c:pt idx="5481">
                  <c:v>32146</c:v>
                </c:pt>
                <c:pt idx="5482">
                  <c:v>32147</c:v>
                </c:pt>
                <c:pt idx="5483">
                  <c:v>32148</c:v>
                </c:pt>
                <c:pt idx="5484">
                  <c:v>32149</c:v>
                </c:pt>
                <c:pt idx="5485">
                  <c:v>32150</c:v>
                </c:pt>
                <c:pt idx="5486">
                  <c:v>32151</c:v>
                </c:pt>
                <c:pt idx="5487">
                  <c:v>32152</c:v>
                </c:pt>
                <c:pt idx="5488">
                  <c:v>32153</c:v>
                </c:pt>
                <c:pt idx="5489">
                  <c:v>32154</c:v>
                </c:pt>
                <c:pt idx="5490">
                  <c:v>32155</c:v>
                </c:pt>
                <c:pt idx="5491">
                  <c:v>32156</c:v>
                </c:pt>
                <c:pt idx="5492">
                  <c:v>32157</c:v>
                </c:pt>
                <c:pt idx="5493">
                  <c:v>32158</c:v>
                </c:pt>
                <c:pt idx="5494">
                  <c:v>32159</c:v>
                </c:pt>
                <c:pt idx="5495">
                  <c:v>32160</c:v>
                </c:pt>
                <c:pt idx="5496">
                  <c:v>32161</c:v>
                </c:pt>
                <c:pt idx="5497">
                  <c:v>32162</c:v>
                </c:pt>
                <c:pt idx="5498">
                  <c:v>32163</c:v>
                </c:pt>
                <c:pt idx="5499">
                  <c:v>32164</c:v>
                </c:pt>
                <c:pt idx="5500">
                  <c:v>32165</c:v>
                </c:pt>
                <c:pt idx="5501">
                  <c:v>32166</c:v>
                </c:pt>
                <c:pt idx="5502">
                  <c:v>32167</c:v>
                </c:pt>
                <c:pt idx="5503">
                  <c:v>32168</c:v>
                </c:pt>
                <c:pt idx="5504">
                  <c:v>32169</c:v>
                </c:pt>
                <c:pt idx="5505">
                  <c:v>32170</c:v>
                </c:pt>
                <c:pt idx="5506">
                  <c:v>32171</c:v>
                </c:pt>
                <c:pt idx="5507">
                  <c:v>32172</c:v>
                </c:pt>
                <c:pt idx="5508">
                  <c:v>32173</c:v>
                </c:pt>
                <c:pt idx="5509">
                  <c:v>32174</c:v>
                </c:pt>
                <c:pt idx="5510">
                  <c:v>32175</c:v>
                </c:pt>
                <c:pt idx="5511">
                  <c:v>32176</c:v>
                </c:pt>
                <c:pt idx="5512">
                  <c:v>32177</c:v>
                </c:pt>
                <c:pt idx="5513">
                  <c:v>32178</c:v>
                </c:pt>
                <c:pt idx="5514">
                  <c:v>32179</c:v>
                </c:pt>
                <c:pt idx="5515">
                  <c:v>32180</c:v>
                </c:pt>
                <c:pt idx="5516">
                  <c:v>32181</c:v>
                </c:pt>
                <c:pt idx="5517">
                  <c:v>32182</c:v>
                </c:pt>
                <c:pt idx="5518">
                  <c:v>32183</c:v>
                </c:pt>
                <c:pt idx="5519">
                  <c:v>32184</c:v>
                </c:pt>
                <c:pt idx="5520">
                  <c:v>32185</c:v>
                </c:pt>
                <c:pt idx="5521">
                  <c:v>32186</c:v>
                </c:pt>
                <c:pt idx="5522">
                  <c:v>32187</c:v>
                </c:pt>
                <c:pt idx="5523">
                  <c:v>32188</c:v>
                </c:pt>
                <c:pt idx="5524">
                  <c:v>32189</c:v>
                </c:pt>
                <c:pt idx="5525">
                  <c:v>32190</c:v>
                </c:pt>
                <c:pt idx="5526">
                  <c:v>32191</c:v>
                </c:pt>
                <c:pt idx="5527">
                  <c:v>32192</c:v>
                </c:pt>
                <c:pt idx="5528">
                  <c:v>32193</c:v>
                </c:pt>
                <c:pt idx="5529">
                  <c:v>32194</c:v>
                </c:pt>
                <c:pt idx="5530">
                  <c:v>32195</c:v>
                </c:pt>
                <c:pt idx="5531">
                  <c:v>32196</c:v>
                </c:pt>
                <c:pt idx="5532">
                  <c:v>32197</c:v>
                </c:pt>
                <c:pt idx="5533">
                  <c:v>32198</c:v>
                </c:pt>
                <c:pt idx="5534">
                  <c:v>32199</c:v>
                </c:pt>
                <c:pt idx="5535">
                  <c:v>32200</c:v>
                </c:pt>
                <c:pt idx="5536">
                  <c:v>32201</c:v>
                </c:pt>
                <c:pt idx="5537">
                  <c:v>32202</c:v>
                </c:pt>
                <c:pt idx="5538">
                  <c:v>32203</c:v>
                </c:pt>
                <c:pt idx="5539">
                  <c:v>32204</c:v>
                </c:pt>
                <c:pt idx="5540">
                  <c:v>32205</c:v>
                </c:pt>
                <c:pt idx="5541">
                  <c:v>32206</c:v>
                </c:pt>
                <c:pt idx="5542">
                  <c:v>32207</c:v>
                </c:pt>
                <c:pt idx="5543">
                  <c:v>32208</c:v>
                </c:pt>
                <c:pt idx="5544">
                  <c:v>32209</c:v>
                </c:pt>
                <c:pt idx="5545">
                  <c:v>32210</c:v>
                </c:pt>
                <c:pt idx="5546">
                  <c:v>32211</c:v>
                </c:pt>
                <c:pt idx="5547">
                  <c:v>32212</c:v>
                </c:pt>
                <c:pt idx="5548">
                  <c:v>32213</c:v>
                </c:pt>
                <c:pt idx="5549">
                  <c:v>32214</c:v>
                </c:pt>
                <c:pt idx="5550">
                  <c:v>32215</c:v>
                </c:pt>
                <c:pt idx="5551">
                  <c:v>32216</c:v>
                </c:pt>
                <c:pt idx="5552">
                  <c:v>32217</c:v>
                </c:pt>
                <c:pt idx="5553">
                  <c:v>32218</c:v>
                </c:pt>
                <c:pt idx="5554">
                  <c:v>32219</c:v>
                </c:pt>
                <c:pt idx="5555">
                  <c:v>32220</c:v>
                </c:pt>
                <c:pt idx="5556">
                  <c:v>32221</c:v>
                </c:pt>
                <c:pt idx="5557">
                  <c:v>32222</c:v>
                </c:pt>
                <c:pt idx="5558">
                  <c:v>32223</c:v>
                </c:pt>
                <c:pt idx="5559">
                  <c:v>32224</c:v>
                </c:pt>
                <c:pt idx="5560">
                  <c:v>32225</c:v>
                </c:pt>
                <c:pt idx="5561">
                  <c:v>32226</c:v>
                </c:pt>
                <c:pt idx="5562">
                  <c:v>32227</c:v>
                </c:pt>
                <c:pt idx="5563">
                  <c:v>32228</c:v>
                </c:pt>
                <c:pt idx="5564">
                  <c:v>32229</c:v>
                </c:pt>
                <c:pt idx="5565">
                  <c:v>32230</c:v>
                </c:pt>
                <c:pt idx="5566">
                  <c:v>32231</c:v>
                </c:pt>
                <c:pt idx="5567">
                  <c:v>32232</c:v>
                </c:pt>
                <c:pt idx="5568">
                  <c:v>32233</c:v>
                </c:pt>
                <c:pt idx="5569">
                  <c:v>32234</c:v>
                </c:pt>
                <c:pt idx="5570">
                  <c:v>32235</c:v>
                </c:pt>
                <c:pt idx="5571">
                  <c:v>32236</c:v>
                </c:pt>
                <c:pt idx="5572">
                  <c:v>32237</c:v>
                </c:pt>
                <c:pt idx="5573">
                  <c:v>32238</c:v>
                </c:pt>
                <c:pt idx="5574">
                  <c:v>32239</c:v>
                </c:pt>
                <c:pt idx="5575">
                  <c:v>32240</c:v>
                </c:pt>
                <c:pt idx="5576">
                  <c:v>32241</c:v>
                </c:pt>
                <c:pt idx="5577">
                  <c:v>32242</c:v>
                </c:pt>
                <c:pt idx="5578">
                  <c:v>32243</c:v>
                </c:pt>
                <c:pt idx="5579">
                  <c:v>32244</c:v>
                </c:pt>
                <c:pt idx="5580">
                  <c:v>32245</c:v>
                </c:pt>
                <c:pt idx="5581">
                  <c:v>32246</c:v>
                </c:pt>
                <c:pt idx="5582">
                  <c:v>32247</c:v>
                </c:pt>
                <c:pt idx="5583">
                  <c:v>32248</c:v>
                </c:pt>
                <c:pt idx="5584">
                  <c:v>32249</c:v>
                </c:pt>
                <c:pt idx="5585">
                  <c:v>32250</c:v>
                </c:pt>
                <c:pt idx="5586">
                  <c:v>32251</c:v>
                </c:pt>
                <c:pt idx="5587">
                  <c:v>32252</c:v>
                </c:pt>
                <c:pt idx="5588">
                  <c:v>32253</c:v>
                </c:pt>
                <c:pt idx="5589">
                  <c:v>32254</c:v>
                </c:pt>
                <c:pt idx="5590">
                  <c:v>32255</c:v>
                </c:pt>
                <c:pt idx="5591">
                  <c:v>32256</c:v>
                </c:pt>
                <c:pt idx="5592">
                  <c:v>32257</c:v>
                </c:pt>
                <c:pt idx="5593">
                  <c:v>32258</c:v>
                </c:pt>
                <c:pt idx="5594">
                  <c:v>32259</c:v>
                </c:pt>
                <c:pt idx="5595">
                  <c:v>32260</c:v>
                </c:pt>
                <c:pt idx="5596">
                  <c:v>32261</c:v>
                </c:pt>
                <c:pt idx="5597">
                  <c:v>32262</c:v>
                </c:pt>
                <c:pt idx="5598">
                  <c:v>32263</c:v>
                </c:pt>
                <c:pt idx="5599">
                  <c:v>32264</c:v>
                </c:pt>
                <c:pt idx="5600">
                  <c:v>32265</c:v>
                </c:pt>
                <c:pt idx="5601">
                  <c:v>32266</c:v>
                </c:pt>
                <c:pt idx="5602">
                  <c:v>32267</c:v>
                </c:pt>
                <c:pt idx="5603">
                  <c:v>32268</c:v>
                </c:pt>
                <c:pt idx="5604">
                  <c:v>32269</c:v>
                </c:pt>
                <c:pt idx="5605">
                  <c:v>32270</c:v>
                </c:pt>
                <c:pt idx="5606">
                  <c:v>32271</c:v>
                </c:pt>
                <c:pt idx="5607">
                  <c:v>32272</c:v>
                </c:pt>
                <c:pt idx="5608">
                  <c:v>32273</c:v>
                </c:pt>
                <c:pt idx="5609">
                  <c:v>32274</c:v>
                </c:pt>
                <c:pt idx="5610">
                  <c:v>32275</c:v>
                </c:pt>
                <c:pt idx="5611">
                  <c:v>32276</c:v>
                </c:pt>
                <c:pt idx="5612">
                  <c:v>32277</c:v>
                </c:pt>
                <c:pt idx="5613">
                  <c:v>32278</c:v>
                </c:pt>
                <c:pt idx="5614">
                  <c:v>32279</c:v>
                </c:pt>
                <c:pt idx="5615">
                  <c:v>32280</c:v>
                </c:pt>
                <c:pt idx="5616">
                  <c:v>32281</c:v>
                </c:pt>
                <c:pt idx="5617">
                  <c:v>32282</c:v>
                </c:pt>
                <c:pt idx="5618">
                  <c:v>32283</c:v>
                </c:pt>
                <c:pt idx="5619">
                  <c:v>32284</c:v>
                </c:pt>
                <c:pt idx="5620">
                  <c:v>32285</c:v>
                </c:pt>
                <c:pt idx="5621">
                  <c:v>32286</c:v>
                </c:pt>
                <c:pt idx="5622">
                  <c:v>32287</c:v>
                </c:pt>
                <c:pt idx="5623">
                  <c:v>32288</c:v>
                </c:pt>
                <c:pt idx="5624">
                  <c:v>32289</c:v>
                </c:pt>
                <c:pt idx="5625">
                  <c:v>32290</c:v>
                </c:pt>
                <c:pt idx="5626">
                  <c:v>32291</c:v>
                </c:pt>
                <c:pt idx="5627">
                  <c:v>32292</c:v>
                </c:pt>
                <c:pt idx="5628">
                  <c:v>32293</c:v>
                </c:pt>
                <c:pt idx="5629">
                  <c:v>32294</c:v>
                </c:pt>
                <c:pt idx="5630">
                  <c:v>32295</c:v>
                </c:pt>
                <c:pt idx="5631">
                  <c:v>32296</c:v>
                </c:pt>
                <c:pt idx="5632">
                  <c:v>32297</c:v>
                </c:pt>
                <c:pt idx="5633">
                  <c:v>32298</c:v>
                </c:pt>
                <c:pt idx="5634">
                  <c:v>32299</c:v>
                </c:pt>
                <c:pt idx="5635">
                  <c:v>32300</c:v>
                </c:pt>
                <c:pt idx="5636">
                  <c:v>32301</c:v>
                </c:pt>
                <c:pt idx="5637">
                  <c:v>32302</c:v>
                </c:pt>
                <c:pt idx="5638">
                  <c:v>32303</c:v>
                </c:pt>
                <c:pt idx="5639">
                  <c:v>32304</c:v>
                </c:pt>
                <c:pt idx="5640">
                  <c:v>32305</c:v>
                </c:pt>
                <c:pt idx="5641">
                  <c:v>32306</c:v>
                </c:pt>
                <c:pt idx="5642">
                  <c:v>32307</c:v>
                </c:pt>
                <c:pt idx="5643">
                  <c:v>32308</c:v>
                </c:pt>
                <c:pt idx="5644">
                  <c:v>32309</c:v>
                </c:pt>
                <c:pt idx="5645">
                  <c:v>32310</c:v>
                </c:pt>
                <c:pt idx="5646">
                  <c:v>32311</c:v>
                </c:pt>
                <c:pt idx="5647">
                  <c:v>32312</c:v>
                </c:pt>
                <c:pt idx="5648">
                  <c:v>32313</c:v>
                </c:pt>
                <c:pt idx="5649">
                  <c:v>32314</c:v>
                </c:pt>
                <c:pt idx="5650">
                  <c:v>32315</c:v>
                </c:pt>
                <c:pt idx="5651">
                  <c:v>32316</c:v>
                </c:pt>
                <c:pt idx="5652">
                  <c:v>32317</c:v>
                </c:pt>
                <c:pt idx="5653">
                  <c:v>32318</c:v>
                </c:pt>
                <c:pt idx="5654">
                  <c:v>32319</c:v>
                </c:pt>
                <c:pt idx="5655">
                  <c:v>32320</c:v>
                </c:pt>
                <c:pt idx="5656">
                  <c:v>32321</c:v>
                </c:pt>
                <c:pt idx="5657">
                  <c:v>32322</c:v>
                </c:pt>
                <c:pt idx="5658">
                  <c:v>32323</c:v>
                </c:pt>
                <c:pt idx="5659">
                  <c:v>32324</c:v>
                </c:pt>
                <c:pt idx="5660">
                  <c:v>32325</c:v>
                </c:pt>
                <c:pt idx="5661">
                  <c:v>32326</c:v>
                </c:pt>
                <c:pt idx="5662">
                  <c:v>32327</c:v>
                </c:pt>
                <c:pt idx="5663">
                  <c:v>32328</c:v>
                </c:pt>
                <c:pt idx="5664">
                  <c:v>32329</c:v>
                </c:pt>
                <c:pt idx="5665">
                  <c:v>32330</c:v>
                </c:pt>
                <c:pt idx="5666">
                  <c:v>32331</c:v>
                </c:pt>
                <c:pt idx="5667">
                  <c:v>32332</c:v>
                </c:pt>
                <c:pt idx="5668">
                  <c:v>32333</c:v>
                </c:pt>
                <c:pt idx="5669">
                  <c:v>32334</c:v>
                </c:pt>
                <c:pt idx="5670">
                  <c:v>32335</c:v>
                </c:pt>
                <c:pt idx="5671">
                  <c:v>32336</c:v>
                </c:pt>
                <c:pt idx="5672">
                  <c:v>32337</c:v>
                </c:pt>
                <c:pt idx="5673">
                  <c:v>32338</c:v>
                </c:pt>
                <c:pt idx="5674">
                  <c:v>32339</c:v>
                </c:pt>
                <c:pt idx="5675">
                  <c:v>32340</c:v>
                </c:pt>
                <c:pt idx="5676">
                  <c:v>32341</c:v>
                </c:pt>
                <c:pt idx="5677">
                  <c:v>32342</c:v>
                </c:pt>
                <c:pt idx="5678">
                  <c:v>32343</c:v>
                </c:pt>
                <c:pt idx="5679">
                  <c:v>32344</c:v>
                </c:pt>
                <c:pt idx="5680">
                  <c:v>32345</c:v>
                </c:pt>
                <c:pt idx="5681">
                  <c:v>32346</c:v>
                </c:pt>
                <c:pt idx="5682">
                  <c:v>32347</c:v>
                </c:pt>
                <c:pt idx="5683">
                  <c:v>32348</c:v>
                </c:pt>
                <c:pt idx="5684">
                  <c:v>32349</c:v>
                </c:pt>
                <c:pt idx="5685">
                  <c:v>32350</c:v>
                </c:pt>
                <c:pt idx="5686">
                  <c:v>32351</c:v>
                </c:pt>
                <c:pt idx="5687">
                  <c:v>32352</c:v>
                </c:pt>
                <c:pt idx="5688">
                  <c:v>32353</c:v>
                </c:pt>
                <c:pt idx="5689">
                  <c:v>32354</c:v>
                </c:pt>
                <c:pt idx="5690">
                  <c:v>32355</c:v>
                </c:pt>
                <c:pt idx="5691">
                  <c:v>32356</c:v>
                </c:pt>
                <c:pt idx="5692">
                  <c:v>32357</c:v>
                </c:pt>
                <c:pt idx="5693">
                  <c:v>32358</c:v>
                </c:pt>
                <c:pt idx="5694">
                  <c:v>32359</c:v>
                </c:pt>
                <c:pt idx="5695">
                  <c:v>32360</c:v>
                </c:pt>
                <c:pt idx="5696">
                  <c:v>32361</c:v>
                </c:pt>
                <c:pt idx="5697">
                  <c:v>32362</c:v>
                </c:pt>
                <c:pt idx="5698">
                  <c:v>32363</c:v>
                </c:pt>
                <c:pt idx="5699">
                  <c:v>32364</c:v>
                </c:pt>
                <c:pt idx="5700">
                  <c:v>32365</c:v>
                </c:pt>
                <c:pt idx="5701">
                  <c:v>32366</c:v>
                </c:pt>
                <c:pt idx="5702">
                  <c:v>32367</c:v>
                </c:pt>
                <c:pt idx="5703">
                  <c:v>32368</c:v>
                </c:pt>
                <c:pt idx="5704">
                  <c:v>32369</c:v>
                </c:pt>
                <c:pt idx="5705">
                  <c:v>32370</c:v>
                </c:pt>
                <c:pt idx="5706">
                  <c:v>32371</c:v>
                </c:pt>
                <c:pt idx="5707">
                  <c:v>32372</c:v>
                </c:pt>
                <c:pt idx="5708">
                  <c:v>32373</c:v>
                </c:pt>
                <c:pt idx="5709">
                  <c:v>32374</c:v>
                </c:pt>
                <c:pt idx="5710">
                  <c:v>32375</c:v>
                </c:pt>
                <c:pt idx="5711">
                  <c:v>32376</c:v>
                </c:pt>
                <c:pt idx="5712">
                  <c:v>32377</c:v>
                </c:pt>
                <c:pt idx="5713">
                  <c:v>32378</c:v>
                </c:pt>
                <c:pt idx="5714">
                  <c:v>32379</c:v>
                </c:pt>
                <c:pt idx="5715">
                  <c:v>32380</c:v>
                </c:pt>
                <c:pt idx="5716">
                  <c:v>32381</c:v>
                </c:pt>
                <c:pt idx="5717">
                  <c:v>32382</c:v>
                </c:pt>
                <c:pt idx="5718">
                  <c:v>32383</c:v>
                </c:pt>
                <c:pt idx="5719">
                  <c:v>32384</c:v>
                </c:pt>
                <c:pt idx="5720">
                  <c:v>32385</c:v>
                </c:pt>
                <c:pt idx="5721">
                  <c:v>32386</c:v>
                </c:pt>
                <c:pt idx="5722">
                  <c:v>32387</c:v>
                </c:pt>
                <c:pt idx="5723">
                  <c:v>32388</c:v>
                </c:pt>
                <c:pt idx="5724">
                  <c:v>32389</c:v>
                </c:pt>
                <c:pt idx="5725">
                  <c:v>32390</c:v>
                </c:pt>
                <c:pt idx="5726">
                  <c:v>32391</c:v>
                </c:pt>
                <c:pt idx="5727">
                  <c:v>32392</c:v>
                </c:pt>
                <c:pt idx="5728">
                  <c:v>32393</c:v>
                </c:pt>
                <c:pt idx="5729">
                  <c:v>32394</c:v>
                </c:pt>
                <c:pt idx="5730">
                  <c:v>32395</c:v>
                </c:pt>
                <c:pt idx="5731">
                  <c:v>32396</c:v>
                </c:pt>
                <c:pt idx="5732">
                  <c:v>32397</c:v>
                </c:pt>
                <c:pt idx="5733">
                  <c:v>32398</c:v>
                </c:pt>
                <c:pt idx="5734">
                  <c:v>32399</c:v>
                </c:pt>
                <c:pt idx="5735">
                  <c:v>32400</c:v>
                </c:pt>
                <c:pt idx="5736">
                  <c:v>32401</c:v>
                </c:pt>
                <c:pt idx="5737">
                  <c:v>32402</c:v>
                </c:pt>
                <c:pt idx="5738">
                  <c:v>32403</c:v>
                </c:pt>
                <c:pt idx="5739">
                  <c:v>32404</c:v>
                </c:pt>
                <c:pt idx="5740">
                  <c:v>32405</c:v>
                </c:pt>
                <c:pt idx="5741">
                  <c:v>32406</c:v>
                </c:pt>
                <c:pt idx="5742">
                  <c:v>32407</c:v>
                </c:pt>
                <c:pt idx="5743">
                  <c:v>32408</c:v>
                </c:pt>
                <c:pt idx="5744">
                  <c:v>32409</c:v>
                </c:pt>
                <c:pt idx="5745">
                  <c:v>32410</c:v>
                </c:pt>
                <c:pt idx="5746">
                  <c:v>32411</c:v>
                </c:pt>
                <c:pt idx="5747">
                  <c:v>32412</c:v>
                </c:pt>
                <c:pt idx="5748">
                  <c:v>32413</c:v>
                </c:pt>
                <c:pt idx="5749">
                  <c:v>32414</c:v>
                </c:pt>
                <c:pt idx="5750">
                  <c:v>32415</c:v>
                </c:pt>
                <c:pt idx="5751">
                  <c:v>32416</c:v>
                </c:pt>
                <c:pt idx="5752">
                  <c:v>32417</c:v>
                </c:pt>
                <c:pt idx="5753">
                  <c:v>32418</c:v>
                </c:pt>
                <c:pt idx="5754">
                  <c:v>32419</c:v>
                </c:pt>
                <c:pt idx="5755">
                  <c:v>32420</c:v>
                </c:pt>
                <c:pt idx="5756">
                  <c:v>32421</c:v>
                </c:pt>
                <c:pt idx="5757">
                  <c:v>32422</c:v>
                </c:pt>
                <c:pt idx="5758">
                  <c:v>32423</c:v>
                </c:pt>
                <c:pt idx="5759">
                  <c:v>32424</c:v>
                </c:pt>
                <c:pt idx="5760">
                  <c:v>32425</c:v>
                </c:pt>
                <c:pt idx="5761">
                  <c:v>32426</c:v>
                </c:pt>
                <c:pt idx="5762">
                  <c:v>32427</c:v>
                </c:pt>
                <c:pt idx="5763">
                  <c:v>32428</c:v>
                </c:pt>
                <c:pt idx="5764">
                  <c:v>32429</c:v>
                </c:pt>
                <c:pt idx="5765">
                  <c:v>32430</c:v>
                </c:pt>
                <c:pt idx="5766">
                  <c:v>32431</c:v>
                </c:pt>
                <c:pt idx="5767">
                  <c:v>32432</c:v>
                </c:pt>
                <c:pt idx="5768">
                  <c:v>32433</c:v>
                </c:pt>
                <c:pt idx="5769">
                  <c:v>32434</c:v>
                </c:pt>
                <c:pt idx="5770">
                  <c:v>32435</c:v>
                </c:pt>
                <c:pt idx="5771">
                  <c:v>32436</c:v>
                </c:pt>
                <c:pt idx="5772">
                  <c:v>32437</c:v>
                </c:pt>
                <c:pt idx="5773">
                  <c:v>32438</c:v>
                </c:pt>
                <c:pt idx="5774">
                  <c:v>32439</c:v>
                </c:pt>
                <c:pt idx="5775">
                  <c:v>32440</c:v>
                </c:pt>
                <c:pt idx="5776">
                  <c:v>32441</c:v>
                </c:pt>
                <c:pt idx="5777">
                  <c:v>32442</c:v>
                </c:pt>
                <c:pt idx="5778">
                  <c:v>32443</c:v>
                </c:pt>
                <c:pt idx="5779">
                  <c:v>32444</c:v>
                </c:pt>
                <c:pt idx="5780">
                  <c:v>32445</c:v>
                </c:pt>
                <c:pt idx="5781">
                  <c:v>32446</c:v>
                </c:pt>
                <c:pt idx="5782">
                  <c:v>32447</c:v>
                </c:pt>
                <c:pt idx="5783">
                  <c:v>32448</c:v>
                </c:pt>
                <c:pt idx="5784">
                  <c:v>32449</c:v>
                </c:pt>
                <c:pt idx="5785">
                  <c:v>32450</c:v>
                </c:pt>
                <c:pt idx="5786">
                  <c:v>32451</c:v>
                </c:pt>
                <c:pt idx="5787">
                  <c:v>32452</c:v>
                </c:pt>
                <c:pt idx="5788">
                  <c:v>32453</c:v>
                </c:pt>
                <c:pt idx="5789">
                  <c:v>32454</c:v>
                </c:pt>
                <c:pt idx="5790">
                  <c:v>32455</c:v>
                </c:pt>
                <c:pt idx="5791">
                  <c:v>32456</c:v>
                </c:pt>
                <c:pt idx="5792">
                  <c:v>32457</c:v>
                </c:pt>
                <c:pt idx="5793">
                  <c:v>32458</c:v>
                </c:pt>
                <c:pt idx="5794">
                  <c:v>32459</c:v>
                </c:pt>
                <c:pt idx="5795">
                  <c:v>32460</c:v>
                </c:pt>
                <c:pt idx="5796">
                  <c:v>32461</c:v>
                </c:pt>
                <c:pt idx="5797">
                  <c:v>32462</c:v>
                </c:pt>
                <c:pt idx="5798">
                  <c:v>32463</c:v>
                </c:pt>
                <c:pt idx="5799">
                  <c:v>32464</c:v>
                </c:pt>
                <c:pt idx="5800">
                  <c:v>32465</c:v>
                </c:pt>
                <c:pt idx="5801">
                  <c:v>32466</c:v>
                </c:pt>
                <c:pt idx="5802">
                  <c:v>32467</c:v>
                </c:pt>
                <c:pt idx="5803">
                  <c:v>32468</c:v>
                </c:pt>
                <c:pt idx="5804">
                  <c:v>32469</c:v>
                </c:pt>
                <c:pt idx="5805">
                  <c:v>32470</c:v>
                </c:pt>
                <c:pt idx="5806">
                  <c:v>32471</c:v>
                </c:pt>
                <c:pt idx="5807">
                  <c:v>32472</c:v>
                </c:pt>
                <c:pt idx="5808">
                  <c:v>32473</c:v>
                </c:pt>
                <c:pt idx="5809">
                  <c:v>32474</c:v>
                </c:pt>
                <c:pt idx="5810">
                  <c:v>32475</c:v>
                </c:pt>
                <c:pt idx="5811">
                  <c:v>32476</c:v>
                </c:pt>
                <c:pt idx="5812">
                  <c:v>32477</c:v>
                </c:pt>
                <c:pt idx="5813">
                  <c:v>32478</c:v>
                </c:pt>
                <c:pt idx="5814">
                  <c:v>32479</c:v>
                </c:pt>
                <c:pt idx="5815">
                  <c:v>32480</c:v>
                </c:pt>
                <c:pt idx="5816">
                  <c:v>32481</c:v>
                </c:pt>
                <c:pt idx="5817">
                  <c:v>32482</c:v>
                </c:pt>
                <c:pt idx="5818">
                  <c:v>32483</c:v>
                </c:pt>
                <c:pt idx="5819">
                  <c:v>32484</c:v>
                </c:pt>
                <c:pt idx="5820">
                  <c:v>32485</c:v>
                </c:pt>
                <c:pt idx="5821">
                  <c:v>32486</c:v>
                </c:pt>
                <c:pt idx="5822">
                  <c:v>32487</c:v>
                </c:pt>
                <c:pt idx="5823">
                  <c:v>32488</c:v>
                </c:pt>
                <c:pt idx="5824">
                  <c:v>32489</c:v>
                </c:pt>
                <c:pt idx="5825">
                  <c:v>32490</c:v>
                </c:pt>
                <c:pt idx="5826">
                  <c:v>32491</c:v>
                </c:pt>
                <c:pt idx="5827">
                  <c:v>32492</c:v>
                </c:pt>
                <c:pt idx="5828">
                  <c:v>32493</c:v>
                </c:pt>
                <c:pt idx="5829">
                  <c:v>32494</c:v>
                </c:pt>
                <c:pt idx="5830">
                  <c:v>32495</c:v>
                </c:pt>
                <c:pt idx="5831">
                  <c:v>32496</c:v>
                </c:pt>
                <c:pt idx="5832">
                  <c:v>32497</c:v>
                </c:pt>
                <c:pt idx="5833">
                  <c:v>32498</c:v>
                </c:pt>
                <c:pt idx="5834">
                  <c:v>32499</c:v>
                </c:pt>
                <c:pt idx="5835">
                  <c:v>32500</c:v>
                </c:pt>
                <c:pt idx="5836">
                  <c:v>32501</c:v>
                </c:pt>
                <c:pt idx="5837">
                  <c:v>32502</c:v>
                </c:pt>
                <c:pt idx="5838">
                  <c:v>32503</c:v>
                </c:pt>
                <c:pt idx="5839">
                  <c:v>32504</c:v>
                </c:pt>
                <c:pt idx="5840">
                  <c:v>32505</c:v>
                </c:pt>
                <c:pt idx="5841">
                  <c:v>32506</c:v>
                </c:pt>
                <c:pt idx="5842">
                  <c:v>32507</c:v>
                </c:pt>
                <c:pt idx="5843">
                  <c:v>32508</c:v>
                </c:pt>
                <c:pt idx="5844">
                  <c:v>32509</c:v>
                </c:pt>
                <c:pt idx="5845">
                  <c:v>32510</c:v>
                </c:pt>
                <c:pt idx="5846">
                  <c:v>32511</c:v>
                </c:pt>
                <c:pt idx="5847">
                  <c:v>32512</c:v>
                </c:pt>
                <c:pt idx="5848">
                  <c:v>32513</c:v>
                </c:pt>
                <c:pt idx="5849">
                  <c:v>32514</c:v>
                </c:pt>
                <c:pt idx="5850">
                  <c:v>32515</c:v>
                </c:pt>
                <c:pt idx="5851">
                  <c:v>32516</c:v>
                </c:pt>
                <c:pt idx="5852">
                  <c:v>32517</c:v>
                </c:pt>
                <c:pt idx="5853">
                  <c:v>32518</c:v>
                </c:pt>
                <c:pt idx="5854">
                  <c:v>32519</c:v>
                </c:pt>
                <c:pt idx="5855">
                  <c:v>32520</c:v>
                </c:pt>
                <c:pt idx="5856">
                  <c:v>32521</c:v>
                </c:pt>
                <c:pt idx="5857">
                  <c:v>32522</c:v>
                </c:pt>
                <c:pt idx="5858">
                  <c:v>32523</c:v>
                </c:pt>
                <c:pt idx="5859">
                  <c:v>32524</c:v>
                </c:pt>
                <c:pt idx="5860">
                  <c:v>32525</c:v>
                </c:pt>
                <c:pt idx="5861">
                  <c:v>32526</c:v>
                </c:pt>
                <c:pt idx="5862">
                  <c:v>32527</c:v>
                </c:pt>
                <c:pt idx="5863">
                  <c:v>32528</c:v>
                </c:pt>
                <c:pt idx="5864">
                  <c:v>32529</c:v>
                </c:pt>
                <c:pt idx="5865">
                  <c:v>32530</c:v>
                </c:pt>
                <c:pt idx="5866">
                  <c:v>32531</c:v>
                </c:pt>
                <c:pt idx="5867">
                  <c:v>32532</c:v>
                </c:pt>
                <c:pt idx="5868">
                  <c:v>32533</c:v>
                </c:pt>
                <c:pt idx="5869">
                  <c:v>32534</c:v>
                </c:pt>
                <c:pt idx="5870">
                  <c:v>32535</c:v>
                </c:pt>
                <c:pt idx="5871">
                  <c:v>32536</c:v>
                </c:pt>
                <c:pt idx="5872">
                  <c:v>32537</c:v>
                </c:pt>
                <c:pt idx="5873">
                  <c:v>32538</c:v>
                </c:pt>
                <c:pt idx="5874">
                  <c:v>32539</c:v>
                </c:pt>
                <c:pt idx="5875">
                  <c:v>32540</c:v>
                </c:pt>
                <c:pt idx="5876">
                  <c:v>32541</c:v>
                </c:pt>
                <c:pt idx="5877">
                  <c:v>32542</c:v>
                </c:pt>
                <c:pt idx="5878">
                  <c:v>32543</c:v>
                </c:pt>
                <c:pt idx="5879">
                  <c:v>32544</c:v>
                </c:pt>
                <c:pt idx="5880">
                  <c:v>32545</c:v>
                </c:pt>
                <c:pt idx="5881">
                  <c:v>32546</c:v>
                </c:pt>
                <c:pt idx="5882">
                  <c:v>32547</c:v>
                </c:pt>
                <c:pt idx="5883">
                  <c:v>32548</c:v>
                </c:pt>
                <c:pt idx="5884">
                  <c:v>32549</c:v>
                </c:pt>
                <c:pt idx="5885">
                  <c:v>32550</c:v>
                </c:pt>
                <c:pt idx="5886">
                  <c:v>32551</c:v>
                </c:pt>
                <c:pt idx="5887">
                  <c:v>32552</c:v>
                </c:pt>
                <c:pt idx="5888">
                  <c:v>32553</c:v>
                </c:pt>
                <c:pt idx="5889">
                  <c:v>32554</c:v>
                </c:pt>
                <c:pt idx="5890">
                  <c:v>32555</c:v>
                </c:pt>
                <c:pt idx="5891">
                  <c:v>32556</c:v>
                </c:pt>
                <c:pt idx="5892">
                  <c:v>32557</c:v>
                </c:pt>
                <c:pt idx="5893">
                  <c:v>32558</c:v>
                </c:pt>
                <c:pt idx="5894">
                  <c:v>32559</c:v>
                </c:pt>
                <c:pt idx="5895">
                  <c:v>32560</c:v>
                </c:pt>
                <c:pt idx="5896">
                  <c:v>32561</c:v>
                </c:pt>
                <c:pt idx="5897">
                  <c:v>32562</c:v>
                </c:pt>
                <c:pt idx="5898">
                  <c:v>32563</c:v>
                </c:pt>
                <c:pt idx="5899">
                  <c:v>32564</c:v>
                </c:pt>
                <c:pt idx="5900">
                  <c:v>32565</c:v>
                </c:pt>
                <c:pt idx="5901">
                  <c:v>32566</c:v>
                </c:pt>
                <c:pt idx="5902">
                  <c:v>32567</c:v>
                </c:pt>
                <c:pt idx="5903">
                  <c:v>32568</c:v>
                </c:pt>
                <c:pt idx="5904">
                  <c:v>32569</c:v>
                </c:pt>
                <c:pt idx="5905">
                  <c:v>32570</c:v>
                </c:pt>
                <c:pt idx="5906">
                  <c:v>32571</c:v>
                </c:pt>
                <c:pt idx="5907">
                  <c:v>32572</c:v>
                </c:pt>
                <c:pt idx="5908">
                  <c:v>32573</c:v>
                </c:pt>
                <c:pt idx="5909">
                  <c:v>32574</c:v>
                </c:pt>
                <c:pt idx="5910">
                  <c:v>32575</c:v>
                </c:pt>
                <c:pt idx="5911">
                  <c:v>32576</c:v>
                </c:pt>
                <c:pt idx="5912">
                  <c:v>32577</c:v>
                </c:pt>
                <c:pt idx="5913">
                  <c:v>32578</c:v>
                </c:pt>
                <c:pt idx="5914">
                  <c:v>32579</c:v>
                </c:pt>
                <c:pt idx="5915">
                  <c:v>32580</c:v>
                </c:pt>
                <c:pt idx="5916">
                  <c:v>32581</c:v>
                </c:pt>
                <c:pt idx="5917">
                  <c:v>32582</c:v>
                </c:pt>
                <c:pt idx="5918">
                  <c:v>32583</c:v>
                </c:pt>
                <c:pt idx="5919">
                  <c:v>32584</c:v>
                </c:pt>
                <c:pt idx="5920">
                  <c:v>32585</c:v>
                </c:pt>
                <c:pt idx="5921">
                  <c:v>32586</c:v>
                </c:pt>
                <c:pt idx="5922">
                  <c:v>32587</c:v>
                </c:pt>
                <c:pt idx="5923">
                  <c:v>32588</c:v>
                </c:pt>
                <c:pt idx="5924">
                  <c:v>32589</c:v>
                </c:pt>
                <c:pt idx="5925">
                  <c:v>32590</c:v>
                </c:pt>
                <c:pt idx="5926">
                  <c:v>32591</c:v>
                </c:pt>
                <c:pt idx="5927">
                  <c:v>32592</c:v>
                </c:pt>
                <c:pt idx="5928">
                  <c:v>32593</c:v>
                </c:pt>
                <c:pt idx="5929">
                  <c:v>32594</c:v>
                </c:pt>
                <c:pt idx="5930">
                  <c:v>32595</c:v>
                </c:pt>
                <c:pt idx="5931">
                  <c:v>32596</c:v>
                </c:pt>
                <c:pt idx="5932">
                  <c:v>32597</c:v>
                </c:pt>
                <c:pt idx="5933">
                  <c:v>32598</c:v>
                </c:pt>
                <c:pt idx="5934">
                  <c:v>32599</c:v>
                </c:pt>
                <c:pt idx="5935">
                  <c:v>32600</c:v>
                </c:pt>
                <c:pt idx="5936">
                  <c:v>32601</c:v>
                </c:pt>
                <c:pt idx="5937">
                  <c:v>32602</c:v>
                </c:pt>
                <c:pt idx="5938">
                  <c:v>32603</c:v>
                </c:pt>
                <c:pt idx="5939">
                  <c:v>32604</c:v>
                </c:pt>
                <c:pt idx="5940">
                  <c:v>32605</c:v>
                </c:pt>
                <c:pt idx="5941">
                  <c:v>32606</c:v>
                </c:pt>
                <c:pt idx="5942">
                  <c:v>32607</c:v>
                </c:pt>
                <c:pt idx="5943">
                  <c:v>32608</c:v>
                </c:pt>
                <c:pt idx="5944">
                  <c:v>32609</c:v>
                </c:pt>
                <c:pt idx="5945">
                  <c:v>32610</c:v>
                </c:pt>
                <c:pt idx="5946">
                  <c:v>32611</c:v>
                </c:pt>
                <c:pt idx="5947">
                  <c:v>32612</c:v>
                </c:pt>
                <c:pt idx="5948">
                  <c:v>32613</c:v>
                </c:pt>
                <c:pt idx="5949">
                  <c:v>32614</c:v>
                </c:pt>
                <c:pt idx="5950">
                  <c:v>32615</c:v>
                </c:pt>
                <c:pt idx="5951">
                  <c:v>32616</c:v>
                </c:pt>
                <c:pt idx="5952">
                  <c:v>32617</c:v>
                </c:pt>
                <c:pt idx="5953">
                  <c:v>32618</c:v>
                </c:pt>
                <c:pt idx="5954">
                  <c:v>32619</c:v>
                </c:pt>
                <c:pt idx="5955">
                  <c:v>32620</c:v>
                </c:pt>
                <c:pt idx="5956">
                  <c:v>32621</c:v>
                </c:pt>
                <c:pt idx="5957">
                  <c:v>32622</c:v>
                </c:pt>
                <c:pt idx="5958">
                  <c:v>32623</c:v>
                </c:pt>
                <c:pt idx="5959">
                  <c:v>32624</c:v>
                </c:pt>
                <c:pt idx="5960">
                  <c:v>32625</c:v>
                </c:pt>
                <c:pt idx="5961">
                  <c:v>32626</c:v>
                </c:pt>
                <c:pt idx="5962">
                  <c:v>32627</c:v>
                </c:pt>
                <c:pt idx="5963">
                  <c:v>32628</c:v>
                </c:pt>
                <c:pt idx="5964">
                  <c:v>32629</c:v>
                </c:pt>
                <c:pt idx="5965">
                  <c:v>32630</c:v>
                </c:pt>
                <c:pt idx="5966">
                  <c:v>32631</c:v>
                </c:pt>
                <c:pt idx="5967">
                  <c:v>32632</c:v>
                </c:pt>
                <c:pt idx="5968">
                  <c:v>32633</c:v>
                </c:pt>
                <c:pt idx="5969">
                  <c:v>32634</c:v>
                </c:pt>
                <c:pt idx="5970">
                  <c:v>32635</c:v>
                </c:pt>
                <c:pt idx="5971">
                  <c:v>32636</c:v>
                </c:pt>
                <c:pt idx="5972">
                  <c:v>32637</c:v>
                </c:pt>
                <c:pt idx="5973">
                  <c:v>32638</c:v>
                </c:pt>
                <c:pt idx="5974">
                  <c:v>32639</c:v>
                </c:pt>
                <c:pt idx="5975">
                  <c:v>32640</c:v>
                </c:pt>
                <c:pt idx="5976">
                  <c:v>32641</c:v>
                </c:pt>
                <c:pt idx="5977">
                  <c:v>32642</c:v>
                </c:pt>
                <c:pt idx="5978">
                  <c:v>32643</c:v>
                </c:pt>
                <c:pt idx="5979">
                  <c:v>32644</c:v>
                </c:pt>
                <c:pt idx="5980">
                  <c:v>32645</c:v>
                </c:pt>
                <c:pt idx="5981">
                  <c:v>32646</c:v>
                </c:pt>
                <c:pt idx="5982">
                  <c:v>32647</c:v>
                </c:pt>
                <c:pt idx="5983">
                  <c:v>32648</c:v>
                </c:pt>
                <c:pt idx="5984">
                  <c:v>32649</c:v>
                </c:pt>
                <c:pt idx="5985">
                  <c:v>32650</c:v>
                </c:pt>
                <c:pt idx="5986">
                  <c:v>32651</c:v>
                </c:pt>
                <c:pt idx="5987">
                  <c:v>32652</c:v>
                </c:pt>
                <c:pt idx="5988">
                  <c:v>32653</c:v>
                </c:pt>
                <c:pt idx="5989">
                  <c:v>32654</c:v>
                </c:pt>
                <c:pt idx="5990">
                  <c:v>32655</c:v>
                </c:pt>
                <c:pt idx="5991">
                  <c:v>32656</c:v>
                </c:pt>
                <c:pt idx="5992">
                  <c:v>32657</c:v>
                </c:pt>
                <c:pt idx="5993">
                  <c:v>32658</c:v>
                </c:pt>
                <c:pt idx="5994">
                  <c:v>32659</c:v>
                </c:pt>
                <c:pt idx="5995">
                  <c:v>32660</c:v>
                </c:pt>
                <c:pt idx="5996">
                  <c:v>32661</c:v>
                </c:pt>
                <c:pt idx="5997">
                  <c:v>32662</c:v>
                </c:pt>
                <c:pt idx="5998">
                  <c:v>32663</c:v>
                </c:pt>
                <c:pt idx="5999">
                  <c:v>32664</c:v>
                </c:pt>
                <c:pt idx="6000">
                  <c:v>32665</c:v>
                </c:pt>
                <c:pt idx="6001">
                  <c:v>32666</c:v>
                </c:pt>
                <c:pt idx="6002">
                  <c:v>32667</c:v>
                </c:pt>
                <c:pt idx="6003">
                  <c:v>32668</c:v>
                </c:pt>
                <c:pt idx="6004">
                  <c:v>32669</c:v>
                </c:pt>
                <c:pt idx="6005">
                  <c:v>32670</c:v>
                </c:pt>
                <c:pt idx="6006">
                  <c:v>32671</c:v>
                </c:pt>
                <c:pt idx="6007">
                  <c:v>32672</c:v>
                </c:pt>
                <c:pt idx="6008">
                  <c:v>32673</c:v>
                </c:pt>
                <c:pt idx="6009">
                  <c:v>32674</c:v>
                </c:pt>
                <c:pt idx="6010">
                  <c:v>32675</c:v>
                </c:pt>
                <c:pt idx="6011">
                  <c:v>32676</c:v>
                </c:pt>
                <c:pt idx="6012">
                  <c:v>32677</c:v>
                </c:pt>
                <c:pt idx="6013">
                  <c:v>32678</c:v>
                </c:pt>
                <c:pt idx="6014">
                  <c:v>32679</c:v>
                </c:pt>
                <c:pt idx="6015">
                  <c:v>32680</c:v>
                </c:pt>
                <c:pt idx="6016">
                  <c:v>32681</c:v>
                </c:pt>
                <c:pt idx="6017">
                  <c:v>32682</c:v>
                </c:pt>
                <c:pt idx="6018">
                  <c:v>32683</c:v>
                </c:pt>
                <c:pt idx="6019">
                  <c:v>32684</c:v>
                </c:pt>
                <c:pt idx="6020">
                  <c:v>32685</c:v>
                </c:pt>
                <c:pt idx="6021">
                  <c:v>32686</c:v>
                </c:pt>
                <c:pt idx="6022">
                  <c:v>32687</c:v>
                </c:pt>
                <c:pt idx="6023">
                  <c:v>32688</c:v>
                </c:pt>
                <c:pt idx="6024">
                  <c:v>32689</c:v>
                </c:pt>
                <c:pt idx="6025">
                  <c:v>32690</c:v>
                </c:pt>
                <c:pt idx="6026">
                  <c:v>32691</c:v>
                </c:pt>
                <c:pt idx="6027">
                  <c:v>32692</c:v>
                </c:pt>
                <c:pt idx="6028">
                  <c:v>32693</c:v>
                </c:pt>
                <c:pt idx="6029">
                  <c:v>32694</c:v>
                </c:pt>
                <c:pt idx="6030">
                  <c:v>32695</c:v>
                </c:pt>
                <c:pt idx="6031">
                  <c:v>32696</c:v>
                </c:pt>
                <c:pt idx="6032">
                  <c:v>32697</c:v>
                </c:pt>
                <c:pt idx="6033">
                  <c:v>32698</c:v>
                </c:pt>
                <c:pt idx="6034">
                  <c:v>32699</c:v>
                </c:pt>
                <c:pt idx="6035">
                  <c:v>32700</c:v>
                </c:pt>
                <c:pt idx="6036">
                  <c:v>32701</c:v>
                </c:pt>
                <c:pt idx="6037">
                  <c:v>32702</c:v>
                </c:pt>
                <c:pt idx="6038">
                  <c:v>32703</c:v>
                </c:pt>
                <c:pt idx="6039">
                  <c:v>32704</c:v>
                </c:pt>
                <c:pt idx="6040">
                  <c:v>32705</c:v>
                </c:pt>
                <c:pt idx="6041">
                  <c:v>32706</c:v>
                </c:pt>
                <c:pt idx="6042">
                  <c:v>32707</c:v>
                </c:pt>
                <c:pt idx="6043">
                  <c:v>32708</c:v>
                </c:pt>
                <c:pt idx="6044">
                  <c:v>32709</c:v>
                </c:pt>
                <c:pt idx="6045">
                  <c:v>32710</c:v>
                </c:pt>
                <c:pt idx="6046">
                  <c:v>32711</c:v>
                </c:pt>
                <c:pt idx="6047">
                  <c:v>32712</c:v>
                </c:pt>
                <c:pt idx="6048">
                  <c:v>32713</c:v>
                </c:pt>
                <c:pt idx="6049">
                  <c:v>32714</c:v>
                </c:pt>
                <c:pt idx="6050">
                  <c:v>32715</c:v>
                </c:pt>
                <c:pt idx="6051">
                  <c:v>32716</c:v>
                </c:pt>
                <c:pt idx="6052">
                  <c:v>32717</c:v>
                </c:pt>
                <c:pt idx="6053">
                  <c:v>32718</c:v>
                </c:pt>
                <c:pt idx="6054">
                  <c:v>32719</c:v>
                </c:pt>
                <c:pt idx="6055">
                  <c:v>32720</c:v>
                </c:pt>
                <c:pt idx="6056">
                  <c:v>32721</c:v>
                </c:pt>
                <c:pt idx="6057">
                  <c:v>32722</c:v>
                </c:pt>
                <c:pt idx="6058">
                  <c:v>32723</c:v>
                </c:pt>
                <c:pt idx="6059">
                  <c:v>32724</c:v>
                </c:pt>
                <c:pt idx="6060">
                  <c:v>32725</c:v>
                </c:pt>
                <c:pt idx="6061">
                  <c:v>32726</c:v>
                </c:pt>
                <c:pt idx="6062">
                  <c:v>32727</c:v>
                </c:pt>
                <c:pt idx="6063">
                  <c:v>32728</c:v>
                </c:pt>
                <c:pt idx="6064">
                  <c:v>32729</c:v>
                </c:pt>
                <c:pt idx="6065">
                  <c:v>32730</c:v>
                </c:pt>
                <c:pt idx="6066">
                  <c:v>32731</c:v>
                </c:pt>
                <c:pt idx="6067">
                  <c:v>32732</c:v>
                </c:pt>
                <c:pt idx="6068">
                  <c:v>32733</c:v>
                </c:pt>
                <c:pt idx="6069">
                  <c:v>32734</c:v>
                </c:pt>
                <c:pt idx="6070">
                  <c:v>32735</c:v>
                </c:pt>
                <c:pt idx="6071">
                  <c:v>32736</c:v>
                </c:pt>
                <c:pt idx="6072">
                  <c:v>32737</c:v>
                </c:pt>
                <c:pt idx="6073">
                  <c:v>32738</c:v>
                </c:pt>
                <c:pt idx="6074">
                  <c:v>32739</c:v>
                </c:pt>
                <c:pt idx="6075">
                  <c:v>32740</c:v>
                </c:pt>
                <c:pt idx="6076">
                  <c:v>32741</c:v>
                </c:pt>
                <c:pt idx="6077">
                  <c:v>32742</c:v>
                </c:pt>
                <c:pt idx="6078">
                  <c:v>32743</c:v>
                </c:pt>
                <c:pt idx="6079">
                  <c:v>32744</c:v>
                </c:pt>
                <c:pt idx="6080">
                  <c:v>32745</c:v>
                </c:pt>
                <c:pt idx="6081">
                  <c:v>32746</c:v>
                </c:pt>
                <c:pt idx="6082">
                  <c:v>32747</c:v>
                </c:pt>
                <c:pt idx="6083">
                  <c:v>32748</c:v>
                </c:pt>
                <c:pt idx="6084">
                  <c:v>32749</c:v>
                </c:pt>
                <c:pt idx="6085">
                  <c:v>32750</c:v>
                </c:pt>
                <c:pt idx="6086">
                  <c:v>32751</c:v>
                </c:pt>
                <c:pt idx="6087">
                  <c:v>32752</c:v>
                </c:pt>
                <c:pt idx="6088">
                  <c:v>32753</c:v>
                </c:pt>
                <c:pt idx="6089">
                  <c:v>32754</c:v>
                </c:pt>
                <c:pt idx="6090">
                  <c:v>32755</c:v>
                </c:pt>
                <c:pt idx="6091">
                  <c:v>32756</c:v>
                </c:pt>
                <c:pt idx="6092">
                  <c:v>32757</c:v>
                </c:pt>
                <c:pt idx="6093">
                  <c:v>32758</c:v>
                </c:pt>
                <c:pt idx="6094">
                  <c:v>32759</c:v>
                </c:pt>
                <c:pt idx="6095">
                  <c:v>32760</c:v>
                </c:pt>
                <c:pt idx="6096">
                  <c:v>32761</c:v>
                </c:pt>
                <c:pt idx="6097">
                  <c:v>32762</c:v>
                </c:pt>
                <c:pt idx="6098">
                  <c:v>32763</c:v>
                </c:pt>
                <c:pt idx="6099">
                  <c:v>32764</c:v>
                </c:pt>
                <c:pt idx="6100">
                  <c:v>32765</c:v>
                </c:pt>
                <c:pt idx="6101">
                  <c:v>32766</c:v>
                </c:pt>
                <c:pt idx="6102">
                  <c:v>32767</c:v>
                </c:pt>
                <c:pt idx="6103">
                  <c:v>32768</c:v>
                </c:pt>
                <c:pt idx="6104">
                  <c:v>32769</c:v>
                </c:pt>
                <c:pt idx="6105">
                  <c:v>32770</c:v>
                </c:pt>
                <c:pt idx="6106">
                  <c:v>32771</c:v>
                </c:pt>
                <c:pt idx="6107">
                  <c:v>32772</c:v>
                </c:pt>
                <c:pt idx="6108">
                  <c:v>32773</c:v>
                </c:pt>
                <c:pt idx="6109">
                  <c:v>32774</c:v>
                </c:pt>
                <c:pt idx="6110">
                  <c:v>32775</c:v>
                </c:pt>
                <c:pt idx="6111">
                  <c:v>32776</c:v>
                </c:pt>
                <c:pt idx="6112">
                  <c:v>32777</c:v>
                </c:pt>
                <c:pt idx="6113">
                  <c:v>32778</c:v>
                </c:pt>
                <c:pt idx="6114">
                  <c:v>32779</c:v>
                </c:pt>
                <c:pt idx="6115">
                  <c:v>32780</c:v>
                </c:pt>
                <c:pt idx="6116">
                  <c:v>32781</c:v>
                </c:pt>
                <c:pt idx="6117">
                  <c:v>32782</c:v>
                </c:pt>
                <c:pt idx="6118">
                  <c:v>32783</c:v>
                </c:pt>
                <c:pt idx="6119">
                  <c:v>32784</c:v>
                </c:pt>
                <c:pt idx="6120">
                  <c:v>32785</c:v>
                </c:pt>
                <c:pt idx="6121">
                  <c:v>32786</c:v>
                </c:pt>
                <c:pt idx="6122">
                  <c:v>32787</c:v>
                </c:pt>
                <c:pt idx="6123">
                  <c:v>32788</c:v>
                </c:pt>
                <c:pt idx="6124">
                  <c:v>32789</c:v>
                </c:pt>
                <c:pt idx="6125">
                  <c:v>32790</c:v>
                </c:pt>
                <c:pt idx="6126">
                  <c:v>32791</c:v>
                </c:pt>
                <c:pt idx="6127">
                  <c:v>32792</c:v>
                </c:pt>
                <c:pt idx="6128">
                  <c:v>32793</c:v>
                </c:pt>
                <c:pt idx="6129">
                  <c:v>32794</c:v>
                </c:pt>
                <c:pt idx="6130">
                  <c:v>32795</c:v>
                </c:pt>
                <c:pt idx="6131">
                  <c:v>32796</c:v>
                </c:pt>
                <c:pt idx="6132">
                  <c:v>32797</c:v>
                </c:pt>
                <c:pt idx="6133">
                  <c:v>32798</c:v>
                </c:pt>
                <c:pt idx="6134">
                  <c:v>32799</c:v>
                </c:pt>
                <c:pt idx="6135">
                  <c:v>32800</c:v>
                </c:pt>
                <c:pt idx="6136">
                  <c:v>32801</c:v>
                </c:pt>
                <c:pt idx="6137">
                  <c:v>32802</c:v>
                </c:pt>
                <c:pt idx="6138">
                  <c:v>32803</c:v>
                </c:pt>
                <c:pt idx="6139">
                  <c:v>32804</c:v>
                </c:pt>
                <c:pt idx="6140">
                  <c:v>32805</c:v>
                </c:pt>
                <c:pt idx="6141">
                  <c:v>32806</c:v>
                </c:pt>
                <c:pt idx="6142">
                  <c:v>32807</c:v>
                </c:pt>
                <c:pt idx="6143">
                  <c:v>32808</c:v>
                </c:pt>
                <c:pt idx="6144">
                  <c:v>32809</c:v>
                </c:pt>
                <c:pt idx="6145">
                  <c:v>32810</c:v>
                </c:pt>
                <c:pt idx="6146">
                  <c:v>32811</c:v>
                </c:pt>
                <c:pt idx="6147">
                  <c:v>32812</c:v>
                </c:pt>
                <c:pt idx="6148">
                  <c:v>32813</c:v>
                </c:pt>
                <c:pt idx="6149">
                  <c:v>32814</c:v>
                </c:pt>
                <c:pt idx="6150">
                  <c:v>32815</c:v>
                </c:pt>
                <c:pt idx="6151">
                  <c:v>32816</c:v>
                </c:pt>
                <c:pt idx="6152">
                  <c:v>32817</c:v>
                </c:pt>
                <c:pt idx="6153">
                  <c:v>32818</c:v>
                </c:pt>
                <c:pt idx="6154">
                  <c:v>32819</c:v>
                </c:pt>
                <c:pt idx="6155">
                  <c:v>32820</c:v>
                </c:pt>
                <c:pt idx="6156">
                  <c:v>32821</c:v>
                </c:pt>
                <c:pt idx="6157">
                  <c:v>32822</c:v>
                </c:pt>
                <c:pt idx="6158">
                  <c:v>32823</c:v>
                </c:pt>
                <c:pt idx="6159">
                  <c:v>32824</c:v>
                </c:pt>
                <c:pt idx="6160">
                  <c:v>32825</c:v>
                </c:pt>
                <c:pt idx="6161">
                  <c:v>32826</c:v>
                </c:pt>
                <c:pt idx="6162">
                  <c:v>32827</c:v>
                </c:pt>
                <c:pt idx="6163">
                  <c:v>32828</c:v>
                </c:pt>
                <c:pt idx="6164">
                  <c:v>32829</c:v>
                </c:pt>
                <c:pt idx="6165">
                  <c:v>32830</c:v>
                </c:pt>
                <c:pt idx="6166">
                  <c:v>32831</c:v>
                </c:pt>
                <c:pt idx="6167">
                  <c:v>32832</c:v>
                </c:pt>
                <c:pt idx="6168">
                  <c:v>32833</c:v>
                </c:pt>
                <c:pt idx="6169">
                  <c:v>32834</c:v>
                </c:pt>
                <c:pt idx="6170">
                  <c:v>32835</c:v>
                </c:pt>
                <c:pt idx="6171">
                  <c:v>32836</c:v>
                </c:pt>
                <c:pt idx="6172">
                  <c:v>32837</c:v>
                </c:pt>
                <c:pt idx="6173">
                  <c:v>32838</c:v>
                </c:pt>
                <c:pt idx="6174">
                  <c:v>32839</c:v>
                </c:pt>
                <c:pt idx="6175">
                  <c:v>32840</c:v>
                </c:pt>
                <c:pt idx="6176">
                  <c:v>32841</c:v>
                </c:pt>
                <c:pt idx="6177">
                  <c:v>32842</c:v>
                </c:pt>
                <c:pt idx="6178">
                  <c:v>32843</c:v>
                </c:pt>
                <c:pt idx="6179">
                  <c:v>32844</c:v>
                </c:pt>
                <c:pt idx="6180">
                  <c:v>32845</c:v>
                </c:pt>
                <c:pt idx="6181">
                  <c:v>32846</c:v>
                </c:pt>
                <c:pt idx="6182">
                  <c:v>32847</c:v>
                </c:pt>
                <c:pt idx="6183">
                  <c:v>32848</c:v>
                </c:pt>
                <c:pt idx="6184">
                  <c:v>32849</c:v>
                </c:pt>
                <c:pt idx="6185">
                  <c:v>32850</c:v>
                </c:pt>
                <c:pt idx="6186">
                  <c:v>32851</c:v>
                </c:pt>
                <c:pt idx="6187">
                  <c:v>32852</c:v>
                </c:pt>
                <c:pt idx="6188">
                  <c:v>32853</c:v>
                </c:pt>
                <c:pt idx="6189">
                  <c:v>32854</c:v>
                </c:pt>
                <c:pt idx="6190">
                  <c:v>32855</c:v>
                </c:pt>
                <c:pt idx="6191">
                  <c:v>32856</c:v>
                </c:pt>
                <c:pt idx="6192">
                  <c:v>32857</c:v>
                </c:pt>
                <c:pt idx="6193">
                  <c:v>32858</c:v>
                </c:pt>
                <c:pt idx="6194">
                  <c:v>32859</c:v>
                </c:pt>
                <c:pt idx="6195">
                  <c:v>32860</c:v>
                </c:pt>
                <c:pt idx="6196">
                  <c:v>32861</c:v>
                </c:pt>
                <c:pt idx="6197">
                  <c:v>32862</c:v>
                </c:pt>
                <c:pt idx="6198">
                  <c:v>32863</c:v>
                </c:pt>
                <c:pt idx="6199">
                  <c:v>32864</c:v>
                </c:pt>
                <c:pt idx="6200">
                  <c:v>32865</c:v>
                </c:pt>
                <c:pt idx="6201">
                  <c:v>32866</c:v>
                </c:pt>
                <c:pt idx="6202">
                  <c:v>32867</c:v>
                </c:pt>
                <c:pt idx="6203">
                  <c:v>32868</c:v>
                </c:pt>
                <c:pt idx="6204">
                  <c:v>32869</c:v>
                </c:pt>
                <c:pt idx="6205">
                  <c:v>32870</c:v>
                </c:pt>
                <c:pt idx="6206">
                  <c:v>32871</c:v>
                </c:pt>
                <c:pt idx="6207">
                  <c:v>32872</c:v>
                </c:pt>
                <c:pt idx="6208">
                  <c:v>32873</c:v>
                </c:pt>
                <c:pt idx="6209">
                  <c:v>32874</c:v>
                </c:pt>
                <c:pt idx="6210">
                  <c:v>32875</c:v>
                </c:pt>
                <c:pt idx="6211">
                  <c:v>32876</c:v>
                </c:pt>
                <c:pt idx="6212">
                  <c:v>32877</c:v>
                </c:pt>
                <c:pt idx="6213">
                  <c:v>32878</c:v>
                </c:pt>
                <c:pt idx="6214">
                  <c:v>32879</c:v>
                </c:pt>
                <c:pt idx="6215">
                  <c:v>32880</c:v>
                </c:pt>
                <c:pt idx="6216">
                  <c:v>32881</c:v>
                </c:pt>
                <c:pt idx="6217">
                  <c:v>32882</c:v>
                </c:pt>
                <c:pt idx="6218">
                  <c:v>32883</c:v>
                </c:pt>
                <c:pt idx="6219">
                  <c:v>32884</c:v>
                </c:pt>
                <c:pt idx="6220">
                  <c:v>32885</c:v>
                </c:pt>
                <c:pt idx="6221">
                  <c:v>32886</c:v>
                </c:pt>
                <c:pt idx="6222">
                  <c:v>32887</c:v>
                </c:pt>
                <c:pt idx="6223">
                  <c:v>32888</c:v>
                </c:pt>
                <c:pt idx="6224">
                  <c:v>32889</c:v>
                </c:pt>
                <c:pt idx="6225">
                  <c:v>32890</c:v>
                </c:pt>
                <c:pt idx="6226">
                  <c:v>32891</c:v>
                </c:pt>
                <c:pt idx="6227">
                  <c:v>32892</c:v>
                </c:pt>
                <c:pt idx="6228">
                  <c:v>32893</c:v>
                </c:pt>
                <c:pt idx="6229">
                  <c:v>32894</c:v>
                </c:pt>
                <c:pt idx="6230">
                  <c:v>32895</c:v>
                </c:pt>
                <c:pt idx="6231">
                  <c:v>32896</c:v>
                </c:pt>
                <c:pt idx="6232">
                  <c:v>32897</c:v>
                </c:pt>
                <c:pt idx="6233">
                  <c:v>32898</c:v>
                </c:pt>
                <c:pt idx="6234">
                  <c:v>32899</c:v>
                </c:pt>
                <c:pt idx="6235">
                  <c:v>32900</c:v>
                </c:pt>
                <c:pt idx="6236">
                  <c:v>32901</c:v>
                </c:pt>
                <c:pt idx="6237">
                  <c:v>32902</c:v>
                </c:pt>
                <c:pt idx="6238">
                  <c:v>32903</c:v>
                </c:pt>
                <c:pt idx="6239">
                  <c:v>32904</c:v>
                </c:pt>
                <c:pt idx="6240">
                  <c:v>32905</c:v>
                </c:pt>
                <c:pt idx="6241">
                  <c:v>32906</c:v>
                </c:pt>
                <c:pt idx="6242">
                  <c:v>32907</c:v>
                </c:pt>
                <c:pt idx="6243">
                  <c:v>32908</c:v>
                </c:pt>
                <c:pt idx="6244">
                  <c:v>32909</c:v>
                </c:pt>
                <c:pt idx="6245">
                  <c:v>32910</c:v>
                </c:pt>
                <c:pt idx="6246">
                  <c:v>32911</c:v>
                </c:pt>
                <c:pt idx="6247">
                  <c:v>32912</c:v>
                </c:pt>
                <c:pt idx="6248">
                  <c:v>32913</c:v>
                </c:pt>
                <c:pt idx="6249">
                  <c:v>32914</c:v>
                </c:pt>
                <c:pt idx="6250">
                  <c:v>32915</c:v>
                </c:pt>
                <c:pt idx="6251">
                  <c:v>32916</c:v>
                </c:pt>
                <c:pt idx="6252">
                  <c:v>32917</c:v>
                </c:pt>
                <c:pt idx="6253">
                  <c:v>32918</c:v>
                </c:pt>
                <c:pt idx="6254">
                  <c:v>32919</c:v>
                </c:pt>
                <c:pt idx="6255">
                  <c:v>32920</c:v>
                </c:pt>
                <c:pt idx="6256">
                  <c:v>32921</c:v>
                </c:pt>
                <c:pt idx="6257">
                  <c:v>32922</c:v>
                </c:pt>
                <c:pt idx="6258">
                  <c:v>32923</c:v>
                </c:pt>
                <c:pt idx="6259">
                  <c:v>32924</c:v>
                </c:pt>
                <c:pt idx="6260">
                  <c:v>32925</c:v>
                </c:pt>
                <c:pt idx="6261">
                  <c:v>32926</c:v>
                </c:pt>
                <c:pt idx="6262">
                  <c:v>32927</c:v>
                </c:pt>
                <c:pt idx="6263">
                  <c:v>32928</c:v>
                </c:pt>
                <c:pt idx="6264">
                  <c:v>32929</c:v>
                </c:pt>
                <c:pt idx="6265">
                  <c:v>32930</c:v>
                </c:pt>
                <c:pt idx="6266">
                  <c:v>32931</c:v>
                </c:pt>
                <c:pt idx="6267">
                  <c:v>32932</c:v>
                </c:pt>
                <c:pt idx="6268">
                  <c:v>32933</c:v>
                </c:pt>
                <c:pt idx="6269">
                  <c:v>32934</c:v>
                </c:pt>
                <c:pt idx="6270">
                  <c:v>32935</c:v>
                </c:pt>
                <c:pt idx="6271">
                  <c:v>32936</c:v>
                </c:pt>
                <c:pt idx="6272">
                  <c:v>32937</c:v>
                </c:pt>
                <c:pt idx="6273">
                  <c:v>32938</c:v>
                </c:pt>
                <c:pt idx="6274">
                  <c:v>32939</c:v>
                </c:pt>
                <c:pt idx="6275">
                  <c:v>32940</c:v>
                </c:pt>
                <c:pt idx="6276">
                  <c:v>32941</c:v>
                </c:pt>
                <c:pt idx="6277">
                  <c:v>32942</c:v>
                </c:pt>
                <c:pt idx="6278">
                  <c:v>32943</c:v>
                </c:pt>
                <c:pt idx="6279">
                  <c:v>32944</c:v>
                </c:pt>
                <c:pt idx="6280">
                  <c:v>32945</c:v>
                </c:pt>
                <c:pt idx="6281">
                  <c:v>32946</c:v>
                </c:pt>
                <c:pt idx="6282">
                  <c:v>32947</c:v>
                </c:pt>
                <c:pt idx="6283">
                  <c:v>32948</c:v>
                </c:pt>
                <c:pt idx="6284">
                  <c:v>32949</c:v>
                </c:pt>
                <c:pt idx="6285">
                  <c:v>32950</c:v>
                </c:pt>
                <c:pt idx="6286">
                  <c:v>32951</c:v>
                </c:pt>
                <c:pt idx="6287">
                  <c:v>32952</c:v>
                </c:pt>
                <c:pt idx="6288">
                  <c:v>32953</c:v>
                </c:pt>
                <c:pt idx="6289">
                  <c:v>32954</c:v>
                </c:pt>
                <c:pt idx="6290">
                  <c:v>32955</c:v>
                </c:pt>
                <c:pt idx="6291">
                  <c:v>32956</c:v>
                </c:pt>
                <c:pt idx="6292">
                  <c:v>32957</c:v>
                </c:pt>
                <c:pt idx="6293">
                  <c:v>32958</c:v>
                </c:pt>
                <c:pt idx="6294">
                  <c:v>32959</c:v>
                </c:pt>
                <c:pt idx="6295">
                  <c:v>32960</c:v>
                </c:pt>
                <c:pt idx="6296">
                  <c:v>32961</c:v>
                </c:pt>
                <c:pt idx="6297">
                  <c:v>32962</c:v>
                </c:pt>
                <c:pt idx="6298">
                  <c:v>32963</c:v>
                </c:pt>
                <c:pt idx="6299">
                  <c:v>32964</c:v>
                </c:pt>
                <c:pt idx="6300">
                  <c:v>32965</c:v>
                </c:pt>
                <c:pt idx="6301">
                  <c:v>32966</c:v>
                </c:pt>
                <c:pt idx="6302">
                  <c:v>32967</c:v>
                </c:pt>
                <c:pt idx="6303">
                  <c:v>32968</c:v>
                </c:pt>
                <c:pt idx="6304">
                  <c:v>32969</c:v>
                </c:pt>
                <c:pt idx="6305">
                  <c:v>32970</c:v>
                </c:pt>
                <c:pt idx="6306">
                  <c:v>32971</c:v>
                </c:pt>
                <c:pt idx="6307">
                  <c:v>32972</c:v>
                </c:pt>
                <c:pt idx="6308">
                  <c:v>32973</c:v>
                </c:pt>
                <c:pt idx="6309">
                  <c:v>32974</c:v>
                </c:pt>
                <c:pt idx="6310">
                  <c:v>32975</c:v>
                </c:pt>
                <c:pt idx="6311">
                  <c:v>32976</c:v>
                </c:pt>
                <c:pt idx="6312">
                  <c:v>32977</c:v>
                </c:pt>
                <c:pt idx="6313">
                  <c:v>32978</c:v>
                </c:pt>
                <c:pt idx="6314">
                  <c:v>32979</c:v>
                </c:pt>
                <c:pt idx="6315">
                  <c:v>32980</c:v>
                </c:pt>
                <c:pt idx="6316">
                  <c:v>32981</c:v>
                </c:pt>
                <c:pt idx="6317">
                  <c:v>32982</c:v>
                </c:pt>
                <c:pt idx="6318">
                  <c:v>32983</c:v>
                </c:pt>
                <c:pt idx="6319">
                  <c:v>32984</c:v>
                </c:pt>
                <c:pt idx="6320">
                  <c:v>32985</c:v>
                </c:pt>
                <c:pt idx="6321">
                  <c:v>32986</c:v>
                </c:pt>
                <c:pt idx="6322">
                  <c:v>32987</c:v>
                </c:pt>
                <c:pt idx="6323">
                  <c:v>32988</c:v>
                </c:pt>
                <c:pt idx="6324">
                  <c:v>32989</c:v>
                </c:pt>
                <c:pt idx="6325">
                  <c:v>32990</c:v>
                </c:pt>
                <c:pt idx="6326">
                  <c:v>32991</c:v>
                </c:pt>
                <c:pt idx="6327">
                  <c:v>32992</c:v>
                </c:pt>
                <c:pt idx="6328">
                  <c:v>32993</c:v>
                </c:pt>
                <c:pt idx="6329">
                  <c:v>32994</c:v>
                </c:pt>
                <c:pt idx="6330">
                  <c:v>32995</c:v>
                </c:pt>
                <c:pt idx="6331">
                  <c:v>32996</c:v>
                </c:pt>
                <c:pt idx="6332">
                  <c:v>32997</c:v>
                </c:pt>
                <c:pt idx="6333">
                  <c:v>32998</c:v>
                </c:pt>
                <c:pt idx="6334">
                  <c:v>32999</c:v>
                </c:pt>
                <c:pt idx="6335">
                  <c:v>33000</c:v>
                </c:pt>
                <c:pt idx="6336">
                  <c:v>33001</c:v>
                </c:pt>
                <c:pt idx="6337">
                  <c:v>33002</c:v>
                </c:pt>
                <c:pt idx="6338">
                  <c:v>33003</c:v>
                </c:pt>
                <c:pt idx="6339">
                  <c:v>33004</c:v>
                </c:pt>
                <c:pt idx="6340">
                  <c:v>33005</c:v>
                </c:pt>
                <c:pt idx="6341">
                  <c:v>33006</c:v>
                </c:pt>
                <c:pt idx="6342">
                  <c:v>33007</c:v>
                </c:pt>
                <c:pt idx="6343">
                  <c:v>33008</c:v>
                </c:pt>
                <c:pt idx="6344">
                  <c:v>33009</c:v>
                </c:pt>
                <c:pt idx="6345">
                  <c:v>33010</c:v>
                </c:pt>
                <c:pt idx="6346">
                  <c:v>33011</c:v>
                </c:pt>
                <c:pt idx="6347">
                  <c:v>33012</c:v>
                </c:pt>
                <c:pt idx="6348">
                  <c:v>33013</c:v>
                </c:pt>
                <c:pt idx="6349">
                  <c:v>33014</c:v>
                </c:pt>
                <c:pt idx="6350">
                  <c:v>33015</c:v>
                </c:pt>
                <c:pt idx="6351">
                  <c:v>33016</c:v>
                </c:pt>
                <c:pt idx="6352">
                  <c:v>33017</c:v>
                </c:pt>
                <c:pt idx="6353">
                  <c:v>33018</c:v>
                </c:pt>
                <c:pt idx="6354">
                  <c:v>33019</c:v>
                </c:pt>
                <c:pt idx="6355">
                  <c:v>33020</c:v>
                </c:pt>
                <c:pt idx="6356">
                  <c:v>33021</c:v>
                </c:pt>
                <c:pt idx="6357">
                  <c:v>33022</c:v>
                </c:pt>
                <c:pt idx="6358">
                  <c:v>33023</c:v>
                </c:pt>
                <c:pt idx="6359">
                  <c:v>33024</c:v>
                </c:pt>
                <c:pt idx="6360">
                  <c:v>33025</c:v>
                </c:pt>
                <c:pt idx="6361">
                  <c:v>33026</c:v>
                </c:pt>
                <c:pt idx="6362">
                  <c:v>33027</c:v>
                </c:pt>
                <c:pt idx="6363">
                  <c:v>33028</c:v>
                </c:pt>
                <c:pt idx="6364">
                  <c:v>33029</c:v>
                </c:pt>
                <c:pt idx="6365">
                  <c:v>33030</c:v>
                </c:pt>
                <c:pt idx="6366">
                  <c:v>33031</c:v>
                </c:pt>
                <c:pt idx="6367">
                  <c:v>33032</c:v>
                </c:pt>
                <c:pt idx="6368">
                  <c:v>33033</c:v>
                </c:pt>
                <c:pt idx="6369">
                  <c:v>33034</c:v>
                </c:pt>
                <c:pt idx="6370">
                  <c:v>33035</c:v>
                </c:pt>
                <c:pt idx="6371">
                  <c:v>33036</c:v>
                </c:pt>
                <c:pt idx="6372">
                  <c:v>33037</c:v>
                </c:pt>
                <c:pt idx="6373">
                  <c:v>33038</c:v>
                </c:pt>
                <c:pt idx="6374">
                  <c:v>33039</c:v>
                </c:pt>
                <c:pt idx="6375">
                  <c:v>33040</c:v>
                </c:pt>
                <c:pt idx="6376">
                  <c:v>33041</c:v>
                </c:pt>
                <c:pt idx="6377">
                  <c:v>33042</c:v>
                </c:pt>
                <c:pt idx="6378">
                  <c:v>33043</c:v>
                </c:pt>
                <c:pt idx="6379">
                  <c:v>33044</c:v>
                </c:pt>
                <c:pt idx="6380">
                  <c:v>33045</c:v>
                </c:pt>
                <c:pt idx="6381">
                  <c:v>33046</c:v>
                </c:pt>
                <c:pt idx="6382">
                  <c:v>33047</c:v>
                </c:pt>
                <c:pt idx="6383">
                  <c:v>33048</c:v>
                </c:pt>
                <c:pt idx="6384">
                  <c:v>33049</c:v>
                </c:pt>
                <c:pt idx="6385">
                  <c:v>33050</c:v>
                </c:pt>
                <c:pt idx="6386">
                  <c:v>33051</c:v>
                </c:pt>
                <c:pt idx="6387">
                  <c:v>33052</c:v>
                </c:pt>
                <c:pt idx="6388">
                  <c:v>33053</c:v>
                </c:pt>
                <c:pt idx="6389">
                  <c:v>33054</c:v>
                </c:pt>
                <c:pt idx="6390">
                  <c:v>33055</c:v>
                </c:pt>
                <c:pt idx="6391">
                  <c:v>33056</c:v>
                </c:pt>
                <c:pt idx="6392">
                  <c:v>33057</c:v>
                </c:pt>
                <c:pt idx="6393">
                  <c:v>33058</c:v>
                </c:pt>
                <c:pt idx="6394">
                  <c:v>33059</c:v>
                </c:pt>
                <c:pt idx="6395">
                  <c:v>33060</c:v>
                </c:pt>
                <c:pt idx="6396">
                  <c:v>33061</c:v>
                </c:pt>
                <c:pt idx="6397">
                  <c:v>33062</c:v>
                </c:pt>
                <c:pt idx="6398">
                  <c:v>33063</c:v>
                </c:pt>
                <c:pt idx="6399">
                  <c:v>33064</c:v>
                </c:pt>
                <c:pt idx="6400">
                  <c:v>33065</c:v>
                </c:pt>
                <c:pt idx="6401">
                  <c:v>33066</c:v>
                </c:pt>
                <c:pt idx="6402">
                  <c:v>33067</c:v>
                </c:pt>
                <c:pt idx="6403">
                  <c:v>33068</c:v>
                </c:pt>
                <c:pt idx="6404">
                  <c:v>33069</c:v>
                </c:pt>
                <c:pt idx="6405">
                  <c:v>33070</c:v>
                </c:pt>
                <c:pt idx="6406">
                  <c:v>33071</c:v>
                </c:pt>
                <c:pt idx="6407">
                  <c:v>33072</c:v>
                </c:pt>
                <c:pt idx="6408">
                  <c:v>33073</c:v>
                </c:pt>
                <c:pt idx="6409">
                  <c:v>33074</c:v>
                </c:pt>
                <c:pt idx="6410">
                  <c:v>33075</c:v>
                </c:pt>
                <c:pt idx="6411">
                  <c:v>33076</c:v>
                </c:pt>
                <c:pt idx="6412">
                  <c:v>33077</c:v>
                </c:pt>
                <c:pt idx="6413">
                  <c:v>33078</c:v>
                </c:pt>
                <c:pt idx="6414">
                  <c:v>33079</c:v>
                </c:pt>
                <c:pt idx="6415">
                  <c:v>33080</c:v>
                </c:pt>
                <c:pt idx="6416">
                  <c:v>33081</c:v>
                </c:pt>
                <c:pt idx="6417">
                  <c:v>33082</c:v>
                </c:pt>
                <c:pt idx="6418">
                  <c:v>33083</c:v>
                </c:pt>
                <c:pt idx="6419">
                  <c:v>33084</c:v>
                </c:pt>
                <c:pt idx="6420">
                  <c:v>33085</c:v>
                </c:pt>
                <c:pt idx="6421">
                  <c:v>33086</c:v>
                </c:pt>
                <c:pt idx="6422">
                  <c:v>33087</c:v>
                </c:pt>
                <c:pt idx="6423">
                  <c:v>33088</c:v>
                </c:pt>
                <c:pt idx="6424">
                  <c:v>33089</c:v>
                </c:pt>
                <c:pt idx="6425">
                  <c:v>33090</c:v>
                </c:pt>
                <c:pt idx="6426">
                  <c:v>33091</c:v>
                </c:pt>
                <c:pt idx="6427">
                  <c:v>33092</c:v>
                </c:pt>
                <c:pt idx="6428">
                  <c:v>33093</c:v>
                </c:pt>
                <c:pt idx="6429">
                  <c:v>33094</c:v>
                </c:pt>
                <c:pt idx="6430">
                  <c:v>33095</c:v>
                </c:pt>
                <c:pt idx="6431">
                  <c:v>33096</c:v>
                </c:pt>
                <c:pt idx="6432">
                  <c:v>33097</c:v>
                </c:pt>
                <c:pt idx="6433">
                  <c:v>33098</c:v>
                </c:pt>
                <c:pt idx="6434">
                  <c:v>33099</c:v>
                </c:pt>
                <c:pt idx="6435">
                  <c:v>33100</c:v>
                </c:pt>
                <c:pt idx="6436">
                  <c:v>33101</c:v>
                </c:pt>
                <c:pt idx="6437">
                  <c:v>33102</c:v>
                </c:pt>
                <c:pt idx="6438">
                  <c:v>33103</c:v>
                </c:pt>
                <c:pt idx="6439">
                  <c:v>33104</c:v>
                </c:pt>
                <c:pt idx="6440">
                  <c:v>33105</c:v>
                </c:pt>
                <c:pt idx="6441">
                  <c:v>33106</c:v>
                </c:pt>
                <c:pt idx="6442">
                  <c:v>33107</c:v>
                </c:pt>
                <c:pt idx="6443">
                  <c:v>33108</c:v>
                </c:pt>
                <c:pt idx="6444">
                  <c:v>33109</c:v>
                </c:pt>
                <c:pt idx="6445">
                  <c:v>33110</c:v>
                </c:pt>
                <c:pt idx="6446">
                  <c:v>33111</c:v>
                </c:pt>
                <c:pt idx="6447">
                  <c:v>33112</c:v>
                </c:pt>
                <c:pt idx="6448">
                  <c:v>33113</c:v>
                </c:pt>
                <c:pt idx="6449">
                  <c:v>33114</c:v>
                </c:pt>
                <c:pt idx="6450">
                  <c:v>33115</c:v>
                </c:pt>
                <c:pt idx="6451">
                  <c:v>33116</c:v>
                </c:pt>
                <c:pt idx="6452">
                  <c:v>33117</c:v>
                </c:pt>
                <c:pt idx="6453">
                  <c:v>33118</c:v>
                </c:pt>
                <c:pt idx="6454">
                  <c:v>33119</c:v>
                </c:pt>
                <c:pt idx="6455">
                  <c:v>33120</c:v>
                </c:pt>
                <c:pt idx="6456">
                  <c:v>33121</c:v>
                </c:pt>
                <c:pt idx="6457">
                  <c:v>33122</c:v>
                </c:pt>
                <c:pt idx="6458">
                  <c:v>33123</c:v>
                </c:pt>
                <c:pt idx="6459">
                  <c:v>33124</c:v>
                </c:pt>
                <c:pt idx="6460">
                  <c:v>33125</c:v>
                </c:pt>
                <c:pt idx="6461">
                  <c:v>33126</c:v>
                </c:pt>
                <c:pt idx="6462">
                  <c:v>33127</c:v>
                </c:pt>
                <c:pt idx="6463">
                  <c:v>33128</c:v>
                </c:pt>
                <c:pt idx="6464">
                  <c:v>33129</c:v>
                </c:pt>
                <c:pt idx="6465">
                  <c:v>33130</c:v>
                </c:pt>
                <c:pt idx="6466">
                  <c:v>33131</c:v>
                </c:pt>
                <c:pt idx="6467">
                  <c:v>33132</c:v>
                </c:pt>
                <c:pt idx="6468">
                  <c:v>33133</c:v>
                </c:pt>
                <c:pt idx="6469">
                  <c:v>33134</c:v>
                </c:pt>
                <c:pt idx="6470">
                  <c:v>33135</c:v>
                </c:pt>
                <c:pt idx="6471">
                  <c:v>33136</c:v>
                </c:pt>
                <c:pt idx="6472">
                  <c:v>33137</c:v>
                </c:pt>
                <c:pt idx="6473">
                  <c:v>33138</c:v>
                </c:pt>
                <c:pt idx="6474">
                  <c:v>33139</c:v>
                </c:pt>
                <c:pt idx="6475">
                  <c:v>33140</c:v>
                </c:pt>
                <c:pt idx="6476">
                  <c:v>33141</c:v>
                </c:pt>
                <c:pt idx="6477">
                  <c:v>33142</c:v>
                </c:pt>
                <c:pt idx="6478">
                  <c:v>33143</c:v>
                </c:pt>
                <c:pt idx="6479">
                  <c:v>33144</c:v>
                </c:pt>
                <c:pt idx="6480">
                  <c:v>33145</c:v>
                </c:pt>
                <c:pt idx="6481">
                  <c:v>33146</c:v>
                </c:pt>
                <c:pt idx="6482">
                  <c:v>33147</c:v>
                </c:pt>
                <c:pt idx="6483">
                  <c:v>33148</c:v>
                </c:pt>
                <c:pt idx="6484">
                  <c:v>33149</c:v>
                </c:pt>
                <c:pt idx="6485">
                  <c:v>33150</c:v>
                </c:pt>
                <c:pt idx="6486">
                  <c:v>33151</c:v>
                </c:pt>
                <c:pt idx="6487">
                  <c:v>33152</c:v>
                </c:pt>
                <c:pt idx="6488">
                  <c:v>33153</c:v>
                </c:pt>
                <c:pt idx="6489">
                  <c:v>33154</c:v>
                </c:pt>
                <c:pt idx="6490">
                  <c:v>33155</c:v>
                </c:pt>
                <c:pt idx="6491">
                  <c:v>33156</c:v>
                </c:pt>
                <c:pt idx="6492">
                  <c:v>33157</c:v>
                </c:pt>
                <c:pt idx="6493">
                  <c:v>33158</c:v>
                </c:pt>
                <c:pt idx="6494">
                  <c:v>33159</c:v>
                </c:pt>
                <c:pt idx="6495">
                  <c:v>33160</c:v>
                </c:pt>
                <c:pt idx="6496">
                  <c:v>33161</c:v>
                </c:pt>
                <c:pt idx="6497">
                  <c:v>33162</c:v>
                </c:pt>
                <c:pt idx="6498">
                  <c:v>33163</c:v>
                </c:pt>
                <c:pt idx="6499">
                  <c:v>33164</c:v>
                </c:pt>
                <c:pt idx="6500">
                  <c:v>33165</c:v>
                </c:pt>
                <c:pt idx="6501">
                  <c:v>33166</c:v>
                </c:pt>
                <c:pt idx="6502">
                  <c:v>33167</c:v>
                </c:pt>
                <c:pt idx="6503">
                  <c:v>33168</c:v>
                </c:pt>
                <c:pt idx="6504">
                  <c:v>33169</c:v>
                </c:pt>
                <c:pt idx="6505">
                  <c:v>33170</c:v>
                </c:pt>
                <c:pt idx="6506">
                  <c:v>33171</c:v>
                </c:pt>
                <c:pt idx="6507">
                  <c:v>33172</c:v>
                </c:pt>
                <c:pt idx="6508">
                  <c:v>33173</c:v>
                </c:pt>
                <c:pt idx="6509">
                  <c:v>33174</c:v>
                </c:pt>
                <c:pt idx="6510">
                  <c:v>33175</c:v>
                </c:pt>
                <c:pt idx="6511">
                  <c:v>33176</c:v>
                </c:pt>
                <c:pt idx="6512">
                  <c:v>33177</c:v>
                </c:pt>
                <c:pt idx="6513">
                  <c:v>33178</c:v>
                </c:pt>
                <c:pt idx="6514">
                  <c:v>33179</c:v>
                </c:pt>
                <c:pt idx="6515">
                  <c:v>33180</c:v>
                </c:pt>
                <c:pt idx="6516">
                  <c:v>33181</c:v>
                </c:pt>
                <c:pt idx="6517">
                  <c:v>33182</c:v>
                </c:pt>
                <c:pt idx="6518">
                  <c:v>33183</c:v>
                </c:pt>
                <c:pt idx="6519">
                  <c:v>33184</c:v>
                </c:pt>
                <c:pt idx="6520">
                  <c:v>33185</c:v>
                </c:pt>
                <c:pt idx="6521">
                  <c:v>33186</c:v>
                </c:pt>
                <c:pt idx="6522">
                  <c:v>33187</c:v>
                </c:pt>
                <c:pt idx="6523">
                  <c:v>33188</c:v>
                </c:pt>
                <c:pt idx="6524">
                  <c:v>33189</c:v>
                </c:pt>
                <c:pt idx="6525">
                  <c:v>33190</c:v>
                </c:pt>
                <c:pt idx="6526">
                  <c:v>33191</c:v>
                </c:pt>
                <c:pt idx="6527">
                  <c:v>33192</c:v>
                </c:pt>
                <c:pt idx="6528">
                  <c:v>33193</c:v>
                </c:pt>
                <c:pt idx="6529">
                  <c:v>33194</c:v>
                </c:pt>
                <c:pt idx="6530">
                  <c:v>33195</c:v>
                </c:pt>
                <c:pt idx="6531">
                  <c:v>33196</c:v>
                </c:pt>
                <c:pt idx="6532">
                  <c:v>33197</c:v>
                </c:pt>
                <c:pt idx="6533">
                  <c:v>33198</c:v>
                </c:pt>
                <c:pt idx="6534">
                  <c:v>33199</c:v>
                </c:pt>
                <c:pt idx="6535">
                  <c:v>33200</c:v>
                </c:pt>
                <c:pt idx="6536">
                  <c:v>33201</c:v>
                </c:pt>
                <c:pt idx="6537">
                  <c:v>33202</c:v>
                </c:pt>
                <c:pt idx="6538">
                  <c:v>33203</c:v>
                </c:pt>
                <c:pt idx="6539">
                  <c:v>33204</c:v>
                </c:pt>
                <c:pt idx="6540">
                  <c:v>33205</c:v>
                </c:pt>
                <c:pt idx="6541">
                  <c:v>33206</c:v>
                </c:pt>
                <c:pt idx="6542">
                  <c:v>33207</c:v>
                </c:pt>
                <c:pt idx="6543">
                  <c:v>33208</c:v>
                </c:pt>
                <c:pt idx="6544">
                  <c:v>33209</c:v>
                </c:pt>
                <c:pt idx="6545">
                  <c:v>33210</c:v>
                </c:pt>
                <c:pt idx="6546">
                  <c:v>33211</c:v>
                </c:pt>
                <c:pt idx="6547">
                  <c:v>33212</c:v>
                </c:pt>
                <c:pt idx="6548">
                  <c:v>33213</c:v>
                </c:pt>
                <c:pt idx="6549">
                  <c:v>33214</c:v>
                </c:pt>
                <c:pt idx="6550">
                  <c:v>33215</c:v>
                </c:pt>
                <c:pt idx="6551">
                  <c:v>33216</c:v>
                </c:pt>
                <c:pt idx="6552">
                  <c:v>33217</c:v>
                </c:pt>
                <c:pt idx="6553">
                  <c:v>33218</c:v>
                </c:pt>
                <c:pt idx="6554">
                  <c:v>33219</c:v>
                </c:pt>
                <c:pt idx="6555">
                  <c:v>33220</c:v>
                </c:pt>
                <c:pt idx="6556">
                  <c:v>33221</c:v>
                </c:pt>
                <c:pt idx="6557">
                  <c:v>33222</c:v>
                </c:pt>
                <c:pt idx="6558">
                  <c:v>33223</c:v>
                </c:pt>
                <c:pt idx="6559">
                  <c:v>33224</c:v>
                </c:pt>
                <c:pt idx="6560">
                  <c:v>33225</c:v>
                </c:pt>
                <c:pt idx="6561">
                  <c:v>33226</c:v>
                </c:pt>
                <c:pt idx="6562">
                  <c:v>33227</c:v>
                </c:pt>
                <c:pt idx="6563">
                  <c:v>33228</c:v>
                </c:pt>
                <c:pt idx="6564">
                  <c:v>33229</c:v>
                </c:pt>
                <c:pt idx="6565">
                  <c:v>33230</c:v>
                </c:pt>
                <c:pt idx="6566">
                  <c:v>33231</c:v>
                </c:pt>
                <c:pt idx="6567">
                  <c:v>33232</c:v>
                </c:pt>
                <c:pt idx="6568">
                  <c:v>33233</c:v>
                </c:pt>
                <c:pt idx="6569">
                  <c:v>33234</c:v>
                </c:pt>
                <c:pt idx="6570">
                  <c:v>33235</c:v>
                </c:pt>
                <c:pt idx="6571">
                  <c:v>33236</c:v>
                </c:pt>
                <c:pt idx="6572">
                  <c:v>33237</c:v>
                </c:pt>
                <c:pt idx="6573">
                  <c:v>33238</c:v>
                </c:pt>
                <c:pt idx="6574">
                  <c:v>33239</c:v>
                </c:pt>
                <c:pt idx="6575">
                  <c:v>33240</c:v>
                </c:pt>
                <c:pt idx="6576">
                  <c:v>33241</c:v>
                </c:pt>
                <c:pt idx="6577">
                  <c:v>33242</c:v>
                </c:pt>
                <c:pt idx="6578">
                  <c:v>33243</c:v>
                </c:pt>
                <c:pt idx="6579">
                  <c:v>33244</c:v>
                </c:pt>
                <c:pt idx="6580">
                  <c:v>33245</c:v>
                </c:pt>
                <c:pt idx="6581">
                  <c:v>33246</c:v>
                </c:pt>
                <c:pt idx="6582">
                  <c:v>33247</c:v>
                </c:pt>
                <c:pt idx="6583">
                  <c:v>33248</c:v>
                </c:pt>
                <c:pt idx="6584">
                  <c:v>33249</c:v>
                </c:pt>
                <c:pt idx="6585">
                  <c:v>33250</c:v>
                </c:pt>
                <c:pt idx="6586">
                  <c:v>33251</c:v>
                </c:pt>
                <c:pt idx="6587">
                  <c:v>33252</c:v>
                </c:pt>
                <c:pt idx="6588">
                  <c:v>33253</c:v>
                </c:pt>
                <c:pt idx="6589">
                  <c:v>33254</c:v>
                </c:pt>
                <c:pt idx="6590">
                  <c:v>33255</c:v>
                </c:pt>
                <c:pt idx="6591">
                  <c:v>33256</c:v>
                </c:pt>
                <c:pt idx="6592">
                  <c:v>33257</c:v>
                </c:pt>
                <c:pt idx="6593">
                  <c:v>33258</c:v>
                </c:pt>
                <c:pt idx="6594">
                  <c:v>33259</c:v>
                </c:pt>
                <c:pt idx="6595">
                  <c:v>33260</c:v>
                </c:pt>
                <c:pt idx="6596">
                  <c:v>33261</c:v>
                </c:pt>
                <c:pt idx="6597">
                  <c:v>33262</c:v>
                </c:pt>
                <c:pt idx="6598">
                  <c:v>33263</c:v>
                </c:pt>
                <c:pt idx="6599">
                  <c:v>33264</c:v>
                </c:pt>
                <c:pt idx="6600">
                  <c:v>33265</c:v>
                </c:pt>
                <c:pt idx="6601">
                  <c:v>33266</c:v>
                </c:pt>
                <c:pt idx="6602">
                  <c:v>33267</c:v>
                </c:pt>
                <c:pt idx="6603">
                  <c:v>33268</c:v>
                </c:pt>
                <c:pt idx="6604">
                  <c:v>33269</c:v>
                </c:pt>
                <c:pt idx="6605">
                  <c:v>33270</c:v>
                </c:pt>
                <c:pt idx="6606">
                  <c:v>33271</c:v>
                </c:pt>
                <c:pt idx="6607">
                  <c:v>33272</c:v>
                </c:pt>
                <c:pt idx="6608">
                  <c:v>33273</c:v>
                </c:pt>
                <c:pt idx="6609">
                  <c:v>33274</c:v>
                </c:pt>
                <c:pt idx="6610">
                  <c:v>33275</c:v>
                </c:pt>
                <c:pt idx="6611">
                  <c:v>33276</c:v>
                </c:pt>
                <c:pt idx="6612">
                  <c:v>33277</c:v>
                </c:pt>
                <c:pt idx="6613">
                  <c:v>33278</c:v>
                </c:pt>
                <c:pt idx="6614">
                  <c:v>33279</c:v>
                </c:pt>
                <c:pt idx="6615">
                  <c:v>33280</c:v>
                </c:pt>
                <c:pt idx="6616">
                  <c:v>33281</c:v>
                </c:pt>
                <c:pt idx="6617">
                  <c:v>33282</c:v>
                </c:pt>
                <c:pt idx="6618">
                  <c:v>33283</c:v>
                </c:pt>
                <c:pt idx="6619">
                  <c:v>33284</c:v>
                </c:pt>
                <c:pt idx="6620">
                  <c:v>33285</c:v>
                </c:pt>
                <c:pt idx="6621">
                  <c:v>33286</c:v>
                </c:pt>
                <c:pt idx="6622">
                  <c:v>33287</c:v>
                </c:pt>
                <c:pt idx="6623">
                  <c:v>33288</c:v>
                </c:pt>
                <c:pt idx="6624">
                  <c:v>33289</c:v>
                </c:pt>
                <c:pt idx="6625">
                  <c:v>33290</c:v>
                </c:pt>
                <c:pt idx="6626">
                  <c:v>33291</c:v>
                </c:pt>
                <c:pt idx="6627">
                  <c:v>33292</c:v>
                </c:pt>
                <c:pt idx="6628">
                  <c:v>33293</c:v>
                </c:pt>
                <c:pt idx="6629">
                  <c:v>33294</c:v>
                </c:pt>
                <c:pt idx="6630">
                  <c:v>33295</c:v>
                </c:pt>
                <c:pt idx="6631">
                  <c:v>33296</c:v>
                </c:pt>
                <c:pt idx="6632">
                  <c:v>33297</c:v>
                </c:pt>
                <c:pt idx="6633">
                  <c:v>33298</c:v>
                </c:pt>
                <c:pt idx="6634">
                  <c:v>33299</c:v>
                </c:pt>
                <c:pt idx="6635">
                  <c:v>33300</c:v>
                </c:pt>
                <c:pt idx="6636">
                  <c:v>33301</c:v>
                </c:pt>
                <c:pt idx="6637">
                  <c:v>33302</c:v>
                </c:pt>
                <c:pt idx="6638">
                  <c:v>33303</c:v>
                </c:pt>
                <c:pt idx="6639">
                  <c:v>33304</c:v>
                </c:pt>
                <c:pt idx="6640">
                  <c:v>33305</c:v>
                </c:pt>
                <c:pt idx="6641">
                  <c:v>33306</c:v>
                </c:pt>
                <c:pt idx="6642">
                  <c:v>33307</c:v>
                </c:pt>
                <c:pt idx="6643">
                  <c:v>33308</c:v>
                </c:pt>
                <c:pt idx="6644">
                  <c:v>33309</c:v>
                </c:pt>
                <c:pt idx="6645">
                  <c:v>33310</c:v>
                </c:pt>
                <c:pt idx="6646">
                  <c:v>33311</c:v>
                </c:pt>
                <c:pt idx="6647">
                  <c:v>33312</c:v>
                </c:pt>
                <c:pt idx="6648">
                  <c:v>33313</c:v>
                </c:pt>
                <c:pt idx="6649">
                  <c:v>33314</c:v>
                </c:pt>
                <c:pt idx="6650">
                  <c:v>33315</c:v>
                </c:pt>
                <c:pt idx="6651">
                  <c:v>33316</c:v>
                </c:pt>
                <c:pt idx="6652">
                  <c:v>33317</c:v>
                </c:pt>
                <c:pt idx="6653">
                  <c:v>33318</c:v>
                </c:pt>
                <c:pt idx="6654">
                  <c:v>33319</c:v>
                </c:pt>
                <c:pt idx="6655">
                  <c:v>33320</c:v>
                </c:pt>
                <c:pt idx="6656">
                  <c:v>33321</c:v>
                </c:pt>
                <c:pt idx="6657">
                  <c:v>33322</c:v>
                </c:pt>
                <c:pt idx="6658">
                  <c:v>33323</c:v>
                </c:pt>
                <c:pt idx="6659">
                  <c:v>33324</c:v>
                </c:pt>
                <c:pt idx="6660">
                  <c:v>33325</c:v>
                </c:pt>
                <c:pt idx="6661">
                  <c:v>33326</c:v>
                </c:pt>
                <c:pt idx="6662">
                  <c:v>33327</c:v>
                </c:pt>
                <c:pt idx="6663">
                  <c:v>33328</c:v>
                </c:pt>
                <c:pt idx="6664">
                  <c:v>33329</c:v>
                </c:pt>
                <c:pt idx="6665">
                  <c:v>33330</c:v>
                </c:pt>
                <c:pt idx="6666">
                  <c:v>33331</c:v>
                </c:pt>
                <c:pt idx="6667">
                  <c:v>33332</c:v>
                </c:pt>
                <c:pt idx="6668">
                  <c:v>33333</c:v>
                </c:pt>
                <c:pt idx="6669">
                  <c:v>33334</c:v>
                </c:pt>
                <c:pt idx="6670">
                  <c:v>33335</c:v>
                </c:pt>
                <c:pt idx="6671">
                  <c:v>33336</c:v>
                </c:pt>
                <c:pt idx="6672">
                  <c:v>33337</c:v>
                </c:pt>
                <c:pt idx="6673">
                  <c:v>33338</c:v>
                </c:pt>
                <c:pt idx="6674">
                  <c:v>33339</c:v>
                </c:pt>
                <c:pt idx="6675">
                  <c:v>33340</c:v>
                </c:pt>
                <c:pt idx="6676">
                  <c:v>33341</c:v>
                </c:pt>
                <c:pt idx="6677">
                  <c:v>33342</c:v>
                </c:pt>
                <c:pt idx="6678">
                  <c:v>33343</c:v>
                </c:pt>
                <c:pt idx="6679">
                  <c:v>33344</c:v>
                </c:pt>
                <c:pt idx="6680">
                  <c:v>33345</c:v>
                </c:pt>
                <c:pt idx="6681">
                  <c:v>33346</c:v>
                </c:pt>
                <c:pt idx="6682">
                  <c:v>33347</c:v>
                </c:pt>
                <c:pt idx="6683">
                  <c:v>33348</c:v>
                </c:pt>
                <c:pt idx="6684">
                  <c:v>33349</c:v>
                </c:pt>
                <c:pt idx="6685">
                  <c:v>33350</c:v>
                </c:pt>
                <c:pt idx="6686">
                  <c:v>33351</c:v>
                </c:pt>
                <c:pt idx="6687">
                  <c:v>33352</c:v>
                </c:pt>
                <c:pt idx="6688">
                  <c:v>33353</c:v>
                </c:pt>
                <c:pt idx="6689">
                  <c:v>33354</c:v>
                </c:pt>
                <c:pt idx="6690">
                  <c:v>33355</c:v>
                </c:pt>
                <c:pt idx="6691">
                  <c:v>33356</c:v>
                </c:pt>
                <c:pt idx="6692">
                  <c:v>33357</c:v>
                </c:pt>
                <c:pt idx="6693">
                  <c:v>33358</c:v>
                </c:pt>
                <c:pt idx="6694">
                  <c:v>33359</c:v>
                </c:pt>
                <c:pt idx="6695">
                  <c:v>33360</c:v>
                </c:pt>
                <c:pt idx="6696">
                  <c:v>33361</c:v>
                </c:pt>
                <c:pt idx="6697">
                  <c:v>33362</c:v>
                </c:pt>
                <c:pt idx="6698">
                  <c:v>33363</c:v>
                </c:pt>
                <c:pt idx="6699">
                  <c:v>33364</c:v>
                </c:pt>
                <c:pt idx="6700">
                  <c:v>33365</c:v>
                </c:pt>
                <c:pt idx="6701">
                  <c:v>33366</c:v>
                </c:pt>
                <c:pt idx="6702">
                  <c:v>33367</c:v>
                </c:pt>
                <c:pt idx="6703">
                  <c:v>33368</c:v>
                </c:pt>
                <c:pt idx="6704">
                  <c:v>33369</c:v>
                </c:pt>
                <c:pt idx="6705">
                  <c:v>33370</c:v>
                </c:pt>
                <c:pt idx="6706">
                  <c:v>33371</c:v>
                </c:pt>
                <c:pt idx="6707">
                  <c:v>33372</c:v>
                </c:pt>
                <c:pt idx="6708">
                  <c:v>33373</c:v>
                </c:pt>
                <c:pt idx="6709">
                  <c:v>33374</c:v>
                </c:pt>
                <c:pt idx="6710">
                  <c:v>33375</c:v>
                </c:pt>
                <c:pt idx="6711">
                  <c:v>33376</c:v>
                </c:pt>
                <c:pt idx="6712">
                  <c:v>33377</c:v>
                </c:pt>
                <c:pt idx="6713">
                  <c:v>33378</c:v>
                </c:pt>
                <c:pt idx="6714">
                  <c:v>33379</c:v>
                </c:pt>
                <c:pt idx="6715">
                  <c:v>33380</c:v>
                </c:pt>
                <c:pt idx="6716">
                  <c:v>33381</c:v>
                </c:pt>
                <c:pt idx="6717">
                  <c:v>33382</c:v>
                </c:pt>
                <c:pt idx="6718">
                  <c:v>33383</c:v>
                </c:pt>
                <c:pt idx="6719">
                  <c:v>33384</c:v>
                </c:pt>
                <c:pt idx="6720">
                  <c:v>33385</c:v>
                </c:pt>
                <c:pt idx="6721">
                  <c:v>33386</c:v>
                </c:pt>
                <c:pt idx="6722">
                  <c:v>33387</c:v>
                </c:pt>
                <c:pt idx="6723">
                  <c:v>33388</c:v>
                </c:pt>
                <c:pt idx="6724">
                  <c:v>33389</c:v>
                </c:pt>
                <c:pt idx="6725">
                  <c:v>33390</c:v>
                </c:pt>
                <c:pt idx="6726">
                  <c:v>33391</c:v>
                </c:pt>
                <c:pt idx="6727">
                  <c:v>33392</c:v>
                </c:pt>
                <c:pt idx="6728">
                  <c:v>33393</c:v>
                </c:pt>
                <c:pt idx="6729">
                  <c:v>33394</c:v>
                </c:pt>
                <c:pt idx="6730">
                  <c:v>33395</c:v>
                </c:pt>
                <c:pt idx="6731">
                  <c:v>33396</c:v>
                </c:pt>
                <c:pt idx="6732">
                  <c:v>33397</c:v>
                </c:pt>
                <c:pt idx="6733">
                  <c:v>33398</c:v>
                </c:pt>
                <c:pt idx="6734">
                  <c:v>33399</c:v>
                </c:pt>
                <c:pt idx="6735">
                  <c:v>33400</c:v>
                </c:pt>
                <c:pt idx="6736">
                  <c:v>33401</c:v>
                </c:pt>
                <c:pt idx="6737">
                  <c:v>33402</c:v>
                </c:pt>
                <c:pt idx="6738">
                  <c:v>33403</c:v>
                </c:pt>
                <c:pt idx="6739">
                  <c:v>33404</c:v>
                </c:pt>
                <c:pt idx="6740">
                  <c:v>33405</c:v>
                </c:pt>
                <c:pt idx="6741">
                  <c:v>33406</c:v>
                </c:pt>
                <c:pt idx="6742">
                  <c:v>33407</c:v>
                </c:pt>
                <c:pt idx="6743">
                  <c:v>33408</c:v>
                </c:pt>
                <c:pt idx="6744">
                  <c:v>33409</c:v>
                </c:pt>
                <c:pt idx="6745">
                  <c:v>33410</c:v>
                </c:pt>
                <c:pt idx="6746">
                  <c:v>33411</c:v>
                </c:pt>
                <c:pt idx="6747">
                  <c:v>33412</c:v>
                </c:pt>
                <c:pt idx="6748">
                  <c:v>33413</c:v>
                </c:pt>
                <c:pt idx="6749">
                  <c:v>33414</c:v>
                </c:pt>
                <c:pt idx="6750">
                  <c:v>33415</c:v>
                </c:pt>
                <c:pt idx="6751">
                  <c:v>33416</c:v>
                </c:pt>
                <c:pt idx="6752">
                  <c:v>33417</c:v>
                </c:pt>
                <c:pt idx="6753">
                  <c:v>33418</c:v>
                </c:pt>
                <c:pt idx="6754">
                  <c:v>33419</c:v>
                </c:pt>
                <c:pt idx="6755">
                  <c:v>33420</c:v>
                </c:pt>
                <c:pt idx="6756">
                  <c:v>33421</c:v>
                </c:pt>
                <c:pt idx="6757">
                  <c:v>33422</c:v>
                </c:pt>
                <c:pt idx="6758">
                  <c:v>33423</c:v>
                </c:pt>
                <c:pt idx="6759">
                  <c:v>33424</c:v>
                </c:pt>
                <c:pt idx="6760">
                  <c:v>33425</c:v>
                </c:pt>
                <c:pt idx="6761">
                  <c:v>33426</c:v>
                </c:pt>
                <c:pt idx="6762">
                  <c:v>33427</c:v>
                </c:pt>
                <c:pt idx="6763">
                  <c:v>33428</c:v>
                </c:pt>
                <c:pt idx="6764">
                  <c:v>33429</c:v>
                </c:pt>
                <c:pt idx="6765">
                  <c:v>33430</c:v>
                </c:pt>
                <c:pt idx="6766">
                  <c:v>33431</c:v>
                </c:pt>
                <c:pt idx="6767">
                  <c:v>33432</c:v>
                </c:pt>
                <c:pt idx="6768">
                  <c:v>33433</c:v>
                </c:pt>
                <c:pt idx="6769">
                  <c:v>33434</c:v>
                </c:pt>
                <c:pt idx="6770">
                  <c:v>33435</c:v>
                </c:pt>
                <c:pt idx="6771">
                  <c:v>33436</c:v>
                </c:pt>
                <c:pt idx="6772">
                  <c:v>33437</c:v>
                </c:pt>
                <c:pt idx="6773">
                  <c:v>33438</c:v>
                </c:pt>
                <c:pt idx="6774">
                  <c:v>33439</c:v>
                </c:pt>
                <c:pt idx="6775">
                  <c:v>33440</c:v>
                </c:pt>
                <c:pt idx="6776">
                  <c:v>33441</c:v>
                </c:pt>
                <c:pt idx="6777">
                  <c:v>33442</c:v>
                </c:pt>
                <c:pt idx="6778">
                  <c:v>33443</c:v>
                </c:pt>
                <c:pt idx="6779">
                  <c:v>33444</c:v>
                </c:pt>
                <c:pt idx="6780">
                  <c:v>33445</c:v>
                </c:pt>
                <c:pt idx="6781">
                  <c:v>33446</c:v>
                </c:pt>
                <c:pt idx="6782">
                  <c:v>33447</c:v>
                </c:pt>
                <c:pt idx="6783">
                  <c:v>33448</c:v>
                </c:pt>
                <c:pt idx="6784">
                  <c:v>33449</c:v>
                </c:pt>
                <c:pt idx="6785">
                  <c:v>33450</c:v>
                </c:pt>
                <c:pt idx="6786">
                  <c:v>33451</c:v>
                </c:pt>
                <c:pt idx="6787">
                  <c:v>33452</c:v>
                </c:pt>
                <c:pt idx="6788">
                  <c:v>33453</c:v>
                </c:pt>
                <c:pt idx="6789">
                  <c:v>33454</c:v>
                </c:pt>
                <c:pt idx="6790">
                  <c:v>33455</c:v>
                </c:pt>
                <c:pt idx="6791">
                  <c:v>33456</c:v>
                </c:pt>
                <c:pt idx="6792">
                  <c:v>33457</c:v>
                </c:pt>
                <c:pt idx="6793">
                  <c:v>33458</c:v>
                </c:pt>
                <c:pt idx="6794">
                  <c:v>33459</c:v>
                </c:pt>
                <c:pt idx="6795">
                  <c:v>33460</c:v>
                </c:pt>
                <c:pt idx="6796">
                  <c:v>33461</c:v>
                </c:pt>
                <c:pt idx="6797">
                  <c:v>33462</c:v>
                </c:pt>
                <c:pt idx="6798">
                  <c:v>33463</c:v>
                </c:pt>
                <c:pt idx="6799">
                  <c:v>33464</c:v>
                </c:pt>
                <c:pt idx="6800">
                  <c:v>33465</c:v>
                </c:pt>
                <c:pt idx="6801">
                  <c:v>33466</c:v>
                </c:pt>
                <c:pt idx="6802">
                  <c:v>33467</c:v>
                </c:pt>
                <c:pt idx="6803">
                  <c:v>33468</c:v>
                </c:pt>
                <c:pt idx="6804">
                  <c:v>33469</c:v>
                </c:pt>
                <c:pt idx="6805">
                  <c:v>33470</c:v>
                </c:pt>
                <c:pt idx="6806">
                  <c:v>33471</c:v>
                </c:pt>
                <c:pt idx="6807">
                  <c:v>33472</c:v>
                </c:pt>
                <c:pt idx="6808">
                  <c:v>33473</c:v>
                </c:pt>
                <c:pt idx="6809">
                  <c:v>33474</c:v>
                </c:pt>
                <c:pt idx="6810">
                  <c:v>33475</c:v>
                </c:pt>
                <c:pt idx="6811">
                  <c:v>33476</c:v>
                </c:pt>
                <c:pt idx="6812">
                  <c:v>33477</c:v>
                </c:pt>
                <c:pt idx="6813">
                  <c:v>33478</c:v>
                </c:pt>
                <c:pt idx="6814">
                  <c:v>33479</c:v>
                </c:pt>
                <c:pt idx="6815">
                  <c:v>33480</c:v>
                </c:pt>
                <c:pt idx="6816">
                  <c:v>33481</c:v>
                </c:pt>
                <c:pt idx="6817">
                  <c:v>33482</c:v>
                </c:pt>
                <c:pt idx="6818">
                  <c:v>33483</c:v>
                </c:pt>
                <c:pt idx="6819">
                  <c:v>33484</c:v>
                </c:pt>
                <c:pt idx="6820">
                  <c:v>33485</c:v>
                </c:pt>
                <c:pt idx="6821">
                  <c:v>33486</c:v>
                </c:pt>
                <c:pt idx="6822">
                  <c:v>33487</c:v>
                </c:pt>
                <c:pt idx="6823">
                  <c:v>33488</c:v>
                </c:pt>
                <c:pt idx="6824">
                  <c:v>33489</c:v>
                </c:pt>
                <c:pt idx="6825">
                  <c:v>33490</c:v>
                </c:pt>
                <c:pt idx="6826">
                  <c:v>33491</c:v>
                </c:pt>
                <c:pt idx="6827">
                  <c:v>33492</c:v>
                </c:pt>
                <c:pt idx="6828">
                  <c:v>33493</c:v>
                </c:pt>
                <c:pt idx="6829">
                  <c:v>33494</c:v>
                </c:pt>
                <c:pt idx="6830">
                  <c:v>33495</c:v>
                </c:pt>
                <c:pt idx="6831">
                  <c:v>33496</c:v>
                </c:pt>
                <c:pt idx="6832">
                  <c:v>33497</c:v>
                </c:pt>
                <c:pt idx="6833">
                  <c:v>33498</c:v>
                </c:pt>
                <c:pt idx="6834">
                  <c:v>33499</c:v>
                </c:pt>
                <c:pt idx="6835">
                  <c:v>33500</c:v>
                </c:pt>
                <c:pt idx="6836">
                  <c:v>33501</c:v>
                </c:pt>
                <c:pt idx="6837">
                  <c:v>33502</c:v>
                </c:pt>
                <c:pt idx="6838">
                  <c:v>33503</c:v>
                </c:pt>
                <c:pt idx="6839">
                  <c:v>33504</c:v>
                </c:pt>
                <c:pt idx="6840">
                  <c:v>33505</c:v>
                </c:pt>
                <c:pt idx="6841">
                  <c:v>33506</c:v>
                </c:pt>
                <c:pt idx="6842">
                  <c:v>33507</c:v>
                </c:pt>
                <c:pt idx="6843">
                  <c:v>33508</c:v>
                </c:pt>
                <c:pt idx="6844">
                  <c:v>33509</c:v>
                </c:pt>
                <c:pt idx="6845">
                  <c:v>33510</c:v>
                </c:pt>
                <c:pt idx="6846">
                  <c:v>33511</c:v>
                </c:pt>
                <c:pt idx="6847">
                  <c:v>33512</c:v>
                </c:pt>
                <c:pt idx="6848">
                  <c:v>33513</c:v>
                </c:pt>
                <c:pt idx="6849">
                  <c:v>33514</c:v>
                </c:pt>
                <c:pt idx="6850">
                  <c:v>33515</c:v>
                </c:pt>
                <c:pt idx="6851">
                  <c:v>33516</c:v>
                </c:pt>
                <c:pt idx="6852">
                  <c:v>33517</c:v>
                </c:pt>
                <c:pt idx="6853">
                  <c:v>33518</c:v>
                </c:pt>
                <c:pt idx="6854">
                  <c:v>33519</c:v>
                </c:pt>
                <c:pt idx="6855">
                  <c:v>33520</c:v>
                </c:pt>
                <c:pt idx="6856">
                  <c:v>33521</c:v>
                </c:pt>
                <c:pt idx="6857">
                  <c:v>33522</c:v>
                </c:pt>
                <c:pt idx="6858">
                  <c:v>33523</c:v>
                </c:pt>
                <c:pt idx="6859">
                  <c:v>33524</c:v>
                </c:pt>
                <c:pt idx="6860">
                  <c:v>33525</c:v>
                </c:pt>
                <c:pt idx="6861">
                  <c:v>33526</c:v>
                </c:pt>
                <c:pt idx="6862">
                  <c:v>33527</c:v>
                </c:pt>
                <c:pt idx="6863">
                  <c:v>33528</c:v>
                </c:pt>
                <c:pt idx="6864">
                  <c:v>33529</c:v>
                </c:pt>
                <c:pt idx="6865">
                  <c:v>33530</c:v>
                </c:pt>
                <c:pt idx="6866">
                  <c:v>33531</c:v>
                </c:pt>
                <c:pt idx="6867">
                  <c:v>33532</c:v>
                </c:pt>
                <c:pt idx="6868">
                  <c:v>33533</c:v>
                </c:pt>
                <c:pt idx="6869">
                  <c:v>33534</c:v>
                </c:pt>
                <c:pt idx="6870">
                  <c:v>33535</c:v>
                </c:pt>
                <c:pt idx="6871">
                  <c:v>33536</c:v>
                </c:pt>
                <c:pt idx="6872">
                  <c:v>33537</c:v>
                </c:pt>
                <c:pt idx="6873">
                  <c:v>33538</c:v>
                </c:pt>
                <c:pt idx="6874">
                  <c:v>33539</c:v>
                </c:pt>
                <c:pt idx="6875">
                  <c:v>33540</c:v>
                </c:pt>
                <c:pt idx="6876">
                  <c:v>33541</c:v>
                </c:pt>
                <c:pt idx="6877">
                  <c:v>33542</c:v>
                </c:pt>
                <c:pt idx="6878">
                  <c:v>33543</c:v>
                </c:pt>
                <c:pt idx="6879">
                  <c:v>33544</c:v>
                </c:pt>
                <c:pt idx="6880">
                  <c:v>33545</c:v>
                </c:pt>
                <c:pt idx="6881">
                  <c:v>33546</c:v>
                </c:pt>
                <c:pt idx="6882">
                  <c:v>33547</c:v>
                </c:pt>
                <c:pt idx="6883">
                  <c:v>33548</c:v>
                </c:pt>
                <c:pt idx="6884">
                  <c:v>33549</c:v>
                </c:pt>
                <c:pt idx="6885">
                  <c:v>33550</c:v>
                </c:pt>
                <c:pt idx="6886">
                  <c:v>33551</c:v>
                </c:pt>
                <c:pt idx="6887">
                  <c:v>33552</c:v>
                </c:pt>
                <c:pt idx="6888">
                  <c:v>33553</c:v>
                </c:pt>
                <c:pt idx="6889">
                  <c:v>33554</c:v>
                </c:pt>
                <c:pt idx="6890">
                  <c:v>33555</c:v>
                </c:pt>
                <c:pt idx="6891">
                  <c:v>33556</c:v>
                </c:pt>
                <c:pt idx="6892">
                  <c:v>33557</c:v>
                </c:pt>
                <c:pt idx="6893">
                  <c:v>33558</c:v>
                </c:pt>
                <c:pt idx="6894">
                  <c:v>33559</c:v>
                </c:pt>
                <c:pt idx="6895">
                  <c:v>33560</c:v>
                </c:pt>
                <c:pt idx="6896">
                  <c:v>33561</c:v>
                </c:pt>
                <c:pt idx="6897">
                  <c:v>33562</c:v>
                </c:pt>
                <c:pt idx="6898">
                  <c:v>33563</c:v>
                </c:pt>
                <c:pt idx="6899">
                  <c:v>33564</c:v>
                </c:pt>
                <c:pt idx="6900">
                  <c:v>33565</c:v>
                </c:pt>
                <c:pt idx="6901">
                  <c:v>33566</c:v>
                </c:pt>
                <c:pt idx="6902">
                  <c:v>33567</c:v>
                </c:pt>
                <c:pt idx="6903">
                  <c:v>33568</c:v>
                </c:pt>
                <c:pt idx="6904">
                  <c:v>33569</c:v>
                </c:pt>
                <c:pt idx="6905">
                  <c:v>33570</c:v>
                </c:pt>
                <c:pt idx="6906">
                  <c:v>33571</c:v>
                </c:pt>
                <c:pt idx="6907">
                  <c:v>33572</c:v>
                </c:pt>
                <c:pt idx="6908">
                  <c:v>33573</c:v>
                </c:pt>
                <c:pt idx="6909">
                  <c:v>33574</c:v>
                </c:pt>
                <c:pt idx="6910">
                  <c:v>33575</c:v>
                </c:pt>
                <c:pt idx="6911">
                  <c:v>33576</c:v>
                </c:pt>
                <c:pt idx="6912">
                  <c:v>33577</c:v>
                </c:pt>
                <c:pt idx="6913">
                  <c:v>33578</c:v>
                </c:pt>
                <c:pt idx="6914">
                  <c:v>33579</c:v>
                </c:pt>
                <c:pt idx="6915">
                  <c:v>33580</c:v>
                </c:pt>
                <c:pt idx="6916">
                  <c:v>33581</c:v>
                </c:pt>
                <c:pt idx="6917">
                  <c:v>33582</c:v>
                </c:pt>
                <c:pt idx="6918">
                  <c:v>33583</c:v>
                </c:pt>
                <c:pt idx="6919">
                  <c:v>33584</c:v>
                </c:pt>
                <c:pt idx="6920">
                  <c:v>33585</c:v>
                </c:pt>
                <c:pt idx="6921">
                  <c:v>33586</c:v>
                </c:pt>
                <c:pt idx="6922">
                  <c:v>33587</c:v>
                </c:pt>
                <c:pt idx="6923">
                  <c:v>33588</c:v>
                </c:pt>
                <c:pt idx="6924">
                  <c:v>33589</c:v>
                </c:pt>
                <c:pt idx="6925">
                  <c:v>33590</c:v>
                </c:pt>
                <c:pt idx="6926">
                  <c:v>33591</c:v>
                </c:pt>
                <c:pt idx="6927">
                  <c:v>33592</c:v>
                </c:pt>
                <c:pt idx="6928">
                  <c:v>33593</c:v>
                </c:pt>
                <c:pt idx="6929">
                  <c:v>33594</c:v>
                </c:pt>
                <c:pt idx="6930">
                  <c:v>33595</c:v>
                </c:pt>
                <c:pt idx="6931">
                  <c:v>33596</c:v>
                </c:pt>
                <c:pt idx="6932">
                  <c:v>33597</c:v>
                </c:pt>
                <c:pt idx="6933">
                  <c:v>33598</c:v>
                </c:pt>
                <c:pt idx="6934">
                  <c:v>33599</c:v>
                </c:pt>
                <c:pt idx="6935">
                  <c:v>33600</c:v>
                </c:pt>
                <c:pt idx="6936">
                  <c:v>33601</c:v>
                </c:pt>
                <c:pt idx="6937">
                  <c:v>33602</c:v>
                </c:pt>
                <c:pt idx="6938">
                  <c:v>33603</c:v>
                </c:pt>
                <c:pt idx="6939">
                  <c:v>33604</c:v>
                </c:pt>
                <c:pt idx="6940">
                  <c:v>33605</c:v>
                </c:pt>
                <c:pt idx="6941">
                  <c:v>33606</c:v>
                </c:pt>
                <c:pt idx="6942">
                  <c:v>33607</c:v>
                </c:pt>
                <c:pt idx="6943">
                  <c:v>33608</c:v>
                </c:pt>
                <c:pt idx="6944">
                  <c:v>33609</c:v>
                </c:pt>
                <c:pt idx="6945">
                  <c:v>33610</c:v>
                </c:pt>
                <c:pt idx="6946">
                  <c:v>33611</c:v>
                </c:pt>
                <c:pt idx="6947">
                  <c:v>33612</c:v>
                </c:pt>
                <c:pt idx="6948">
                  <c:v>33613</c:v>
                </c:pt>
                <c:pt idx="6949">
                  <c:v>33614</c:v>
                </c:pt>
                <c:pt idx="6950">
                  <c:v>33615</c:v>
                </c:pt>
                <c:pt idx="6951">
                  <c:v>33616</c:v>
                </c:pt>
                <c:pt idx="6952">
                  <c:v>33617</c:v>
                </c:pt>
                <c:pt idx="6953">
                  <c:v>33618</c:v>
                </c:pt>
                <c:pt idx="6954">
                  <c:v>33619</c:v>
                </c:pt>
                <c:pt idx="6955">
                  <c:v>33620</c:v>
                </c:pt>
                <c:pt idx="6956">
                  <c:v>33621</c:v>
                </c:pt>
                <c:pt idx="6957">
                  <c:v>33622</c:v>
                </c:pt>
                <c:pt idx="6958">
                  <c:v>33623</c:v>
                </c:pt>
                <c:pt idx="6959">
                  <c:v>33624</c:v>
                </c:pt>
                <c:pt idx="6960">
                  <c:v>33625</c:v>
                </c:pt>
                <c:pt idx="6961">
                  <c:v>33626</c:v>
                </c:pt>
                <c:pt idx="6962">
                  <c:v>33627</c:v>
                </c:pt>
                <c:pt idx="6963">
                  <c:v>33628</c:v>
                </c:pt>
                <c:pt idx="6964">
                  <c:v>33629</c:v>
                </c:pt>
                <c:pt idx="6965">
                  <c:v>33630</c:v>
                </c:pt>
                <c:pt idx="6966">
                  <c:v>33631</c:v>
                </c:pt>
                <c:pt idx="6967">
                  <c:v>33632</c:v>
                </c:pt>
                <c:pt idx="6968">
                  <c:v>33633</c:v>
                </c:pt>
                <c:pt idx="6969">
                  <c:v>33634</c:v>
                </c:pt>
                <c:pt idx="6970">
                  <c:v>33635</c:v>
                </c:pt>
                <c:pt idx="6971">
                  <c:v>33636</c:v>
                </c:pt>
                <c:pt idx="6972">
                  <c:v>33637</c:v>
                </c:pt>
                <c:pt idx="6973">
                  <c:v>33638</c:v>
                </c:pt>
                <c:pt idx="6974">
                  <c:v>33639</c:v>
                </c:pt>
                <c:pt idx="6975">
                  <c:v>33640</c:v>
                </c:pt>
                <c:pt idx="6976">
                  <c:v>33641</c:v>
                </c:pt>
                <c:pt idx="6977">
                  <c:v>33642</c:v>
                </c:pt>
                <c:pt idx="6978">
                  <c:v>33643</c:v>
                </c:pt>
                <c:pt idx="6979">
                  <c:v>33644</c:v>
                </c:pt>
                <c:pt idx="6980">
                  <c:v>33645</c:v>
                </c:pt>
                <c:pt idx="6981">
                  <c:v>33646</c:v>
                </c:pt>
                <c:pt idx="6982">
                  <c:v>33647</c:v>
                </c:pt>
                <c:pt idx="6983">
                  <c:v>33648</c:v>
                </c:pt>
                <c:pt idx="6984">
                  <c:v>33649</c:v>
                </c:pt>
                <c:pt idx="6985">
                  <c:v>33650</c:v>
                </c:pt>
                <c:pt idx="6986">
                  <c:v>33651</c:v>
                </c:pt>
                <c:pt idx="6987">
                  <c:v>33652</c:v>
                </c:pt>
                <c:pt idx="6988">
                  <c:v>33653</c:v>
                </c:pt>
                <c:pt idx="6989">
                  <c:v>33654</c:v>
                </c:pt>
                <c:pt idx="6990">
                  <c:v>33655</c:v>
                </c:pt>
                <c:pt idx="6991">
                  <c:v>33656</c:v>
                </c:pt>
                <c:pt idx="6992">
                  <c:v>33657</c:v>
                </c:pt>
                <c:pt idx="6993">
                  <c:v>33658</c:v>
                </c:pt>
                <c:pt idx="6994">
                  <c:v>33659</c:v>
                </c:pt>
                <c:pt idx="6995">
                  <c:v>33660</c:v>
                </c:pt>
                <c:pt idx="6996">
                  <c:v>33661</c:v>
                </c:pt>
                <c:pt idx="6997">
                  <c:v>33662</c:v>
                </c:pt>
                <c:pt idx="6998">
                  <c:v>33663</c:v>
                </c:pt>
                <c:pt idx="6999">
                  <c:v>33664</c:v>
                </c:pt>
                <c:pt idx="7000">
                  <c:v>33665</c:v>
                </c:pt>
                <c:pt idx="7001">
                  <c:v>33666</c:v>
                </c:pt>
                <c:pt idx="7002">
                  <c:v>33667</c:v>
                </c:pt>
                <c:pt idx="7003">
                  <c:v>33668</c:v>
                </c:pt>
                <c:pt idx="7004">
                  <c:v>33669</c:v>
                </c:pt>
                <c:pt idx="7005">
                  <c:v>33670</c:v>
                </c:pt>
                <c:pt idx="7006">
                  <c:v>33671</c:v>
                </c:pt>
                <c:pt idx="7007">
                  <c:v>33672</c:v>
                </c:pt>
                <c:pt idx="7008">
                  <c:v>33673</c:v>
                </c:pt>
                <c:pt idx="7009">
                  <c:v>33674</c:v>
                </c:pt>
                <c:pt idx="7010">
                  <c:v>33675</c:v>
                </c:pt>
                <c:pt idx="7011">
                  <c:v>33676</c:v>
                </c:pt>
                <c:pt idx="7012">
                  <c:v>33677</c:v>
                </c:pt>
                <c:pt idx="7013">
                  <c:v>33678</c:v>
                </c:pt>
                <c:pt idx="7014">
                  <c:v>33679</c:v>
                </c:pt>
                <c:pt idx="7015">
                  <c:v>33680</c:v>
                </c:pt>
                <c:pt idx="7016">
                  <c:v>33681</c:v>
                </c:pt>
                <c:pt idx="7017">
                  <c:v>33682</c:v>
                </c:pt>
                <c:pt idx="7018">
                  <c:v>33683</c:v>
                </c:pt>
                <c:pt idx="7019">
                  <c:v>33684</c:v>
                </c:pt>
                <c:pt idx="7020">
                  <c:v>33685</c:v>
                </c:pt>
                <c:pt idx="7021">
                  <c:v>33686</c:v>
                </c:pt>
                <c:pt idx="7022">
                  <c:v>33687</c:v>
                </c:pt>
                <c:pt idx="7023">
                  <c:v>33688</c:v>
                </c:pt>
                <c:pt idx="7024">
                  <c:v>33689</c:v>
                </c:pt>
                <c:pt idx="7025">
                  <c:v>33690</c:v>
                </c:pt>
                <c:pt idx="7026">
                  <c:v>33691</c:v>
                </c:pt>
                <c:pt idx="7027">
                  <c:v>33692</c:v>
                </c:pt>
                <c:pt idx="7028">
                  <c:v>33693</c:v>
                </c:pt>
                <c:pt idx="7029">
                  <c:v>33694</c:v>
                </c:pt>
                <c:pt idx="7030">
                  <c:v>33695</c:v>
                </c:pt>
                <c:pt idx="7031">
                  <c:v>33696</c:v>
                </c:pt>
                <c:pt idx="7032">
                  <c:v>33697</c:v>
                </c:pt>
                <c:pt idx="7033">
                  <c:v>33698</c:v>
                </c:pt>
                <c:pt idx="7034">
                  <c:v>33699</c:v>
                </c:pt>
                <c:pt idx="7035">
                  <c:v>33700</c:v>
                </c:pt>
                <c:pt idx="7036">
                  <c:v>33701</c:v>
                </c:pt>
                <c:pt idx="7037">
                  <c:v>33702</c:v>
                </c:pt>
                <c:pt idx="7038">
                  <c:v>33703</c:v>
                </c:pt>
                <c:pt idx="7039">
                  <c:v>33704</c:v>
                </c:pt>
                <c:pt idx="7040">
                  <c:v>33705</c:v>
                </c:pt>
                <c:pt idx="7041">
                  <c:v>33706</c:v>
                </c:pt>
                <c:pt idx="7042">
                  <c:v>33707</c:v>
                </c:pt>
                <c:pt idx="7043">
                  <c:v>33708</c:v>
                </c:pt>
                <c:pt idx="7044">
                  <c:v>33709</c:v>
                </c:pt>
                <c:pt idx="7045">
                  <c:v>33710</c:v>
                </c:pt>
                <c:pt idx="7046">
                  <c:v>33711</c:v>
                </c:pt>
                <c:pt idx="7047">
                  <c:v>33712</c:v>
                </c:pt>
                <c:pt idx="7048">
                  <c:v>33713</c:v>
                </c:pt>
                <c:pt idx="7049">
                  <c:v>33714</c:v>
                </c:pt>
                <c:pt idx="7050">
                  <c:v>33715</c:v>
                </c:pt>
                <c:pt idx="7051">
                  <c:v>33716</c:v>
                </c:pt>
                <c:pt idx="7052">
                  <c:v>33717</c:v>
                </c:pt>
                <c:pt idx="7053">
                  <c:v>33718</c:v>
                </c:pt>
                <c:pt idx="7054">
                  <c:v>33719</c:v>
                </c:pt>
                <c:pt idx="7055">
                  <c:v>33720</c:v>
                </c:pt>
                <c:pt idx="7056">
                  <c:v>33721</c:v>
                </c:pt>
                <c:pt idx="7057">
                  <c:v>33722</c:v>
                </c:pt>
                <c:pt idx="7058">
                  <c:v>33723</c:v>
                </c:pt>
                <c:pt idx="7059">
                  <c:v>33724</c:v>
                </c:pt>
                <c:pt idx="7060">
                  <c:v>33725</c:v>
                </c:pt>
                <c:pt idx="7061">
                  <c:v>33726</c:v>
                </c:pt>
                <c:pt idx="7062">
                  <c:v>33727</c:v>
                </c:pt>
                <c:pt idx="7063">
                  <c:v>33728</c:v>
                </c:pt>
                <c:pt idx="7064">
                  <c:v>33729</c:v>
                </c:pt>
                <c:pt idx="7065">
                  <c:v>33730</c:v>
                </c:pt>
                <c:pt idx="7066">
                  <c:v>33731</c:v>
                </c:pt>
                <c:pt idx="7067">
                  <c:v>33732</c:v>
                </c:pt>
                <c:pt idx="7068">
                  <c:v>33733</c:v>
                </c:pt>
                <c:pt idx="7069">
                  <c:v>33734</c:v>
                </c:pt>
                <c:pt idx="7070">
                  <c:v>33735</c:v>
                </c:pt>
                <c:pt idx="7071">
                  <c:v>33736</c:v>
                </c:pt>
                <c:pt idx="7072">
                  <c:v>33737</c:v>
                </c:pt>
                <c:pt idx="7073">
                  <c:v>33738</c:v>
                </c:pt>
                <c:pt idx="7074">
                  <c:v>33739</c:v>
                </c:pt>
                <c:pt idx="7075">
                  <c:v>33740</c:v>
                </c:pt>
                <c:pt idx="7076">
                  <c:v>33741</c:v>
                </c:pt>
                <c:pt idx="7077">
                  <c:v>33742</c:v>
                </c:pt>
                <c:pt idx="7078">
                  <c:v>33743</c:v>
                </c:pt>
                <c:pt idx="7079">
                  <c:v>33744</c:v>
                </c:pt>
                <c:pt idx="7080">
                  <c:v>33745</c:v>
                </c:pt>
                <c:pt idx="7081">
                  <c:v>33746</c:v>
                </c:pt>
                <c:pt idx="7082">
                  <c:v>33747</c:v>
                </c:pt>
                <c:pt idx="7083">
                  <c:v>33748</c:v>
                </c:pt>
                <c:pt idx="7084">
                  <c:v>33749</c:v>
                </c:pt>
                <c:pt idx="7085">
                  <c:v>33750</c:v>
                </c:pt>
                <c:pt idx="7086">
                  <c:v>33751</c:v>
                </c:pt>
                <c:pt idx="7087">
                  <c:v>33752</c:v>
                </c:pt>
                <c:pt idx="7088">
                  <c:v>33753</c:v>
                </c:pt>
                <c:pt idx="7089">
                  <c:v>33754</c:v>
                </c:pt>
                <c:pt idx="7090">
                  <c:v>33755</c:v>
                </c:pt>
                <c:pt idx="7091">
                  <c:v>33756</c:v>
                </c:pt>
                <c:pt idx="7092">
                  <c:v>33757</c:v>
                </c:pt>
                <c:pt idx="7093">
                  <c:v>33758</c:v>
                </c:pt>
                <c:pt idx="7094">
                  <c:v>33759</c:v>
                </c:pt>
                <c:pt idx="7095">
                  <c:v>33760</c:v>
                </c:pt>
                <c:pt idx="7096">
                  <c:v>33761</c:v>
                </c:pt>
                <c:pt idx="7097">
                  <c:v>33762</c:v>
                </c:pt>
                <c:pt idx="7098">
                  <c:v>33763</c:v>
                </c:pt>
                <c:pt idx="7099">
                  <c:v>33764</c:v>
                </c:pt>
                <c:pt idx="7100">
                  <c:v>33765</c:v>
                </c:pt>
                <c:pt idx="7101">
                  <c:v>33766</c:v>
                </c:pt>
                <c:pt idx="7102">
                  <c:v>33767</c:v>
                </c:pt>
                <c:pt idx="7103">
                  <c:v>33768</c:v>
                </c:pt>
                <c:pt idx="7104">
                  <c:v>33769</c:v>
                </c:pt>
                <c:pt idx="7105">
                  <c:v>33770</c:v>
                </c:pt>
                <c:pt idx="7106">
                  <c:v>33771</c:v>
                </c:pt>
                <c:pt idx="7107">
                  <c:v>33772</c:v>
                </c:pt>
                <c:pt idx="7108">
                  <c:v>33773</c:v>
                </c:pt>
                <c:pt idx="7109">
                  <c:v>33774</c:v>
                </c:pt>
                <c:pt idx="7110">
                  <c:v>33775</c:v>
                </c:pt>
                <c:pt idx="7111">
                  <c:v>33776</c:v>
                </c:pt>
                <c:pt idx="7112">
                  <c:v>33777</c:v>
                </c:pt>
                <c:pt idx="7113">
                  <c:v>33778</c:v>
                </c:pt>
                <c:pt idx="7114">
                  <c:v>33779</c:v>
                </c:pt>
                <c:pt idx="7115">
                  <c:v>33780</c:v>
                </c:pt>
                <c:pt idx="7116">
                  <c:v>33781</c:v>
                </c:pt>
                <c:pt idx="7117">
                  <c:v>33782</c:v>
                </c:pt>
                <c:pt idx="7118">
                  <c:v>33783</c:v>
                </c:pt>
                <c:pt idx="7119">
                  <c:v>33784</c:v>
                </c:pt>
                <c:pt idx="7120">
                  <c:v>33785</c:v>
                </c:pt>
                <c:pt idx="7121">
                  <c:v>33786</c:v>
                </c:pt>
                <c:pt idx="7122">
                  <c:v>33787</c:v>
                </c:pt>
                <c:pt idx="7123">
                  <c:v>33788</c:v>
                </c:pt>
                <c:pt idx="7124">
                  <c:v>33789</c:v>
                </c:pt>
                <c:pt idx="7125">
                  <c:v>33790</c:v>
                </c:pt>
                <c:pt idx="7126">
                  <c:v>33791</c:v>
                </c:pt>
                <c:pt idx="7127">
                  <c:v>33792</c:v>
                </c:pt>
                <c:pt idx="7128">
                  <c:v>33793</c:v>
                </c:pt>
                <c:pt idx="7129">
                  <c:v>33794</c:v>
                </c:pt>
                <c:pt idx="7130">
                  <c:v>33795</c:v>
                </c:pt>
                <c:pt idx="7131">
                  <c:v>33796</c:v>
                </c:pt>
                <c:pt idx="7132">
                  <c:v>33797</c:v>
                </c:pt>
                <c:pt idx="7133">
                  <c:v>33798</c:v>
                </c:pt>
                <c:pt idx="7134">
                  <c:v>33799</c:v>
                </c:pt>
                <c:pt idx="7135">
                  <c:v>33800</c:v>
                </c:pt>
                <c:pt idx="7136">
                  <c:v>33801</c:v>
                </c:pt>
                <c:pt idx="7137">
                  <c:v>33802</c:v>
                </c:pt>
                <c:pt idx="7138">
                  <c:v>33803</c:v>
                </c:pt>
                <c:pt idx="7139">
                  <c:v>33804</c:v>
                </c:pt>
                <c:pt idx="7140">
                  <c:v>33805</c:v>
                </c:pt>
                <c:pt idx="7141">
                  <c:v>33806</c:v>
                </c:pt>
                <c:pt idx="7142">
                  <c:v>33807</c:v>
                </c:pt>
                <c:pt idx="7143">
                  <c:v>33808</c:v>
                </c:pt>
                <c:pt idx="7144">
                  <c:v>33809</c:v>
                </c:pt>
                <c:pt idx="7145">
                  <c:v>33810</c:v>
                </c:pt>
                <c:pt idx="7146">
                  <c:v>33811</c:v>
                </c:pt>
                <c:pt idx="7147">
                  <c:v>33812</c:v>
                </c:pt>
                <c:pt idx="7148">
                  <c:v>33813</c:v>
                </c:pt>
                <c:pt idx="7149">
                  <c:v>33814</c:v>
                </c:pt>
                <c:pt idx="7150">
                  <c:v>33815</c:v>
                </c:pt>
                <c:pt idx="7151">
                  <c:v>33816</c:v>
                </c:pt>
                <c:pt idx="7152">
                  <c:v>33817</c:v>
                </c:pt>
                <c:pt idx="7153">
                  <c:v>33818</c:v>
                </c:pt>
                <c:pt idx="7154">
                  <c:v>33819</c:v>
                </c:pt>
                <c:pt idx="7155">
                  <c:v>33820</c:v>
                </c:pt>
                <c:pt idx="7156">
                  <c:v>33821</c:v>
                </c:pt>
                <c:pt idx="7157">
                  <c:v>33822</c:v>
                </c:pt>
                <c:pt idx="7158">
                  <c:v>33823</c:v>
                </c:pt>
                <c:pt idx="7159">
                  <c:v>33824</c:v>
                </c:pt>
                <c:pt idx="7160">
                  <c:v>33825</c:v>
                </c:pt>
                <c:pt idx="7161">
                  <c:v>33826</c:v>
                </c:pt>
                <c:pt idx="7162">
                  <c:v>33827</c:v>
                </c:pt>
                <c:pt idx="7163">
                  <c:v>33828</c:v>
                </c:pt>
                <c:pt idx="7164">
                  <c:v>33829</c:v>
                </c:pt>
                <c:pt idx="7165">
                  <c:v>33830</c:v>
                </c:pt>
                <c:pt idx="7166">
                  <c:v>33831</c:v>
                </c:pt>
                <c:pt idx="7167">
                  <c:v>33832</c:v>
                </c:pt>
                <c:pt idx="7168">
                  <c:v>33833</c:v>
                </c:pt>
                <c:pt idx="7169">
                  <c:v>33834</c:v>
                </c:pt>
                <c:pt idx="7170">
                  <c:v>33835</c:v>
                </c:pt>
                <c:pt idx="7171">
                  <c:v>33836</c:v>
                </c:pt>
                <c:pt idx="7172">
                  <c:v>33837</c:v>
                </c:pt>
                <c:pt idx="7173">
                  <c:v>33838</c:v>
                </c:pt>
                <c:pt idx="7174">
                  <c:v>33839</c:v>
                </c:pt>
                <c:pt idx="7175">
                  <c:v>33840</c:v>
                </c:pt>
                <c:pt idx="7176">
                  <c:v>33841</c:v>
                </c:pt>
                <c:pt idx="7177">
                  <c:v>33842</c:v>
                </c:pt>
                <c:pt idx="7178">
                  <c:v>33843</c:v>
                </c:pt>
                <c:pt idx="7179">
                  <c:v>33844</c:v>
                </c:pt>
                <c:pt idx="7180">
                  <c:v>33845</c:v>
                </c:pt>
                <c:pt idx="7181">
                  <c:v>33846</c:v>
                </c:pt>
                <c:pt idx="7182">
                  <c:v>33847</c:v>
                </c:pt>
                <c:pt idx="7183">
                  <c:v>33848</c:v>
                </c:pt>
                <c:pt idx="7184">
                  <c:v>33849</c:v>
                </c:pt>
                <c:pt idx="7185">
                  <c:v>33850</c:v>
                </c:pt>
                <c:pt idx="7186">
                  <c:v>33851</c:v>
                </c:pt>
                <c:pt idx="7187">
                  <c:v>33852</c:v>
                </c:pt>
                <c:pt idx="7188">
                  <c:v>33853</c:v>
                </c:pt>
                <c:pt idx="7189">
                  <c:v>33854</c:v>
                </c:pt>
                <c:pt idx="7190">
                  <c:v>33855</c:v>
                </c:pt>
                <c:pt idx="7191">
                  <c:v>33856</c:v>
                </c:pt>
                <c:pt idx="7192">
                  <c:v>33857</c:v>
                </c:pt>
                <c:pt idx="7193">
                  <c:v>33858</c:v>
                </c:pt>
                <c:pt idx="7194">
                  <c:v>33859</c:v>
                </c:pt>
                <c:pt idx="7195">
                  <c:v>33860</c:v>
                </c:pt>
                <c:pt idx="7196">
                  <c:v>33861</c:v>
                </c:pt>
                <c:pt idx="7197">
                  <c:v>33862</c:v>
                </c:pt>
                <c:pt idx="7198">
                  <c:v>33863</c:v>
                </c:pt>
                <c:pt idx="7199">
                  <c:v>33864</c:v>
                </c:pt>
                <c:pt idx="7200">
                  <c:v>33865</c:v>
                </c:pt>
                <c:pt idx="7201">
                  <c:v>33866</c:v>
                </c:pt>
                <c:pt idx="7202">
                  <c:v>33867</c:v>
                </c:pt>
                <c:pt idx="7203">
                  <c:v>33868</c:v>
                </c:pt>
                <c:pt idx="7204">
                  <c:v>33869</c:v>
                </c:pt>
                <c:pt idx="7205">
                  <c:v>33870</c:v>
                </c:pt>
                <c:pt idx="7206">
                  <c:v>33871</c:v>
                </c:pt>
                <c:pt idx="7207">
                  <c:v>33872</c:v>
                </c:pt>
                <c:pt idx="7208">
                  <c:v>33873</c:v>
                </c:pt>
                <c:pt idx="7209">
                  <c:v>33874</c:v>
                </c:pt>
                <c:pt idx="7210">
                  <c:v>33875</c:v>
                </c:pt>
                <c:pt idx="7211">
                  <c:v>33876</c:v>
                </c:pt>
                <c:pt idx="7212">
                  <c:v>33877</c:v>
                </c:pt>
                <c:pt idx="7213">
                  <c:v>33878</c:v>
                </c:pt>
                <c:pt idx="7214">
                  <c:v>33879</c:v>
                </c:pt>
                <c:pt idx="7215">
                  <c:v>33880</c:v>
                </c:pt>
                <c:pt idx="7216">
                  <c:v>33881</c:v>
                </c:pt>
                <c:pt idx="7217">
                  <c:v>33882</c:v>
                </c:pt>
                <c:pt idx="7218">
                  <c:v>33883</c:v>
                </c:pt>
                <c:pt idx="7219">
                  <c:v>33884</c:v>
                </c:pt>
                <c:pt idx="7220">
                  <c:v>33885</c:v>
                </c:pt>
                <c:pt idx="7221">
                  <c:v>33886</c:v>
                </c:pt>
                <c:pt idx="7222">
                  <c:v>33887</c:v>
                </c:pt>
                <c:pt idx="7223">
                  <c:v>33888</c:v>
                </c:pt>
                <c:pt idx="7224">
                  <c:v>33889</c:v>
                </c:pt>
                <c:pt idx="7225">
                  <c:v>33890</c:v>
                </c:pt>
                <c:pt idx="7226">
                  <c:v>33891</c:v>
                </c:pt>
                <c:pt idx="7227">
                  <c:v>33892</c:v>
                </c:pt>
                <c:pt idx="7228">
                  <c:v>33893</c:v>
                </c:pt>
                <c:pt idx="7229">
                  <c:v>33894</c:v>
                </c:pt>
                <c:pt idx="7230">
                  <c:v>33895</c:v>
                </c:pt>
                <c:pt idx="7231">
                  <c:v>33896</c:v>
                </c:pt>
                <c:pt idx="7232">
                  <c:v>33897</c:v>
                </c:pt>
                <c:pt idx="7233">
                  <c:v>33898</c:v>
                </c:pt>
                <c:pt idx="7234">
                  <c:v>33899</c:v>
                </c:pt>
                <c:pt idx="7235">
                  <c:v>33900</c:v>
                </c:pt>
                <c:pt idx="7236">
                  <c:v>33901</c:v>
                </c:pt>
                <c:pt idx="7237">
                  <c:v>33902</c:v>
                </c:pt>
                <c:pt idx="7238">
                  <c:v>33903</c:v>
                </c:pt>
                <c:pt idx="7239">
                  <c:v>33904</c:v>
                </c:pt>
                <c:pt idx="7240">
                  <c:v>33905</c:v>
                </c:pt>
                <c:pt idx="7241">
                  <c:v>33906</c:v>
                </c:pt>
                <c:pt idx="7242">
                  <c:v>33907</c:v>
                </c:pt>
                <c:pt idx="7243">
                  <c:v>33908</c:v>
                </c:pt>
                <c:pt idx="7244">
                  <c:v>33909</c:v>
                </c:pt>
                <c:pt idx="7245">
                  <c:v>33910</c:v>
                </c:pt>
                <c:pt idx="7246">
                  <c:v>33911</c:v>
                </c:pt>
                <c:pt idx="7247">
                  <c:v>33912</c:v>
                </c:pt>
                <c:pt idx="7248">
                  <c:v>33913</c:v>
                </c:pt>
                <c:pt idx="7249">
                  <c:v>33914</c:v>
                </c:pt>
                <c:pt idx="7250">
                  <c:v>33915</c:v>
                </c:pt>
                <c:pt idx="7251">
                  <c:v>33916</c:v>
                </c:pt>
                <c:pt idx="7252">
                  <c:v>33917</c:v>
                </c:pt>
                <c:pt idx="7253">
                  <c:v>33918</c:v>
                </c:pt>
                <c:pt idx="7254">
                  <c:v>33919</c:v>
                </c:pt>
                <c:pt idx="7255">
                  <c:v>33920</c:v>
                </c:pt>
                <c:pt idx="7256">
                  <c:v>33921</c:v>
                </c:pt>
                <c:pt idx="7257">
                  <c:v>33922</c:v>
                </c:pt>
                <c:pt idx="7258">
                  <c:v>33923</c:v>
                </c:pt>
                <c:pt idx="7259">
                  <c:v>33924</c:v>
                </c:pt>
                <c:pt idx="7260">
                  <c:v>33925</c:v>
                </c:pt>
                <c:pt idx="7261">
                  <c:v>33926</c:v>
                </c:pt>
                <c:pt idx="7262">
                  <c:v>33927</c:v>
                </c:pt>
                <c:pt idx="7263">
                  <c:v>33928</c:v>
                </c:pt>
                <c:pt idx="7264">
                  <c:v>33929</c:v>
                </c:pt>
                <c:pt idx="7265">
                  <c:v>33930</c:v>
                </c:pt>
                <c:pt idx="7266">
                  <c:v>33931</c:v>
                </c:pt>
                <c:pt idx="7267">
                  <c:v>33932</c:v>
                </c:pt>
                <c:pt idx="7268">
                  <c:v>33933</c:v>
                </c:pt>
                <c:pt idx="7269">
                  <c:v>33934</c:v>
                </c:pt>
                <c:pt idx="7270">
                  <c:v>33935</c:v>
                </c:pt>
                <c:pt idx="7271">
                  <c:v>33936</c:v>
                </c:pt>
                <c:pt idx="7272">
                  <c:v>33937</c:v>
                </c:pt>
                <c:pt idx="7273">
                  <c:v>33938</c:v>
                </c:pt>
                <c:pt idx="7274">
                  <c:v>33939</c:v>
                </c:pt>
                <c:pt idx="7275">
                  <c:v>33940</c:v>
                </c:pt>
                <c:pt idx="7276">
                  <c:v>33941</c:v>
                </c:pt>
                <c:pt idx="7277">
                  <c:v>33942</c:v>
                </c:pt>
                <c:pt idx="7278">
                  <c:v>33943</c:v>
                </c:pt>
                <c:pt idx="7279">
                  <c:v>33944</c:v>
                </c:pt>
                <c:pt idx="7280">
                  <c:v>33945</c:v>
                </c:pt>
                <c:pt idx="7281">
                  <c:v>33946</c:v>
                </c:pt>
                <c:pt idx="7282">
                  <c:v>33947</c:v>
                </c:pt>
                <c:pt idx="7283">
                  <c:v>33948</c:v>
                </c:pt>
                <c:pt idx="7284">
                  <c:v>33949</c:v>
                </c:pt>
                <c:pt idx="7285">
                  <c:v>33950</c:v>
                </c:pt>
                <c:pt idx="7286">
                  <c:v>33951</c:v>
                </c:pt>
                <c:pt idx="7287">
                  <c:v>33952</c:v>
                </c:pt>
                <c:pt idx="7288">
                  <c:v>33953</c:v>
                </c:pt>
                <c:pt idx="7289">
                  <c:v>33954</c:v>
                </c:pt>
                <c:pt idx="7290">
                  <c:v>33955</c:v>
                </c:pt>
                <c:pt idx="7291">
                  <c:v>33956</c:v>
                </c:pt>
                <c:pt idx="7292">
                  <c:v>33957</c:v>
                </c:pt>
                <c:pt idx="7293">
                  <c:v>33958</c:v>
                </c:pt>
                <c:pt idx="7294">
                  <c:v>33959</c:v>
                </c:pt>
                <c:pt idx="7295">
                  <c:v>33960</c:v>
                </c:pt>
                <c:pt idx="7296">
                  <c:v>33961</c:v>
                </c:pt>
                <c:pt idx="7297">
                  <c:v>33962</c:v>
                </c:pt>
                <c:pt idx="7298">
                  <c:v>33963</c:v>
                </c:pt>
                <c:pt idx="7299">
                  <c:v>33964</c:v>
                </c:pt>
                <c:pt idx="7300">
                  <c:v>33965</c:v>
                </c:pt>
                <c:pt idx="7301">
                  <c:v>33966</c:v>
                </c:pt>
                <c:pt idx="7302">
                  <c:v>33967</c:v>
                </c:pt>
                <c:pt idx="7303">
                  <c:v>33968</c:v>
                </c:pt>
                <c:pt idx="7304">
                  <c:v>33969</c:v>
                </c:pt>
                <c:pt idx="7305">
                  <c:v>33970</c:v>
                </c:pt>
                <c:pt idx="7306">
                  <c:v>33971</c:v>
                </c:pt>
                <c:pt idx="7307">
                  <c:v>33972</c:v>
                </c:pt>
                <c:pt idx="7308">
                  <c:v>33973</c:v>
                </c:pt>
                <c:pt idx="7309">
                  <c:v>33974</c:v>
                </c:pt>
                <c:pt idx="7310">
                  <c:v>33975</c:v>
                </c:pt>
                <c:pt idx="7311">
                  <c:v>33976</c:v>
                </c:pt>
                <c:pt idx="7312">
                  <c:v>33977</c:v>
                </c:pt>
                <c:pt idx="7313">
                  <c:v>33978</c:v>
                </c:pt>
                <c:pt idx="7314">
                  <c:v>33979</c:v>
                </c:pt>
                <c:pt idx="7315">
                  <c:v>33980</c:v>
                </c:pt>
                <c:pt idx="7316">
                  <c:v>33981</c:v>
                </c:pt>
                <c:pt idx="7317">
                  <c:v>33982</c:v>
                </c:pt>
                <c:pt idx="7318">
                  <c:v>33983</c:v>
                </c:pt>
                <c:pt idx="7319">
                  <c:v>33984</c:v>
                </c:pt>
                <c:pt idx="7320">
                  <c:v>33985</c:v>
                </c:pt>
                <c:pt idx="7321">
                  <c:v>33986</c:v>
                </c:pt>
                <c:pt idx="7322">
                  <c:v>33987</c:v>
                </c:pt>
                <c:pt idx="7323">
                  <c:v>33988</c:v>
                </c:pt>
                <c:pt idx="7324">
                  <c:v>33989</c:v>
                </c:pt>
                <c:pt idx="7325">
                  <c:v>33990</c:v>
                </c:pt>
                <c:pt idx="7326">
                  <c:v>33991</c:v>
                </c:pt>
                <c:pt idx="7327">
                  <c:v>33992</c:v>
                </c:pt>
                <c:pt idx="7328">
                  <c:v>33993</c:v>
                </c:pt>
                <c:pt idx="7329">
                  <c:v>33994</c:v>
                </c:pt>
                <c:pt idx="7330">
                  <c:v>33995</c:v>
                </c:pt>
                <c:pt idx="7331">
                  <c:v>33996</c:v>
                </c:pt>
                <c:pt idx="7332">
                  <c:v>33997</c:v>
                </c:pt>
                <c:pt idx="7333">
                  <c:v>33998</c:v>
                </c:pt>
                <c:pt idx="7334">
                  <c:v>33999</c:v>
                </c:pt>
                <c:pt idx="7335">
                  <c:v>34000</c:v>
                </c:pt>
                <c:pt idx="7336">
                  <c:v>34001</c:v>
                </c:pt>
                <c:pt idx="7337">
                  <c:v>34002</c:v>
                </c:pt>
                <c:pt idx="7338">
                  <c:v>34003</c:v>
                </c:pt>
                <c:pt idx="7339">
                  <c:v>34004</c:v>
                </c:pt>
                <c:pt idx="7340">
                  <c:v>34005</c:v>
                </c:pt>
                <c:pt idx="7341">
                  <c:v>34006</c:v>
                </c:pt>
                <c:pt idx="7342">
                  <c:v>34007</c:v>
                </c:pt>
                <c:pt idx="7343">
                  <c:v>34008</c:v>
                </c:pt>
                <c:pt idx="7344">
                  <c:v>34009</c:v>
                </c:pt>
                <c:pt idx="7345">
                  <c:v>34010</c:v>
                </c:pt>
                <c:pt idx="7346">
                  <c:v>34011</c:v>
                </c:pt>
                <c:pt idx="7347">
                  <c:v>34012</c:v>
                </c:pt>
                <c:pt idx="7348">
                  <c:v>34013</c:v>
                </c:pt>
                <c:pt idx="7349">
                  <c:v>34014</c:v>
                </c:pt>
                <c:pt idx="7350">
                  <c:v>34015</c:v>
                </c:pt>
                <c:pt idx="7351">
                  <c:v>34016</c:v>
                </c:pt>
                <c:pt idx="7352">
                  <c:v>34017</c:v>
                </c:pt>
                <c:pt idx="7353">
                  <c:v>34018</c:v>
                </c:pt>
                <c:pt idx="7354">
                  <c:v>34019</c:v>
                </c:pt>
                <c:pt idx="7355">
                  <c:v>34020</c:v>
                </c:pt>
                <c:pt idx="7356">
                  <c:v>34021</c:v>
                </c:pt>
                <c:pt idx="7357">
                  <c:v>34022</c:v>
                </c:pt>
                <c:pt idx="7358">
                  <c:v>34023</c:v>
                </c:pt>
                <c:pt idx="7359">
                  <c:v>34024</c:v>
                </c:pt>
                <c:pt idx="7360">
                  <c:v>34025</c:v>
                </c:pt>
                <c:pt idx="7361">
                  <c:v>34026</c:v>
                </c:pt>
                <c:pt idx="7362">
                  <c:v>34027</c:v>
                </c:pt>
                <c:pt idx="7363">
                  <c:v>34028</c:v>
                </c:pt>
                <c:pt idx="7364">
                  <c:v>34029</c:v>
                </c:pt>
                <c:pt idx="7365">
                  <c:v>34030</c:v>
                </c:pt>
                <c:pt idx="7366">
                  <c:v>34031</c:v>
                </c:pt>
                <c:pt idx="7367">
                  <c:v>34032</c:v>
                </c:pt>
                <c:pt idx="7368">
                  <c:v>34033</c:v>
                </c:pt>
                <c:pt idx="7369">
                  <c:v>34034</c:v>
                </c:pt>
                <c:pt idx="7370">
                  <c:v>34035</c:v>
                </c:pt>
                <c:pt idx="7371">
                  <c:v>34036</c:v>
                </c:pt>
                <c:pt idx="7372">
                  <c:v>34037</c:v>
                </c:pt>
                <c:pt idx="7373">
                  <c:v>34038</c:v>
                </c:pt>
                <c:pt idx="7374">
                  <c:v>34039</c:v>
                </c:pt>
                <c:pt idx="7375">
                  <c:v>34040</c:v>
                </c:pt>
                <c:pt idx="7376">
                  <c:v>34041</c:v>
                </c:pt>
                <c:pt idx="7377">
                  <c:v>34042</c:v>
                </c:pt>
                <c:pt idx="7378">
                  <c:v>34043</c:v>
                </c:pt>
                <c:pt idx="7379">
                  <c:v>34044</c:v>
                </c:pt>
                <c:pt idx="7380">
                  <c:v>34045</c:v>
                </c:pt>
                <c:pt idx="7381">
                  <c:v>34046</c:v>
                </c:pt>
                <c:pt idx="7382">
                  <c:v>34047</c:v>
                </c:pt>
                <c:pt idx="7383">
                  <c:v>34048</c:v>
                </c:pt>
                <c:pt idx="7384">
                  <c:v>34049</c:v>
                </c:pt>
                <c:pt idx="7385">
                  <c:v>34050</c:v>
                </c:pt>
                <c:pt idx="7386">
                  <c:v>34051</c:v>
                </c:pt>
                <c:pt idx="7387">
                  <c:v>34052</c:v>
                </c:pt>
                <c:pt idx="7388">
                  <c:v>34053</c:v>
                </c:pt>
                <c:pt idx="7389">
                  <c:v>34054</c:v>
                </c:pt>
                <c:pt idx="7390">
                  <c:v>34055</c:v>
                </c:pt>
                <c:pt idx="7391">
                  <c:v>34056</c:v>
                </c:pt>
                <c:pt idx="7392">
                  <c:v>34057</c:v>
                </c:pt>
                <c:pt idx="7393">
                  <c:v>34058</c:v>
                </c:pt>
                <c:pt idx="7394">
                  <c:v>34059</c:v>
                </c:pt>
                <c:pt idx="7395">
                  <c:v>34060</c:v>
                </c:pt>
                <c:pt idx="7396">
                  <c:v>34061</c:v>
                </c:pt>
                <c:pt idx="7397">
                  <c:v>34062</c:v>
                </c:pt>
                <c:pt idx="7398">
                  <c:v>34063</c:v>
                </c:pt>
                <c:pt idx="7399">
                  <c:v>34064</c:v>
                </c:pt>
                <c:pt idx="7400">
                  <c:v>34065</c:v>
                </c:pt>
                <c:pt idx="7401">
                  <c:v>34066</c:v>
                </c:pt>
                <c:pt idx="7402">
                  <c:v>34067</c:v>
                </c:pt>
                <c:pt idx="7403">
                  <c:v>34068</c:v>
                </c:pt>
                <c:pt idx="7404">
                  <c:v>34069</c:v>
                </c:pt>
                <c:pt idx="7405">
                  <c:v>34070</c:v>
                </c:pt>
                <c:pt idx="7406">
                  <c:v>34071</c:v>
                </c:pt>
                <c:pt idx="7407">
                  <c:v>34072</c:v>
                </c:pt>
                <c:pt idx="7408">
                  <c:v>34073</c:v>
                </c:pt>
                <c:pt idx="7409">
                  <c:v>34074</c:v>
                </c:pt>
                <c:pt idx="7410">
                  <c:v>34075</c:v>
                </c:pt>
                <c:pt idx="7411">
                  <c:v>34076</c:v>
                </c:pt>
                <c:pt idx="7412">
                  <c:v>34077</c:v>
                </c:pt>
                <c:pt idx="7413">
                  <c:v>34078</c:v>
                </c:pt>
                <c:pt idx="7414">
                  <c:v>34079</c:v>
                </c:pt>
                <c:pt idx="7415">
                  <c:v>34080</c:v>
                </c:pt>
                <c:pt idx="7416">
                  <c:v>34081</c:v>
                </c:pt>
                <c:pt idx="7417">
                  <c:v>34082</c:v>
                </c:pt>
                <c:pt idx="7418">
                  <c:v>34083</c:v>
                </c:pt>
                <c:pt idx="7419">
                  <c:v>34084</c:v>
                </c:pt>
                <c:pt idx="7420">
                  <c:v>34085</c:v>
                </c:pt>
                <c:pt idx="7421">
                  <c:v>34086</c:v>
                </c:pt>
                <c:pt idx="7422">
                  <c:v>34087</c:v>
                </c:pt>
                <c:pt idx="7423">
                  <c:v>34088</c:v>
                </c:pt>
                <c:pt idx="7424">
                  <c:v>34089</c:v>
                </c:pt>
                <c:pt idx="7425">
                  <c:v>34090</c:v>
                </c:pt>
                <c:pt idx="7426">
                  <c:v>34091</c:v>
                </c:pt>
                <c:pt idx="7427">
                  <c:v>34092</c:v>
                </c:pt>
                <c:pt idx="7428">
                  <c:v>34093</c:v>
                </c:pt>
                <c:pt idx="7429">
                  <c:v>34094</c:v>
                </c:pt>
                <c:pt idx="7430">
                  <c:v>34095</c:v>
                </c:pt>
                <c:pt idx="7431">
                  <c:v>34096</c:v>
                </c:pt>
                <c:pt idx="7432">
                  <c:v>34097</c:v>
                </c:pt>
                <c:pt idx="7433">
                  <c:v>34098</c:v>
                </c:pt>
                <c:pt idx="7434">
                  <c:v>34099</c:v>
                </c:pt>
                <c:pt idx="7435">
                  <c:v>34100</c:v>
                </c:pt>
                <c:pt idx="7436">
                  <c:v>34101</c:v>
                </c:pt>
                <c:pt idx="7437">
                  <c:v>34102</c:v>
                </c:pt>
                <c:pt idx="7438">
                  <c:v>34103</c:v>
                </c:pt>
                <c:pt idx="7439">
                  <c:v>34104</c:v>
                </c:pt>
                <c:pt idx="7440">
                  <c:v>34105</c:v>
                </c:pt>
                <c:pt idx="7441">
                  <c:v>34106</c:v>
                </c:pt>
                <c:pt idx="7442">
                  <c:v>34107</c:v>
                </c:pt>
                <c:pt idx="7443">
                  <c:v>34108</c:v>
                </c:pt>
                <c:pt idx="7444">
                  <c:v>34109</c:v>
                </c:pt>
                <c:pt idx="7445">
                  <c:v>34110</c:v>
                </c:pt>
                <c:pt idx="7446">
                  <c:v>34111</c:v>
                </c:pt>
                <c:pt idx="7447">
                  <c:v>34112</c:v>
                </c:pt>
                <c:pt idx="7448">
                  <c:v>34113</c:v>
                </c:pt>
                <c:pt idx="7449">
                  <c:v>34114</c:v>
                </c:pt>
                <c:pt idx="7450">
                  <c:v>34115</c:v>
                </c:pt>
                <c:pt idx="7451">
                  <c:v>34116</c:v>
                </c:pt>
                <c:pt idx="7452">
                  <c:v>34117</c:v>
                </c:pt>
                <c:pt idx="7453">
                  <c:v>34118</c:v>
                </c:pt>
                <c:pt idx="7454">
                  <c:v>34119</c:v>
                </c:pt>
                <c:pt idx="7455">
                  <c:v>34120</c:v>
                </c:pt>
                <c:pt idx="7456">
                  <c:v>34121</c:v>
                </c:pt>
                <c:pt idx="7457">
                  <c:v>34122</c:v>
                </c:pt>
                <c:pt idx="7458">
                  <c:v>34123</c:v>
                </c:pt>
                <c:pt idx="7459">
                  <c:v>34124</c:v>
                </c:pt>
                <c:pt idx="7460">
                  <c:v>34125</c:v>
                </c:pt>
                <c:pt idx="7461">
                  <c:v>34126</c:v>
                </c:pt>
                <c:pt idx="7462">
                  <c:v>34127</c:v>
                </c:pt>
                <c:pt idx="7463">
                  <c:v>34128</c:v>
                </c:pt>
                <c:pt idx="7464">
                  <c:v>34129</c:v>
                </c:pt>
                <c:pt idx="7465">
                  <c:v>34130</c:v>
                </c:pt>
                <c:pt idx="7466">
                  <c:v>34131</c:v>
                </c:pt>
                <c:pt idx="7467">
                  <c:v>34132</c:v>
                </c:pt>
                <c:pt idx="7468">
                  <c:v>34133</c:v>
                </c:pt>
                <c:pt idx="7469">
                  <c:v>34134</c:v>
                </c:pt>
                <c:pt idx="7470">
                  <c:v>34135</c:v>
                </c:pt>
                <c:pt idx="7471">
                  <c:v>34136</c:v>
                </c:pt>
                <c:pt idx="7472">
                  <c:v>34137</c:v>
                </c:pt>
                <c:pt idx="7473">
                  <c:v>34138</c:v>
                </c:pt>
                <c:pt idx="7474">
                  <c:v>34139</c:v>
                </c:pt>
                <c:pt idx="7475">
                  <c:v>34140</c:v>
                </c:pt>
                <c:pt idx="7476">
                  <c:v>34141</c:v>
                </c:pt>
                <c:pt idx="7477">
                  <c:v>34142</c:v>
                </c:pt>
                <c:pt idx="7478">
                  <c:v>34143</c:v>
                </c:pt>
                <c:pt idx="7479">
                  <c:v>34144</c:v>
                </c:pt>
                <c:pt idx="7480">
                  <c:v>34145</c:v>
                </c:pt>
                <c:pt idx="7481">
                  <c:v>34146</c:v>
                </c:pt>
                <c:pt idx="7482">
                  <c:v>34147</c:v>
                </c:pt>
                <c:pt idx="7483">
                  <c:v>34148</c:v>
                </c:pt>
                <c:pt idx="7484">
                  <c:v>34149</c:v>
                </c:pt>
                <c:pt idx="7485">
                  <c:v>34150</c:v>
                </c:pt>
                <c:pt idx="7486">
                  <c:v>34151</c:v>
                </c:pt>
                <c:pt idx="7487">
                  <c:v>34152</c:v>
                </c:pt>
                <c:pt idx="7488">
                  <c:v>34153</c:v>
                </c:pt>
                <c:pt idx="7489">
                  <c:v>34154</c:v>
                </c:pt>
                <c:pt idx="7490">
                  <c:v>34155</c:v>
                </c:pt>
                <c:pt idx="7491">
                  <c:v>34156</c:v>
                </c:pt>
                <c:pt idx="7492">
                  <c:v>34157</c:v>
                </c:pt>
                <c:pt idx="7493">
                  <c:v>34158</c:v>
                </c:pt>
                <c:pt idx="7494">
                  <c:v>34159</c:v>
                </c:pt>
                <c:pt idx="7495">
                  <c:v>34160</c:v>
                </c:pt>
                <c:pt idx="7496">
                  <c:v>34161</c:v>
                </c:pt>
                <c:pt idx="7497">
                  <c:v>34162</c:v>
                </c:pt>
                <c:pt idx="7498">
                  <c:v>34163</c:v>
                </c:pt>
                <c:pt idx="7499">
                  <c:v>34164</c:v>
                </c:pt>
                <c:pt idx="7500">
                  <c:v>34165</c:v>
                </c:pt>
                <c:pt idx="7501">
                  <c:v>34166</c:v>
                </c:pt>
                <c:pt idx="7502">
                  <c:v>34167</c:v>
                </c:pt>
                <c:pt idx="7503">
                  <c:v>34168</c:v>
                </c:pt>
                <c:pt idx="7504">
                  <c:v>34169</c:v>
                </c:pt>
                <c:pt idx="7505">
                  <c:v>34170</c:v>
                </c:pt>
                <c:pt idx="7506">
                  <c:v>34171</c:v>
                </c:pt>
                <c:pt idx="7507">
                  <c:v>34172</c:v>
                </c:pt>
                <c:pt idx="7508">
                  <c:v>34173</c:v>
                </c:pt>
                <c:pt idx="7509">
                  <c:v>34174</c:v>
                </c:pt>
                <c:pt idx="7510">
                  <c:v>34175</c:v>
                </c:pt>
                <c:pt idx="7511">
                  <c:v>34176</c:v>
                </c:pt>
                <c:pt idx="7512">
                  <c:v>34177</c:v>
                </c:pt>
                <c:pt idx="7513">
                  <c:v>34178</c:v>
                </c:pt>
                <c:pt idx="7514">
                  <c:v>34179</c:v>
                </c:pt>
                <c:pt idx="7515">
                  <c:v>34180</c:v>
                </c:pt>
                <c:pt idx="7516">
                  <c:v>34181</c:v>
                </c:pt>
                <c:pt idx="7517">
                  <c:v>34182</c:v>
                </c:pt>
                <c:pt idx="7518">
                  <c:v>34183</c:v>
                </c:pt>
                <c:pt idx="7519">
                  <c:v>34184</c:v>
                </c:pt>
                <c:pt idx="7520">
                  <c:v>34185</c:v>
                </c:pt>
                <c:pt idx="7521">
                  <c:v>34186</c:v>
                </c:pt>
                <c:pt idx="7522">
                  <c:v>34187</c:v>
                </c:pt>
                <c:pt idx="7523">
                  <c:v>34188</c:v>
                </c:pt>
                <c:pt idx="7524">
                  <c:v>34189</c:v>
                </c:pt>
                <c:pt idx="7525">
                  <c:v>34190</c:v>
                </c:pt>
                <c:pt idx="7526">
                  <c:v>34191</c:v>
                </c:pt>
                <c:pt idx="7527">
                  <c:v>34192</c:v>
                </c:pt>
                <c:pt idx="7528">
                  <c:v>34193</c:v>
                </c:pt>
                <c:pt idx="7529">
                  <c:v>34194</c:v>
                </c:pt>
                <c:pt idx="7530">
                  <c:v>34195</c:v>
                </c:pt>
                <c:pt idx="7531">
                  <c:v>34196</c:v>
                </c:pt>
                <c:pt idx="7532">
                  <c:v>34197</c:v>
                </c:pt>
                <c:pt idx="7533">
                  <c:v>34198</c:v>
                </c:pt>
                <c:pt idx="7534">
                  <c:v>34199</c:v>
                </c:pt>
                <c:pt idx="7535">
                  <c:v>34200</c:v>
                </c:pt>
                <c:pt idx="7536">
                  <c:v>34201</c:v>
                </c:pt>
                <c:pt idx="7537">
                  <c:v>34202</c:v>
                </c:pt>
                <c:pt idx="7538">
                  <c:v>34203</c:v>
                </c:pt>
                <c:pt idx="7539">
                  <c:v>34204</c:v>
                </c:pt>
                <c:pt idx="7540">
                  <c:v>34205</c:v>
                </c:pt>
                <c:pt idx="7541">
                  <c:v>34206</c:v>
                </c:pt>
                <c:pt idx="7542">
                  <c:v>34207</c:v>
                </c:pt>
                <c:pt idx="7543">
                  <c:v>34208</c:v>
                </c:pt>
                <c:pt idx="7544">
                  <c:v>34209</c:v>
                </c:pt>
                <c:pt idx="7545">
                  <c:v>34210</c:v>
                </c:pt>
                <c:pt idx="7546">
                  <c:v>34211</c:v>
                </c:pt>
                <c:pt idx="7547">
                  <c:v>34212</c:v>
                </c:pt>
                <c:pt idx="7548">
                  <c:v>34213</c:v>
                </c:pt>
                <c:pt idx="7549">
                  <c:v>34214</c:v>
                </c:pt>
                <c:pt idx="7550">
                  <c:v>34215</c:v>
                </c:pt>
                <c:pt idx="7551">
                  <c:v>34216</c:v>
                </c:pt>
                <c:pt idx="7552">
                  <c:v>34217</c:v>
                </c:pt>
                <c:pt idx="7553">
                  <c:v>34218</c:v>
                </c:pt>
                <c:pt idx="7554">
                  <c:v>34219</c:v>
                </c:pt>
                <c:pt idx="7555">
                  <c:v>34220</c:v>
                </c:pt>
                <c:pt idx="7556">
                  <c:v>34221</c:v>
                </c:pt>
                <c:pt idx="7557">
                  <c:v>34222</c:v>
                </c:pt>
                <c:pt idx="7558">
                  <c:v>34223</c:v>
                </c:pt>
                <c:pt idx="7559">
                  <c:v>34224</c:v>
                </c:pt>
                <c:pt idx="7560">
                  <c:v>34225</c:v>
                </c:pt>
                <c:pt idx="7561">
                  <c:v>34226</c:v>
                </c:pt>
                <c:pt idx="7562">
                  <c:v>34227</c:v>
                </c:pt>
                <c:pt idx="7563">
                  <c:v>34228</c:v>
                </c:pt>
                <c:pt idx="7564">
                  <c:v>34229</c:v>
                </c:pt>
                <c:pt idx="7565">
                  <c:v>34230</c:v>
                </c:pt>
                <c:pt idx="7566">
                  <c:v>34231</c:v>
                </c:pt>
                <c:pt idx="7567">
                  <c:v>34232</c:v>
                </c:pt>
                <c:pt idx="7568">
                  <c:v>34233</c:v>
                </c:pt>
                <c:pt idx="7569">
                  <c:v>34234</c:v>
                </c:pt>
                <c:pt idx="7570">
                  <c:v>34235</c:v>
                </c:pt>
                <c:pt idx="7571">
                  <c:v>34236</c:v>
                </c:pt>
                <c:pt idx="7572">
                  <c:v>34237</c:v>
                </c:pt>
                <c:pt idx="7573">
                  <c:v>34238</c:v>
                </c:pt>
                <c:pt idx="7574">
                  <c:v>34239</c:v>
                </c:pt>
                <c:pt idx="7575">
                  <c:v>34240</c:v>
                </c:pt>
                <c:pt idx="7576">
                  <c:v>34241</c:v>
                </c:pt>
                <c:pt idx="7577">
                  <c:v>34242</c:v>
                </c:pt>
                <c:pt idx="7578">
                  <c:v>34243</c:v>
                </c:pt>
                <c:pt idx="7579">
                  <c:v>34244</c:v>
                </c:pt>
                <c:pt idx="7580">
                  <c:v>34245</c:v>
                </c:pt>
                <c:pt idx="7581">
                  <c:v>34246</c:v>
                </c:pt>
                <c:pt idx="7582">
                  <c:v>34247</c:v>
                </c:pt>
                <c:pt idx="7583">
                  <c:v>34248</c:v>
                </c:pt>
                <c:pt idx="7584">
                  <c:v>34249</c:v>
                </c:pt>
                <c:pt idx="7585">
                  <c:v>34250</c:v>
                </c:pt>
                <c:pt idx="7586">
                  <c:v>34251</c:v>
                </c:pt>
                <c:pt idx="7587">
                  <c:v>34252</c:v>
                </c:pt>
                <c:pt idx="7588">
                  <c:v>34253</c:v>
                </c:pt>
                <c:pt idx="7589">
                  <c:v>34254</c:v>
                </c:pt>
                <c:pt idx="7590">
                  <c:v>34255</c:v>
                </c:pt>
                <c:pt idx="7591">
                  <c:v>34256</c:v>
                </c:pt>
                <c:pt idx="7592">
                  <c:v>34257</c:v>
                </c:pt>
                <c:pt idx="7593">
                  <c:v>34258</c:v>
                </c:pt>
                <c:pt idx="7594">
                  <c:v>34259</c:v>
                </c:pt>
                <c:pt idx="7595">
                  <c:v>34260</c:v>
                </c:pt>
                <c:pt idx="7596">
                  <c:v>34261</c:v>
                </c:pt>
                <c:pt idx="7597">
                  <c:v>34262</c:v>
                </c:pt>
                <c:pt idx="7598">
                  <c:v>34263</c:v>
                </c:pt>
                <c:pt idx="7599">
                  <c:v>34264</c:v>
                </c:pt>
                <c:pt idx="7600">
                  <c:v>34265</c:v>
                </c:pt>
                <c:pt idx="7601">
                  <c:v>34266</c:v>
                </c:pt>
                <c:pt idx="7602">
                  <c:v>34267</c:v>
                </c:pt>
                <c:pt idx="7603">
                  <c:v>34268</c:v>
                </c:pt>
                <c:pt idx="7604">
                  <c:v>34269</c:v>
                </c:pt>
                <c:pt idx="7605">
                  <c:v>34270</c:v>
                </c:pt>
                <c:pt idx="7606">
                  <c:v>34271</c:v>
                </c:pt>
                <c:pt idx="7607">
                  <c:v>34272</c:v>
                </c:pt>
                <c:pt idx="7608">
                  <c:v>34273</c:v>
                </c:pt>
                <c:pt idx="7609">
                  <c:v>34274</c:v>
                </c:pt>
                <c:pt idx="7610">
                  <c:v>34275</c:v>
                </c:pt>
                <c:pt idx="7611">
                  <c:v>34276</c:v>
                </c:pt>
                <c:pt idx="7612">
                  <c:v>34277</c:v>
                </c:pt>
                <c:pt idx="7613">
                  <c:v>34278</c:v>
                </c:pt>
                <c:pt idx="7614">
                  <c:v>34279</c:v>
                </c:pt>
                <c:pt idx="7615">
                  <c:v>34280</c:v>
                </c:pt>
                <c:pt idx="7616">
                  <c:v>34281</c:v>
                </c:pt>
                <c:pt idx="7617">
                  <c:v>34282</c:v>
                </c:pt>
                <c:pt idx="7618">
                  <c:v>34283</c:v>
                </c:pt>
                <c:pt idx="7619">
                  <c:v>34284</c:v>
                </c:pt>
                <c:pt idx="7620">
                  <c:v>34285</c:v>
                </c:pt>
                <c:pt idx="7621">
                  <c:v>34286</c:v>
                </c:pt>
                <c:pt idx="7622">
                  <c:v>34287</c:v>
                </c:pt>
                <c:pt idx="7623">
                  <c:v>34288</c:v>
                </c:pt>
                <c:pt idx="7624">
                  <c:v>34289</c:v>
                </c:pt>
                <c:pt idx="7625">
                  <c:v>34290</c:v>
                </c:pt>
                <c:pt idx="7626">
                  <c:v>34291</c:v>
                </c:pt>
                <c:pt idx="7627">
                  <c:v>34292</c:v>
                </c:pt>
                <c:pt idx="7628">
                  <c:v>34293</c:v>
                </c:pt>
                <c:pt idx="7629">
                  <c:v>34294</c:v>
                </c:pt>
                <c:pt idx="7630">
                  <c:v>34295</c:v>
                </c:pt>
                <c:pt idx="7631">
                  <c:v>34296</c:v>
                </c:pt>
                <c:pt idx="7632">
                  <c:v>34297</c:v>
                </c:pt>
                <c:pt idx="7633">
                  <c:v>34298</c:v>
                </c:pt>
                <c:pt idx="7634">
                  <c:v>34299</c:v>
                </c:pt>
                <c:pt idx="7635">
                  <c:v>34300</c:v>
                </c:pt>
                <c:pt idx="7636">
                  <c:v>34301</c:v>
                </c:pt>
                <c:pt idx="7637">
                  <c:v>34302</c:v>
                </c:pt>
                <c:pt idx="7638">
                  <c:v>34303</c:v>
                </c:pt>
                <c:pt idx="7639">
                  <c:v>34304</c:v>
                </c:pt>
                <c:pt idx="7640">
                  <c:v>34305</c:v>
                </c:pt>
                <c:pt idx="7641">
                  <c:v>34306</c:v>
                </c:pt>
                <c:pt idx="7642">
                  <c:v>34307</c:v>
                </c:pt>
                <c:pt idx="7643">
                  <c:v>34308</c:v>
                </c:pt>
                <c:pt idx="7644">
                  <c:v>34309</c:v>
                </c:pt>
                <c:pt idx="7645">
                  <c:v>34310</c:v>
                </c:pt>
                <c:pt idx="7646">
                  <c:v>34311</c:v>
                </c:pt>
                <c:pt idx="7647">
                  <c:v>34312</c:v>
                </c:pt>
                <c:pt idx="7648">
                  <c:v>34313</c:v>
                </c:pt>
                <c:pt idx="7649">
                  <c:v>34314</c:v>
                </c:pt>
                <c:pt idx="7650">
                  <c:v>34315</c:v>
                </c:pt>
                <c:pt idx="7651">
                  <c:v>34316</c:v>
                </c:pt>
                <c:pt idx="7652">
                  <c:v>34317</c:v>
                </c:pt>
                <c:pt idx="7653">
                  <c:v>34318</c:v>
                </c:pt>
                <c:pt idx="7654">
                  <c:v>34319</c:v>
                </c:pt>
                <c:pt idx="7655">
                  <c:v>34320</c:v>
                </c:pt>
                <c:pt idx="7656">
                  <c:v>34321</c:v>
                </c:pt>
                <c:pt idx="7657">
                  <c:v>34322</c:v>
                </c:pt>
                <c:pt idx="7658">
                  <c:v>34323</c:v>
                </c:pt>
                <c:pt idx="7659">
                  <c:v>34324</c:v>
                </c:pt>
                <c:pt idx="7660">
                  <c:v>34325</c:v>
                </c:pt>
                <c:pt idx="7661">
                  <c:v>34326</c:v>
                </c:pt>
                <c:pt idx="7662">
                  <c:v>34327</c:v>
                </c:pt>
                <c:pt idx="7663">
                  <c:v>34328</c:v>
                </c:pt>
                <c:pt idx="7664">
                  <c:v>34329</c:v>
                </c:pt>
                <c:pt idx="7665">
                  <c:v>34330</c:v>
                </c:pt>
                <c:pt idx="7666">
                  <c:v>34331</c:v>
                </c:pt>
                <c:pt idx="7667">
                  <c:v>34332</c:v>
                </c:pt>
                <c:pt idx="7668">
                  <c:v>34333</c:v>
                </c:pt>
                <c:pt idx="7669">
                  <c:v>34334</c:v>
                </c:pt>
                <c:pt idx="7670">
                  <c:v>34335</c:v>
                </c:pt>
                <c:pt idx="7671">
                  <c:v>34336</c:v>
                </c:pt>
                <c:pt idx="7672">
                  <c:v>34337</c:v>
                </c:pt>
                <c:pt idx="7673">
                  <c:v>34338</c:v>
                </c:pt>
                <c:pt idx="7674">
                  <c:v>34339</c:v>
                </c:pt>
                <c:pt idx="7675">
                  <c:v>34340</c:v>
                </c:pt>
                <c:pt idx="7676">
                  <c:v>34341</c:v>
                </c:pt>
                <c:pt idx="7677">
                  <c:v>34342</c:v>
                </c:pt>
                <c:pt idx="7678">
                  <c:v>34343</c:v>
                </c:pt>
                <c:pt idx="7679">
                  <c:v>34344</c:v>
                </c:pt>
                <c:pt idx="7680">
                  <c:v>34345</c:v>
                </c:pt>
                <c:pt idx="7681">
                  <c:v>34346</c:v>
                </c:pt>
                <c:pt idx="7682">
                  <c:v>34347</c:v>
                </c:pt>
                <c:pt idx="7683">
                  <c:v>34348</c:v>
                </c:pt>
                <c:pt idx="7684">
                  <c:v>34349</c:v>
                </c:pt>
                <c:pt idx="7685">
                  <c:v>34350</c:v>
                </c:pt>
                <c:pt idx="7686">
                  <c:v>34351</c:v>
                </c:pt>
                <c:pt idx="7687">
                  <c:v>34352</c:v>
                </c:pt>
                <c:pt idx="7688">
                  <c:v>34353</c:v>
                </c:pt>
                <c:pt idx="7689">
                  <c:v>34354</c:v>
                </c:pt>
                <c:pt idx="7690">
                  <c:v>34355</c:v>
                </c:pt>
                <c:pt idx="7691">
                  <c:v>34356</c:v>
                </c:pt>
                <c:pt idx="7692">
                  <c:v>34357</c:v>
                </c:pt>
                <c:pt idx="7693">
                  <c:v>34358</c:v>
                </c:pt>
                <c:pt idx="7694">
                  <c:v>34359</c:v>
                </c:pt>
                <c:pt idx="7695">
                  <c:v>34360</c:v>
                </c:pt>
                <c:pt idx="7696">
                  <c:v>34361</c:v>
                </c:pt>
                <c:pt idx="7697">
                  <c:v>34362</c:v>
                </c:pt>
                <c:pt idx="7698">
                  <c:v>34363</c:v>
                </c:pt>
                <c:pt idx="7699">
                  <c:v>34364</c:v>
                </c:pt>
                <c:pt idx="7700">
                  <c:v>34365</c:v>
                </c:pt>
                <c:pt idx="7701">
                  <c:v>34366</c:v>
                </c:pt>
                <c:pt idx="7702">
                  <c:v>34367</c:v>
                </c:pt>
                <c:pt idx="7703">
                  <c:v>34368</c:v>
                </c:pt>
                <c:pt idx="7704">
                  <c:v>34369</c:v>
                </c:pt>
                <c:pt idx="7705">
                  <c:v>34370</c:v>
                </c:pt>
                <c:pt idx="7706">
                  <c:v>34371</c:v>
                </c:pt>
                <c:pt idx="7707">
                  <c:v>34372</c:v>
                </c:pt>
                <c:pt idx="7708">
                  <c:v>34373</c:v>
                </c:pt>
                <c:pt idx="7709">
                  <c:v>34374</c:v>
                </c:pt>
                <c:pt idx="7710">
                  <c:v>34375</c:v>
                </c:pt>
                <c:pt idx="7711">
                  <c:v>34376</c:v>
                </c:pt>
                <c:pt idx="7712">
                  <c:v>34377</c:v>
                </c:pt>
                <c:pt idx="7713">
                  <c:v>34378</c:v>
                </c:pt>
                <c:pt idx="7714">
                  <c:v>34379</c:v>
                </c:pt>
                <c:pt idx="7715">
                  <c:v>34380</c:v>
                </c:pt>
                <c:pt idx="7716">
                  <c:v>34381</c:v>
                </c:pt>
                <c:pt idx="7717">
                  <c:v>34382</c:v>
                </c:pt>
                <c:pt idx="7718">
                  <c:v>34383</c:v>
                </c:pt>
                <c:pt idx="7719">
                  <c:v>34384</c:v>
                </c:pt>
                <c:pt idx="7720">
                  <c:v>34385</c:v>
                </c:pt>
                <c:pt idx="7721">
                  <c:v>34386</c:v>
                </c:pt>
                <c:pt idx="7722">
                  <c:v>34387</c:v>
                </c:pt>
                <c:pt idx="7723">
                  <c:v>34388</c:v>
                </c:pt>
                <c:pt idx="7724">
                  <c:v>34389</c:v>
                </c:pt>
                <c:pt idx="7725">
                  <c:v>34390</c:v>
                </c:pt>
                <c:pt idx="7726">
                  <c:v>34391</c:v>
                </c:pt>
                <c:pt idx="7727">
                  <c:v>34392</c:v>
                </c:pt>
                <c:pt idx="7728">
                  <c:v>34393</c:v>
                </c:pt>
                <c:pt idx="7729">
                  <c:v>34394</c:v>
                </c:pt>
                <c:pt idx="7730">
                  <c:v>34395</c:v>
                </c:pt>
                <c:pt idx="7731">
                  <c:v>34396</c:v>
                </c:pt>
                <c:pt idx="7732">
                  <c:v>34397</c:v>
                </c:pt>
                <c:pt idx="7733">
                  <c:v>34398</c:v>
                </c:pt>
                <c:pt idx="7734">
                  <c:v>34399</c:v>
                </c:pt>
                <c:pt idx="7735">
                  <c:v>34400</c:v>
                </c:pt>
                <c:pt idx="7736">
                  <c:v>34401</c:v>
                </c:pt>
                <c:pt idx="7737">
                  <c:v>34402</c:v>
                </c:pt>
                <c:pt idx="7738">
                  <c:v>34403</c:v>
                </c:pt>
                <c:pt idx="7739">
                  <c:v>34404</c:v>
                </c:pt>
                <c:pt idx="7740">
                  <c:v>34405</c:v>
                </c:pt>
                <c:pt idx="7741">
                  <c:v>34406</c:v>
                </c:pt>
                <c:pt idx="7742">
                  <c:v>34407</c:v>
                </c:pt>
                <c:pt idx="7743">
                  <c:v>34408</c:v>
                </c:pt>
                <c:pt idx="7744">
                  <c:v>34409</c:v>
                </c:pt>
                <c:pt idx="7745">
                  <c:v>34410</c:v>
                </c:pt>
                <c:pt idx="7746">
                  <c:v>34411</c:v>
                </c:pt>
                <c:pt idx="7747">
                  <c:v>34412</c:v>
                </c:pt>
                <c:pt idx="7748">
                  <c:v>34413</c:v>
                </c:pt>
                <c:pt idx="7749">
                  <c:v>34414</c:v>
                </c:pt>
                <c:pt idx="7750">
                  <c:v>34415</c:v>
                </c:pt>
                <c:pt idx="7751">
                  <c:v>34416</c:v>
                </c:pt>
                <c:pt idx="7752">
                  <c:v>34417</c:v>
                </c:pt>
                <c:pt idx="7753">
                  <c:v>34418</c:v>
                </c:pt>
                <c:pt idx="7754">
                  <c:v>34419</c:v>
                </c:pt>
                <c:pt idx="7755">
                  <c:v>34420</c:v>
                </c:pt>
                <c:pt idx="7756">
                  <c:v>34421</c:v>
                </c:pt>
                <c:pt idx="7757">
                  <c:v>34422</c:v>
                </c:pt>
                <c:pt idx="7758">
                  <c:v>34423</c:v>
                </c:pt>
                <c:pt idx="7759">
                  <c:v>34424</c:v>
                </c:pt>
                <c:pt idx="7760">
                  <c:v>34425</c:v>
                </c:pt>
                <c:pt idx="7761">
                  <c:v>34426</c:v>
                </c:pt>
                <c:pt idx="7762">
                  <c:v>34427</c:v>
                </c:pt>
                <c:pt idx="7763">
                  <c:v>34428</c:v>
                </c:pt>
                <c:pt idx="7764">
                  <c:v>34429</c:v>
                </c:pt>
                <c:pt idx="7765">
                  <c:v>34430</c:v>
                </c:pt>
                <c:pt idx="7766">
                  <c:v>34431</c:v>
                </c:pt>
                <c:pt idx="7767">
                  <c:v>34432</c:v>
                </c:pt>
                <c:pt idx="7768">
                  <c:v>34433</c:v>
                </c:pt>
                <c:pt idx="7769">
                  <c:v>34434</c:v>
                </c:pt>
                <c:pt idx="7770">
                  <c:v>34435</c:v>
                </c:pt>
                <c:pt idx="7771">
                  <c:v>34436</c:v>
                </c:pt>
                <c:pt idx="7772">
                  <c:v>34437</c:v>
                </c:pt>
                <c:pt idx="7773">
                  <c:v>34438</c:v>
                </c:pt>
                <c:pt idx="7774">
                  <c:v>34439</c:v>
                </c:pt>
                <c:pt idx="7775">
                  <c:v>34440</c:v>
                </c:pt>
                <c:pt idx="7776">
                  <c:v>34441</c:v>
                </c:pt>
                <c:pt idx="7777">
                  <c:v>34442</c:v>
                </c:pt>
                <c:pt idx="7778">
                  <c:v>34443</c:v>
                </c:pt>
                <c:pt idx="7779">
                  <c:v>34444</c:v>
                </c:pt>
                <c:pt idx="7780">
                  <c:v>34445</c:v>
                </c:pt>
                <c:pt idx="7781">
                  <c:v>34446</c:v>
                </c:pt>
                <c:pt idx="7782">
                  <c:v>34447</c:v>
                </c:pt>
                <c:pt idx="7783">
                  <c:v>34448</c:v>
                </c:pt>
                <c:pt idx="7784">
                  <c:v>34449</c:v>
                </c:pt>
                <c:pt idx="7785">
                  <c:v>34450</c:v>
                </c:pt>
                <c:pt idx="7786">
                  <c:v>34451</c:v>
                </c:pt>
                <c:pt idx="7787">
                  <c:v>34452</c:v>
                </c:pt>
                <c:pt idx="7788">
                  <c:v>34453</c:v>
                </c:pt>
                <c:pt idx="7789">
                  <c:v>34454</c:v>
                </c:pt>
                <c:pt idx="7790">
                  <c:v>34455</c:v>
                </c:pt>
                <c:pt idx="7791">
                  <c:v>34456</c:v>
                </c:pt>
                <c:pt idx="7792">
                  <c:v>34457</c:v>
                </c:pt>
                <c:pt idx="7793">
                  <c:v>34458</c:v>
                </c:pt>
                <c:pt idx="7794">
                  <c:v>34459</c:v>
                </c:pt>
                <c:pt idx="7795">
                  <c:v>34460</c:v>
                </c:pt>
                <c:pt idx="7796">
                  <c:v>34461</c:v>
                </c:pt>
                <c:pt idx="7797">
                  <c:v>34462</c:v>
                </c:pt>
                <c:pt idx="7798">
                  <c:v>34463</c:v>
                </c:pt>
                <c:pt idx="7799">
                  <c:v>34464</c:v>
                </c:pt>
                <c:pt idx="7800">
                  <c:v>34465</c:v>
                </c:pt>
                <c:pt idx="7801">
                  <c:v>34466</c:v>
                </c:pt>
                <c:pt idx="7802">
                  <c:v>34467</c:v>
                </c:pt>
                <c:pt idx="7803">
                  <c:v>34468</c:v>
                </c:pt>
                <c:pt idx="7804">
                  <c:v>34469</c:v>
                </c:pt>
                <c:pt idx="7805">
                  <c:v>34470</c:v>
                </c:pt>
                <c:pt idx="7806">
                  <c:v>34471</c:v>
                </c:pt>
                <c:pt idx="7807">
                  <c:v>34472</c:v>
                </c:pt>
                <c:pt idx="7808">
                  <c:v>34473</c:v>
                </c:pt>
                <c:pt idx="7809">
                  <c:v>34474</c:v>
                </c:pt>
                <c:pt idx="7810">
                  <c:v>34475</c:v>
                </c:pt>
                <c:pt idx="7811">
                  <c:v>34476</c:v>
                </c:pt>
                <c:pt idx="7812">
                  <c:v>34477</c:v>
                </c:pt>
                <c:pt idx="7813">
                  <c:v>34478</c:v>
                </c:pt>
                <c:pt idx="7814">
                  <c:v>34479</c:v>
                </c:pt>
                <c:pt idx="7815">
                  <c:v>34480</c:v>
                </c:pt>
                <c:pt idx="7816">
                  <c:v>34481</c:v>
                </c:pt>
                <c:pt idx="7817">
                  <c:v>34482</c:v>
                </c:pt>
                <c:pt idx="7818">
                  <c:v>34483</c:v>
                </c:pt>
                <c:pt idx="7819">
                  <c:v>34484</c:v>
                </c:pt>
                <c:pt idx="7820">
                  <c:v>34485</c:v>
                </c:pt>
                <c:pt idx="7821">
                  <c:v>34486</c:v>
                </c:pt>
                <c:pt idx="7822">
                  <c:v>34487</c:v>
                </c:pt>
                <c:pt idx="7823">
                  <c:v>34488</c:v>
                </c:pt>
                <c:pt idx="7824">
                  <c:v>34489</c:v>
                </c:pt>
                <c:pt idx="7825">
                  <c:v>34490</c:v>
                </c:pt>
                <c:pt idx="7826">
                  <c:v>34491</c:v>
                </c:pt>
                <c:pt idx="7827">
                  <c:v>34492</c:v>
                </c:pt>
                <c:pt idx="7828">
                  <c:v>34493</c:v>
                </c:pt>
                <c:pt idx="7829">
                  <c:v>34494</c:v>
                </c:pt>
                <c:pt idx="7830">
                  <c:v>34495</c:v>
                </c:pt>
                <c:pt idx="7831">
                  <c:v>34496</c:v>
                </c:pt>
                <c:pt idx="7832">
                  <c:v>34497</c:v>
                </c:pt>
                <c:pt idx="7833">
                  <c:v>34498</c:v>
                </c:pt>
                <c:pt idx="7834">
                  <c:v>34499</c:v>
                </c:pt>
                <c:pt idx="7835">
                  <c:v>34500</c:v>
                </c:pt>
                <c:pt idx="7836">
                  <c:v>34501</c:v>
                </c:pt>
                <c:pt idx="7837">
                  <c:v>34502</c:v>
                </c:pt>
                <c:pt idx="7838">
                  <c:v>34503</c:v>
                </c:pt>
                <c:pt idx="7839">
                  <c:v>34504</c:v>
                </c:pt>
                <c:pt idx="7840">
                  <c:v>34505</c:v>
                </c:pt>
                <c:pt idx="7841">
                  <c:v>34506</c:v>
                </c:pt>
                <c:pt idx="7842">
                  <c:v>34507</c:v>
                </c:pt>
                <c:pt idx="7843">
                  <c:v>34508</c:v>
                </c:pt>
                <c:pt idx="7844">
                  <c:v>34509</c:v>
                </c:pt>
                <c:pt idx="7845">
                  <c:v>34510</c:v>
                </c:pt>
                <c:pt idx="7846">
                  <c:v>34511</c:v>
                </c:pt>
                <c:pt idx="7847">
                  <c:v>34512</c:v>
                </c:pt>
                <c:pt idx="7848">
                  <c:v>34513</c:v>
                </c:pt>
                <c:pt idx="7849">
                  <c:v>34514</c:v>
                </c:pt>
                <c:pt idx="7850">
                  <c:v>34515</c:v>
                </c:pt>
                <c:pt idx="7851">
                  <c:v>34516</c:v>
                </c:pt>
                <c:pt idx="7852">
                  <c:v>34517</c:v>
                </c:pt>
                <c:pt idx="7853">
                  <c:v>34518</c:v>
                </c:pt>
                <c:pt idx="7854">
                  <c:v>34519</c:v>
                </c:pt>
                <c:pt idx="7855">
                  <c:v>34520</c:v>
                </c:pt>
                <c:pt idx="7856">
                  <c:v>34521</c:v>
                </c:pt>
                <c:pt idx="7857">
                  <c:v>34522</c:v>
                </c:pt>
                <c:pt idx="7858">
                  <c:v>34523</c:v>
                </c:pt>
                <c:pt idx="7859">
                  <c:v>34524</c:v>
                </c:pt>
                <c:pt idx="7860">
                  <c:v>34525</c:v>
                </c:pt>
                <c:pt idx="7861">
                  <c:v>34526</c:v>
                </c:pt>
                <c:pt idx="7862">
                  <c:v>34527</c:v>
                </c:pt>
                <c:pt idx="7863">
                  <c:v>34528</c:v>
                </c:pt>
                <c:pt idx="7864">
                  <c:v>34529</c:v>
                </c:pt>
                <c:pt idx="7865">
                  <c:v>34530</c:v>
                </c:pt>
                <c:pt idx="7866">
                  <c:v>34531</c:v>
                </c:pt>
                <c:pt idx="7867">
                  <c:v>34532</c:v>
                </c:pt>
                <c:pt idx="7868">
                  <c:v>34533</c:v>
                </c:pt>
                <c:pt idx="7869">
                  <c:v>34534</c:v>
                </c:pt>
                <c:pt idx="7870">
                  <c:v>34535</c:v>
                </c:pt>
                <c:pt idx="7871">
                  <c:v>34536</c:v>
                </c:pt>
                <c:pt idx="7872">
                  <c:v>34537</c:v>
                </c:pt>
                <c:pt idx="7873">
                  <c:v>34538</c:v>
                </c:pt>
                <c:pt idx="7874">
                  <c:v>34539</c:v>
                </c:pt>
                <c:pt idx="7875">
                  <c:v>34540</c:v>
                </c:pt>
                <c:pt idx="7876">
                  <c:v>34541</c:v>
                </c:pt>
                <c:pt idx="7877">
                  <c:v>34542</c:v>
                </c:pt>
                <c:pt idx="7878">
                  <c:v>34543</c:v>
                </c:pt>
                <c:pt idx="7879">
                  <c:v>34544</c:v>
                </c:pt>
                <c:pt idx="7880">
                  <c:v>34545</c:v>
                </c:pt>
                <c:pt idx="7881">
                  <c:v>34546</c:v>
                </c:pt>
                <c:pt idx="7882">
                  <c:v>34547</c:v>
                </c:pt>
                <c:pt idx="7883">
                  <c:v>34548</c:v>
                </c:pt>
                <c:pt idx="7884">
                  <c:v>34549</c:v>
                </c:pt>
                <c:pt idx="7885">
                  <c:v>34550</c:v>
                </c:pt>
                <c:pt idx="7886">
                  <c:v>34551</c:v>
                </c:pt>
                <c:pt idx="7887">
                  <c:v>34552</c:v>
                </c:pt>
                <c:pt idx="7888">
                  <c:v>34553</c:v>
                </c:pt>
                <c:pt idx="7889">
                  <c:v>34554</c:v>
                </c:pt>
                <c:pt idx="7890">
                  <c:v>34555</c:v>
                </c:pt>
                <c:pt idx="7891">
                  <c:v>34556</c:v>
                </c:pt>
                <c:pt idx="7892">
                  <c:v>34557</c:v>
                </c:pt>
                <c:pt idx="7893">
                  <c:v>34558</c:v>
                </c:pt>
                <c:pt idx="7894">
                  <c:v>34559</c:v>
                </c:pt>
                <c:pt idx="7895">
                  <c:v>34560</c:v>
                </c:pt>
                <c:pt idx="7896">
                  <c:v>34561</c:v>
                </c:pt>
                <c:pt idx="7897">
                  <c:v>34562</c:v>
                </c:pt>
                <c:pt idx="7898">
                  <c:v>34563</c:v>
                </c:pt>
                <c:pt idx="7899">
                  <c:v>34564</c:v>
                </c:pt>
                <c:pt idx="7900">
                  <c:v>34565</c:v>
                </c:pt>
                <c:pt idx="7901">
                  <c:v>34566</c:v>
                </c:pt>
                <c:pt idx="7902">
                  <c:v>34567</c:v>
                </c:pt>
                <c:pt idx="7903">
                  <c:v>34568</c:v>
                </c:pt>
                <c:pt idx="7904">
                  <c:v>34569</c:v>
                </c:pt>
                <c:pt idx="7905">
                  <c:v>34570</c:v>
                </c:pt>
                <c:pt idx="7906">
                  <c:v>34571</c:v>
                </c:pt>
                <c:pt idx="7907">
                  <c:v>34572</c:v>
                </c:pt>
                <c:pt idx="7908">
                  <c:v>34573</c:v>
                </c:pt>
                <c:pt idx="7909">
                  <c:v>34574</c:v>
                </c:pt>
                <c:pt idx="7910">
                  <c:v>34575</c:v>
                </c:pt>
                <c:pt idx="7911">
                  <c:v>34576</c:v>
                </c:pt>
                <c:pt idx="7912">
                  <c:v>34577</c:v>
                </c:pt>
                <c:pt idx="7913">
                  <c:v>34578</c:v>
                </c:pt>
                <c:pt idx="7914">
                  <c:v>34579</c:v>
                </c:pt>
                <c:pt idx="7915">
                  <c:v>34580</c:v>
                </c:pt>
                <c:pt idx="7916">
                  <c:v>34581</c:v>
                </c:pt>
                <c:pt idx="7917">
                  <c:v>34582</c:v>
                </c:pt>
                <c:pt idx="7918">
                  <c:v>34583</c:v>
                </c:pt>
                <c:pt idx="7919">
                  <c:v>34584</c:v>
                </c:pt>
                <c:pt idx="7920">
                  <c:v>34585</c:v>
                </c:pt>
                <c:pt idx="7921">
                  <c:v>34586</c:v>
                </c:pt>
                <c:pt idx="7922">
                  <c:v>34587</c:v>
                </c:pt>
                <c:pt idx="7923">
                  <c:v>34588</c:v>
                </c:pt>
                <c:pt idx="7924">
                  <c:v>34589</c:v>
                </c:pt>
                <c:pt idx="7925">
                  <c:v>34590</c:v>
                </c:pt>
                <c:pt idx="7926">
                  <c:v>34591</c:v>
                </c:pt>
                <c:pt idx="7927">
                  <c:v>34592</c:v>
                </c:pt>
                <c:pt idx="7928">
                  <c:v>34593</c:v>
                </c:pt>
                <c:pt idx="7929">
                  <c:v>34594</c:v>
                </c:pt>
                <c:pt idx="7930">
                  <c:v>34595</c:v>
                </c:pt>
                <c:pt idx="7931">
                  <c:v>34596</c:v>
                </c:pt>
                <c:pt idx="7932">
                  <c:v>34597</c:v>
                </c:pt>
                <c:pt idx="7933">
                  <c:v>34598</c:v>
                </c:pt>
                <c:pt idx="7934">
                  <c:v>34599</c:v>
                </c:pt>
                <c:pt idx="7935">
                  <c:v>34600</c:v>
                </c:pt>
                <c:pt idx="7936">
                  <c:v>34601</c:v>
                </c:pt>
                <c:pt idx="7937">
                  <c:v>34602</c:v>
                </c:pt>
                <c:pt idx="7938">
                  <c:v>34603</c:v>
                </c:pt>
                <c:pt idx="7939">
                  <c:v>34604</c:v>
                </c:pt>
                <c:pt idx="7940">
                  <c:v>34605</c:v>
                </c:pt>
                <c:pt idx="7941">
                  <c:v>34606</c:v>
                </c:pt>
                <c:pt idx="7942">
                  <c:v>34607</c:v>
                </c:pt>
                <c:pt idx="7943">
                  <c:v>34608</c:v>
                </c:pt>
                <c:pt idx="7944">
                  <c:v>34609</c:v>
                </c:pt>
                <c:pt idx="7945">
                  <c:v>34610</c:v>
                </c:pt>
                <c:pt idx="7946">
                  <c:v>34611</c:v>
                </c:pt>
                <c:pt idx="7947">
                  <c:v>34612</c:v>
                </c:pt>
                <c:pt idx="7948">
                  <c:v>34613</c:v>
                </c:pt>
                <c:pt idx="7949">
                  <c:v>34614</c:v>
                </c:pt>
                <c:pt idx="7950">
                  <c:v>34615</c:v>
                </c:pt>
                <c:pt idx="7951">
                  <c:v>34616</c:v>
                </c:pt>
                <c:pt idx="7952">
                  <c:v>34617</c:v>
                </c:pt>
                <c:pt idx="7953">
                  <c:v>34618</c:v>
                </c:pt>
                <c:pt idx="7954">
                  <c:v>34619</c:v>
                </c:pt>
                <c:pt idx="7955">
                  <c:v>34620</c:v>
                </c:pt>
                <c:pt idx="7956">
                  <c:v>34621</c:v>
                </c:pt>
                <c:pt idx="7957">
                  <c:v>34622</c:v>
                </c:pt>
                <c:pt idx="7958">
                  <c:v>34623</c:v>
                </c:pt>
                <c:pt idx="7959">
                  <c:v>34624</c:v>
                </c:pt>
                <c:pt idx="7960">
                  <c:v>34625</c:v>
                </c:pt>
                <c:pt idx="7961">
                  <c:v>34626</c:v>
                </c:pt>
                <c:pt idx="7962">
                  <c:v>34627</c:v>
                </c:pt>
                <c:pt idx="7963">
                  <c:v>34628</c:v>
                </c:pt>
                <c:pt idx="7964">
                  <c:v>34629</c:v>
                </c:pt>
                <c:pt idx="7965">
                  <c:v>34630</c:v>
                </c:pt>
                <c:pt idx="7966">
                  <c:v>34631</c:v>
                </c:pt>
                <c:pt idx="7967">
                  <c:v>34632</c:v>
                </c:pt>
                <c:pt idx="7968">
                  <c:v>34633</c:v>
                </c:pt>
                <c:pt idx="7969">
                  <c:v>34634</c:v>
                </c:pt>
                <c:pt idx="7970">
                  <c:v>34635</c:v>
                </c:pt>
                <c:pt idx="7971">
                  <c:v>34636</c:v>
                </c:pt>
                <c:pt idx="7972">
                  <c:v>34637</c:v>
                </c:pt>
                <c:pt idx="7973">
                  <c:v>34638</c:v>
                </c:pt>
                <c:pt idx="7974">
                  <c:v>34639</c:v>
                </c:pt>
                <c:pt idx="7975">
                  <c:v>34640</c:v>
                </c:pt>
                <c:pt idx="7976">
                  <c:v>34641</c:v>
                </c:pt>
                <c:pt idx="7977">
                  <c:v>34642</c:v>
                </c:pt>
                <c:pt idx="7978">
                  <c:v>34643</c:v>
                </c:pt>
                <c:pt idx="7979">
                  <c:v>34644</c:v>
                </c:pt>
                <c:pt idx="7980">
                  <c:v>34645</c:v>
                </c:pt>
                <c:pt idx="7981">
                  <c:v>34646</c:v>
                </c:pt>
                <c:pt idx="7982">
                  <c:v>34647</c:v>
                </c:pt>
                <c:pt idx="7983">
                  <c:v>34648</c:v>
                </c:pt>
                <c:pt idx="7984">
                  <c:v>34649</c:v>
                </c:pt>
                <c:pt idx="7985">
                  <c:v>34650</c:v>
                </c:pt>
                <c:pt idx="7986">
                  <c:v>34651</c:v>
                </c:pt>
                <c:pt idx="7987">
                  <c:v>34652</c:v>
                </c:pt>
                <c:pt idx="7988">
                  <c:v>34653</c:v>
                </c:pt>
                <c:pt idx="7989">
                  <c:v>34654</c:v>
                </c:pt>
                <c:pt idx="7990">
                  <c:v>34655</c:v>
                </c:pt>
                <c:pt idx="7991">
                  <c:v>34656</c:v>
                </c:pt>
                <c:pt idx="7992">
                  <c:v>34657</c:v>
                </c:pt>
                <c:pt idx="7993">
                  <c:v>34658</c:v>
                </c:pt>
                <c:pt idx="7994">
                  <c:v>34659</c:v>
                </c:pt>
                <c:pt idx="7995">
                  <c:v>34660</c:v>
                </c:pt>
                <c:pt idx="7996">
                  <c:v>34661</c:v>
                </c:pt>
                <c:pt idx="7997">
                  <c:v>34662</c:v>
                </c:pt>
                <c:pt idx="7998">
                  <c:v>34663</c:v>
                </c:pt>
                <c:pt idx="7999">
                  <c:v>34664</c:v>
                </c:pt>
                <c:pt idx="8000">
                  <c:v>34665</c:v>
                </c:pt>
                <c:pt idx="8001">
                  <c:v>34666</c:v>
                </c:pt>
                <c:pt idx="8002">
                  <c:v>34667</c:v>
                </c:pt>
                <c:pt idx="8003">
                  <c:v>34668</c:v>
                </c:pt>
                <c:pt idx="8004">
                  <c:v>34669</c:v>
                </c:pt>
                <c:pt idx="8005">
                  <c:v>34670</c:v>
                </c:pt>
                <c:pt idx="8006">
                  <c:v>34671</c:v>
                </c:pt>
                <c:pt idx="8007">
                  <c:v>34672</c:v>
                </c:pt>
                <c:pt idx="8008">
                  <c:v>34673</c:v>
                </c:pt>
                <c:pt idx="8009">
                  <c:v>34674</c:v>
                </c:pt>
                <c:pt idx="8010">
                  <c:v>34675</c:v>
                </c:pt>
                <c:pt idx="8011">
                  <c:v>34676</c:v>
                </c:pt>
                <c:pt idx="8012">
                  <c:v>34677</c:v>
                </c:pt>
                <c:pt idx="8013">
                  <c:v>34678</c:v>
                </c:pt>
                <c:pt idx="8014">
                  <c:v>34679</c:v>
                </c:pt>
                <c:pt idx="8015">
                  <c:v>34680</c:v>
                </c:pt>
                <c:pt idx="8016">
                  <c:v>34681</c:v>
                </c:pt>
                <c:pt idx="8017">
                  <c:v>34682</c:v>
                </c:pt>
                <c:pt idx="8018">
                  <c:v>34683</c:v>
                </c:pt>
                <c:pt idx="8019">
                  <c:v>34684</c:v>
                </c:pt>
                <c:pt idx="8020">
                  <c:v>34685</c:v>
                </c:pt>
                <c:pt idx="8021">
                  <c:v>34686</c:v>
                </c:pt>
                <c:pt idx="8022">
                  <c:v>34687</c:v>
                </c:pt>
                <c:pt idx="8023">
                  <c:v>34688</c:v>
                </c:pt>
                <c:pt idx="8024">
                  <c:v>34689</c:v>
                </c:pt>
                <c:pt idx="8025">
                  <c:v>34690</c:v>
                </c:pt>
                <c:pt idx="8026">
                  <c:v>34691</c:v>
                </c:pt>
                <c:pt idx="8027">
                  <c:v>34692</c:v>
                </c:pt>
                <c:pt idx="8028">
                  <c:v>34693</c:v>
                </c:pt>
                <c:pt idx="8029">
                  <c:v>34694</c:v>
                </c:pt>
                <c:pt idx="8030">
                  <c:v>34695</c:v>
                </c:pt>
                <c:pt idx="8031">
                  <c:v>34696</c:v>
                </c:pt>
                <c:pt idx="8032">
                  <c:v>34697</c:v>
                </c:pt>
                <c:pt idx="8033">
                  <c:v>34698</c:v>
                </c:pt>
                <c:pt idx="8034">
                  <c:v>34699</c:v>
                </c:pt>
                <c:pt idx="8035">
                  <c:v>34700</c:v>
                </c:pt>
                <c:pt idx="8036">
                  <c:v>34701</c:v>
                </c:pt>
                <c:pt idx="8037">
                  <c:v>34702</c:v>
                </c:pt>
                <c:pt idx="8038">
                  <c:v>34703</c:v>
                </c:pt>
                <c:pt idx="8039">
                  <c:v>34704</c:v>
                </c:pt>
                <c:pt idx="8040">
                  <c:v>34705</c:v>
                </c:pt>
                <c:pt idx="8041">
                  <c:v>34706</c:v>
                </c:pt>
                <c:pt idx="8042">
                  <c:v>34707</c:v>
                </c:pt>
                <c:pt idx="8043">
                  <c:v>34708</c:v>
                </c:pt>
                <c:pt idx="8044">
                  <c:v>34709</c:v>
                </c:pt>
                <c:pt idx="8045">
                  <c:v>34710</c:v>
                </c:pt>
                <c:pt idx="8046">
                  <c:v>34711</c:v>
                </c:pt>
                <c:pt idx="8047">
                  <c:v>34712</c:v>
                </c:pt>
                <c:pt idx="8048">
                  <c:v>34713</c:v>
                </c:pt>
                <c:pt idx="8049">
                  <c:v>34714</c:v>
                </c:pt>
                <c:pt idx="8050">
                  <c:v>34715</c:v>
                </c:pt>
                <c:pt idx="8051">
                  <c:v>34716</c:v>
                </c:pt>
                <c:pt idx="8052">
                  <c:v>34717</c:v>
                </c:pt>
                <c:pt idx="8053">
                  <c:v>34718</c:v>
                </c:pt>
                <c:pt idx="8054">
                  <c:v>34719</c:v>
                </c:pt>
                <c:pt idx="8055">
                  <c:v>34720</c:v>
                </c:pt>
                <c:pt idx="8056">
                  <c:v>34721</c:v>
                </c:pt>
                <c:pt idx="8057">
                  <c:v>34722</c:v>
                </c:pt>
                <c:pt idx="8058">
                  <c:v>34723</c:v>
                </c:pt>
                <c:pt idx="8059">
                  <c:v>34724</c:v>
                </c:pt>
                <c:pt idx="8060">
                  <c:v>34725</c:v>
                </c:pt>
                <c:pt idx="8061">
                  <c:v>34726</c:v>
                </c:pt>
                <c:pt idx="8062">
                  <c:v>34727</c:v>
                </c:pt>
                <c:pt idx="8063">
                  <c:v>34728</c:v>
                </c:pt>
                <c:pt idx="8064">
                  <c:v>34729</c:v>
                </c:pt>
                <c:pt idx="8065">
                  <c:v>34730</c:v>
                </c:pt>
                <c:pt idx="8066">
                  <c:v>34731</c:v>
                </c:pt>
                <c:pt idx="8067">
                  <c:v>34732</c:v>
                </c:pt>
                <c:pt idx="8068">
                  <c:v>34733</c:v>
                </c:pt>
                <c:pt idx="8069">
                  <c:v>34734</c:v>
                </c:pt>
                <c:pt idx="8070">
                  <c:v>34735</c:v>
                </c:pt>
                <c:pt idx="8071">
                  <c:v>34736</c:v>
                </c:pt>
                <c:pt idx="8072">
                  <c:v>34737</c:v>
                </c:pt>
                <c:pt idx="8073">
                  <c:v>34738</c:v>
                </c:pt>
                <c:pt idx="8074">
                  <c:v>34739</c:v>
                </c:pt>
                <c:pt idx="8075">
                  <c:v>34740</c:v>
                </c:pt>
                <c:pt idx="8076">
                  <c:v>34741</c:v>
                </c:pt>
                <c:pt idx="8077">
                  <c:v>34742</c:v>
                </c:pt>
                <c:pt idx="8078">
                  <c:v>34743</c:v>
                </c:pt>
                <c:pt idx="8079">
                  <c:v>34744</c:v>
                </c:pt>
                <c:pt idx="8080">
                  <c:v>34745</c:v>
                </c:pt>
                <c:pt idx="8081">
                  <c:v>34746</c:v>
                </c:pt>
                <c:pt idx="8082">
                  <c:v>34747</c:v>
                </c:pt>
                <c:pt idx="8083">
                  <c:v>34748</c:v>
                </c:pt>
                <c:pt idx="8084">
                  <c:v>34749</c:v>
                </c:pt>
                <c:pt idx="8085">
                  <c:v>34750</c:v>
                </c:pt>
                <c:pt idx="8086">
                  <c:v>34751</c:v>
                </c:pt>
                <c:pt idx="8087">
                  <c:v>34752</c:v>
                </c:pt>
                <c:pt idx="8088">
                  <c:v>34753</c:v>
                </c:pt>
                <c:pt idx="8089">
                  <c:v>34754</c:v>
                </c:pt>
                <c:pt idx="8090">
                  <c:v>34755</c:v>
                </c:pt>
                <c:pt idx="8091">
                  <c:v>34756</c:v>
                </c:pt>
                <c:pt idx="8092">
                  <c:v>34757</c:v>
                </c:pt>
                <c:pt idx="8093">
                  <c:v>34758</c:v>
                </c:pt>
                <c:pt idx="8094">
                  <c:v>34759</c:v>
                </c:pt>
                <c:pt idx="8095">
                  <c:v>34760</c:v>
                </c:pt>
                <c:pt idx="8096">
                  <c:v>34761</c:v>
                </c:pt>
                <c:pt idx="8097">
                  <c:v>34762</c:v>
                </c:pt>
                <c:pt idx="8098">
                  <c:v>34763</c:v>
                </c:pt>
                <c:pt idx="8099">
                  <c:v>34764</c:v>
                </c:pt>
                <c:pt idx="8100">
                  <c:v>34765</c:v>
                </c:pt>
                <c:pt idx="8101">
                  <c:v>34766</c:v>
                </c:pt>
                <c:pt idx="8102">
                  <c:v>34767</c:v>
                </c:pt>
                <c:pt idx="8103">
                  <c:v>34768</c:v>
                </c:pt>
                <c:pt idx="8104">
                  <c:v>34769</c:v>
                </c:pt>
                <c:pt idx="8105">
                  <c:v>34770</c:v>
                </c:pt>
                <c:pt idx="8106">
                  <c:v>34771</c:v>
                </c:pt>
                <c:pt idx="8107">
                  <c:v>34772</c:v>
                </c:pt>
                <c:pt idx="8108">
                  <c:v>34773</c:v>
                </c:pt>
                <c:pt idx="8109">
                  <c:v>34774</c:v>
                </c:pt>
                <c:pt idx="8110">
                  <c:v>34775</c:v>
                </c:pt>
                <c:pt idx="8111">
                  <c:v>34776</c:v>
                </c:pt>
                <c:pt idx="8112">
                  <c:v>34777</c:v>
                </c:pt>
                <c:pt idx="8113">
                  <c:v>34778</c:v>
                </c:pt>
                <c:pt idx="8114">
                  <c:v>34779</c:v>
                </c:pt>
                <c:pt idx="8115">
                  <c:v>34780</c:v>
                </c:pt>
                <c:pt idx="8116">
                  <c:v>34781</c:v>
                </c:pt>
                <c:pt idx="8117">
                  <c:v>34782</c:v>
                </c:pt>
                <c:pt idx="8118">
                  <c:v>34783</c:v>
                </c:pt>
                <c:pt idx="8119">
                  <c:v>34784</c:v>
                </c:pt>
                <c:pt idx="8120">
                  <c:v>34785</c:v>
                </c:pt>
                <c:pt idx="8121">
                  <c:v>34786</c:v>
                </c:pt>
                <c:pt idx="8122">
                  <c:v>34787</c:v>
                </c:pt>
                <c:pt idx="8123">
                  <c:v>34788</c:v>
                </c:pt>
                <c:pt idx="8124">
                  <c:v>34789</c:v>
                </c:pt>
                <c:pt idx="8125">
                  <c:v>34790</c:v>
                </c:pt>
                <c:pt idx="8126">
                  <c:v>34791</c:v>
                </c:pt>
                <c:pt idx="8127">
                  <c:v>34792</c:v>
                </c:pt>
                <c:pt idx="8128">
                  <c:v>34793</c:v>
                </c:pt>
                <c:pt idx="8129">
                  <c:v>34794</c:v>
                </c:pt>
                <c:pt idx="8130">
                  <c:v>34795</c:v>
                </c:pt>
                <c:pt idx="8131">
                  <c:v>34796</c:v>
                </c:pt>
                <c:pt idx="8132">
                  <c:v>34797</c:v>
                </c:pt>
                <c:pt idx="8133">
                  <c:v>34798</c:v>
                </c:pt>
                <c:pt idx="8134">
                  <c:v>34799</c:v>
                </c:pt>
                <c:pt idx="8135">
                  <c:v>34800</c:v>
                </c:pt>
                <c:pt idx="8136">
                  <c:v>34801</c:v>
                </c:pt>
                <c:pt idx="8137">
                  <c:v>34802</c:v>
                </c:pt>
                <c:pt idx="8138">
                  <c:v>34803</c:v>
                </c:pt>
                <c:pt idx="8139">
                  <c:v>34804</c:v>
                </c:pt>
                <c:pt idx="8140">
                  <c:v>34805</c:v>
                </c:pt>
                <c:pt idx="8141">
                  <c:v>34806</c:v>
                </c:pt>
                <c:pt idx="8142">
                  <c:v>34807</c:v>
                </c:pt>
                <c:pt idx="8143">
                  <c:v>34808</c:v>
                </c:pt>
                <c:pt idx="8144">
                  <c:v>34809</c:v>
                </c:pt>
                <c:pt idx="8145">
                  <c:v>34810</c:v>
                </c:pt>
                <c:pt idx="8146">
                  <c:v>34811</c:v>
                </c:pt>
                <c:pt idx="8147">
                  <c:v>34812</c:v>
                </c:pt>
                <c:pt idx="8148">
                  <c:v>34813</c:v>
                </c:pt>
                <c:pt idx="8149">
                  <c:v>34814</c:v>
                </c:pt>
                <c:pt idx="8150">
                  <c:v>34815</c:v>
                </c:pt>
                <c:pt idx="8151">
                  <c:v>34816</c:v>
                </c:pt>
                <c:pt idx="8152">
                  <c:v>34817</c:v>
                </c:pt>
                <c:pt idx="8153">
                  <c:v>34818</c:v>
                </c:pt>
                <c:pt idx="8154">
                  <c:v>34819</c:v>
                </c:pt>
                <c:pt idx="8155">
                  <c:v>34820</c:v>
                </c:pt>
                <c:pt idx="8156">
                  <c:v>34821</c:v>
                </c:pt>
                <c:pt idx="8157">
                  <c:v>34822</c:v>
                </c:pt>
                <c:pt idx="8158">
                  <c:v>34823</c:v>
                </c:pt>
                <c:pt idx="8159">
                  <c:v>34824</c:v>
                </c:pt>
                <c:pt idx="8160">
                  <c:v>34825</c:v>
                </c:pt>
                <c:pt idx="8161">
                  <c:v>34826</c:v>
                </c:pt>
                <c:pt idx="8162">
                  <c:v>34827</c:v>
                </c:pt>
                <c:pt idx="8163">
                  <c:v>34828</c:v>
                </c:pt>
                <c:pt idx="8164">
                  <c:v>34829</c:v>
                </c:pt>
                <c:pt idx="8165">
                  <c:v>34830</c:v>
                </c:pt>
                <c:pt idx="8166">
                  <c:v>34831</c:v>
                </c:pt>
                <c:pt idx="8167">
                  <c:v>34832</c:v>
                </c:pt>
                <c:pt idx="8168">
                  <c:v>34833</c:v>
                </c:pt>
                <c:pt idx="8169">
                  <c:v>34834</c:v>
                </c:pt>
                <c:pt idx="8170">
                  <c:v>34835</c:v>
                </c:pt>
                <c:pt idx="8171">
                  <c:v>34836</c:v>
                </c:pt>
                <c:pt idx="8172">
                  <c:v>34837</c:v>
                </c:pt>
                <c:pt idx="8173">
                  <c:v>34838</c:v>
                </c:pt>
                <c:pt idx="8174">
                  <c:v>34839</c:v>
                </c:pt>
                <c:pt idx="8175">
                  <c:v>34840</c:v>
                </c:pt>
                <c:pt idx="8176">
                  <c:v>34841</c:v>
                </c:pt>
                <c:pt idx="8177">
                  <c:v>34842</c:v>
                </c:pt>
                <c:pt idx="8178">
                  <c:v>34843</c:v>
                </c:pt>
                <c:pt idx="8179">
                  <c:v>34844</c:v>
                </c:pt>
                <c:pt idx="8180">
                  <c:v>34845</c:v>
                </c:pt>
                <c:pt idx="8181">
                  <c:v>34846</c:v>
                </c:pt>
                <c:pt idx="8182">
                  <c:v>34847</c:v>
                </c:pt>
                <c:pt idx="8183">
                  <c:v>34848</c:v>
                </c:pt>
                <c:pt idx="8184">
                  <c:v>34849</c:v>
                </c:pt>
                <c:pt idx="8185">
                  <c:v>34850</c:v>
                </c:pt>
                <c:pt idx="8186">
                  <c:v>34851</c:v>
                </c:pt>
                <c:pt idx="8187">
                  <c:v>34852</c:v>
                </c:pt>
                <c:pt idx="8188">
                  <c:v>34853</c:v>
                </c:pt>
                <c:pt idx="8189">
                  <c:v>34854</c:v>
                </c:pt>
                <c:pt idx="8190">
                  <c:v>34855</c:v>
                </c:pt>
                <c:pt idx="8191">
                  <c:v>34856</c:v>
                </c:pt>
                <c:pt idx="8192">
                  <c:v>34857</c:v>
                </c:pt>
                <c:pt idx="8193">
                  <c:v>34858</c:v>
                </c:pt>
                <c:pt idx="8194">
                  <c:v>34859</c:v>
                </c:pt>
                <c:pt idx="8195">
                  <c:v>34860</c:v>
                </c:pt>
                <c:pt idx="8196">
                  <c:v>34861</c:v>
                </c:pt>
                <c:pt idx="8197">
                  <c:v>34862</c:v>
                </c:pt>
                <c:pt idx="8198">
                  <c:v>34863</c:v>
                </c:pt>
                <c:pt idx="8199">
                  <c:v>34864</c:v>
                </c:pt>
                <c:pt idx="8200">
                  <c:v>34865</c:v>
                </c:pt>
                <c:pt idx="8201">
                  <c:v>34866</c:v>
                </c:pt>
                <c:pt idx="8202">
                  <c:v>34867</c:v>
                </c:pt>
                <c:pt idx="8203">
                  <c:v>34868</c:v>
                </c:pt>
                <c:pt idx="8204">
                  <c:v>34869</c:v>
                </c:pt>
                <c:pt idx="8205">
                  <c:v>34870</c:v>
                </c:pt>
                <c:pt idx="8206">
                  <c:v>34871</c:v>
                </c:pt>
                <c:pt idx="8207">
                  <c:v>34872</c:v>
                </c:pt>
                <c:pt idx="8208">
                  <c:v>34873</c:v>
                </c:pt>
                <c:pt idx="8209">
                  <c:v>34874</c:v>
                </c:pt>
                <c:pt idx="8210">
                  <c:v>34875</c:v>
                </c:pt>
                <c:pt idx="8211">
                  <c:v>34876</c:v>
                </c:pt>
                <c:pt idx="8212">
                  <c:v>34877</c:v>
                </c:pt>
                <c:pt idx="8213">
                  <c:v>34878</c:v>
                </c:pt>
                <c:pt idx="8214">
                  <c:v>34879</c:v>
                </c:pt>
                <c:pt idx="8215">
                  <c:v>34880</c:v>
                </c:pt>
                <c:pt idx="8216">
                  <c:v>34881</c:v>
                </c:pt>
                <c:pt idx="8217">
                  <c:v>34882</c:v>
                </c:pt>
                <c:pt idx="8218">
                  <c:v>34883</c:v>
                </c:pt>
                <c:pt idx="8219">
                  <c:v>34884</c:v>
                </c:pt>
                <c:pt idx="8220">
                  <c:v>34885</c:v>
                </c:pt>
                <c:pt idx="8221">
                  <c:v>34886</c:v>
                </c:pt>
                <c:pt idx="8222">
                  <c:v>34887</c:v>
                </c:pt>
                <c:pt idx="8223">
                  <c:v>34888</c:v>
                </c:pt>
                <c:pt idx="8224">
                  <c:v>34889</c:v>
                </c:pt>
                <c:pt idx="8225">
                  <c:v>34890</c:v>
                </c:pt>
                <c:pt idx="8226">
                  <c:v>34891</c:v>
                </c:pt>
                <c:pt idx="8227">
                  <c:v>34892</c:v>
                </c:pt>
                <c:pt idx="8228">
                  <c:v>34893</c:v>
                </c:pt>
                <c:pt idx="8229">
                  <c:v>34894</c:v>
                </c:pt>
                <c:pt idx="8230">
                  <c:v>34895</c:v>
                </c:pt>
                <c:pt idx="8231">
                  <c:v>34896</c:v>
                </c:pt>
                <c:pt idx="8232">
                  <c:v>34897</c:v>
                </c:pt>
                <c:pt idx="8233">
                  <c:v>34898</c:v>
                </c:pt>
                <c:pt idx="8234">
                  <c:v>34899</c:v>
                </c:pt>
                <c:pt idx="8235">
                  <c:v>34900</c:v>
                </c:pt>
                <c:pt idx="8236">
                  <c:v>34901</c:v>
                </c:pt>
                <c:pt idx="8237">
                  <c:v>34902</c:v>
                </c:pt>
                <c:pt idx="8238">
                  <c:v>34903</c:v>
                </c:pt>
                <c:pt idx="8239">
                  <c:v>34904</c:v>
                </c:pt>
                <c:pt idx="8240">
                  <c:v>34905</c:v>
                </c:pt>
                <c:pt idx="8241">
                  <c:v>34906</c:v>
                </c:pt>
                <c:pt idx="8242">
                  <c:v>34907</c:v>
                </c:pt>
                <c:pt idx="8243">
                  <c:v>34908</c:v>
                </c:pt>
                <c:pt idx="8244">
                  <c:v>34909</c:v>
                </c:pt>
                <c:pt idx="8245">
                  <c:v>34910</c:v>
                </c:pt>
                <c:pt idx="8246">
                  <c:v>34911</c:v>
                </c:pt>
                <c:pt idx="8247">
                  <c:v>34912</c:v>
                </c:pt>
                <c:pt idx="8248">
                  <c:v>34913</c:v>
                </c:pt>
                <c:pt idx="8249">
                  <c:v>34914</c:v>
                </c:pt>
                <c:pt idx="8250">
                  <c:v>34915</c:v>
                </c:pt>
                <c:pt idx="8251">
                  <c:v>34916</c:v>
                </c:pt>
                <c:pt idx="8252">
                  <c:v>34917</c:v>
                </c:pt>
                <c:pt idx="8253">
                  <c:v>34918</c:v>
                </c:pt>
                <c:pt idx="8254">
                  <c:v>34919</c:v>
                </c:pt>
                <c:pt idx="8255">
                  <c:v>34920</c:v>
                </c:pt>
                <c:pt idx="8256">
                  <c:v>34921</c:v>
                </c:pt>
                <c:pt idx="8257">
                  <c:v>34922</c:v>
                </c:pt>
                <c:pt idx="8258">
                  <c:v>34923</c:v>
                </c:pt>
                <c:pt idx="8259">
                  <c:v>34924</c:v>
                </c:pt>
                <c:pt idx="8260">
                  <c:v>34925</c:v>
                </c:pt>
                <c:pt idx="8261">
                  <c:v>34926</c:v>
                </c:pt>
                <c:pt idx="8262">
                  <c:v>34927</c:v>
                </c:pt>
                <c:pt idx="8263">
                  <c:v>34928</c:v>
                </c:pt>
                <c:pt idx="8264">
                  <c:v>34929</c:v>
                </c:pt>
                <c:pt idx="8265">
                  <c:v>34930</c:v>
                </c:pt>
                <c:pt idx="8266">
                  <c:v>34931</c:v>
                </c:pt>
                <c:pt idx="8267">
                  <c:v>34932</c:v>
                </c:pt>
                <c:pt idx="8268">
                  <c:v>34933</c:v>
                </c:pt>
                <c:pt idx="8269">
                  <c:v>34934</c:v>
                </c:pt>
                <c:pt idx="8270">
                  <c:v>34935</c:v>
                </c:pt>
                <c:pt idx="8271">
                  <c:v>34936</c:v>
                </c:pt>
                <c:pt idx="8272">
                  <c:v>34937</c:v>
                </c:pt>
                <c:pt idx="8273">
                  <c:v>34938</c:v>
                </c:pt>
                <c:pt idx="8274">
                  <c:v>34939</c:v>
                </c:pt>
                <c:pt idx="8275">
                  <c:v>34940</c:v>
                </c:pt>
                <c:pt idx="8276">
                  <c:v>34941</c:v>
                </c:pt>
                <c:pt idx="8277">
                  <c:v>34942</c:v>
                </c:pt>
                <c:pt idx="8278">
                  <c:v>34943</c:v>
                </c:pt>
                <c:pt idx="8279">
                  <c:v>34944</c:v>
                </c:pt>
                <c:pt idx="8280">
                  <c:v>34945</c:v>
                </c:pt>
                <c:pt idx="8281">
                  <c:v>34946</c:v>
                </c:pt>
                <c:pt idx="8282">
                  <c:v>34947</c:v>
                </c:pt>
                <c:pt idx="8283">
                  <c:v>34948</c:v>
                </c:pt>
                <c:pt idx="8284">
                  <c:v>34949</c:v>
                </c:pt>
                <c:pt idx="8285">
                  <c:v>34950</c:v>
                </c:pt>
                <c:pt idx="8286">
                  <c:v>34951</c:v>
                </c:pt>
                <c:pt idx="8287">
                  <c:v>34952</c:v>
                </c:pt>
                <c:pt idx="8288">
                  <c:v>34953</c:v>
                </c:pt>
                <c:pt idx="8289">
                  <c:v>34954</c:v>
                </c:pt>
                <c:pt idx="8290">
                  <c:v>34955</c:v>
                </c:pt>
                <c:pt idx="8291">
                  <c:v>34956</c:v>
                </c:pt>
                <c:pt idx="8292">
                  <c:v>34957</c:v>
                </c:pt>
                <c:pt idx="8293">
                  <c:v>34958</c:v>
                </c:pt>
                <c:pt idx="8294">
                  <c:v>34959</c:v>
                </c:pt>
                <c:pt idx="8295">
                  <c:v>34960</c:v>
                </c:pt>
                <c:pt idx="8296">
                  <c:v>34961</c:v>
                </c:pt>
                <c:pt idx="8297">
                  <c:v>34962</c:v>
                </c:pt>
                <c:pt idx="8298">
                  <c:v>34963</c:v>
                </c:pt>
                <c:pt idx="8299">
                  <c:v>34964</c:v>
                </c:pt>
                <c:pt idx="8300">
                  <c:v>34965</c:v>
                </c:pt>
                <c:pt idx="8301">
                  <c:v>34966</c:v>
                </c:pt>
                <c:pt idx="8302">
                  <c:v>34967</c:v>
                </c:pt>
                <c:pt idx="8303">
                  <c:v>34968</c:v>
                </c:pt>
                <c:pt idx="8304">
                  <c:v>34969</c:v>
                </c:pt>
                <c:pt idx="8305">
                  <c:v>34970</c:v>
                </c:pt>
                <c:pt idx="8306">
                  <c:v>34971</c:v>
                </c:pt>
                <c:pt idx="8307">
                  <c:v>34972</c:v>
                </c:pt>
                <c:pt idx="8308">
                  <c:v>34973</c:v>
                </c:pt>
                <c:pt idx="8309">
                  <c:v>34974</c:v>
                </c:pt>
                <c:pt idx="8310">
                  <c:v>34975</c:v>
                </c:pt>
                <c:pt idx="8311">
                  <c:v>34976</c:v>
                </c:pt>
                <c:pt idx="8312">
                  <c:v>34977</c:v>
                </c:pt>
                <c:pt idx="8313">
                  <c:v>34978</c:v>
                </c:pt>
                <c:pt idx="8314">
                  <c:v>34979</c:v>
                </c:pt>
                <c:pt idx="8315">
                  <c:v>34980</c:v>
                </c:pt>
                <c:pt idx="8316">
                  <c:v>34981</c:v>
                </c:pt>
                <c:pt idx="8317">
                  <c:v>34982</c:v>
                </c:pt>
                <c:pt idx="8318">
                  <c:v>34983</c:v>
                </c:pt>
                <c:pt idx="8319">
                  <c:v>34984</c:v>
                </c:pt>
                <c:pt idx="8320">
                  <c:v>34985</c:v>
                </c:pt>
                <c:pt idx="8321">
                  <c:v>34986</c:v>
                </c:pt>
                <c:pt idx="8322">
                  <c:v>34987</c:v>
                </c:pt>
                <c:pt idx="8323">
                  <c:v>34988</c:v>
                </c:pt>
                <c:pt idx="8324">
                  <c:v>34989</c:v>
                </c:pt>
                <c:pt idx="8325">
                  <c:v>34990</c:v>
                </c:pt>
                <c:pt idx="8326">
                  <c:v>34991</c:v>
                </c:pt>
                <c:pt idx="8327">
                  <c:v>34992</c:v>
                </c:pt>
                <c:pt idx="8328">
                  <c:v>34993</c:v>
                </c:pt>
                <c:pt idx="8329">
                  <c:v>34994</c:v>
                </c:pt>
                <c:pt idx="8330">
                  <c:v>34995</c:v>
                </c:pt>
                <c:pt idx="8331">
                  <c:v>34996</c:v>
                </c:pt>
                <c:pt idx="8332">
                  <c:v>34997</c:v>
                </c:pt>
                <c:pt idx="8333">
                  <c:v>34998</c:v>
                </c:pt>
                <c:pt idx="8334">
                  <c:v>34999</c:v>
                </c:pt>
                <c:pt idx="8335">
                  <c:v>35000</c:v>
                </c:pt>
                <c:pt idx="8336">
                  <c:v>35001</c:v>
                </c:pt>
                <c:pt idx="8337">
                  <c:v>35002</c:v>
                </c:pt>
                <c:pt idx="8338">
                  <c:v>35003</c:v>
                </c:pt>
                <c:pt idx="8339">
                  <c:v>35004</c:v>
                </c:pt>
                <c:pt idx="8340">
                  <c:v>35005</c:v>
                </c:pt>
                <c:pt idx="8341">
                  <c:v>35006</c:v>
                </c:pt>
                <c:pt idx="8342">
                  <c:v>35007</c:v>
                </c:pt>
                <c:pt idx="8343">
                  <c:v>35008</c:v>
                </c:pt>
                <c:pt idx="8344">
                  <c:v>35009</c:v>
                </c:pt>
                <c:pt idx="8345">
                  <c:v>35010</c:v>
                </c:pt>
                <c:pt idx="8346">
                  <c:v>35011</c:v>
                </c:pt>
                <c:pt idx="8347">
                  <c:v>35012</c:v>
                </c:pt>
                <c:pt idx="8348">
                  <c:v>35013</c:v>
                </c:pt>
                <c:pt idx="8349">
                  <c:v>35014</c:v>
                </c:pt>
                <c:pt idx="8350">
                  <c:v>35015</c:v>
                </c:pt>
                <c:pt idx="8351">
                  <c:v>35016</c:v>
                </c:pt>
                <c:pt idx="8352">
                  <c:v>35017</c:v>
                </c:pt>
                <c:pt idx="8353">
                  <c:v>35018</c:v>
                </c:pt>
                <c:pt idx="8354">
                  <c:v>35019</c:v>
                </c:pt>
                <c:pt idx="8355">
                  <c:v>35020</c:v>
                </c:pt>
                <c:pt idx="8356">
                  <c:v>35021</c:v>
                </c:pt>
                <c:pt idx="8357">
                  <c:v>35022</c:v>
                </c:pt>
                <c:pt idx="8358">
                  <c:v>35023</c:v>
                </c:pt>
                <c:pt idx="8359">
                  <c:v>35024</c:v>
                </c:pt>
                <c:pt idx="8360">
                  <c:v>35025</c:v>
                </c:pt>
                <c:pt idx="8361">
                  <c:v>35026</c:v>
                </c:pt>
                <c:pt idx="8362">
                  <c:v>35027</c:v>
                </c:pt>
                <c:pt idx="8363">
                  <c:v>35028</c:v>
                </c:pt>
                <c:pt idx="8364">
                  <c:v>35029</c:v>
                </c:pt>
                <c:pt idx="8365">
                  <c:v>35030</c:v>
                </c:pt>
                <c:pt idx="8366">
                  <c:v>35031</c:v>
                </c:pt>
                <c:pt idx="8367">
                  <c:v>35032</c:v>
                </c:pt>
                <c:pt idx="8368">
                  <c:v>35033</c:v>
                </c:pt>
                <c:pt idx="8369">
                  <c:v>35034</c:v>
                </c:pt>
                <c:pt idx="8370">
                  <c:v>35035</c:v>
                </c:pt>
                <c:pt idx="8371">
                  <c:v>35036</c:v>
                </c:pt>
                <c:pt idx="8372">
                  <c:v>35037</c:v>
                </c:pt>
                <c:pt idx="8373">
                  <c:v>35038</c:v>
                </c:pt>
                <c:pt idx="8374">
                  <c:v>35039</c:v>
                </c:pt>
                <c:pt idx="8375">
                  <c:v>35040</c:v>
                </c:pt>
                <c:pt idx="8376">
                  <c:v>35041</c:v>
                </c:pt>
                <c:pt idx="8377">
                  <c:v>35042</c:v>
                </c:pt>
                <c:pt idx="8378">
                  <c:v>35043</c:v>
                </c:pt>
                <c:pt idx="8379">
                  <c:v>35044</c:v>
                </c:pt>
                <c:pt idx="8380">
                  <c:v>35045</c:v>
                </c:pt>
                <c:pt idx="8381">
                  <c:v>35046</c:v>
                </c:pt>
                <c:pt idx="8382">
                  <c:v>35047</c:v>
                </c:pt>
                <c:pt idx="8383">
                  <c:v>35048</c:v>
                </c:pt>
                <c:pt idx="8384">
                  <c:v>35049</c:v>
                </c:pt>
                <c:pt idx="8385">
                  <c:v>35050</c:v>
                </c:pt>
                <c:pt idx="8386">
                  <c:v>35051</c:v>
                </c:pt>
                <c:pt idx="8387">
                  <c:v>35052</c:v>
                </c:pt>
                <c:pt idx="8388">
                  <c:v>35053</c:v>
                </c:pt>
                <c:pt idx="8389">
                  <c:v>35054</c:v>
                </c:pt>
                <c:pt idx="8390">
                  <c:v>35055</c:v>
                </c:pt>
                <c:pt idx="8391">
                  <c:v>35056</c:v>
                </c:pt>
                <c:pt idx="8392">
                  <c:v>35057</c:v>
                </c:pt>
                <c:pt idx="8393">
                  <c:v>35058</c:v>
                </c:pt>
                <c:pt idx="8394">
                  <c:v>35059</c:v>
                </c:pt>
                <c:pt idx="8395">
                  <c:v>35060</c:v>
                </c:pt>
                <c:pt idx="8396">
                  <c:v>35061</c:v>
                </c:pt>
                <c:pt idx="8397">
                  <c:v>35062</c:v>
                </c:pt>
                <c:pt idx="8398">
                  <c:v>35063</c:v>
                </c:pt>
                <c:pt idx="8399">
                  <c:v>35064</c:v>
                </c:pt>
                <c:pt idx="8400">
                  <c:v>35065</c:v>
                </c:pt>
                <c:pt idx="8401">
                  <c:v>35066</c:v>
                </c:pt>
                <c:pt idx="8402">
                  <c:v>35067</c:v>
                </c:pt>
                <c:pt idx="8403">
                  <c:v>35068</c:v>
                </c:pt>
                <c:pt idx="8404">
                  <c:v>35069</c:v>
                </c:pt>
                <c:pt idx="8405">
                  <c:v>35070</c:v>
                </c:pt>
                <c:pt idx="8406">
                  <c:v>35071</c:v>
                </c:pt>
                <c:pt idx="8407">
                  <c:v>35072</c:v>
                </c:pt>
                <c:pt idx="8408">
                  <c:v>35073</c:v>
                </c:pt>
                <c:pt idx="8409">
                  <c:v>35074</c:v>
                </c:pt>
                <c:pt idx="8410">
                  <c:v>35075</c:v>
                </c:pt>
                <c:pt idx="8411">
                  <c:v>35076</c:v>
                </c:pt>
                <c:pt idx="8412">
                  <c:v>35077</c:v>
                </c:pt>
                <c:pt idx="8413">
                  <c:v>35078</c:v>
                </c:pt>
                <c:pt idx="8414">
                  <c:v>35079</c:v>
                </c:pt>
                <c:pt idx="8415">
                  <c:v>35080</c:v>
                </c:pt>
                <c:pt idx="8416">
                  <c:v>35081</c:v>
                </c:pt>
                <c:pt idx="8417">
                  <c:v>35082</c:v>
                </c:pt>
                <c:pt idx="8418">
                  <c:v>35083</c:v>
                </c:pt>
                <c:pt idx="8419">
                  <c:v>35084</c:v>
                </c:pt>
                <c:pt idx="8420">
                  <c:v>35085</c:v>
                </c:pt>
                <c:pt idx="8421">
                  <c:v>35086</c:v>
                </c:pt>
                <c:pt idx="8422">
                  <c:v>35087</c:v>
                </c:pt>
                <c:pt idx="8423">
                  <c:v>35088</c:v>
                </c:pt>
                <c:pt idx="8424">
                  <c:v>35089</c:v>
                </c:pt>
                <c:pt idx="8425">
                  <c:v>35090</c:v>
                </c:pt>
                <c:pt idx="8426">
                  <c:v>35091</c:v>
                </c:pt>
                <c:pt idx="8427">
                  <c:v>35092</c:v>
                </c:pt>
                <c:pt idx="8428">
                  <c:v>35093</c:v>
                </c:pt>
                <c:pt idx="8429">
                  <c:v>35094</c:v>
                </c:pt>
                <c:pt idx="8430">
                  <c:v>35095</c:v>
                </c:pt>
                <c:pt idx="8431">
                  <c:v>35096</c:v>
                </c:pt>
                <c:pt idx="8432">
                  <c:v>35097</c:v>
                </c:pt>
                <c:pt idx="8433">
                  <c:v>35098</c:v>
                </c:pt>
                <c:pt idx="8434">
                  <c:v>35099</c:v>
                </c:pt>
                <c:pt idx="8435">
                  <c:v>35100</c:v>
                </c:pt>
                <c:pt idx="8436">
                  <c:v>35101</c:v>
                </c:pt>
                <c:pt idx="8437">
                  <c:v>35102</c:v>
                </c:pt>
                <c:pt idx="8438">
                  <c:v>35103</c:v>
                </c:pt>
                <c:pt idx="8439">
                  <c:v>35104</c:v>
                </c:pt>
                <c:pt idx="8440">
                  <c:v>35105</c:v>
                </c:pt>
                <c:pt idx="8441">
                  <c:v>35106</c:v>
                </c:pt>
                <c:pt idx="8442">
                  <c:v>35107</c:v>
                </c:pt>
                <c:pt idx="8443">
                  <c:v>35108</c:v>
                </c:pt>
                <c:pt idx="8444">
                  <c:v>35109</c:v>
                </c:pt>
                <c:pt idx="8445">
                  <c:v>35110</c:v>
                </c:pt>
                <c:pt idx="8446">
                  <c:v>35111</c:v>
                </c:pt>
                <c:pt idx="8447">
                  <c:v>35112</c:v>
                </c:pt>
                <c:pt idx="8448">
                  <c:v>35113</c:v>
                </c:pt>
                <c:pt idx="8449">
                  <c:v>35114</c:v>
                </c:pt>
                <c:pt idx="8450">
                  <c:v>35115</c:v>
                </c:pt>
                <c:pt idx="8451">
                  <c:v>35116</c:v>
                </c:pt>
                <c:pt idx="8452">
                  <c:v>35117</c:v>
                </c:pt>
                <c:pt idx="8453">
                  <c:v>35118</c:v>
                </c:pt>
                <c:pt idx="8454">
                  <c:v>35119</c:v>
                </c:pt>
                <c:pt idx="8455">
                  <c:v>35120</c:v>
                </c:pt>
                <c:pt idx="8456">
                  <c:v>35121</c:v>
                </c:pt>
                <c:pt idx="8457">
                  <c:v>35122</c:v>
                </c:pt>
                <c:pt idx="8458">
                  <c:v>35123</c:v>
                </c:pt>
                <c:pt idx="8459">
                  <c:v>35124</c:v>
                </c:pt>
                <c:pt idx="8460">
                  <c:v>35125</c:v>
                </c:pt>
                <c:pt idx="8461">
                  <c:v>35126</c:v>
                </c:pt>
                <c:pt idx="8462">
                  <c:v>35127</c:v>
                </c:pt>
                <c:pt idx="8463">
                  <c:v>35128</c:v>
                </c:pt>
                <c:pt idx="8464">
                  <c:v>35129</c:v>
                </c:pt>
                <c:pt idx="8465">
                  <c:v>35130</c:v>
                </c:pt>
                <c:pt idx="8466">
                  <c:v>35131</c:v>
                </c:pt>
                <c:pt idx="8467">
                  <c:v>35132</c:v>
                </c:pt>
                <c:pt idx="8468">
                  <c:v>35133</c:v>
                </c:pt>
                <c:pt idx="8469">
                  <c:v>35134</c:v>
                </c:pt>
                <c:pt idx="8470">
                  <c:v>35135</c:v>
                </c:pt>
                <c:pt idx="8471">
                  <c:v>35136</c:v>
                </c:pt>
                <c:pt idx="8472">
                  <c:v>35137</c:v>
                </c:pt>
                <c:pt idx="8473">
                  <c:v>35138</c:v>
                </c:pt>
                <c:pt idx="8474">
                  <c:v>35139</c:v>
                </c:pt>
                <c:pt idx="8475">
                  <c:v>35140</c:v>
                </c:pt>
                <c:pt idx="8476">
                  <c:v>35141</c:v>
                </c:pt>
                <c:pt idx="8477">
                  <c:v>35142</c:v>
                </c:pt>
                <c:pt idx="8478">
                  <c:v>35143</c:v>
                </c:pt>
                <c:pt idx="8479">
                  <c:v>35144</c:v>
                </c:pt>
                <c:pt idx="8480">
                  <c:v>35145</c:v>
                </c:pt>
                <c:pt idx="8481">
                  <c:v>35146</c:v>
                </c:pt>
                <c:pt idx="8482">
                  <c:v>35147</c:v>
                </c:pt>
                <c:pt idx="8483">
                  <c:v>35148</c:v>
                </c:pt>
                <c:pt idx="8484">
                  <c:v>35149</c:v>
                </c:pt>
                <c:pt idx="8485">
                  <c:v>35150</c:v>
                </c:pt>
                <c:pt idx="8486">
                  <c:v>35151</c:v>
                </c:pt>
                <c:pt idx="8487">
                  <c:v>35152</c:v>
                </c:pt>
                <c:pt idx="8488">
                  <c:v>35153</c:v>
                </c:pt>
                <c:pt idx="8489">
                  <c:v>35154</c:v>
                </c:pt>
                <c:pt idx="8490">
                  <c:v>35155</c:v>
                </c:pt>
                <c:pt idx="8491">
                  <c:v>35156</c:v>
                </c:pt>
                <c:pt idx="8492">
                  <c:v>35157</c:v>
                </c:pt>
                <c:pt idx="8493">
                  <c:v>35158</c:v>
                </c:pt>
                <c:pt idx="8494">
                  <c:v>35159</c:v>
                </c:pt>
                <c:pt idx="8495">
                  <c:v>35160</c:v>
                </c:pt>
                <c:pt idx="8496">
                  <c:v>35161</c:v>
                </c:pt>
                <c:pt idx="8497">
                  <c:v>35162</c:v>
                </c:pt>
                <c:pt idx="8498">
                  <c:v>35163</c:v>
                </c:pt>
                <c:pt idx="8499">
                  <c:v>35164</c:v>
                </c:pt>
                <c:pt idx="8500">
                  <c:v>35165</c:v>
                </c:pt>
                <c:pt idx="8501">
                  <c:v>35166</c:v>
                </c:pt>
                <c:pt idx="8502">
                  <c:v>35167</c:v>
                </c:pt>
                <c:pt idx="8503">
                  <c:v>35168</c:v>
                </c:pt>
                <c:pt idx="8504">
                  <c:v>35169</c:v>
                </c:pt>
                <c:pt idx="8505">
                  <c:v>35170</c:v>
                </c:pt>
                <c:pt idx="8506">
                  <c:v>35171</c:v>
                </c:pt>
                <c:pt idx="8507">
                  <c:v>35172</c:v>
                </c:pt>
                <c:pt idx="8508">
                  <c:v>35173</c:v>
                </c:pt>
                <c:pt idx="8509">
                  <c:v>35174</c:v>
                </c:pt>
                <c:pt idx="8510">
                  <c:v>35175</c:v>
                </c:pt>
                <c:pt idx="8511">
                  <c:v>35176</c:v>
                </c:pt>
                <c:pt idx="8512">
                  <c:v>35177</c:v>
                </c:pt>
                <c:pt idx="8513">
                  <c:v>35178</c:v>
                </c:pt>
                <c:pt idx="8514">
                  <c:v>35179</c:v>
                </c:pt>
                <c:pt idx="8515">
                  <c:v>35180</c:v>
                </c:pt>
                <c:pt idx="8516">
                  <c:v>35181</c:v>
                </c:pt>
                <c:pt idx="8517">
                  <c:v>35182</c:v>
                </c:pt>
                <c:pt idx="8518">
                  <c:v>35183</c:v>
                </c:pt>
                <c:pt idx="8519">
                  <c:v>35184</c:v>
                </c:pt>
                <c:pt idx="8520">
                  <c:v>35185</c:v>
                </c:pt>
                <c:pt idx="8521">
                  <c:v>35186</c:v>
                </c:pt>
                <c:pt idx="8522">
                  <c:v>35187</c:v>
                </c:pt>
                <c:pt idx="8523">
                  <c:v>35188</c:v>
                </c:pt>
                <c:pt idx="8524">
                  <c:v>35189</c:v>
                </c:pt>
                <c:pt idx="8525">
                  <c:v>35190</c:v>
                </c:pt>
                <c:pt idx="8526">
                  <c:v>35191</c:v>
                </c:pt>
                <c:pt idx="8527">
                  <c:v>35192</c:v>
                </c:pt>
                <c:pt idx="8528">
                  <c:v>35193</c:v>
                </c:pt>
                <c:pt idx="8529">
                  <c:v>35194</c:v>
                </c:pt>
                <c:pt idx="8530">
                  <c:v>35195</c:v>
                </c:pt>
                <c:pt idx="8531">
                  <c:v>35196</c:v>
                </c:pt>
                <c:pt idx="8532">
                  <c:v>35197</c:v>
                </c:pt>
                <c:pt idx="8533">
                  <c:v>35198</c:v>
                </c:pt>
                <c:pt idx="8534">
                  <c:v>35199</c:v>
                </c:pt>
                <c:pt idx="8535">
                  <c:v>35200</c:v>
                </c:pt>
                <c:pt idx="8536">
                  <c:v>35201</c:v>
                </c:pt>
                <c:pt idx="8537">
                  <c:v>35202</c:v>
                </c:pt>
                <c:pt idx="8538">
                  <c:v>35203</c:v>
                </c:pt>
                <c:pt idx="8539">
                  <c:v>35204</c:v>
                </c:pt>
                <c:pt idx="8540">
                  <c:v>35205</c:v>
                </c:pt>
                <c:pt idx="8541">
                  <c:v>35206</c:v>
                </c:pt>
                <c:pt idx="8542">
                  <c:v>35207</c:v>
                </c:pt>
                <c:pt idx="8543">
                  <c:v>35208</c:v>
                </c:pt>
                <c:pt idx="8544">
                  <c:v>35209</c:v>
                </c:pt>
                <c:pt idx="8545">
                  <c:v>35210</c:v>
                </c:pt>
                <c:pt idx="8546">
                  <c:v>35211</c:v>
                </c:pt>
                <c:pt idx="8547">
                  <c:v>35212</c:v>
                </c:pt>
                <c:pt idx="8548">
                  <c:v>35213</c:v>
                </c:pt>
                <c:pt idx="8549">
                  <c:v>35214</c:v>
                </c:pt>
                <c:pt idx="8550">
                  <c:v>35215</c:v>
                </c:pt>
                <c:pt idx="8551">
                  <c:v>35216</c:v>
                </c:pt>
                <c:pt idx="8552">
                  <c:v>35217</c:v>
                </c:pt>
                <c:pt idx="8553">
                  <c:v>35218</c:v>
                </c:pt>
                <c:pt idx="8554">
                  <c:v>35219</c:v>
                </c:pt>
                <c:pt idx="8555">
                  <c:v>35220</c:v>
                </c:pt>
                <c:pt idx="8556">
                  <c:v>35221</c:v>
                </c:pt>
                <c:pt idx="8557">
                  <c:v>35222</c:v>
                </c:pt>
                <c:pt idx="8558">
                  <c:v>35223</c:v>
                </c:pt>
                <c:pt idx="8559">
                  <c:v>35224</c:v>
                </c:pt>
                <c:pt idx="8560">
                  <c:v>35225</c:v>
                </c:pt>
                <c:pt idx="8561">
                  <c:v>35226</c:v>
                </c:pt>
                <c:pt idx="8562">
                  <c:v>35227</c:v>
                </c:pt>
                <c:pt idx="8563">
                  <c:v>35228</c:v>
                </c:pt>
                <c:pt idx="8564">
                  <c:v>35229</c:v>
                </c:pt>
                <c:pt idx="8565">
                  <c:v>35230</c:v>
                </c:pt>
                <c:pt idx="8566">
                  <c:v>35231</c:v>
                </c:pt>
                <c:pt idx="8567">
                  <c:v>35232</c:v>
                </c:pt>
                <c:pt idx="8568">
                  <c:v>35233</c:v>
                </c:pt>
                <c:pt idx="8569">
                  <c:v>35234</c:v>
                </c:pt>
                <c:pt idx="8570">
                  <c:v>35235</c:v>
                </c:pt>
                <c:pt idx="8571">
                  <c:v>35236</c:v>
                </c:pt>
                <c:pt idx="8572">
                  <c:v>35237</c:v>
                </c:pt>
                <c:pt idx="8573">
                  <c:v>35238</c:v>
                </c:pt>
                <c:pt idx="8574">
                  <c:v>35239</c:v>
                </c:pt>
                <c:pt idx="8575">
                  <c:v>35240</c:v>
                </c:pt>
                <c:pt idx="8576">
                  <c:v>35241</c:v>
                </c:pt>
                <c:pt idx="8577">
                  <c:v>35242</c:v>
                </c:pt>
                <c:pt idx="8578">
                  <c:v>35243</c:v>
                </c:pt>
                <c:pt idx="8579">
                  <c:v>35244</c:v>
                </c:pt>
                <c:pt idx="8580">
                  <c:v>35245</c:v>
                </c:pt>
                <c:pt idx="8581">
                  <c:v>35246</c:v>
                </c:pt>
                <c:pt idx="8582">
                  <c:v>35247</c:v>
                </c:pt>
                <c:pt idx="8583">
                  <c:v>35248</c:v>
                </c:pt>
                <c:pt idx="8584">
                  <c:v>35249</c:v>
                </c:pt>
                <c:pt idx="8585">
                  <c:v>35250</c:v>
                </c:pt>
                <c:pt idx="8586">
                  <c:v>35251</c:v>
                </c:pt>
                <c:pt idx="8587">
                  <c:v>35252</c:v>
                </c:pt>
                <c:pt idx="8588">
                  <c:v>35253</c:v>
                </c:pt>
                <c:pt idx="8589">
                  <c:v>35254</c:v>
                </c:pt>
                <c:pt idx="8590">
                  <c:v>35255</c:v>
                </c:pt>
                <c:pt idx="8591">
                  <c:v>35256</c:v>
                </c:pt>
                <c:pt idx="8592">
                  <c:v>35257</c:v>
                </c:pt>
                <c:pt idx="8593">
                  <c:v>35258</c:v>
                </c:pt>
                <c:pt idx="8594">
                  <c:v>35259</c:v>
                </c:pt>
                <c:pt idx="8595">
                  <c:v>35260</c:v>
                </c:pt>
                <c:pt idx="8596">
                  <c:v>35261</c:v>
                </c:pt>
                <c:pt idx="8597">
                  <c:v>35262</c:v>
                </c:pt>
                <c:pt idx="8598">
                  <c:v>35263</c:v>
                </c:pt>
                <c:pt idx="8599">
                  <c:v>35264</c:v>
                </c:pt>
                <c:pt idx="8600">
                  <c:v>35265</c:v>
                </c:pt>
                <c:pt idx="8601">
                  <c:v>35266</c:v>
                </c:pt>
                <c:pt idx="8602">
                  <c:v>35267</c:v>
                </c:pt>
                <c:pt idx="8603">
                  <c:v>35268</c:v>
                </c:pt>
                <c:pt idx="8604">
                  <c:v>35269</c:v>
                </c:pt>
                <c:pt idx="8605">
                  <c:v>35270</c:v>
                </c:pt>
                <c:pt idx="8606">
                  <c:v>35271</c:v>
                </c:pt>
                <c:pt idx="8607">
                  <c:v>35272</c:v>
                </c:pt>
                <c:pt idx="8608">
                  <c:v>35273</c:v>
                </c:pt>
                <c:pt idx="8609">
                  <c:v>35274</c:v>
                </c:pt>
                <c:pt idx="8610">
                  <c:v>35275</c:v>
                </c:pt>
                <c:pt idx="8611">
                  <c:v>35276</c:v>
                </c:pt>
                <c:pt idx="8612">
                  <c:v>35277</c:v>
                </c:pt>
                <c:pt idx="8613">
                  <c:v>35278</c:v>
                </c:pt>
                <c:pt idx="8614">
                  <c:v>35279</c:v>
                </c:pt>
                <c:pt idx="8615">
                  <c:v>35280</c:v>
                </c:pt>
                <c:pt idx="8616">
                  <c:v>35281</c:v>
                </c:pt>
                <c:pt idx="8617">
                  <c:v>35282</c:v>
                </c:pt>
                <c:pt idx="8618">
                  <c:v>35283</c:v>
                </c:pt>
                <c:pt idx="8619">
                  <c:v>35284</c:v>
                </c:pt>
                <c:pt idx="8620">
                  <c:v>35285</c:v>
                </c:pt>
                <c:pt idx="8621">
                  <c:v>35286</c:v>
                </c:pt>
                <c:pt idx="8622">
                  <c:v>35287</c:v>
                </c:pt>
                <c:pt idx="8623">
                  <c:v>35288</c:v>
                </c:pt>
                <c:pt idx="8624">
                  <c:v>35289</c:v>
                </c:pt>
                <c:pt idx="8625">
                  <c:v>35290</c:v>
                </c:pt>
                <c:pt idx="8626">
                  <c:v>35291</c:v>
                </c:pt>
                <c:pt idx="8627">
                  <c:v>35292</c:v>
                </c:pt>
                <c:pt idx="8628">
                  <c:v>35293</c:v>
                </c:pt>
                <c:pt idx="8629">
                  <c:v>35294</c:v>
                </c:pt>
                <c:pt idx="8630">
                  <c:v>35295</c:v>
                </c:pt>
                <c:pt idx="8631">
                  <c:v>35296</c:v>
                </c:pt>
                <c:pt idx="8632">
                  <c:v>35297</c:v>
                </c:pt>
                <c:pt idx="8633">
                  <c:v>35298</c:v>
                </c:pt>
                <c:pt idx="8634">
                  <c:v>35299</c:v>
                </c:pt>
                <c:pt idx="8635">
                  <c:v>35300</c:v>
                </c:pt>
                <c:pt idx="8636">
                  <c:v>35301</c:v>
                </c:pt>
                <c:pt idx="8637">
                  <c:v>35302</c:v>
                </c:pt>
                <c:pt idx="8638">
                  <c:v>35303</c:v>
                </c:pt>
                <c:pt idx="8639">
                  <c:v>35304</c:v>
                </c:pt>
                <c:pt idx="8640">
                  <c:v>35305</c:v>
                </c:pt>
                <c:pt idx="8641">
                  <c:v>35306</c:v>
                </c:pt>
                <c:pt idx="8642">
                  <c:v>35307</c:v>
                </c:pt>
                <c:pt idx="8643">
                  <c:v>35308</c:v>
                </c:pt>
                <c:pt idx="8644">
                  <c:v>35309</c:v>
                </c:pt>
                <c:pt idx="8645">
                  <c:v>35310</c:v>
                </c:pt>
                <c:pt idx="8646">
                  <c:v>35311</c:v>
                </c:pt>
                <c:pt idx="8647">
                  <c:v>35312</c:v>
                </c:pt>
                <c:pt idx="8648">
                  <c:v>35313</c:v>
                </c:pt>
                <c:pt idx="8649">
                  <c:v>35314</c:v>
                </c:pt>
                <c:pt idx="8650">
                  <c:v>35315</c:v>
                </c:pt>
                <c:pt idx="8651">
                  <c:v>35316</c:v>
                </c:pt>
                <c:pt idx="8652">
                  <c:v>35317</c:v>
                </c:pt>
                <c:pt idx="8653">
                  <c:v>35318</c:v>
                </c:pt>
                <c:pt idx="8654">
                  <c:v>35319</c:v>
                </c:pt>
                <c:pt idx="8655">
                  <c:v>35320</c:v>
                </c:pt>
                <c:pt idx="8656">
                  <c:v>35321</c:v>
                </c:pt>
                <c:pt idx="8657">
                  <c:v>35322</c:v>
                </c:pt>
                <c:pt idx="8658">
                  <c:v>35323</c:v>
                </c:pt>
                <c:pt idx="8659">
                  <c:v>35324</c:v>
                </c:pt>
                <c:pt idx="8660">
                  <c:v>35325</c:v>
                </c:pt>
                <c:pt idx="8661">
                  <c:v>35326</c:v>
                </c:pt>
                <c:pt idx="8662">
                  <c:v>35327</c:v>
                </c:pt>
                <c:pt idx="8663">
                  <c:v>35328</c:v>
                </c:pt>
                <c:pt idx="8664">
                  <c:v>35329</c:v>
                </c:pt>
                <c:pt idx="8665">
                  <c:v>35330</c:v>
                </c:pt>
                <c:pt idx="8666">
                  <c:v>35331</c:v>
                </c:pt>
                <c:pt idx="8667">
                  <c:v>35332</c:v>
                </c:pt>
                <c:pt idx="8668">
                  <c:v>35333</c:v>
                </c:pt>
                <c:pt idx="8669">
                  <c:v>35334</c:v>
                </c:pt>
                <c:pt idx="8670">
                  <c:v>35335</c:v>
                </c:pt>
                <c:pt idx="8671">
                  <c:v>35336</c:v>
                </c:pt>
                <c:pt idx="8672">
                  <c:v>35337</c:v>
                </c:pt>
                <c:pt idx="8673">
                  <c:v>35338</c:v>
                </c:pt>
                <c:pt idx="8674">
                  <c:v>35339</c:v>
                </c:pt>
                <c:pt idx="8675">
                  <c:v>35340</c:v>
                </c:pt>
                <c:pt idx="8676">
                  <c:v>35341</c:v>
                </c:pt>
                <c:pt idx="8677">
                  <c:v>35342</c:v>
                </c:pt>
                <c:pt idx="8678">
                  <c:v>35343</c:v>
                </c:pt>
                <c:pt idx="8679">
                  <c:v>35344</c:v>
                </c:pt>
                <c:pt idx="8680">
                  <c:v>35345</c:v>
                </c:pt>
                <c:pt idx="8681">
                  <c:v>35346</c:v>
                </c:pt>
                <c:pt idx="8682">
                  <c:v>35347</c:v>
                </c:pt>
                <c:pt idx="8683">
                  <c:v>35348</c:v>
                </c:pt>
                <c:pt idx="8684">
                  <c:v>35349</c:v>
                </c:pt>
                <c:pt idx="8685">
                  <c:v>35350</c:v>
                </c:pt>
                <c:pt idx="8686">
                  <c:v>35351</c:v>
                </c:pt>
                <c:pt idx="8687">
                  <c:v>35352</c:v>
                </c:pt>
                <c:pt idx="8688">
                  <c:v>35353</c:v>
                </c:pt>
                <c:pt idx="8689">
                  <c:v>35354</c:v>
                </c:pt>
                <c:pt idx="8690">
                  <c:v>35355</c:v>
                </c:pt>
                <c:pt idx="8691">
                  <c:v>35356</c:v>
                </c:pt>
                <c:pt idx="8692">
                  <c:v>35357</c:v>
                </c:pt>
                <c:pt idx="8693">
                  <c:v>35358</c:v>
                </c:pt>
                <c:pt idx="8694">
                  <c:v>35359</c:v>
                </c:pt>
                <c:pt idx="8695">
                  <c:v>35360</c:v>
                </c:pt>
                <c:pt idx="8696">
                  <c:v>35361</c:v>
                </c:pt>
                <c:pt idx="8697">
                  <c:v>35362</c:v>
                </c:pt>
                <c:pt idx="8698">
                  <c:v>35363</c:v>
                </c:pt>
                <c:pt idx="8699">
                  <c:v>35364</c:v>
                </c:pt>
                <c:pt idx="8700">
                  <c:v>35365</c:v>
                </c:pt>
                <c:pt idx="8701">
                  <c:v>35366</c:v>
                </c:pt>
                <c:pt idx="8702">
                  <c:v>35367</c:v>
                </c:pt>
                <c:pt idx="8703">
                  <c:v>35368</c:v>
                </c:pt>
                <c:pt idx="8704">
                  <c:v>35369</c:v>
                </c:pt>
                <c:pt idx="8705">
                  <c:v>35370</c:v>
                </c:pt>
                <c:pt idx="8706">
                  <c:v>35371</c:v>
                </c:pt>
                <c:pt idx="8707">
                  <c:v>35372</c:v>
                </c:pt>
                <c:pt idx="8708">
                  <c:v>35373</c:v>
                </c:pt>
                <c:pt idx="8709">
                  <c:v>35374</c:v>
                </c:pt>
                <c:pt idx="8710">
                  <c:v>35375</c:v>
                </c:pt>
                <c:pt idx="8711">
                  <c:v>35376</c:v>
                </c:pt>
                <c:pt idx="8712">
                  <c:v>35377</c:v>
                </c:pt>
                <c:pt idx="8713">
                  <c:v>35378</c:v>
                </c:pt>
                <c:pt idx="8714">
                  <c:v>35379</c:v>
                </c:pt>
                <c:pt idx="8715">
                  <c:v>35380</c:v>
                </c:pt>
                <c:pt idx="8716">
                  <c:v>35381</c:v>
                </c:pt>
                <c:pt idx="8717">
                  <c:v>35382</c:v>
                </c:pt>
                <c:pt idx="8718">
                  <c:v>35383</c:v>
                </c:pt>
                <c:pt idx="8719">
                  <c:v>35384</c:v>
                </c:pt>
                <c:pt idx="8720">
                  <c:v>35385</c:v>
                </c:pt>
                <c:pt idx="8721">
                  <c:v>35386</c:v>
                </c:pt>
                <c:pt idx="8722">
                  <c:v>35387</c:v>
                </c:pt>
                <c:pt idx="8723">
                  <c:v>35388</c:v>
                </c:pt>
                <c:pt idx="8724">
                  <c:v>35389</c:v>
                </c:pt>
                <c:pt idx="8725">
                  <c:v>35390</c:v>
                </c:pt>
                <c:pt idx="8726">
                  <c:v>35391</c:v>
                </c:pt>
                <c:pt idx="8727">
                  <c:v>35392</c:v>
                </c:pt>
                <c:pt idx="8728">
                  <c:v>35393</c:v>
                </c:pt>
                <c:pt idx="8729">
                  <c:v>35394</c:v>
                </c:pt>
                <c:pt idx="8730">
                  <c:v>35395</c:v>
                </c:pt>
                <c:pt idx="8731">
                  <c:v>35396</c:v>
                </c:pt>
                <c:pt idx="8732">
                  <c:v>35397</c:v>
                </c:pt>
                <c:pt idx="8733">
                  <c:v>35398</c:v>
                </c:pt>
                <c:pt idx="8734">
                  <c:v>35399</c:v>
                </c:pt>
                <c:pt idx="8735">
                  <c:v>35400</c:v>
                </c:pt>
                <c:pt idx="8736">
                  <c:v>35401</c:v>
                </c:pt>
                <c:pt idx="8737">
                  <c:v>35402</c:v>
                </c:pt>
                <c:pt idx="8738">
                  <c:v>35403</c:v>
                </c:pt>
                <c:pt idx="8739">
                  <c:v>35404</c:v>
                </c:pt>
                <c:pt idx="8740">
                  <c:v>35405</c:v>
                </c:pt>
                <c:pt idx="8741">
                  <c:v>35406</c:v>
                </c:pt>
                <c:pt idx="8742">
                  <c:v>35407</c:v>
                </c:pt>
                <c:pt idx="8743">
                  <c:v>35408</c:v>
                </c:pt>
                <c:pt idx="8744">
                  <c:v>35409</c:v>
                </c:pt>
                <c:pt idx="8745">
                  <c:v>35410</c:v>
                </c:pt>
                <c:pt idx="8746">
                  <c:v>35411</c:v>
                </c:pt>
                <c:pt idx="8747">
                  <c:v>35412</c:v>
                </c:pt>
                <c:pt idx="8748">
                  <c:v>35413</c:v>
                </c:pt>
                <c:pt idx="8749">
                  <c:v>35414</c:v>
                </c:pt>
                <c:pt idx="8750">
                  <c:v>35415</c:v>
                </c:pt>
                <c:pt idx="8751">
                  <c:v>35416</c:v>
                </c:pt>
                <c:pt idx="8752">
                  <c:v>35417</c:v>
                </c:pt>
                <c:pt idx="8753">
                  <c:v>35418</c:v>
                </c:pt>
                <c:pt idx="8754">
                  <c:v>35419</c:v>
                </c:pt>
                <c:pt idx="8755">
                  <c:v>35420</c:v>
                </c:pt>
                <c:pt idx="8756">
                  <c:v>35421</c:v>
                </c:pt>
                <c:pt idx="8757">
                  <c:v>35422</c:v>
                </c:pt>
                <c:pt idx="8758">
                  <c:v>35423</c:v>
                </c:pt>
                <c:pt idx="8759">
                  <c:v>35424</c:v>
                </c:pt>
                <c:pt idx="8760">
                  <c:v>35425</c:v>
                </c:pt>
                <c:pt idx="8761">
                  <c:v>35426</c:v>
                </c:pt>
                <c:pt idx="8762">
                  <c:v>35427</c:v>
                </c:pt>
                <c:pt idx="8763">
                  <c:v>35428</c:v>
                </c:pt>
                <c:pt idx="8764">
                  <c:v>35429</c:v>
                </c:pt>
                <c:pt idx="8765">
                  <c:v>35430</c:v>
                </c:pt>
                <c:pt idx="8766">
                  <c:v>35431</c:v>
                </c:pt>
                <c:pt idx="8767">
                  <c:v>35432</c:v>
                </c:pt>
                <c:pt idx="8768">
                  <c:v>35433</c:v>
                </c:pt>
                <c:pt idx="8769">
                  <c:v>35434</c:v>
                </c:pt>
                <c:pt idx="8770">
                  <c:v>35435</c:v>
                </c:pt>
                <c:pt idx="8771">
                  <c:v>35436</c:v>
                </c:pt>
                <c:pt idx="8772">
                  <c:v>35437</c:v>
                </c:pt>
                <c:pt idx="8773">
                  <c:v>35438</c:v>
                </c:pt>
                <c:pt idx="8774">
                  <c:v>35439</c:v>
                </c:pt>
                <c:pt idx="8775">
                  <c:v>35440</c:v>
                </c:pt>
                <c:pt idx="8776">
                  <c:v>35441</c:v>
                </c:pt>
                <c:pt idx="8777">
                  <c:v>35442</c:v>
                </c:pt>
                <c:pt idx="8778">
                  <c:v>35443</c:v>
                </c:pt>
                <c:pt idx="8779">
                  <c:v>35444</c:v>
                </c:pt>
                <c:pt idx="8780">
                  <c:v>35445</c:v>
                </c:pt>
                <c:pt idx="8781">
                  <c:v>35446</c:v>
                </c:pt>
                <c:pt idx="8782">
                  <c:v>35447</c:v>
                </c:pt>
                <c:pt idx="8783">
                  <c:v>35448</c:v>
                </c:pt>
                <c:pt idx="8784">
                  <c:v>35449</c:v>
                </c:pt>
                <c:pt idx="8785">
                  <c:v>35450</c:v>
                </c:pt>
                <c:pt idx="8786">
                  <c:v>35451</c:v>
                </c:pt>
                <c:pt idx="8787">
                  <c:v>35452</c:v>
                </c:pt>
                <c:pt idx="8788">
                  <c:v>35453</c:v>
                </c:pt>
                <c:pt idx="8789">
                  <c:v>35454</c:v>
                </c:pt>
                <c:pt idx="8790">
                  <c:v>35455</c:v>
                </c:pt>
                <c:pt idx="8791">
                  <c:v>35456</c:v>
                </c:pt>
                <c:pt idx="8792">
                  <c:v>35457</c:v>
                </c:pt>
                <c:pt idx="8793">
                  <c:v>35458</c:v>
                </c:pt>
                <c:pt idx="8794">
                  <c:v>35459</c:v>
                </c:pt>
                <c:pt idx="8795">
                  <c:v>35460</c:v>
                </c:pt>
                <c:pt idx="8796">
                  <c:v>35461</c:v>
                </c:pt>
                <c:pt idx="8797">
                  <c:v>35462</c:v>
                </c:pt>
                <c:pt idx="8798">
                  <c:v>35463</c:v>
                </c:pt>
                <c:pt idx="8799">
                  <c:v>35464</c:v>
                </c:pt>
                <c:pt idx="8800">
                  <c:v>35465</c:v>
                </c:pt>
                <c:pt idx="8801">
                  <c:v>35466</c:v>
                </c:pt>
                <c:pt idx="8802">
                  <c:v>35467</c:v>
                </c:pt>
                <c:pt idx="8803">
                  <c:v>35468</c:v>
                </c:pt>
                <c:pt idx="8804">
                  <c:v>35469</c:v>
                </c:pt>
                <c:pt idx="8805">
                  <c:v>35470</c:v>
                </c:pt>
                <c:pt idx="8806">
                  <c:v>35471</c:v>
                </c:pt>
                <c:pt idx="8807">
                  <c:v>35472</c:v>
                </c:pt>
                <c:pt idx="8808">
                  <c:v>35473</c:v>
                </c:pt>
                <c:pt idx="8809">
                  <c:v>35474</c:v>
                </c:pt>
                <c:pt idx="8810">
                  <c:v>35475</c:v>
                </c:pt>
                <c:pt idx="8811">
                  <c:v>35476</c:v>
                </c:pt>
                <c:pt idx="8812">
                  <c:v>35477</c:v>
                </c:pt>
                <c:pt idx="8813">
                  <c:v>35478</c:v>
                </c:pt>
                <c:pt idx="8814">
                  <c:v>35479</c:v>
                </c:pt>
                <c:pt idx="8815">
                  <c:v>35480</c:v>
                </c:pt>
                <c:pt idx="8816">
                  <c:v>35481</c:v>
                </c:pt>
                <c:pt idx="8817">
                  <c:v>35482</c:v>
                </c:pt>
                <c:pt idx="8818">
                  <c:v>35483</c:v>
                </c:pt>
                <c:pt idx="8819">
                  <c:v>35484</c:v>
                </c:pt>
                <c:pt idx="8820">
                  <c:v>35485</c:v>
                </c:pt>
                <c:pt idx="8821">
                  <c:v>35486</c:v>
                </c:pt>
                <c:pt idx="8822">
                  <c:v>35487</c:v>
                </c:pt>
                <c:pt idx="8823">
                  <c:v>35488</c:v>
                </c:pt>
                <c:pt idx="8824">
                  <c:v>35489</c:v>
                </c:pt>
                <c:pt idx="8825">
                  <c:v>35490</c:v>
                </c:pt>
                <c:pt idx="8826">
                  <c:v>35491</c:v>
                </c:pt>
                <c:pt idx="8827">
                  <c:v>35492</c:v>
                </c:pt>
                <c:pt idx="8828">
                  <c:v>35493</c:v>
                </c:pt>
                <c:pt idx="8829">
                  <c:v>35494</c:v>
                </c:pt>
                <c:pt idx="8830">
                  <c:v>35495</c:v>
                </c:pt>
                <c:pt idx="8831">
                  <c:v>35496</c:v>
                </c:pt>
                <c:pt idx="8832">
                  <c:v>35497</c:v>
                </c:pt>
                <c:pt idx="8833">
                  <c:v>35498</c:v>
                </c:pt>
                <c:pt idx="8834">
                  <c:v>35499</c:v>
                </c:pt>
                <c:pt idx="8835">
                  <c:v>35500</c:v>
                </c:pt>
                <c:pt idx="8836">
                  <c:v>35501</c:v>
                </c:pt>
                <c:pt idx="8837">
                  <c:v>35502</c:v>
                </c:pt>
                <c:pt idx="8838">
                  <c:v>35503</c:v>
                </c:pt>
                <c:pt idx="8839">
                  <c:v>35504</c:v>
                </c:pt>
                <c:pt idx="8840">
                  <c:v>35505</c:v>
                </c:pt>
                <c:pt idx="8841">
                  <c:v>35506</c:v>
                </c:pt>
                <c:pt idx="8842">
                  <c:v>35507</c:v>
                </c:pt>
                <c:pt idx="8843">
                  <c:v>35508</c:v>
                </c:pt>
                <c:pt idx="8844">
                  <c:v>35509</c:v>
                </c:pt>
                <c:pt idx="8845">
                  <c:v>35510</c:v>
                </c:pt>
                <c:pt idx="8846">
                  <c:v>35511</c:v>
                </c:pt>
                <c:pt idx="8847">
                  <c:v>35512</c:v>
                </c:pt>
                <c:pt idx="8848">
                  <c:v>35513</c:v>
                </c:pt>
                <c:pt idx="8849">
                  <c:v>35514</c:v>
                </c:pt>
                <c:pt idx="8850">
                  <c:v>35515</c:v>
                </c:pt>
                <c:pt idx="8851">
                  <c:v>35516</c:v>
                </c:pt>
                <c:pt idx="8852">
                  <c:v>35517</c:v>
                </c:pt>
                <c:pt idx="8853">
                  <c:v>35518</c:v>
                </c:pt>
                <c:pt idx="8854">
                  <c:v>35519</c:v>
                </c:pt>
                <c:pt idx="8855">
                  <c:v>35520</c:v>
                </c:pt>
                <c:pt idx="8856">
                  <c:v>35521</c:v>
                </c:pt>
                <c:pt idx="8857">
                  <c:v>35522</c:v>
                </c:pt>
                <c:pt idx="8858">
                  <c:v>35523</c:v>
                </c:pt>
                <c:pt idx="8859">
                  <c:v>35524</c:v>
                </c:pt>
                <c:pt idx="8860">
                  <c:v>35525</c:v>
                </c:pt>
                <c:pt idx="8861">
                  <c:v>35526</c:v>
                </c:pt>
                <c:pt idx="8862">
                  <c:v>35527</c:v>
                </c:pt>
                <c:pt idx="8863">
                  <c:v>35528</c:v>
                </c:pt>
                <c:pt idx="8864">
                  <c:v>35529</c:v>
                </c:pt>
                <c:pt idx="8865">
                  <c:v>35530</c:v>
                </c:pt>
                <c:pt idx="8866">
                  <c:v>35531</c:v>
                </c:pt>
                <c:pt idx="8867">
                  <c:v>35532</c:v>
                </c:pt>
                <c:pt idx="8868">
                  <c:v>35533</c:v>
                </c:pt>
                <c:pt idx="8869">
                  <c:v>35534</c:v>
                </c:pt>
                <c:pt idx="8870">
                  <c:v>35535</c:v>
                </c:pt>
                <c:pt idx="8871">
                  <c:v>35536</c:v>
                </c:pt>
                <c:pt idx="8872">
                  <c:v>35537</c:v>
                </c:pt>
                <c:pt idx="8873">
                  <c:v>35538</c:v>
                </c:pt>
                <c:pt idx="8874">
                  <c:v>35539</c:v>
                </c:pt>
                <c:pt idx="8875">
                  <c:v>35540</c:v>
                </c:pt>
                <c:pt idx="8876">
                  <c:v>35541</c:v>
                </c:pt>
                <c:pt idx="8877">
                  <c:v>35542</c:v>
                </c:pt>
                <c:pt idx="8878">
                  <c:v>35543</c:v>
                </c:pt>
                <c:pt idx="8879">
                  <c:v>35544</c:v>
                </c:pt>
                <c:pt idx="8880">
                  <c:v>35545</c:v>
                </c:pt>
                <c:pt idx="8881">
                  <c:v>35546</c:v>
                </c:pt>
                <c:pt idx="8882">
                  <c:v>35547</c:v>
                </c:pt>
                <c:pt idx="8883">
                  <c:v>35548</c:v>
                </c:pt>
                <c:pt idx="8884">
                  <c:v>35549</c:v>
                </c:pt>
                <c:pt idx="8885">
                  <c:v>35550</c:v>
                </c:pt>
                <c:pt idx="8886">
                  <c:v>35551</c:v>
                </c:pt>
                <c:pt idx="8887">
                  <c:v>35552</c:v>
                </c:pt>
                <c:pt idx="8888">
                  <c:v>35553</c:v>
                </c:pt>
                <c:pt idx="8889">
                  <c:v>35554</c:v>
                </c:pt>
                <c:pt idx="8890">
                  <c:v>35555</c:v>
                </c:pt>
                <c:pt idx="8891">
                  <c:v>35556</c:v>
                </c:pt>
                <c:pt idx="8892">
                  <c:v>35557</c:v>
                </c:pt>
                <c:pt idx="8893">
                  <c:v>35558</c:v>
                </c:pt>
                <c:pt idx="8894">
                  <c:v>35559</c:v>
                </c:pt>
                <c:pt idx="8895">
                  <c:v>35560</c:v>
                </c:pt>
                <c:pt idx="8896">
                  <c:v>35561</c:v>
                </c:pt>
                <c:pt idx="8897">
                  <c:v>35562</c:v>
                </c:pt>
                <c:pt idx="8898">
                  <c:v>35563</c:v>
                </c:pt>
                <c:pt idx="8899">
                  <c:v>35564</c:v>
                </c:pt>
                <c:pt idx="8900">
                  <c:v>35565</c:v>
                </c:pt>
                <c:pt idx="8901">
                  <c:v>35566</c:v>
                </c:pt>
                <c:pt idx="8902">
                  <c:v>35567</c:v>
                </c:pt>
                <c:pt idx="8903">
                  <c:v>35568</c:v>
                </c:pt>
                <c:pt idx="8904">
                  <c:v>35569</c:v>
                </c:pt>
                <c:pt idx="8905">
                  <c:v>35570</c:v>
                </c:pt>
                <c:pt idx="8906">
                  <c:v>35571</c:v>
                </c:pt>
                <c:pt idx="8907">
                  <c:v>35572</c:v>
                </c:pt>
                <c:pt idx="8908">
                  <c:v>35573</c:v>
                </c:pt>
                <c:pt idx="8909">
                  <c:v>35574</c:v>
                </c:pt>
                <c:pt idx="8910">
                  <c:v>35575</c:v>
                </c:pt>
                <c:pt idx="8911">
                  <c:v>35576</c:v>
                </c:pt>
                <c:pt idx="8912">
                  <c:v>35577</c:v>
                </c:pt>
                <c:pt idx="8913">
                  <c:v>35578</c:v>
                </c:pt>
                <c:pt idx="8914">
                  <c:v>35579</c:v>
                </c:pt>
                <c:pt idx="8915">
                  <c:v>35580</c:v>
                </c:pt>
                <c:pt idx="8916">
                  <c:v>35581</c:v>
                </c:pt>
                <c:pt idx="8917">
                  <c:v>35582</c:v>
                </c:pt>
                <c:pt idx="8918">
                  <c:v>35583</c:v>
                </c:pt>
                <c:pt idx="8919">
                  <c:v>35584</c:v>
                </c:pt>
                <c:pt idx="8920">
                  <c:v>35585</c:v>
                </c:pt>
                <c:pt idx="8921">
                  <c:v>35586</c:v>
                </c:pt>
                <c:pt idx="8922">
                  <c:v>35587</c:v>
                </c:pt>
                <c:pt idx="8923">
                  <c:v>35588</c:v>
                </c:pt>
                <c:pt idx="8924">
                  <c:v>35589</c:v>
                </c:pt>
                <c:pt idx="8925">
                  <c:v>35590</c:v>
                </c:pt>
                <c:pt idx="8926">
                  <c:v>35591</c:v>
                </c:pt>
                <c:pt idx="8927">
                  <c:v>35592</c:v>
                </c:pt>
                <c:pt idx="8928">
                  <c:v>35593</c:v>
                </c:pt>
                <c:pt idx="8929">
                  <c:v>35594</c:v>
                </c:pt>
                <c:pt idx="8930">
                  <c:v>35595</c:v>
                </c:pt>
                <c:pt idx="8931">
                  <c:v>35596</c:v>
                </c:pt>
                <c:pt idx="8932">
                  <c:v>35597</c:v>
                </c:pt>
                <c:pt idx="8933">
                  <c:v>35598</c:v>
                </c:pt>
                <c:pt idx="8934">
                  <c:v>35599</c:v>
                </c:pt>
                <c:pt idx="8935">
                  <c:v>35600</c:v>
                </c:pt>
                <c:pt idx="8936">
                  <c:v>35601</c:v>
                </c:pt>
                <c:pt idx="8937">
                  <c:v>35602</c:v>
                </c:pt>
                <c:pt idx="8938">
                  <c:v>35603</c:v>
                </c:pt>
                <c:pt idx="8939">
                  <c:v>35604</c:v>
                </c:pt>
                <c:pt idx="8940">
                  <c:v>35605</c:v>
                </c:pt>
                <c:pt idx="8941">
                  <c:v>35606</c:v>
                </c:pt>
                <c:pt idx="8942">
                  <c:v>35607</c:v>
                </c:pt>
                <c:pt idx="8943">
                  <c:v>35608</c:v>
                </c:pt>
                <c:pt idx="8944">
                  <c:v>35609</c:v>
                </c:pt>
                <c:pt idx="8945">
                  <c:v>35610</c:v>
                </c:pt>
                <c:pt idx="8946">
                  <c:v>35611</c:v>
                </c:pt>
                <c:pt idx="8947">
                  <c:v>35612</c:v>
                </c:pt>
                <c:pt idx="8948">
                  <c:v>35613</c:v>
                </c:pt>
                <c:pt idx="8949">
                  <c:v>35614</c:v>
                </c:pt>
                <c:pt idx="8950">
                  <c:v>35615</c:v>
                </c:pt>
                <c:pt idx="8951">
                  <c:v>35616</c:v>
                </c:pt>
                <c:pt idx="8952">
                  <c:v>35617</c:v>
                </c:pt>
                <c:pt idx="8953">
                  <c:v>35618</c:v>
                </c:pt>
                <c:pt idx="8954">
                  <c:v>35619</c:v>
                </c:pt>
                <c:pt idx="8955">
                  <c:v>35620</c:v>
                </c:pt>
                <c:pt idx="8956">
                  <c:v>35621</c:v>
                </c:pt>
                <c:pt idx="8957">
                  <c:v>35622</c:v>
                </c:pt>
                <c:pt idx="8958">
                  <c:v>35623</c:v>
                </c:pt>
                <c:pt idx="8959">
                  <c:v>35624</c:v>
                </c:pt>
                <c:pt idx="8960">
                  <c:v>35625</c:v>
                </c:pt>
                <c:pt idx="8961">
                  <c:v>35626</c:v>
                </c:pt>
                <c:pt idx="8962">
                  <c:v>35627</c:v>
                </c:pt>
                <c:pt idx="8963">
                  <c:v>35628</c:v>
                </c:pt>
                <c:pt idx="8964">
                  <c:v>35629</c:v>
                </c:pt>
                <c:pt idx="8965">
                  <c:v>35630</c:v>
                </c:pt>
                <c:pt idx="8966">
                  <c:v>35631</c:v>
                </c:pt>
                <c:pt idx="8967">
                  <c:v>35632</c:v>
                </c:pt>
                <c:pt idx="8968">
                  <c:v>35633</c:v>
                </c:pt>
                <c:pt idx="8969">
                  <c:v>35634</c:v>
                </c:pt>
                <c:pt idx="8970">
                  <c:v>35635</c:v>
                </c:pt>
                <c:pt idx="8971">
                  <c:v>35636</c:v>
                </c:pt>
                <c:pt idx="8972">
                  <c:v>35637</c:v>
                </c:pt>
                <c:pt idx="8973">
                  <c:v>35638</c:v>
                </c:pt>
                <c:pt idx="8974">
                  <c:v>35639</c:v>
                </c:pt>
                <c:pt idx="8975">
                  <c:v>35640</c:v>
                </c:pt>
                <c:pt idx="8976">
                  <c:v>35641</c:v>
                </c:pt>
                <c:pt idx="8977">
                  <c:v>35642</c:v>
                </c:pt>
                <c:pt idx="8978">
                  <c:v>35643</c:v>
                </c:pt>
                <c:pt idx="8979">
                  <c:v>35644</c:v>
                </c:pt>
                <c:pt idx="8980">
                  <c:v>35645</c:v>
                </c:pt>
                <c:pt idx="8981">
                  <c:v>35646</c:v>
                </c:pt>
                <c:pt idx="8982">
                  <c:v>35647</c:v>
                </c:pt>
                <c:pt idx="8983">
                  <c:v>35648</c:v>
                </c:pt>
                <c:pt idx="8984">
                  <c:v>35649</c:v>
                </c:pt>
                <c:pt idx="8985">
                  <c:v>35650</c:v>
                </c:pt>
                <c:pt idx="8986">
                  <c:v>35651</c:v>
                </c:pt>
                <c:pt idx="8987">
                  <c:v>35652</c:v>
                </c:pt>
                <c:pt idx="8988">
                  <c:v>35653</c:v>
                </c:pt>
                <c:pt idx="8989">
                  <c:v>35654</c:v>
                </c:pt>
                <c:pt idx="8990">
                  <c:v>35655</c:v>
                </c:pt>
                <c:pt idx="8991">
                  <c:v>35656</c:v>
                </c:pt>
                <c:pt idx="8992">
                  <c:v>35657</c:v>
                </c:pt>
                <c:pt idx="8993">
                  <c:v>35658</c:v>
                </c:pt>
                <c:pt idx="8994">
                  <c:v>35659</c:v>
                </c:pt>
                <c:pt idx="8995">
                  <c:v>35660</c:v>
                </c:pt>
                <c:pt idx="8996">
                  <c:v>35661</c:v>
                </c:pt>
                <c:pt idx="8997">
                  <c:v>35662</c:v>
                </c:pt>
                <c:pt idx="8998">
                  <c:v>35663</c:v>
                </c:pt>
                <c:pt idx="8999">
                  <c:v>35664</c:v>
                </c:pt>
                <c:pt idx="9000">
                  <c:v>35665</c:v>
                </c:pt>
                <c:pt idx="9001">
                  <c:v>35666</c:v>
                </c:pt>
                <c:pt idx="9002">
                  <c:v>35667</c:v>
                </c:pt>
                <c:pt idx="9003">
                  <c:v>35668</c:v>
                </c:pt>
                <c:pt idx="9004">
                  <c:v>35669</c:v>
                </c:pt>
                <c:pt idx="9005">
                  <c:v>35670</c:v>
                </c:pt>
                <c:pt idx="9006">
                  <c:v>35671</c:v>
                </c:pt>
                <c:pt idx="9007">
                  <c:v>35672</c:v>
                </c:pt>
                <c:pt idx="9008">
                  <c:v>35673</c:v>
                </c:pt>
                <c:pt idx="9009">
                  <c:v>35674</c:v>
                </c:pt>
                <c:pt idx="9010">
                  <c:v>35675</c:v>
                </c:pt>
                <c:pt idx="9011">
                  <c:v>35676</c:v>
                </c:pt>
                <c:pt idx="9012">
                  <c:v>35677</c:v>
                </c:pt>
                <c:pt idx="9013">
                  <c:v>35678</c:v>
                </c:pt>
                <c:pt idx="9014">
                  <c:v>35679</c:v>
                </c:pt>
                <c:pt idx="9015">
                  <c:v>35680</c:v>
                </c:pt>
                <c:pt idx="9016">
                  <c:v>35681</c:v>
                </c:pt>
                <c:pt idx="9017">
                  <c:v>35682</c:v>
                </c:pt>
                <c:pt idx="9018">
                  <c:v>35683</c:v>
                </c:pt>
                <c:pt idx="9019">
                  <c:v>35684</c:v>
                </c:pt>
                <c:pt idx="9020">
                  <c:v>35685</c:v>
                </c:pt>
                <c:pt idx="9021">
                  <c:v>35686</c:v>
                </c:pt>
                <c:pt idx="9022">
                  <c:v>35687</c:v>
                </c:pt>
                <c:pt idx="9023">
                  <c:v>35688</c:v>
                </c:pt>
                <c:pt idx="9024">
                  <c:v>35689</c:v>
                </c:pt>
                <c:pt idx="9025">
                  <c:v>35690</c:v>
                </c:pt>
                <c:pt idx="9026">
                  <c:v>35691</c:v>
                </c:pt>
                <c:pt idx="9027">
                  <c:v>35692</c:v>
                </c:pt>
                <c:pt idx="9028">
                  <c:v>35693</c:v>
                </c:pt>
                <c:pt idx="9029">
                  <c:v>35694</c:v>
                </c:pt>
                <c:pt idx="9030">
                  <c:v>35695</c:v>
                </c:pt>
                <c:pt idx="9031">
                  <c:v>35696</c:v>
                </c:pt>
                <c:pt idx="9032">
                  <c:v>35697</c:v>
                </c:pt>
                <c:pt idx="9033">
                  <c:v>35698</c:v>
                </c:pt>
                <c:pt idx="9034">
                  <c:v>35699</c:v>
                </c:pt>
                <c:pt idx="9035">
                  <c:v>35700</c:v>
                </c:pt>
                <c:pt idx="9036">
                  <c:v>35701</c:v>
                </c:pt>
                <c:pt idx="9037">
                  <c:v>35702</c:v>
                </c:pt>
                <c:pt idx="9038">
                  <c:v>35703</c:v>
                </c:pt>
                <c:pt idx="9039">
                  <c:v>35704</c:v>
                </c:pt>
                <c:pt idx="9040">
                  <c:v>35705</c:v>
                </c:pt>
                <c:pt idx="9041">
                  <c:v>35706</c:v>
                </c:pt>
                <c:pt idx="9042">
                  <c:v>35707</c:v>
                </c:pt>
                <c:pt idx="9043">
                  <c:v>35708</c:v>
                </c:pt>
                <c:pt idx="9044">
                  <c:v>35709</c:v>
                </c:pt>
                <c:pt idx="9045">
                  <c:v>35710</c:v>
                </c:pt>
                <c:pt idx="9046">
                  <c:v>35711</c:v>
                </c:pt>
                <c:pt idx="9047">
                  <c:v>35712</c:v>
                </c:pt>
                <c:pt idx="9048">
                  <c:v>35713</c:v>
                </c:pt>
                <c:pt idx="9049">
                  <c:v>35714</c:v>
                </c:pt>
                <c:pt idx="9050">
                  <c:v>35715</c:v>
                </c:pt>
                <c:pt idx="9051">
                  <c:v>35716</c:v>
                </c:pt>
                <c:pt idx="9052">
                  <c:v>35717</c:v>
                </c:pt>
                <c:pt idx="9053">
                  <c:v>35718</c:v>
                </c:pt>
                <c:pt idx="9054">
                  <c:v>35719</c:v>
                </c:pt>
                <c:pt idx="9055">
                  <c:v>35720</c:v>
                </c:pt>
                <c:pt idx="9056">
                  <c:v>35721</c:v>
                </c:pt>
                <c:pt idx="9057">
                  <c:v>35722</c:v>
                </c:pt>
                <c:pt idx="9058">
                  <c:v>35723</c:v>
                </c:pt>
                <c:pt idx="9059">
                  <c:v>35724</c:v>
                </c:pt>
                <c:pt idx="9060">
                  <c:v>35725</c:v>
                </c:pt>
                <c:pt idx="9061">
                  <c:v>35726</c:v>
                </c:pt>
                <c:pt idx="9062">
                  <c:v>35727</c:v>
                </c:pt>
                <c:pt idx="9063">
                  <c:v>35728</c:v>
                </c:pt>
                <c:pt idx="9064">
                  <c:v>35729</c:v>
                </c:pt>
                <c:pt idx="9065">
                  <c:v>35730</c:v>
                </c:pt>
                <c:pt idx="9066">
                  <c:v>35731</c:v>
                </c:pt>
                <c:pt idx="9067">
                  <c:v>35732</c:v>
                </c:pt>
                <c:pt idx="9068">
                  <c:v>35733</c:v>
                </c:pt>
                <c:pt idx="9069">
                  <c:v>35734</c:v>
                </c:pt>
                <c:pt idx="9070">
                  <c:v>35735</c:v>
                </c:pt>
                <c:pt idx="9071">
                  <c:v>35736</c:v>
                </c:pt>
                <c:pt idx="9072">
                  <c:v>35737</c:v>
                </c:pt>
                <c:pt idx="9073">
                  <c:v>35738</c:v>
                </c:pt>
                <c:pt idx="9074">
                  <c:v>35739</c:v>
                </c:pt>
                <c:pt idx="9075">
                  <c:v>35740</c:v>
                </c:pt>
                <c:pt idx="9076">
                  <c:v>35741</c:v>
                </c:pt>
                <c:pt idx="9077">
                  <c:v>35742</c:v>
                </c:pt>
                <c:pt idx="9078">
                  <c:v>35743</c:v>
                </c:pt>
                <c:pt idx="9079">
                  <c:v>35744</c:v>
                </c:pt>
                <c:pt idx="9080">
                  <c:v>35745</c:v>
                </c:pt>
                <c:pt idx="9081">
                  <c:v>35746</c:v>
                </c:pt>
                <c:pt idx="9082">
                  <c:v>35747</c:v>
                </c:pt>
                <c:pt idx="9083">
                  <c:v>35748</c:v>
                </c:pt>
                <c:pt idx="9084">
                  <c:v>35749</c:v>
                </c:pt>
                <c:pt idx="9085">
                  <c:v>35750</c:v>
                </c:pt>
                <c:pt idx="9086">
                  <c:v>35751</c:v>
                </c:pt>
                <c:pt idx="9087">
                  <c:v>35752</c:v>
                </c:pt>
                <c:pt idx="9088">
                  <c:v>35753</c:v>
                </c:pt>
                <c:pt idx="9089">
                  <c:v>35754</c:v>
                </c:pt>
                <c:pt idx="9090">
                  <c:v>35755</c:v>
                </c:pt>
                <c:pt idx="9091">
                  <c:v>35756</c:v>
                </c:pt>
                <c:pt idx="9092">
                  <c:v>35757</c:v>
                </c:pt>
                <c:pt idx="9093">
                  <c:v>35758</c:v>
                </c:pt>
                <c:pt idx="9094">
                  <c:v>35759</c:v>
                </c:pt>
                <c:pt idx="9095">
                  <c:v>35760</c:v>
                </c:pt>
                <c:pt idx="9096">
                  <c:v>35761</c:v>
                </c:pt>
                <c:pt idx="9097">
                  <c:v>35762</c:v>
                </c:pt>
                <c:pt idx="9098">
                  <c:v>35763</c:v>
                </c:pt>
                <c:pt idx="9099">
                  <c:v>35764</c:v>
                </c:pt>
                <c:pt idx="9100">
                  <c:v>35765</c:v>
                </c:pt>
                <c:pt idx="9101">
                  <c:v>35766</c:v>
                </c:pt>
                <c:pt idx="9102">
                  <c:v>35767</c:v>
                </c:pt>
                <c:pt idx="9103">
                  <c:v>35768</c:v>
                </c:pt>
                <c:pt idx="9104">
                  <c:v>35769</c:v>
                </c:pt>
                <c:pt idx="9105">
                  <c:v>35770</c:v>
                </c:pt>
                <c:pt idx="9106">
                  <c:v>35771</c:v>
                </c:pt>
                <c:pt idx="9107">
                  <c:v>35772</c:v>
                </c:pt>
                <c:pt idx="9108">
                  <c:v>35773</c:v>
                </c:pt>
                <c:pt idx="9109">
                  <c:v>35774</c:v>
                </c:pt>
                <c:pt idx="9110">
                  <c:v>35775</c:v>
                </c:pt>
                <c:pt idx="9111">
                  <c:v>35776</c:v>
                </c:pt>
                <c:pt idx="9112">
                  <c:v>35777</c:v>
                </c:pt>
                <c:pt idx="9113">
                  <c:v>35778</c:v>
                </c:pt>
                <c:pt idx="9114">
                  <c:v>35779</c:v>
                </c:pt>
                <c:pt idx="9115">
                  <c:v>35780</c:v>
                </c:pt>
                <c:pt idx="9116">
                  <c:v>35781</c:v>
                </c:pt>
                <c:pt idx="9117">
                  <c:v>35782</c:v>
                </c:pt>
                <c:pt idx="9118">
                  <c:v>35783</c:v>
                </c:pt>
                <c:pt idx="9119">
                  <c:v>35784</c:v>
                </c:pt>
                <c:pt idx="9120">
                  <c:v>35785</c:v>
                </c:pt>
                <c:pt idx="9121">
                  <c:v>35786</c:v>
                </c:pt>
                <c:pt idx="9122">
                  <c:v>35787</c:v>
                </c:pt>
                <c:pt idx="9123">
                  <c:v>35788</c:v>
                </c:pt>
                <c:pt idx="9124">
                  <c:v>35789</c:v>
                </c:pt>
                <c:pt idx="9125">
                  <c:v>35790</c:v>
                </c:pt>
                <c:pt idx="9126">
                  <c:v>35791</c:v>
                </c:pt>
                <c:pt idx="9127">
                  <c:v>35792</c:v>
                </c:pt>
                <c:pt idx="9128">
                  <c:v>35793</c:v>
                </c:pt>
                <c:pt idx="9129">
                  <c:v>35794</c:v>
                </c:pt>
                <c:pt idx="9130">
                  <c:v>35795</c:v>
                </c:pt>
                <c:pt idx="9131">
                  <c:v>35796</c:v>
                </c:pt>
                <c:pt idx="9132">
                  <c:v>35797</c:v>
                </c:pt>
                <c:pt idx="9133">
                  <c:v>35798</c:v>
                </c:pt>
                <c:pt idx="9134">
                  <c:v>35799</c:v>
                </c:pt>
                <c:pt idx="9135">
                  <c:v>35800</c:v>
                </c:pt>
                <c:pt idx="9136">
                  <c:v>35801</c:v>
                </c:pt>
                <c:pt idx="9137">
                  <c:v>35802</c:v>
                </c:pt>
                <c:pt idx="9138">
                  <c:v>35803</c:v>
                </c:pt>
                <c:pt idx="9139">
                  <c:v>35804</c:v>
                </c:pt>
                <c:pt idx="9140">
                  <c:v>35805</c:v>
                </c:pt>
                <c:pt idx="9141">
                  <c:v>35806</c:v>
                </c:pt>
                <c:pt idx="9142">
                  <c:v>35807</c:v>
                </c:pt>
                <c:pt idx="9143">
                  <c:v>35808</c:v>
                </c:pt>
                <c:pt idx="9144">
                  <c:v>35809</c:v>
                </c:pt>
                <c:pt idx="9145">
                  <c:v>35810</c:v>
                </c:pt>
                <c:pt idx="9146">
                  <c:v>35811</c:v>
                </c:pt>
                <c:pt idx="9147">
                  <c:v>35812</c:v>
                </c:pt>
                <c:pt idx="9148">
                  <c:v>35813</c:v>
                </c:pt>
                <c:pt idx="9149">
                  <c:v>35814</c:v>
                </c:pt>
                <c:pt idx="9150">
                  <c:v>35815</c:v>
                </c:pt>
                <c:pt idx="9151">
                  <c:v>35816</c:v>
                </c:pt>
                <c:pt idx="9152">
                  <c:v>35817</c:v>
                </c:pt>
                <c:pt idx="9153">
                  <c:v>35818</c:v>
                </c:pt>
                <c:pt idx="9154">
                  <c:v>35819</c:v>
                </c:pt>
                <c:pt idx="9155">
                  <c:v>35820</c:v>
                </c:pt>
                <c:pt idx="9156">
                  <c:v>35821</c:v>
                </c:pt>
                <c:pt idx="9157">
                  <c:v>35822</c:v>
                </c:pt>
                <c:pt idx="9158">
                  <c:v>35823</c:v>
                </c:pt>
                <c:pt idx="9159">
                  <c:v>35824</c:v>
                </c:pt>
                <c:pt idx="9160">
                  <c:v>35825</c:v>
                </c:pt>
                <c:pt idx="9161">
                  <c:v>35826</c:v>
                </c:pt>
                <c:pt idx="9162">
                  <c:v>35827</c:v>
                </c:pt>
                <c:pt idx="9163">
                  <c:v>35828</c:v>
                </c:pt>
                <c:pt idx="9164">
                  <c:v>35829</c:v>
                </c:pt>
                <c:pt idx="9165">
                  <c:v>35830</c:v>
                </c:pt>
                <c:pt idx="9166">
                  <c:v>35831</c:v>
                </c:pt>
                <c:pt idx="9167">
                  <c:v>35832</c:v>
                </c:pt>
                <c:pt idx="9168">
                  <c:v>35833</c:v>
                </c:pt>
                <c:pt idx="9169">
                  <c:v>35834</c:v>
                </c:pt>
                <c:pt idx="9170">
                  <c:v>35835</c:v>
                </c:pt>
                <c:pt idx="9171">
                  <c:v>35836</c:v>
                </c:pt>
                <c:pt idx="9172">
                  <c:v>35837</c:v>
                </c:pt>
                <c:pt idx="9173">
                  <c:v>35838</c:v>
                </c:pt>
                <c:pt idx="9174">
                  <c:v>35839</c:v>
                </c:pt>
                <c:pt idx="9175">
                  <c:v>35840</c:v>
                </c:pt>
                <c:pt idx="9176">
                  <c:v>35841</c:v>
                </c:pt>
                <c:pt idx="9177">
                  <c:v>35842</c:v>
                </c:pt>
                <c:pt idx="9178">
                  <c:v>35843</c:v>
                </c:pt>
                <c:pt idx="9179">
                  <c:v>35844</c:v>
                </c:pt>
                <c:pt idx="9180">
                  <c:v>35845</c:v>
                </c:pt>
                <c:pt idx="9181">
                  <c:v>35846</c:v>
                </c:pt>
                <c:pt idx="9182">
                  <c:v>35847</c:v>
                </c:pt>
                <c:pt idx="9183">
                  <c:v>35848</c:v>
                </c:pt>
                <c:pt idx="9184">
                  <c:v>35849</c:v>
                </c:pt>
                <c:pt idx="9185">
                  <c:v>35850</c:v>
                </c:pt>
                <c:pt idx="9186">
                  <c:v>35851</c:v>
                </c:pt>
                <c:pt idx="9187">
                  <c:v>35852</c:v>
                </c:pt>
                <c:pt idx="9188">
                  <c:v>35853</c:v>
                </c:pt>
                <c:pt idx="9189">
                  <c:v>35854</c:v>
                </c:pt>
                <c:pt idx="9190">
                  <c:v>35855</c:v>
                </c:pt>
                <c:pt idx="9191">
                  <c:v>35856</c:v>
                </c:pt>
                <c:pt idx="9192">
                  <c:v>35857</c:v>
                </c:pt>
                <c:pt idx="9193">
                  <c:v>35858</c:v>
                </c:pt>
                <c:pt idx="9194">
                  <c:v>35859</c:v>
                </c:pt>
                <c:pt idx="9195">
                  <c:v>35860</c:v>
                </c:pt>
                <c:pt idx="9196">
                  <c:v>35861</c:v>
                </c:pt>
                <c:pt idx="9197">
                  <c:v>35862</c:v>
                </c:pt>
                <c:pt idx="9198">
                  <c:v>35863</c:v>
                </c:pt>
                <c:pt idx="9199">
                  <c:v>35864</c:v>
                </c:pt>
                <c:pt idx="9200">
                  <c:v>35865</c:v>
                </c:pt>
                <c:pt idx="9201">
                  <c:v>35866</c:v>
                </c:pt>
                <c:pt idx="9202">
                  <c:v>35867</c:v>
                </c:pt>
                <c:pt idx="9203">
                  <c:v>35868</c:v>
                </c:pt>
                <c:pt idx="9204">
                  <c:v>35869</c:v>
                </c:pt>
                <c:pt idx="9205">
                  <c:v>35870</c:v>
                </c:pt>
                <c:pt idx="9206">
                  <c:v>35871</c:v>
                </c:pt>
                <c:pt idx="9207">
                  <c:v>35872</c:v>
                </c:pt>
                <c:pt idx="9208">
                  <c:v>35873</c:v>
                </c:pt>
                <c:pt idx="9209">
                  <c:v>35874</c:v>
                </c:pt>
                <c:pt idx="9210">
                  <c:v>35875</c:v>
                </c:pt>
                <c:pt idx="9211">
                  <c:v>35876</c:v>
                </c:pt>
                <c:pt idx="9212">
                  <c:v>35877</c:v>
                </c:pt>
                <c:pt idx="9213">
                  <c:v>35878</c:v>
                </c:pt>
                <c:pt idx="9214">
                  <c:v>35879</c:v>
                </c:pt>
                <c:pt idx="9215">
                  <c:v>35880</c:v>
                </c:pt>
                <c:pt idx="9216">
                  <c:v>35881</c:v>
                </c:pt>
                <c:pt idx="9217">
                  <c:v>35882</c:v>
                </c:pt>
                <c:pt idx="9218">
                  <c:v>35883</c:v>
                </c:pt>
                <c:pt idx="9219">
                  <c:v>35884</c:v>
                </c:pt>
                <c:pt idx="9220">
                  <c:v>35885</c:v>
                </c:pt>
                <c:pt idx="9221">
                  <c:v>35886</c:v>
                </c:pt>
                <c:pt idx="9222">
                  <c:v>35887</c:v>
                </c:pt>
                <c:pt idx="9223">
                  <c:v>35888</c:v>
                </c:pt>
                <c:pt idx="9224">
                  <c:v>35889</c:v>
                </c:pt>
                <c:pt idx="9225">
                  <c:v>35890</c:v>
                </c:pt>
                <c:pt idx="9226">
                  <c:v>35891</c:v>
                </c:pt>
                <c:pt idx="9227">
                  <c:v>35892</c:v>
                </c:pt>
                <c:pt idx="9228">
                  <c:v>35893</c:v>
                </c:pt>
                <c:pt idx="9229">
                  <c:v>35894</c:v>
                </c:pt>
                <c:pt idx="9230">
                  <c:v>35895</c:v>
                </c:pt>
                <c:pt idx="9231">
                  <c:v>35896</c:v>
                </c:pt>
                <c:pt idx="9232">
                  <c:v>35897</c:v>
                </c:pt>
                <c:pt idx="9233">
                  <c:v>35898</c:v>
                </c:pt>
                <c:pt idx="9234">
                  <c:v>35899</c:v>
                </c:pt>
                <c:pt idx="9235">
                  <c:v>35900</c:v>
                </c:pt>
                <c:pt idx="9236">
                  <c:v>35901</c:v>
                </c:pt>
                <c:pt idx="9237">
                  <c:v>35902</c:v>
                </c:pt>
                <c:pt idx="9238">
                  <c:v>35903</c:v>
                </c:pt>
                <c:pt idx="9239">
                  <c:v>35904</c:v>
                </c:pt>
                <c:pt idx="9240">
                  <c:v>35905</c:v>
                </c:pt>
                <c:pt idx="9241">
                  <c:v>35906</c:v>
                </c:pt>
                <c:pt idx="9242">
                  <c:v>35907</c:v>
                </c:pt>
                <c:pt idx="9243">
                  <c:v>35908</c:v>
                </c:pt>
                <c:pt idx="9244">
                  <c:v>35909</c:v>
                </c:pt>
                <c:pt idx="9245">
                  <c:v>35910</c:v>
                </c:pt>
                <c:pt idx="9246">
                  <c:v>35911</c:v>
                </c:pt>
                <c:pt idx="9247">
                  <c:v>35912</c:v>
                </c:pt>
                <c:pt idx="9248">
                  <c:v>35913</c:v>
                </c:pt>
                <c:pt idx="9249">
                  <c:v>35914</c:v>
                </c:pt>
                <c:pt idx="9250">
                  <c:v>35915</c:v>
                </c:pt>
                <c:pt idx="9251">
                  <c:v>35916</c:v>
                </c:pt>
                <c:pt idx="9252">
                  <c:v>35917</c:v>
                </c:pt>
                <c:pt idx="9253">
                  <c:v>35918</c:v>
                </c:pt>
                <c:pt idx="9254">
                  <c:v>35919</c:v>
                </c:pt>
                <c:pt idx="9255">
                  <c:v>35920</c:v>
                </c:pt>
                <c:pt idx="9256">
                  <c:v>35921</c:v>
                </c:pt>
                <c:pt idx="9257">
                  <c:v>35922</c:v>
                </c:pt>
                <c:pt idx="9258">
                  <c:v>35923</c:v>
                </c:pt>
                <c:pt idx="9259">
                  <c:v>35924</c:v>
                </c:pt>
                <c:pt idx="9260">
                  <c:v>35925</c:v>
                </c:pt>
                <c:pt idx="9261">
                  <c:v>35926</c:v>
                </c:pt>
                <c:pt idx="9262">
                  <c:v>35927</c:v>
                </c:pt>
                <c:pt idx="9263">
                  <c:v>35928</c:v>
                </c:pt>
                <c:pt idx="9264">
                  <c:v>35929</c:v>
                </c:pt>
                <c:pt idx="9265">
                  <c:v>35930</c:v>
                </c:pt>
                <c:pt idx="9266">
                  <c:v>35931</c:v>
                </c:pt>
                <c:pt idx="9267">
                  <c:v>35932</c:v>
                </c:pt>
                <c:pt idx="9268">
                  <c:v>35933</c:v>
                </c:pt>
                <c:pt idx="9269">
                  <c:v>35934</c:v>
                </c:pt>
                <c:pt idx="9270">
                  <c:v>35935</c:v>
                </c:pt>
                <c:pt idx="9271">
                  <c:v>35936</c:v>
                </c:pt>
                <c:pt idx="9272">
                  <c:v>35937</c:v>
                </c:pt>
                <c:pt idx="9273">
                  <c:v>35938</c:v>
                </c:pt>
                <c:pt idx="9274">
                  <c:v>35939</c:v>
                </c:pt>
                <c:pt idx="9275">
                  <c:v>35940</c:v>
                </c:pt>
                <c:pt idx="9276">
                  <c:v>35941</c:v>
                </c:pt>
                <c:pt idx="9277">
                  <c:v>35942</c:v>
                </c:pt>
                <c:pt idx="9278">
                  <c:v>35943</c:v>
                </c:pt>
                <c:pt idx="9279">
                  <c:v>35944</c:v>
                </c:pt>
                <c:pt idx="9280">
                  <c:v>35945</c:v>
                </c:pt>
                <c:pt idx="9281">
                  <c:v>35946</c:v>
                </c:pt>
                <c:pt idx="9282">
                  <c:v>35947</c:v>
                </c:pt>
                <c:pt idx="9283">
                  <c:v>35948</c:v>
                </c:pt>
                <c:pt idx="9284">
                  <c:v>35949</c:v>
                </c:pt>
                <c:pt idx="9285">
                  <c:v>35950</c:v>
                </c:pt>
                <c:pt idx="9286">
                  <c:v>35951</c:v>
                </c:pt>
                <c:pt idx="9287">
                  <c:v>35952</c:v>
                </c:pt>
                <c:pt idx="9288">
                  <c:v>35953</c:v>
                </c:pt>
                <c:pt idx="9289">
                  <c:v>35954</c:v>
                </c:pt>
                <c:pt idx="9290">
                  <c:v>35955</c:v>
                </c:pt>
                <c:pt idx="9291">
                  <c:v>35956</c:v>
                </c:pt>
                <c:pt idx="9292">
                  <c:v>35957</c:v>
                </c:pt>
                <c:pt idx="9293">
                  <c:v>35958</c:v>
                </c:pt>
                <c:pt idx="9294">
                  <c:v>35959</c:v>
                </c:pt>
                <c:pt idx="9295">
                  <c:v>35960</c:v>
                </c:pt>
                <c:pt idx="9296">
                  <c:v>35961</c:v>
                </c:pt>
                <c:pt idx="9297">
                  <c:v>35962</c:v>
                </c:pt>
                <c:pt idx="9298">
                  <c:v>35963</c:v>
                </c:pt>
                <c:pt idx="9299">
                  <c:v>35964</c:v>
                </c:pt>
                <c:pt idx="9300">
                  <c:v>35965</c:v>
                </c:pt>
                <c:pt idx="9301">
                  <c:v>35966</c:v>
                </c:pt>
                <c:pt idx="9302">
                  <c:v>35967</c:v>
                </c:pt>
                <c:pt idx="9303">
                  <c:v>35968</c:v>
                </c:pt>
                <c:pt idx="9304">
                  <c:v>35969</c:v>
                </c:pt>
                <c:pt idx="9305">
                  <c:v>35970</c:v>
                </c:pt>
                <c:pt idx="9306">
                  <c:v>35971</c:v>
                </c:pt>
                <c:pt idx="9307">
                  <c:v>35972</c:v>
                </c:pt>
                <c:pt idx="9308">
                  <c:v>35973</c:v>
                </c:pt>
                <c:pt idx="9309">
                  <c:v>35974</c:v>
                </c:pt>
                <c:pt idx="9310">
                  <c:v>35975</c:v>
                </c:pt>
                <c:pt idx="9311">
                  <c:v>35976</c:v>
                </c:pt>
                <c:pt idx="9312">
                  <c:v>35977</c:v>
                </c:pt>
                <c:pt idx="9313">
                  <c:v>35978</c:v>
                </c:pt>
                <c:pt idx="9314">
                  <c:v>35979</c:v>
                </c:pt>
                <c:pt idx="9315">
                  <c:v>35980</c:v>
                </c:pt>
                <c:pt idx="9316">
                  <c:v>35981</c:v>
                </c:pt>
                <c:pt idx="9317">
                  <c:v>35982</c:v>
                </c:pt>
                <c:pt idx="9318">
                  <c:v>35983</c:v>
                </c:pt>
                <c:pt idx="9319">
                  <c:v>35984</c:v>
                </c:pt>
                <c:pt idx="9320">
                  <c:v>35985</c:v>
                </c:pt>
                <c:pt idx="9321">
                  <c:v>35986</c:v>
                </c:pt>
                <c:pt idx="9322">
                  <c:v>35987</c:v>
                </c:pt>
                <c:pt idx="9323">
                  <c:v>35988</c:v>
                </c:pt>
                <c:pt idx="9324">
                  <c:v>35989</c:v>
                </c:pt>
                <c:pt idx="9325">
                  <c:v>35990</c:v>
                </c:pt>
                <c:pt idx="9326">
                  <c:v>35991</c:v>
                </c:pt>
                <c:pt idx="9327">
                  <c:v>35992</c:v>
                </c:pt>
                <c:pt idx="9328">
                  <c:v>35993</c:v>
                </c:pt>
                <c:pt idx="9329">
                  <c:v>35994</c:v>
                </c:pt>
                <c:pt idx="9330">
                  <c:v>35995</c:v>
                </c:pt>
                <c:pt idx="9331">
                  <c:v>35996</c:v>
                </c:pt>
                <c:pt idx="9332">
                  <c:v>35997</c:v>
                </c:pt>
                <c:pt idx="9333">
                  <c:v>35998</c:v>
                </c:pt>
                <c:pt idx="9334">
                  <c:v>35999</c:v>
                </c:pt>
                <c:pt idx="9335">
                  <c:v>36000</c:v>
                </c:pt>
                <c:pt idx="9336">
                  <c:v>36001</c:v>
                </c:pt>
                <c:pt idx="9337">
                  <c:v>36002</c:v>
                </c:pt>
                <c:pt idx="9338">
                  <c:v>36003</c:v>
                </c:pt>
                <c:pt idx="9339">
                  <c:v>36004</c:v>
                </c:pt>
                <c:pt idx="9340">
                  <c:v>36005</c:v>
                </c:pt>
                <c:pt idx="9341">
                  <c:v>36006</c:v>
                </c:pt>
                <c:pt idx="9342">
                  <c:v>36007</c:v>
                </c:pt>
                <c:pt idx="9343">
                  <c:v>36008</c:v>
                </c:pt>
                <c:pt idx="9344">
                  <c:v>36009</c:v>
                </c:pt>
                <c:pt idx="9345">
                  <c:v>36010</c:v>
                </c:pt>
                <c:pt idx="9346">
                  <c:v>36011</c:v>
                </c:pt>
                <c:pt idx="9347">
                  <c:v>36012</c:v>
                </c:pt>
                <c:pt idx="9348">
                  <c:v>36013</c:v>
                </c:pt>
                <c:pt idx="9349">
                  <c:v>36014</c:v>
                </c:pt>
                <c:pt idx="9350">
                  <c:v>36015</c:v>
                </c:pt>
                <c:pt idx="9351">
                  <c:v>36016</c:v>
                </c:pt>
                <c:pt idx="9352">
                  <c:v>36017</c:v>
                </c:pt>
                <c:pt idx="9353">
                  <c:v>36018</c:v>
                </c:pt>
                <c:pt idx="9354">
                  <c:v>36019</c:v>
                </c:pt>
                <c:pt idx="9355">
                  <c:v>36020</c:v>
                </c:pt>
                <c:pt idx="9356">
                  <c:v>36021</c:v>
                </c:pt>
                <c:pt idx="9357">
                  <c:v>36022</c:v>
                </c:pt>
                <c:pt idx="9358">
                  <c:v>36023</c:v>
                </c:pt>
                <c:pt idx="9359">
                  <c:v>36024</c:v>
                </c:pt>
                <c:pt idx="9360">
                  <c:v>36025</c:v>
                </c:pt>
                <c:pt idx="9361">
                  <c:v>36026</c:v>
                </c:pt>
                <c:pt idx="9362">
                  <c:v>36027</c:v>
                </c:pt>
                <c:pt idx="9363">
                  <c:v>36028</c:v>
                </c:pt>
                <c:pt idx="9364">
                  <c:v>36029</c:v>
                </c:pt>
                <c:pt idx="9365">
                  <c:v>36030</c:v>
                </c:pt>
                <c:pt idx="9366">
                  <c:v>36031</c:v>
                </c:pt>
                <c:pt idx="9367">
                  <c:v>36032</c:v>
                </c:pt>
                <c:pt idx="9368">
                  <c:v>36033</c:v>
                </c:pt>
                <c:pt idx="9369">
                  <c:v>36034</c:v>
                </c:pt>
                <c:pt idx="9370">
                  <c:v>36035</c:v>
                </c:pt>
                <c:pt idx="9371">
                  <c:v>36036</c:v>
                </c:pt>
                <c:pt idx="9372">
                  <c:v>36037</c:v>
                </c:pt>
                <c:pt idx="9373">
                  <c:v>36038</c:v>
                </c:pt>
                <c:pt idx="9374">
                  <c:v>36039</c:v>
                </c:pt>
                <c:pt idx="9375">
                  <c:v>36040</c:v>
                </c:pt>
                <c:pt idx="9376">
                  <c:v>36041</c:v>
                </c:pt>
                <c:pt idx="9377">
                  <c:v>36042</c:v>
                </c:pt>
                <c:pt idx="9378">
                  <c:v>36043</c:v>
                </c:pt>
                <c:pt idx="9379">
                  <c:v>36044</c:v>
                </c:pt>
                <c:pt idx="9380">
                  <c:v>36045</c:v>
                </c:pt>
                <c:pt idx="9381">
                  <c:v>36046</c:v>
                </c:pt>
                <c:pt idx="9382">
                  <c:v>36047</c:v>
                </c:pt>
                <c:pt idx="9383">
                  <c:v>36048</c:v>
                </c:pt>
                <c:pt idx="9384">
                  <c:v>36049</c:v>
                </c:pt>
                <c:pt idx="9385">
                  <c:v>36050</c:v>
                </c:pt>
                <c:pt idx="9386">
                  <c:v>36051</c:v>
                </c:pt>
                <c:pt idx="9387">
                  <c:v>36052</c:v>
                </c:pt>
                <c:pt idx="9388">
                  <c:v>36053</c:v>
                </c:pt>
                <c:pt idx="9389">
                  <c:v>36054</c:v>
                </c:pt>
                <c:pt idx="9390">
                  <c:v>36055</c:v>
                </c:pt>
                <c:pt idx="9391">
                  <c:v>36056</c:v>
                </c:pt>
                <c:pt idx="9392">
                  <c:v>36057</c:v>
                </c:pt>
                <c:pt idx="9393">
                  <c:v>36058</c:v>
                </c:pt>
                <c:pt idx="9394">
                  <c:v>36059</c:v>
                </c:pt>
                <c:pt idx="9395">
                  <c:v>36060</c:v>
                </c:pt>
                <c:pt idx="9396">
                  <c:v>36061</c:v>
                </c:pt>
                <c:pt idx="9397">
                  <c:v>36062</c:v>
                </c:pt>
                <c:pt idx="9398">
                  <c:v>36063</c:v>
                </c:pt>
                <c:pt idx="9399">
                  <c:v>36064</c:v>
                </c:pt>
                <c:pt idx="9400">
                  <c:v>36065</c:v>
                </c:pt>
                <c:pt idx="9401">
                  <c:v>36066</c:v>
                </c:pt>
                <c:pt idx="9402">
                  <c:v>36067</c:v>
                </c:pt>
                <c:pt idx="9403">
                  <c:v>36068</c:v>
                </c:pt>
                <c:pt idx="9404">
                  <c:v>36069</c:v>
                </c:pt>
                <c:pt idx="9405">
                  <c:v>36070</c:v>
                </c:pt>
                <c:pt idx="9406">
                  <c:v>36071</c:v>
                </c:pt>
                <c:pt idx="9407">
                  <c:v>36072</c:v>
                </c:pt>
                <c:pt idx="9408">
                  <c:v>36073</c:v>
                </c:pt>
                <c:pt idx="9409">
                  <c:v>36074</c:v>
                </c:pt>
                <c:pt idx="9410">
                  <c:v>36075</c:v>
                </c:pt>
                <c:pt idx="9411">
                  <c:v>36076</c:v>
                </c:pt>
                <c:pt idx="9412">
                  <c:v>36077</c:v>
                </c:pt>
                <c:pt idx="9413">
                  <c:v>36078</c:v>
                </c:pt>
                <c:pt idx="9414">
                  <c:v>36079</c:v>
                </c:pt>
                <c:pt idx="9415">
                  <c:v>36080</c:v>
                </c:pt>
                <c:pt idx="9416">
                  <c:v>36081</c:v>
                </c:pt>
                <c:pt idx="9417">
                  <c:v>36082</c:v>
                </c:pt>
                <c:pt idx="9418">
                  <c:v>36083</c:v>
                </c:pt>
                <c:pt idx="9419">
                  <c:v>36084</c:v>
                </c:pt>
                <c:pt idx="9420">
                  <c:v>36085</c:v>
                </c:pt>
                <c:pt idx="9421">
                  <c:v>36086</c:v>
                </c:pt>
                <c:pt idx="9422">
                  <c:v>36087</c:v>
                </c:pt>
                <c:pt idx="9423">
                  <c:v>36088</c:v>
                </c:pt>
                <c:pt idx="9424">
                  <c:v>36089</c:v>
                </c:pt>
                <c:pt idx="9425">
                  <c:v>36090</c:v>
                </c:pt>
                <c:pt idx="9426">
                  <c:v>36091</c:v>
                </c:pt>
                <c:pt idx="9427">
                  <c:v>36092</c:v>
                </c:pt>
                <c:pt idx="9428">
                  <c:v>36093</c:v>
                </c:pt>
                <c:pt idx="9429">
                  <c:v>36094</c:v>
                </c:pt>
                <c:pt idx="9430">
                  <c:v>36095</c:v>
                </c:pt>
                <c:pt idx="9431">
                  <c:v>36096</c:v>
                </c:pt>
                <c:pt idx="9432">
                  <c:v>36097</c:v>
                </c:pt>
                <c:pt idx="9433">
                  <c:v>36098</c:v>
                </c:pt>
                <c:pt idx="9434">
                  <c:v>36099</c:v>
                </c:pt>
                <c:pt idx="9435">
                  <c:v>36100</c:v>
                </c:pt>
                <c:pt idx="9436">
                  <c:v>36101</c:v>
                </c:pt>
                <c:pt idx="9437">
                  <c:v>36102</c:v>
                </c:pt>
                <c:pt idx="9438">
                  <c:v>36103</c:v>
                </c:pt>
                <c:pt idx="9439">
                  <c:v>36104</c:v>
                </c:pt>
                <c:pt idx="9440">
                  <c:v>36105</c:v>
                </c:pt>
                <c:pt idx="9441">
                  <c:v>36106</c:v>
                </c:pt>
                <c:pt idx="9442">
                  <c:v>36107</c:v>
                </c:pt>
                <c:pt idx="9443">
                  <c:v>36108</c:v>
                </c:pt>
                <c:pt idx="9444">
                  <c:v>36109</c:v>
                </c:pt>
                <c:pt idx="9445">
                  <c:v>36110</c:v>
                </c:pt>
                <c:pt idx="9446">
                  <c:v>36111</c:v>
                </c:pt>
                <c:pt idx="9447">
                  <c:v>36112</c:v>
                </c:pt>
                <c:pt idx="9448">
                  <c:v>36113</c:v>
                </c:pt>
                <c:pt idx="9449">
                  <c:v>36114</c:v>
                </c:pt>
                <c:pt idx="9450">
                  <c:v>36115</c:v>
                </c:pt>
                <c:pt idx="9451">
                  <c:v>36116</c:v>
                </c:pt>
                <c:pt idx="9452">
                  <c:v>36117</c:v>
                </c:pt>
                <c:pt idx="9453">
                  <c:v>36118</c:v>
                </c:pt>
                <c:pt idx="9454">
                  <c:v>36119</c:v>
                </c:pt>
                <c:pt idx="9455">
                  <c:v>36120</c:v>
                </c:pt>
                <c:pt idx="9456">
                  <c:v>36121</c:v>
                </c:pt>
                <c:pt idx="9457">
                  <c:v>36122</c:v>
                </c:pt>
                <c:pt idx="9458">
                  <c:v>36123</c:v>
                </c:pt>
                <c:pt idx="9459">
                  <c:v>36124</c:v>
                </c:pt>
                <c:pt idx="9460">
                  <c:v>36125</c:v>
                </c:pt>
                <c:pt idx="9461">
                  <c:v>36126</c:v>
                </c:pt>
                <c:pt idx="9462">
                  <c:v>36127</c:v>
                </c:pt>
                <c:pt idx="9463">
                  <c:v>36128</c:v>
                </c:pt>
                <c:pt idx="9464">
                  <c:v>36129</c:v>
                </c:pt>
                <c:pt idx="9465">
                  <c:v>36130</c:v>
                </c:pt>
                <c:pt idx="9466">
                  <c:v>36131</c:v>
                </c:pt>
                <c:pt idx="9467">
                  <c:v>36132</c:v>
                </c:pt>
                <c:pt idx="9468">
                  <c:v>36133</c:v>
                </c:pt>
                <c:pt idx="9469">
                  <c:v>36134</c:v>
                </c:pt>
                <c:pt idx="9470">
                  <c:v>36135</c:v>
                </c:pt>
                <c:pt idx="9471">
                  <c:v>36136</c:v>
                </c:pt>
                <c:pt idx="9472">
                  <c:v>36137</c:v>
                </c:pt>
                <c:pt idx="9473">
                  <c:v>36138</c:v>
                </c:pt>
                <c:pt idx="9474">
                  <c:v>36139</c:v>
                </c:pt>
                <c:pt idx="9475">
                  <c:v>36140</c:v>
                </c:pt>
                <c:pt idx="9476">
                  <c:v>36141</c:v>
                </c:pt>
                <c:pt idx="9477">
                  <c:v>36142</c:v>
                </c:pt>
                <c:pt idx="9478">
                  <c:v>36143</c:v>
                </c:pt>
                <c:pt idx="9479">
                  <c:v>36144</c:v>
                </c:pt>
                <c:pt idx="9480">
                  <c:v>36145</c:v>
                </c:pt>
                <c:pt idx="9481">
                  <c:v>36146</c:v>
                </c:pt>
                <c:pt idx="9482">
                  <c:v>36147</c:v>
                </c:pt>
                <c:pt idx="9483">
                  <c:v>36148</c:v>
                </c:pt>
                <c:pt idx="9484">
                  <c:v>36149</c:v>
                </c:pt>
                <c:pt idx="9485">
                  <c:v>36150</c:v>
                </c:pt>
                <c:pt idx="9486">
                  <c:v>36151</c:v>
                </c:pt>
                <c:pt idx="9487">
                  <c:v>36152</c:v>
                </c:pt>
                <c:pt idx="9488">
                  <c:v>36153</c:v>
                </c:pt>
                <c:pt idx="9489">
                  <c:v>36154</c:v>
                </c:pt>
                <c:pt idx="9490">
                  <c:v>36155</c:v>
                </c:pt>
                <c:pt idx="9491">
                  <c:v>36156</c:v>
                </c:pt>
                <c:pt idx="9492">
                  <c:v>36157</c:v>
                </c:pt>
                <c:pt idx="9493">
                  <c:v>36158</c:v>
                </c:pt>
                <c:pt idx="9494">
                  <c:v>36159</c:v>
                </c:pt>
                <c:pt idx="9495">
                  <c:v>36160</c:v>
                </c:pt>
                <c:pt idx="9496">
                  <c:v>36161</c:v>
                </c:pt>
                <c:pt idx="9497">
                  <c:v>36162</c:v>
                </c:pt>
                <c:pt idx="9498">
                  <c:v>36163</c:v>
                </c:pt>
                <c:pt idx="9499">
                  <c:v>36164</c:v>
                </c:pt>
                <c:pt idx="9500">
                  <c:v>36165</c:v>
                </c:pt>
                <c:pt idx="9501">
                  <c:v>36166</c:v>
                </c:pt>
                <c:pt idx="9502">
                  <c:v>36167</c:v>
                </c:pt>
                <c:pt idx="9503">
                  <c:v>36168</c:v>
                </c:pt>
                <c:pt idx="9504">
                  <c:v>36169</c:v>
                </c:pt>
                <c:pt idx="9505">
                  <c:v>36170</c:v>
                </c:pt>
                <c:pt idx="9506">
                  <c:v>36171</c:v>
                </c:pt>
                <c:pt idx="9507">
                  <c:v>36172</c:v>
                </c:pt>
                <c:pt idx="9508">
                  <c:v>36173</c:v>
                </c:pt>
                <c:pt idx="9509">
                  <c:v>36174</c:v>
                </c:pt>
                <c:pt idx="9510">
                  <c:v>36175</c:v>
                </c:pt>
                <c:pt idx="9511">
                  <c:v>36176</c:v>
                </c:pt>
                <c:pt idx="9512">
                  <c:v>36177</c:v>
                </c:pt>
                <c:pt idx="9513">
                  <c:v>36178</c:v>
                </c:pt>
                <c:pt idx="9514">
                  <c:v>36179</c:v>
                </c:pt>
                <c:pt idx="9515">
                  <c:v>36180</c:v>
                </c:pt>
                <c:pt idx="9516">
                  <c:v>36181</c:v>
                </c:pt>
                <c:pt idx="9517">
                  <c:v>36182</c:v>
                </c:pt>
                <c:pt idx="9518">
                  <c:v>36183</c:v>
                </c:pt>
                <c:pt idx="9519">
                  <c:v>36184</c:v>
                </c:pt>
                <c:pt idx="9520">
                  <c:v>36185</c:v>
                </c:pt>
                <c:pt idx="9521">
                  <c:v>36186</c:v>
                </c:pt>
                <c:pt idx="9522">
                  <c:v>36187</c:v>
                </c:pt>
                <c:pt idx="9523">
                  <c:v>36188</c:v>
                </c:pt>
                <c:pt idx="9524">
                  <c:v>36189</c:v>
                </c:pt>
                <c:pt idx="9525">
                  <c:v>36190</c:v>
                </c:pt>
                <c:pt idx="9526">
                  <c:v>36191</c:v>
                </c:pt>
                <c:pt idx="9527">
                  <c:v>36192</c:v>
                </c:pt>
                <c:pt idx="9528">
                  <c:v>36193</c:v>
                </c:pt>
                <c:pt idx="9529">
                  <c:v>36194</c:v>
                </c:pt>
                <c:pt idx="9530">
                  <c:v>36195</c:v>
                </c:pt>
                <c:pt idx="9531">
                  <c:v>36196</c:v>
                </c:pt>
                <c:pt idx="9532">
                  <c:v>36197</c:v>
                </c:pt>
                <c:pt idx="9533">
                  <c:v>36198</c:v>
                </c:pt>
                <c:pt idx="9534">
                  <c:v>36199</c:v>
                </c:pt>
                <c:pt idx="9535">
                  <c:v>36200</c:v>
                </c:pt>
                <c:pt idx="9536">
                  <c:v>36201</c:v>
                </c:pt>
                <c:pt idx="9537">
                  <c:v>36202</c:v>
                </c:pt>
                <c:pt idx="9538">
                  <c:v>36203</c:v>
                </c:pt>
                <c:pt idx="9539">
                  <c:v>36204</c:v>
                </c:pt>
                <c:pt idx="9540">
                  <c:v>36205</c:v>
                </c:pt>
                <c:pt idx="9541">
                  <c:v>36206</c:v>
                </c:pt>
                <c:pt idx="9542">
                  <c:v>36207</c:v>
                </c:pt>
                <c:pt idx="9543">
                  <c:v>36208</c:v>
                </c:pt>
                <c:pt idx="9544">
                  <c:v>36209</c:v>
                </c:pt>
                <c:pt idx="9545">
                  <c:v>36210</c:v>
                </c:pt>
                <c:pt idx="9546">
                  <c:v>36211</c:v>
                </c:pt>
                <c:pt idx="9547">
                  <c:v>36212</c:v>
                </c:pt>
                <c:pt idx="9548">
                  <c:v>36213</c:v>
                </c:pt>
                <c:pt idx="9549">
                  <c:v>36214</c:v>
                </c:pt>
                <c:pt idx="9550">
                  <c:v>36215</c:v>
                </c:pt>
                <c:pt idx="9551">
                  <c:v>36216</c:v>
                </c:pt>
                <c:pt idx="9552">
                  <c:v>36217</c:v>
                </c:pt>
                <c:pt idx="9553">
                  <c:v>36218</c:v>
                </c:pt>
                <c:pt idx="9554">
                  <c:v>36219</c:v>
                </c:pt>
                <c:pt idx="9555">
                  <c:v>36220</c:v>
                </c:pt>
                <c:pt idx="9556">
                  <c:v>36221</c:v>
                </c:pt>
                <c:pt idx="9557">
                  <c:v>36222</c:v>
                </c:pt>
                <c:pt idx="9558">
                  <c:v>36223</c:v>
                </c:pt>
                <c:pt idx="9559">
                  <c:v>36224</c:v>
                </c:pt>
                <c:pt idx="9560">
                  <c:v>36225</c:v>
                </c:pt>
                <c:pt idx="9561">
                  <c:v>36226</c:v>
                </c:pt>
                <c:pt idx="9562">
                  <c:v>36227</c:v>
                </c:pt>
                <c:pt idx="9563">
                  <c:v>36228</c:v>
                </c:pt>
                <c:pt idx="9564">
                  <c:v>36229</c:v>
                </c:pt>
                <c:pt idx="9565">
                  <c:v>36230</c:v>
                </c:pt>
                <c:pt idx="9566">
                  <c:v>36231</c:v>
                </c:pt>
                <c:pt idx="9567">
                  <c:v>36232</c:v>
                </c:pt>
                <c:pt idx="9568">
                  <c:v>36233</c:v>
                </c:pt>
                <c:pt idx="9569">
                  <c:v>36234</c:v>
                </c:pt>
                <c:pt idx="9570">
                  <c:v>36235</c:v>
                </c:pt>
                <c:pt idx="9571">
                  <c:v>36236</c:v>
                </c:pt>
                <c:pt idx="9572">
                  <c:v>36237</c:v>
                </c:pt>
                <c:pt idx="9573">
                  <c:v>36238</c:v>
                </c:pt>
                <c:pt idx="9574">
                  <c:v>36239</c:v>
                </c:pt>
                <c:pt idx="9575">
                  <c:v>36240</c:v>
                </c:pt>
                <c:pt idx="9576">
                  <c:v>36241</c:v>
                </c:pt>
                <c:pt idx="9577">
                  <c:v>36242</c:v>
                </c:pt>
                <c:pt idx="9578">
                  <c:v>36243</c:v>
                </c:pt>
                <c:pt idx="9579">
                  <c:v>36244</c:v>
                </c:pt>
                <c:pt idx="9580">
                  <c:v>36245</c:v>
                </c:pt>
                <c:pt idx="9581">
                  <c:v>36246</c:v>
                </c:pt>
                <c:pt idx="9582">
                  <c:v>36247</c:v>
                </c:pt>
                <c:pt idx="9583">
                  <c:v>36248</c:v>
                </c:pt>
                <c:pt idx="9584">
                  <c:v>36249</c:v>
                </c:pt>
                <c:pt idx="9585">
                  <c:v>36250</c:v>
                </c:pt>
                <c:pt idx="9586">
                  <c:v>36251</c:v>
                </c:pt>
                <c:pt idx="9587">
                  <c:v>36252</c:v>
                </c:pt>
                <c:pt idx="9588">
                  <c:v>36253</c:v>
                </c:pt>
                <c:pt idx="9589">
                  <c:v>36254</c:v>
                </c:pt>
                <c:pt idx="9590">
                  <c:v>36255</c:v>
                </c:pt>
                <c:pt idx="9591">
                  <c:v>36256</c:v>
                </c:pt>
                <c:pt idx="9592">
                  <c:v>36257</c:v>
                </c:pt>
                <c:pt idx="9593">
                  <c:v>36258</c:v>
                </c:pt>
                <c:pt idx="9594">
                  <c:v>36259</c:v>
                </c:pt>
                <c:pt idx="9595">
                  <c:v>36260</c:v>
                </c:pt>
                <c:pt idx="9596">
                  <c:v>36261</c:v>
                </c:pt>
                <c:pt idx="9597">
                  <c:v>36262</c:v>
                </c:pt>
                <c:pt idx="9598">
                  <c:v>36263</c:v>
                </c:pt>
                <c:pt idx="9599">
                  <c:v>36264</c:v>
                </c:pt>
                <c:pt idx="9600">
                  <c:v>36265</c:v>
                </c:pt>
                <c:pt idx="9601">
                  <c:v>36266</c:v>
                </c:pt>
                <c:pt idx="9602">
                  <c:v>36267</c:v>
                </c:pt>
                <c:pt idx="9603">
                  <c:v>36268</c:v>
                </c:pt>
                <c:pt idx="9604">
                  <c:v>36269</c:v>
                </c:pt>
                <c:pt idx="9605">
                  <c:v>36270</c:v>
                </c:pt>
                <c:pt idx="9606">
                  <c:v>36271</c:v>
                </c:pt>
                <c:pt idx="9607">
                  <c:v>36272</c:v>
                </c:pt>
                <c:pt idx="9608">
                  <c:v>36273</c:v>
                </c:pt>
                <c:pt idx="9609">
                  <c:v>36274</c:v>
                </c:pt>
                <c:pt idx="9610">
                  <c:v>36275</c:v>
                </c:pt>
                <c:pt idx="9611">
                  <c:v>36276</c:v>
                </c:pt>
                <c:pt idx="9612">
                  <c:v>36277</c:v>
                </c:pt>
                <c:pt idx="9613">
                  <c:v>36278</c:v>
                </c:pt>
                <c:pt idx="9614">
                  <c:v>36279</c:v>
                </c:pt>
                <c:pt idx="9615">
                  <c:v>36280</c:v>
                </c:pt>
                <c:pt idx="9616">
                  <c:v>36281</c:v>
                </c:pt>
                <c:pt idx="9617">
                  <c:v>36282</c:v>
                </c:pt>
                <c:pt idx="9618">
                  <c:v>36283</c:v>
                </c:pt>
                <c:pt idx="9619">
                  <c:v>36284</c:v>
                </c:pt>
                <c:pt idx="9620">
                  <c:v>36285</c:v>
                </c:pt>
                <c:pt idx="9621">
                  <c:v>36286</c:v>
                </c:pt>
                <c:pt idx="9622">
                  <c:v>36287</c:v>
                </c:pt>
                <c:pt idx="9623">
                  <c:v>36288</c:v>
                </c:pt>
                <c:pt idx="9624">
                  <c:v>36289</c:v>
                </c:pt>
                <c:pt idx="9625">
                  <c:v>36290</c:v>
                </c:pt>
                <c:pt idx="9626">
                  <c:v>36291</c:v>
                </c:pt>
                <c:pt idx="9627">
                  <c:v>36292</c:v>
                </c:pt>
                <c:pt idx="9628">
                  <c:v>36293</c:v>
                </c:pt>
                <c:pt idx="9629">
                  <c:v>36294</c:v>
                </c:pt>
                <c:pt idx="9630">
                  <c:v>36295</c:v>
                </c:pt>
                <c:pt idx="9631">
                  <c:v>36296</c:v>
                </c:pt>
                <c:pt idx="9632">
                  <c:v>36297</c:v>
                </c:pt>
                <c:pt idx="9633">
                  <c:v>36298</c:v>
                </c:pt>
                <c:pt idx="9634">
                  <c:v>36299</c:v>
                </c:pt>
                <c:pt idx="9635">
                  <c:v>36300</c:v>
                </c:pt>
                <c:pt idx="9636">
                  <c:v>36301</c:v>
                </c:pt>
                <c:pt idx="9637">
                  <c:v>36302</c:v>
                </c:pt>
                <c:pt idx="9638">
                  <c:v>36303</c:v>
                </c:pt>
                <c:pt idx="9639">
                  <c:v>36304</c:v>
                </c:pt>
                <c:pt idx="9640">
                  <c:v>36305</c:v>
                </c:pt>
                <c:pt idx="9641">
                  <c:v>36306</c:v>
                </c:pt>
                <c:pt idx="9642">
                  <c:v>36307</c:v>
                </c:pt>
                <c:pt idx="9643">
                  <c:v>36308</c:v>
                </c:pt>
                <c:pt idx="9644">
                  <c:v>36309</c:v>
                </c:pt>
                <c:pt idx="9645">
                  <c:v>36310</c:v>
                </c:pt>
                <c:pt idx="9646">
                  <c:v>36311</c:v>
                </c:pt>
                <c:pt idx="9647">
                  <c:v>36312</c:v>
                </c:pt>
                <c:pt idx="9648">
                  <c:v>36313</c:v>
                </c:pt>
                <c:pt idx="9649">
                  <c:v>36314</c:v>
                </c:pt>
                <c:pt idx="9650">
                  <c:v>36315</c:v>
                </c:pt>
                <c:pt idx="9651">
                  <c:v>36316</c:v>
                </c:pt>
                <c:pt idx="9652">
                  <c:v>36317</c:v>
                </c:pt>
                <c:pt idx="9653">
                  <c:v>36318</c:v>
                </c:pt>
                <c:pt idx="9654">
                  <c:v>36319</c:v>
                </c:pt>
                <c:pt idx="9655">
                  <c:v>36320</c:v>
                </c:pt>
                <c:pt idx="9656">
                  <c:v>36321</c:v>
                </c:pt>
                <c:pt idx="9657">
                  <c:v>36322</c:v>
                </c:pt>
                <c:pt idx="9658">
                  <c:v>36323</c:v>
                </c:pt>
                <c:pt idx="9659">
                  <c:v>36324</c:v>
                </c:pt>
                <c:pt idx="9660">
                  <c:v>36325</c:v>
                </c:pt>
                <c:pt idx="9661">
                  <c:v>36326</c:v>
                </c:pt>
                <c:pt idx="9662">
                  <c:v>36327</c:v>
                </c:pt>
                <c:pt idx="9663">
                  <c:v>36328</c:v>
                </c:pt>
                <c:pt idx="9664">
                  <c:v>36329</c:v>
                </c:pt>
                <c:pt idx="9665">
                  <c:v>36330</c:v>
                </c:pt>
                <c:pt idx="9666">
                  <c:v>36331</c:v>
                </c:pt>
                <c:pt idx="9667">
                  <c:v>36332</c:v>
                </c:pt>
                <c:pt idx="9668">
                  <c:v>36333</c:v>
                </c:pt>
                <c:pt idx="9669">
                  <c:v>36334</c:v>
                </c:pt>
                <c:pt idx="9670">
                  <c:v>36335</c:v>
                </c:pt>
                <c:pt idx="9671">
                  <c:v>36336</c:v>
                </c:pt>
                <c:pt idx="9672">
                  <c:v>36337</c:v>
                </c:pt>
                <c:pt idx="9673">
                  <c:v>36338</c:v>
                </c:pt>
                <c:pt idx="9674">
                  <c:v>36339</c:v>
                </c:pt>
                <c:pt idx="9675">
                  <c:v>36340</c:v>
                </c:pt>
                <c:pt idx="9676">
                  <c:v>36341</c:v>
                </c:pt>
                <c:pt idx="9677">
                  <c:v>36342</c:v>
                </c:pt>
                <c:pt idx="9678">
                  <c:v>36343</c:v>
                </c:pt>
                <c:pt idx="9679">
                  <c:v>36344</c:v>
                </c:pt>
                <c:pt idx="9680">
                  <c:v>36345</c:v>
                </c:pt>
                <c:pt idx="9681">
                  <c:v>36346</c:v>
                </c:pt>
                <c:pt idx="9682">
                  <c:v>36347</c:v>
                </c:pt>
                <c:pt idx="9683">
                  <c:v>36348</c:v>
                </c:pt>
                <c:pt idx="9684">
                  <c:v>36349</c:v>
                </c:pt>
                <c:pt idx="9685">
                  <c:v>36350</c:v>
                </c:pt>
                <c:pt idx="9686">
                  <c:v>36351</c:v>
                </c:pt>
                <c:pt idx="9687">
                  <c:v>36352</c:v>
                </c:pt>
                <c:pt idx="9688">
                  <c:v>36353</c:v>
                </c:pt>
                <c:pt idx="9689">
                  <c:v>36354</c:v>
                </c:pt>
                <c:pt idx="9690">
                  <c:v>36355</c:v>
                </c:pt>
                <c:pt idx="9691">
                  <c:v>36356</c:v>
                </c:pt>
                <c:pt idx="9692">
                  <c:v>36357</c:v>
                </c:pt>
                <c:pt idx="9693">
                  <c:v>36358</c:v>
                </c:pt>
                <c:pt idx="9694">
                  <c:v>36359</c:v>
                </c:pt>
                <c:pt idx="9695">
                  <c:v>36360</c:v>
                </c:pt>
                <c:pt idx="9696">
                  <c:v>36361</c:v>
                </c:pt>
                <c:pt idx="9697">
                  <c:v>36362</c:v>
                </c:pt>
                <c:pt idx="9698">
                  <c:v>36363</c:v>
                </c:pt>
                <c:pt idx="9699">
                  <c:v>36364</c:v>
                </c:pt>
                <c:pt idx="9700">
                  <c:v>36365</c:v>
                </c:pt>
                <c:pt idx="9701">
                  <c:v>36366</c:v>
                </c:pt>
                <c:pt idx="9702">
                  <c:v>36367</c:v>
                </c:pt>
                <c:pt idx="9703">
                  <c:v>36368</c:v>
                </c:pt>
                <c:pt idx="9704">
                  <c:v>36369</c:v>
                </c:pt>
                <c:pt idx="9705">
                  <c:v>36370</c:v>
                </c:pt>
                <c:pt idx="9706">
                  <c:v>36371</c:v>
                </c:pt>
                <c:pt idx="9707">
                  <c:v>36372</c:v>
                </c:pt>
                <c:pt idx="9708">
                  <c:v>36373</c:v>
                </c:pt>
                <c:pt idx="9709">
                  <c:v>36374</c:v>
                </c:pt>
                <c:pt idx="9710">
                  <c:v>36375</c:v>
                </c:pt>
                <c:pt idx="9711">
                  <c:v>36376</c:v>
                </c:pt>
                <c:pt idx="9712">
                  <c:v>36377</c:v>
                </c:pt>
                <c:pt idx="9713">
                  <c:v>36378</c:v>
                </c:pt>
                <c:pt idx="9714">
                  <c:v>36379</c:v>
                </c:pt>
                <c:pt idx="9715">
                  <c:v>36380</c:v>
                </c:pt>
                <c:pt idx="9716">
                  <c:v>36381</c:v>
                </c:pt>
                <c:pt idx="9717">
                  <c:v>36382</c:v>
                </c:pt>
                <c:pt idx="9718">
                  <c:v>36383</c:v>
                </c:pt>
                <c:pt idx="9719">
                  <c:v>36384</c:v>
                </c:pt>
                <c:pt idx="9720">
                  <c:v>36385</c:v>
                </c:pt>
                <c:pt idx="9721">
                  <c:v>36386</c:v>
                </c:pt>
                <c:pt idx="9722">
                  <c:v>36387</c:v>
                </c:pt>
                <c:pt idx="9723">
                  <c:v>36388</c:v>
                </c:pt>
                <c:pt idx="9724">
                  <c:v>36389</c:v>
                </c:pt>
                <c:pt idx="9725">
                  <c:v>36390</c:v>
                </c:pt>
                <c:pt idx="9726">
                  <c:v>36391</c:v>
                </c:pt>
                <c:pt idx="9727">
                  <c:v>36392</c:v>
                </c:pt>
                <c:pt idx="9728">
                  <c:v>36393</c:v>
                </c:pt>
                <c:pt idx="9729">
                  <c:v>36394</c:v>
                </c:pt>
                <c:pt idx="9730">
                  <c:v>36395</c:v>
                </c:pt>
                <c:pt idx="9731">
                  <c:v>36396</c:v>
                </c:pt>
                <c:pt idx="9732">
                  <c:v>36397</c:v>
                </c:pt>
                <c:pt idx="9733">
                  <c:v>36398</c:v>
                </c:pt>
                <c:pt idx="9734">
                  <c:v>36399</c:v>
                </c:pt>
                <c:pt idx="9735">
                  <c:v>36400</c:v>
                </c:pt>
                <c:pt idx="9736">
                  <c:v>36401</c:v>
                </c:pt>
                <c:pt idx="9737">
                  <c:v>36402</c:v>
                </c:pt>
                <c:pt idx="9738">
                  <c:v>36403</c:v>
                </c:pt>
                <c:pt idx="9739">
                  <c:v>36404</c:v>
                </c:pt>
                <c:pt idx="9740">
                  <c:v>36405</c:v>
                </c:pt>
                <c:pt idx="9741">
                  <c:v>36406</c:v>
                </c:pt>
                <c:pt idx="9742">
                  <c:v>36407</c:v>
                </c:pt>
                <c:pt idx="9743">
                  <c:v>36408</c:v>
                </c:pt>
                <c:pt idx="9744">
                  <c:v>36409</c:v>
                </c:pt>
                <c:pt idx="9745">
                  <c:v>36410</c:v>
                </c:pt>
                <c:pt idx="9746">
                  <c:v>36411</c:v>
                </c:pt>
                <c:pt idx="9747">
                  <c:v>36412</c:v>
                </c:pt>
                <c:pt idx="9748">
                  <c:v>36413</c:v>
                </c:pt>
                <c:pt idx="9749">
                  <c:v>36414</c:v>
                </c:pt>
                <c:pt idx="9750">
                  <c:v>36415</c:v>
                </c:pt>
                <c:pt idx="9751">
                  <c:v>36416</c:v>
                </c:pt>
                <c:pt idx="9752">
                  <c:v>36417</c:v>
                </c:pt>
                <c:pt idx="9753">
                  <c:v>36418</c:v>
                </c:pt>
                <c:pt idx="9754">
                  <c:v>36419</c:v>
                </c:pt>
                <c:pt idx="9755">
                  <c:v>36420</c:v>
                </c:pt>
                <c:pt idx="9756">
                  <c:v>36421</c:v>
                </c:pt>
                <c:pt idx="9757">
                  <c:v>36422</c:v>
                </c:pt>
                <c:pt idx="9758">
                  <c:v>36423</c:v>
                </c:pt>
                <c:pt idx="9759">
                  <c:v>36424</c:v>
                </c:pt>
                <c:pt idx="9760">
                  <c:v>36425</c:v>
                </c:pt>
                <c:pt idx="9761">
                  <c:v>36426</c:v>
                </c:pt>
                <c:pt idx="9762">
                  <c:v>36427</c:v>
                </c:pt>
                <c:pt idx="9763">
                  <c:v>36428</c:v>
                </c:pt>
                <c:pt idx="9764">
                  <c:v>36429</c:v>
                </c:pt>
                <c:pt idx="9765">
                  <c:v>36430</c:v>
                </c:pt>
                <c:pt idx="9766">
                  <c:v>36431</c:v>
                </c:pt>
                <c:pt idx="9767">
                  <c:v>36432</c:v>
                </c:pt>
                <c:pt idx="9768">
                  <c:v>36433</c:v>
                </c:pt>
                <c:pt idx="9769">
                  <c:v>36434</c:v>
                </c:pt>
                <c:pt idx="9770">
                  <c:v>36435</c:v>
                </c:pt>
                <c:pt idx="9771">
                  <c:v>36436</c:v>
                </c:pt>
                <c:pt idx="9772">
                  <c:v>36437</c:v>
                </c:pt>
                <c:pt idx="9773">
                  <c:v>36438</c:v>
                </c:pt>
                <c:pt idx="9774">
                  <c:v>36439</c:v>
                </c:pt>
                <c:pt idx="9775">
                  <c:v>36440</c:v>
                </c:pt>
                <c:pt idx="9776">
                  <c:v>36441</c:v>
                </c:pt>
                <c:pt idx="9777">
                  <c:v>36442</c:v>
                </c:pt>
                <c:pt idx="9778">
                  <c:v>36443</c:v>
                </c:pt>
                <c:pt idx="9779">
                  <c:v>36444</c:v>
                </c:pt>
                <c:pt idx="9780">
                  <c:v>36445</c:v>
                </c:pt>
                <c:pt idx="9781">
                  <c:v>36446</c:v>
                </c:pt>
                <c:pt idx="9782">
                  <c:v>36447</c:v>
                </c:pt>
                <c:pt idx="9783">
                  <c:v>36448</c:v>
                </c:pt>
                <c:pt idx="9784">
                  <c:v>36449</c:v>
                </c:pt>
                <c:pt idx="9785">
                  <c:v>36450</c:v>
                </c:pt>
                <c:pt idx="9786">
                  <c:v>36451</c:v>
                </c:pt>
                <c:pt idx="9787">
                  <c:v>36452</c:v>
                </c:pt>
                <c:pt idx="9788">
                  <c:v>36453</c:v>
                </c:pt>
                <c:pt idx="9789">
                  <c:v>36454</c:v>
                </c:pt>
                <c:pt idx="9790">
                  <c:v>36455</c:v>
                </c:pt>
                <c:pt idx="9791">
                  <c:v>36456</c:v>
                </c:pt>
                <c:pt idx="9792">
                  <c:v>36457</c:v>
                </c:pt>
                <c:pt idx="9793">
                  <c:v>36458</c:v>
                </c:pt>
                <c:pt idx="9794">
                  <c:v>36459</c:v>
                </c:pt>
                <c:pt idx="9795">
                  <c:v>36460</c:v>
                </c:pt>
                <c:pt idx="9796">
                  <c:v>36461</c:v>
                </c:pt>
                <c:pt idx="9797">
                  <c:v>36462</c:v>
                </c:pt>
                <c:pt idx="9798">
                  <c:v>36463</c:v>
                </c:pt>
                <c:pt idx="9799">
                  <c:v>36464</c:v>
                </c:pt>
                <c:pt idx="9800">
                  <c:v>36465</c:v>
                </c:pt>
                <c:pt idx="9801">
                  <c:v>36466</c:v>
                </c:pt>
                <c:pt idx="9802">
                  <c:v>36467</c:v>
                </c:pt>
                <c:pt idx="9803">
                  <c:v>36468</c:v>
                </c:pt>
                <c:pt idx="9804">
                  <c:v>36469</c:v>
                </c:pt>
                <c:pt idx="9805">
                  <c:v>36470</c:v>
                </c:pt>
                <c:pt idx="9806">
                  <c:v>36471</c:v>
                </c:pt>
                <c:pt idx="9807">
                  <c:v>36472</c:v>
                </c:pt>
                <c:pt idx="9808">
                  <c:v>36473</c:v>
                </c:pt>
                <c:pt idx="9809">
                  <c:v>36474</c:v>
                </c:pt>
                <c:pt idx="9810">
                  <c:v>36475</c:v>
                </c:pt>
                <c:pt idx="9811">
                  <c:v>36476</c:v>
                </c:pt>
                <c:pt idx="9812">
                  <c:v>36477</c:v>
                </c:pt>
                <c:pt idx="9813">
                  <c:v>36478</c:v>
                </c:pt>
                <c:pt idx="9814">
                  <c:v>36479</c:v>
                </c:pt>
                <c:pt idx="9815">
                  <c:v>36480</c:v>
                </c:pt>
                <c:pt idx="9816">
                  <c:v>36481</c:v>
                </c:pt>
                <c:pt idx="9817">
                  <c:v>36482</c:v>
                </c:pt>
                <c:pt idx="9818">
                  <c:v>36483</c:v>
                </c:pt>
                <c:pt idx="9819">
                  <c:v>36484</c:v>
                </c:pt>
                <c:pt idx="9820">
                  <c:v>36485</c:v>
                </c:pt>
                <c:pt idx="9821">
                  <c:v>36486</c:v>
                </c:pt>
                <c:pt idx="9822">
                  <c:v>36487</c:v>
                </c:pt>
                <c:pt idx="9823">
                  <c:v>36488</c:v>
                </c:pt>
                <c:pt idx="9824">
                  <c:v>36489</c:v>
                </c:pt>
                <c:pt idx="9825">
                  <c:v>36490</c:v>
                </c:pt>
                <c:pt idx="9826">
                  <c:v>36491</c:v>
                </c:pt>
                <c:pt idx="9827">
                  <c:v>36492</c:v>
                </c:pt>
                <c:pt idx="9828">
                  <c:v>36493</c:v>
                </c:pt>
                <c:pt idx="9829">
                  <c:v>36494</c:v>
                </c:pt>
                <c:pt idx="9830">
                  <c:v>36495</c:v>
                </c:pt>
                <c:pt idx="9831">
                  <c:v>36496</c:v>
                </c:pt>
                <c:pt idx="9832">
                  <c:v>36497</c:v>
                </c:pt>
                <c:pt idx="9833">
                  <c:v>36498</c:v>
                </c:pt>
                <c:pt idx="9834">
                  <c:v>36499</c:v>
                </c:pt>
                <c:pt idx="9835">
                  <c:v>36500</c:v>
                </c:pt>
                <c:pt idx="9836">
                  <c:v>36501</c:v>
                </c:pt>
                <c:pt idx="9837">
                  <c:v>36502</c:v>
                </c:pt>
                <c:pt idx="9838">
                  <c:v>36503</c:v>
                </c:pt>
                <c:pt idx="9839">
                  <c:v>36504</c:v>
                </c:pt>
                <c:pt idx="9840">
                  <c:v>36505</c:v>
                </c:pt>
                <c:pt idx="9841">
                  <c:v>36506</c:v>
                </c:pt>
                <c:pt idx="9842">
                  <c:v>36507</c:v>
                </c:pt>
                <c:pt idx="9843">
                  <c:v>36508</c:v>
                </c:pt>
                <c:pt idx="9844">
                  <c:v>36509</c:v>
                </c:pt>
                <c:pt idx="9845">
                  <c:v>36510</c:v>
                </c:pt>
                <c:pt idx="9846">
                  <c:v>36511</c:v>
                </c:pt>
                <c:pt idx="9847">
                  <c:v>36512</c:v>
                </c:pt>
                <c:pt idx="9848">
                  <c:v>36513</c:v>
                </c:pt>
                <c:pt idx="9849">
                  <c:v>36514</c:v>
                </c:pt>
                <c:pt idx="9850">
                  <c:v>36515</c:v>
                </c:pt>
                <c:pt idx="9851">
                  <c:v>36516</c:v>
                </c:pt>
                <c:pt idx="9852">
                  <c:v>36517</c:v>
                </c:pt>
                <c:pt idx="9853">
                  <c:v>36518</c:v>
                </c:pt>
                <c:pt idx="9854">
                  <c:v>36519</c:v>
                </c:pt>
                <c:pt idx="9855">
                  <c:v>36520</c:v>
                </c:pt>
                <c:pt idx="9856">
                  <c:v>36521</c:v>
                </c:pt>
                <c:pt idx="9857">
                  <c:v>36522</c:v>
                </c:pt>
                <c:pt idx="9858">
                  <c:v>36523</c:v>
                </c:pt>
                <c:pt idx="9859">
                  <c:v>36524</c:v>
                </c:pt>
                <c:pt idx="9860">
                  <c:v>36525</c:v>
                </c:pt>
                <c:pt idx="9861">
                  <c:v>36526</c:v>
                </c:pt>
                <c:pt idx="9862">
                  <c:v>36527</c:v>
                </c:pt>
                <c:pt idx="9863">
                  <c:v>36528</c:v>
                </c:pt>
                <c:pt idx="9864">
                  <c:v>36529</c:v>
                </c:pt>
                <c:pt idx="9865">
                  <c:v>36530</c:v>
                </c:pt>
                <c:pt idx="9866">
                  <c:v>36531</c:v>
                </c:pt>
                <c:pt idx="9867">
                  <c:v>36532</c:v>
                </c:pt>
                <c:pt idx="9868">
                  <c:v>36533</c:v>
                </c:pt>
                <c:pt idx="9869">
                  <c:v>36534</c:v>
                </c:pt>
                <c:pt idx="9870">
                  <c:v>36535</c:v>
                </c:pt>
                <c:pt idx="9871">
                  <c:v>36536</c:v>
                </c:pt>
                <c:pt idx="9872">
                  <c:v>36537</c:v>
                </c:pt>
                <c:pt idx="9873">
                  <c:v>36538</c:v>
                </c:pt>
                <c:pt idx="9874">
                  <c:v>36539</c:v>
                </c:pt>
                <c:pt idx="9875">
                  <c:v>36540</c:v>
                </c:pt>
                <c:pt idx="9876">
                  <c:v>36541</c:v>
                </c:pt>
                <c:pt idx="9877">
                  <c:v>36542</c:v>
                </c:pt>
                <c:pt idx="9878">
                  <c:v>36543</c:v>
                </c:pt>
                <c:pt idx="9879">
                  <c:v>36544</c:v>
                </c:pt>
                <c:pt idx="9880">
                  <c:v>36545</c:v>
                </c:pt>
                <c:pt idx="9881">
                  <c:v>36546</c:v>
                </c:pt>
                <c:pt idx="9882">
                  <c:v>36547</c:v>
                </c:pt>
                <c:pt idx="9883">
                  <c:v>36548</c:v>
                </c:pt>
                <c:pt idx="9884">
                  <c:v>36549</c:v>
                </c:pt>
                <c:pt idx="9885">
                  <c:v>36550</c:v>
                </c:pt>
                <c:pt idx="9886">
                  <c:v>36551</c:v>
                </c:pt>
                <c:pt idx="9887">
                  <c:v>36552</c:v>
                </c:pt>
                <c:pt idx="9888">
                  <c:v>36553</c:v>
                </c:pt>
                <c:pt idx="9889">
                  <c:v>36554</c:v>
                </c:pt>
                <c:pt idx="9890">
                  <c:v>36555</c:v>
                </c:pt>
                <c:pt idx="9891">
                  <c:v>36556</c:v>
                </c:pt>
                <c:pt idx="9892">
                  <c:v>36557</c:v>
                </c:pt>
                <c:pt idx="9893">
                  <c:v>36558</c:v>
                </c:pt>
                <c:pt idx="9894">
                  <c:v>36559</c:v>
                </c:pt>
                <c:pt idx="9895">
                  <c:v>36560</c:v>
                </c:pt>
                <c:pt idx="9896">
                  <c:v>36561</c:v>
                </c:pt>
                <c:pt idx="9897">
                  <c:v>36562</c:v>
                </c:pt>
                <c:pt idx="9898">
                  <c:v>36563</c:v>
                </c:pt>
                <c:pt idx="9899">
                  <c:v>36564</c:v>
                </c:pt>
                <c:pt idx="9900">
                  <c:v>36565</c:v>
                </c:pt>
                <c:pt idx="9901">
                  <c:v>36566</c:v>
                </c:pt>
                <c:pt idx="9902">
                  <c:v>36567</c:v>
                </c:pt>
                <c:pt idx="9903">
                  <c:v>36568</c:v>
                </c:pt>
                <c:pt idx="9904">
                  <c:v>36569</c:v>
                </c:pt>
                <c:pt idx="9905">
                  <c:v>36570</c:v>
                </c:pt>
                <c:pt idx="9906">
                  <c:v>36571</c:v>
                </c:pt>
                <c:pt idx="9907">
                  <c:v>36572</c:v>
                </c:pt>
                <c:pt idx="9908">
                  <c:v>36573</c:v>
                </c:pt>
                <c:pt idx="9909">
                  <c:v>36574</c:v>
                </c:pt>
                <c:pt idx="9910">
                  <c:v>36575</c:v>
                </c:pt>
                <c:pt idx="9911">
                  <c:v>36576</c:v>
                </c:pt>
                <c:pt idx="9912">
                  <c:v>36577</c:v>
                </c:pt>
                <c:pt idx="9913">
                  <c:v>36578</c:v>
                </c:pt>
                <c:pt idx="9914">
                  <c:v>36579</c:v>
                </c:pt>
                <c:pt idx="9915">
                  <c:v>36580</c:v>
                </c:pt>
                <c:pt idx="9916">
                  <c:v>36581</c:v>
                </c:pt>
                <c:pt idx="9917">
                  <c:v>36582</c:v>
                </c:pt>
                <c:pt idx="9918">
                  <c:v>36583</c:v>
                </c:pt>
                <c:pt idx="9919">
                  <c:v>36584</c:v>
                </c:pt>
                <c:pt idx="9920">
                  <c:v>36585</c:v>
                </c:pt>
                <c:pt idx="9921">
                  <c:v>36586</c:v>
                </c:pt>
                <c:pt idx="9922">
                  <c:v>36587</c:v>
                </c:pt>
                <c:pt idx="9923">
                  <c:v>36588</c:v>
                </c:pt>
                <c:pt idx="9924">
                  <c:v>36589</c:v>
                </c:pt>
                <c:pt idx="9925">
                  <c:v>36590</c:v>
                </c:pt>
                <c:pt idx="9926">
                  <c:v>36591</c:v>
                </c:pt>
                <c:pt idx="9927">
                  <c:v>36592</c:v>
                </c:pt>
                <c:pt idx="9928">
                  <c:v>36593</c:v>
                </c:pt>
                <c:pt idx="9929">
                  <c:v>36594</c:v>
                </c:pt>
                <c:pt idx="9930">
                  <c:v>36595</c:v>
                </c:pt>
                <c:pt idx="9931">
                  <c:v>36596</c:v>
                </c:pt>
                <c:pt idx="9932">
                  <c:v>36597</c:v>
                </c:pt>
                <c:pt idx="9933">
                  <c:v>36598</c:v>
                </c:pt>
                <c:pt idx="9934">
                  <c:v>36599</c:v>
                </c:pt>
                <c:pt idx="9935">
                  <c:v>36600</c:v>
                </c:pt>
                <c:pt idx="9936">
                  <c:v>36601</c:v>
                </c:pt>
                <c:pt idx="9937">
                  <c:v>36602</c:v>
                </c:pt>
                <c:pt idx="9938">
                  <c:v>36603</c:v>
                </c:pt>
                <c:pt idx="9939">
                  <c:v>36604</c:v>
                </c:pt>
                <c:pt idx="9940">
                  <c:v>36605</c:v>
                </c:pt>
                <c:pt idx="9941">
                  <c:v>36606</c:v>
                </c:pt>
                <c:pt idx="9942">
                  <c:v>36607</c:v>
                </c:pt>
                <c:pt idx="9943">
                  <c:v>36608</c:v>
                </c:pt>
                <c:pt idx="9944">
                  <c:v>36609</c:v>
                </c:pt>
                <c:pt idx="9945">
                  <c:v>36610</c:v>
                </c:pt>
                <c:pt idx="9946">
                  <c:v>36611</c:v>
                </c:pt>
                <c:pt idx="9947">
                  <c:v>36612</c:v>
                </c:pt>
                <c:pt idx="9948">
                  <c:v>36613</c:v>
                </c:pt>
                <c:pt idx="9949">
                  <c:v>36614</c:v>
                </c:pt>
                <c:pt idx="9950">
                  <c:v>36615</c:v>
                </c:pt>
                <c:pt idx="9951">
                  <c:v>36616</c:v>
                </c:pt>
                <c:pt idx="9952">
                  <c:v>36617</c:v>
                </c:pt>
                <c:pt idx="9953">
                  <c:v>36618</c:v>
                </c:pt>
                <c:pt idx="9954">
                  <c:v>36619</c:v>
                </c:pt>
                <c:pt idx="9955">
                  <c:v>36620</c:v>
                </c:pt>
                <c:pt idx="9956">
                  <c:v>36621</c:v>
                </c:pt>
                <c:pt idx="9957">
                  <c:v>36622</c:v>
                </c:pt>
                <c:pt idx="9958">
                  <c:v>36623</c:v>
                </c:pt>
                <c:pt idx="9959">
                  <c:v>36624</c:v>
                </c:pt>
                <c:pt idx="9960">
                  <c:v>36625</c:v>
                </c:pt>
                <c:pt idx="9961">
                  <c:v>36626</c:v>
                </c:pt>
                <c:pt idx="9962">
                  <c:v>36627</c:v>
                </c:pt>
                <c:pt idx="9963">
                  <c:v>36628</c:v>
                </c:pt>
                <c:pt idx="9964">
                  <c:v>36629</c:v>
                </c:pt>
                <c:pt idx="9965">
                  <c:v>36630</c:v>
                </c:pt>
                <c:pt idx="9966">
                  <c:v>36631</c:v>
                </c:pt>
                <c:pt idx="9967">
                  <c:v>36632</c:v>
                </c:pt>
                <c:pt idx="9968">
                  <c:v>36633</c:v>
                </c:pt>
                <c:pt idx="9969">
                  <c:v>36634</c:v>
                </c:pt>
                <c:pt idx="9970">
                  <c:v>36635</c:v>
                </c:pt>
                <c:pt idx="9971">
                  <c:v>36636</c:v>
                </c:pt>
                <c:pt idx="9972">
                  <c:v>36637</c:v>
                </c:pt>
                <c:pt idx="9973">
                  <c:v>36638</c:v>
                </c:pt>
                <c:pt idx="9974">
                  <c:v>36639</c:v>
                </c:pt>
                <c:pt idx="9975">
                  <c:v>36640</c:v>
                </c:pt>
                <c:pt idx="9976">
                  <c:v>36641</c:v>
                </c:pt>
                <c:pt idx="9977">
                  <c:v>36642</c:v>
                </c:pt>
                <c:pt idx="9978">
                  <c:v>36643</c:v>
                </c:pt>
                <c:pt idx="9979">
                  <c:v>36644</c:v>
                </c:pt>
                <c:pt idx="9980">
                  <c:v>36645</c:v>
                </c:pt>
                <c:pt idx="9981">
                  <c:v>36646</c:v>
                </c:pt>
                <c:pt idx="9982">
                  <c:v>36647</c:v>
                </c:pt>
                <c:pt idx="9983">
                  <c:v>36648</c:v>
                </c:pt>
                <c:pt idx="9984">
                  <c:v>36649</c:v>
                </c:pt>
                <c:pt idx="9985">
                  <c:v>36650</c:v>
                </c:pt>
                <c:pt idx="9986">
                  <c:v>36651</c:v>
                </c:pt>
                <c:pt idx="9987">
                  <c:v>36652</c:v>
                </c:pt>
                <c:pt idx="9988">
                  <c:v>36653</c:v>
                </c:pt>
                <c:pt idx="9989">
                  <c:v>36654</c:v>
                </c:pt>
                <c:pt idx="9990">
                  <c:v>36655</c:v>
                </c:pt>
                <c:pt idx="9991">
                  <c:v>36656</c:v>
                </c:pt>
                <c:pt idx="9992">
                  <c:v>36657</c:v>
                </c:pt>
                <c:pt idx="9993">
                  <c:v>36658</c:v>
                </c:pt>
                <c:pt idx="9994">
                  <c:v>36659</c:v>
                </c:pt>
                <c:pt idx="9995">
                  <c:v>36660</c:v>
                </c:pt>
                <c:pt idx="9996">
                  <c:v>36661</c:v>
                </c:pt>
                <c:pt idx="9997">
                  <c:v>36662</c:v>
                </c:pt>
                <c:pt idx="9998">
                  <c:v>36663</c:v>
                </c:pt>
                <c:pt idx="9999">
                  <c:v>36664</c:v>
                </c:pt>
                <c:pt idx="10000">
                  <c:v>36665</c:v>
                </c:pt>
                <c:pt idx="10001">
                  <c:v>36666</c:v>
                </c:pt>
                <c:pt idx="10002">
                  <c:v>36667</c:v>
                </c:pt>
                <c:pt idx="10003">
                  <c:v>36668</c:v>
                </c:pt>
                <c:pt idx="10004">
                  <c:v>36669</c:v>
                </c:pt>
                <c:pt idx="10005">
                  <c:v>36670</c:v>
                </c:pt>
                <c:pt idx="10006">
                  <c:v>36671</c:v>
                </c:pt>
                <c:pt idx="10007">
                  <c:v>36672</c:v>
                </c:pt>
                <c:pt idx="10008">
                  <c:v>36673</c:v>
                </c:pt>
                <c:pt idx="10009">
                  <c:v>36674</c:v>
                </c:pt>
                <c:pt idx="10010">
                  <c:v>36675</c:v>
                </c:pt>
                <c:pt idx="10011">
                  <c:v>36676</c:v>
                </c:pt>
                <c:pt idx="10012">
                  <c:v>36677</c:v>
                </c:pt>
                <c:pt idx="10013">
                  <c:v>36678</c:v>
                </c:pt>
                <c:pt idx="10014">
                  <c:v>36679</c:v>
                </c:pt>
                <c:pt idx="10015">
                  <c:v>36680</c:v>
                </c:pt>
                <c:pt idx="10016">
                  <c:v>36681</c:v>
                </c:pt>
                <c:pt idx="10017">
                  <c:v>36682</c:v>
                </c:pt>
                <c:pt idx="10018">
                  <c:v>36683</c:v>
                </c:pt>
                <c:pt idx="10019">
                  <c:v>36684</c:v>
                </c:pt>
                <c:pt idx="10020">
                  <c:v>36685</c:v>
                </c:pt>
                <c:pt idx="10021">
                  <c:v>36686</c:v>
                </c:pt>
                <c:pt idx="10022">
                  <c:v>36687</c:v>
                </c:pt>
                <c:pt idx="10023">
                  <c:v>36688</c:v>
                </c:pt>
                <c:pt idx="10024">
                  <c:v>36689</c:v>
                </c:pt>
                <c:pt idx="10025">
                  <c:v>36690</c:v>
                </c:pt>
                <c:pt idx="10026">
                  <c:v>36691</c:v>
                </c:pt>
                <c:pt idx="10027">
                  <c:v>36692</c:v>
                </c:pt>
                <c:pt idx="10028">
                  <c:v>36693</c:v>
                </c:pt>
                <c:pt idx="10029">
                  <c:v>36694</c:v>
                </c:pt>
                <c:pt idx="10030">
                  <c:v>36695</c:v>
                </c:pt>
                <c:pt idx="10031">
                  <c:v>36696</c:v>
                </c:pt>
                <c:pt idx="10032">
                  <c:v>36697</c:v>
                </c:pt>
                <c:pt idx="10033">
                  <c:v>36698</c:v>
                </c:pt>
                <c:pt idx="10034">
                  <c:v>36699</c:v>
                </c:pt>
                <c:pt idx="10035">
                  <c:v>36700</c:v>
                </c:pt>
                <c:pt idx="10036">
                  <c:v>36701</c:v>
                </c:pt>
                <c:pt idx="10037">
                  <c:v>36702</c:v>
                </c:pt>
                <c:pt idx="10038">
                  <c:v>36703</c:v>
                </c:pt>
                <c:pt idx="10039">
                  <c:v>36704</c:v>
                </c:pt>
                <c:pt idx="10040">
                  <c:v>36705</c:v>
                </c:pt>
                <c:pt idx="10041">
                  <c:v>36706</c:v>
                </c:pt>
                <c:pt idx="10042">
                  <c:v>36707</c:v>
                </c:pt>
                <c:pt idx="10043">
                  <c:v>36708</c:v>
                </c:pt>
                <c:pt idx="10044">
                  <c:v>36709</c:v>
                </c:pt>
                <c:pt idx="10045">
                  <c:v>36710</c:v>
                </c:pt>
                <c:pt idx="10046">
                  <c:v>36711</c:v>
                </c:pt>
                <c:pt idx="10047">
                  <c:v>36712</c:v>
                </c:pt>
                <c:pt idx="10048">
                  <c:v>36713</c:v>
                </c:pt>
                <c:pt idx="10049">
                  <c:v>36714</c:v>
                </c:pt>
                <c:pt idx="10050">
                  <c:v>36715</c:v>
                </c:pt>
                <c:pt idx="10051">
                  <c:v>36716</c:v>
                </c:pt>
                <c:pt idx="10052">
                  <c:v>36717</c:v>
                </c:pt>
                <c:pt idx="10053">
                  <c:v>36718</c:v>
                </c:pt>
                <c:pt idx="10054">
                  <c:v>36719</c:v>
                </c:pt>
                <c:pt idx="10055">
                  <c:v>36720</c:v>
                </c:pt>
                <c:pt idx="10056">
                  <c:v>36721</c:v>
                </c:pt>
                <c:pt idx="10057">
                  <c:v>36722</c:v>
                </c:pt>
                <c:pt idx="10058">
                  <c:v>36723</c:v>
                </c:pt>
                <c:pt idx="10059">
                  <c:v>36724</c:v>
                </c:pt>
                <c:pt idx="10060">
                  <c:v>36725</c:v>
                </c:pt>
                <c:pt idx="10061">
                  <c:v>36726</c:v>
                </c:pt>
                <c:pt idx="10062">
                  <c:v>36727</c:v>
                </c:pt>
                <c:pt idx="10063">
                  <c:v>36728</c:v>
                </c:pt>
                <c:pt idx="10064">
                  <c:v>36729</c:v>
                </c:pt>
                <c:pt idx="10065">
                  <c:v>36730</c:v>
                </c:pt>
                <c:pt idx="10066">
                  <c:v>36731</c:v>
                </c:pt>
                <c:pt idx="10067">
                  <c:v>36732</c:v>
                </c:pt>
                <c:pt idx="10068">
                  <c:v>36733</c:v>
                </c:pt>
                <c:pt idx="10069">
                  <c:v>36734</c:v>
                </c:pt>
                <c:pt idx="10070">
                  <c:v>36735</c:v>
                </c:pt>
                <c:pt idx="10071">
                  <c:v>36736</c:v>
                </c:pt>
                <c:pt idx="10072">
                  <c:v>36737</c:v>
                </c:pt>
                <c:pt idx="10073">
                  <c:v>36738</c:v>
                </c:pt>
                <c:pt idx="10074">
                  <c:v>36739</c:v>
                </c:pt>
                <c:pt idx="10075">
                  <c:v>36740</c:v>
                </c:pt>
                <c:pt idx="10076">
                  <c:v>36741</c:v>
                </c:pt>
                <c:pt idx="10077">
                  <c:v>36742</c:v>
                </c:pt>
                <c:pt idx="10078">
                  <c:v>36743</c:v>
                </c:pt>
                <c:pt idx="10079">
                  <c:v>36744</c:v>
                </c:pt>
                <c:pt idx="10080">
                  <c:v>36745</c:v>
                </c:pt>
                <c:pt idx="10081">
                  <c:v>36746</c:v>
                </c:pt>
                <c:pt idx="10082">
                  <c:v>36747</c:v>
                </c:pt>
                <c:pt idx="10083">
                  <c:v>36748</c:v>
                </c:pt>
                <c:pt idx="10084">
                  <c:v>36749</c:v>
                </c:pt>
                <c:pt idx="10085">
                  <c:v>36750</c:v>
                </c:pt>
                <c:pt idx="10086">
                  <c:v>36751</c:v>
                </c:pt>
                <c:pt idx="10087">
                  <c:v>36752</c:v>
                </c:pt>
                <c:pt idx="10088">
                  <c:v>36753</c:v>
                </c:pt>
                <c:pt idx="10089">
                  <c:v>36754</c:v>
                </c:pt>
                <c:pt idx="10090">
                  <c:v>36755</c:v>
                </c:pt>
                <c:pt idx="10091">
                  <c:v>36756</c:v>
                </c:pt>
                <c:pt idx="10092">
                  <c:v>36757</c:v>
                </c:pt>
                <c:pt idx="10093">
                  <c:v>36758</c:v>
                </c:pt>
                <c:pt idx="10094">
                  <c:v>36759</c:v>
                </c:pt>
                <c:pt idx="10095">
                  <c:v>36760</c:v>
                </c:pt>
                <c:pt idx="10096">
                  <c:v>36761</c:v>
                </c:pt>
                <c:pt idx="10097">
                  <c:v>36762</c:v>
                </c:pt>
                <c:pt idx="10098">
                  <c:v>36763</c:v>
                </c:pt>
                <c:pt idx="10099">
                  <c:v>36764</c:v>
                </c:pt>
                <c:pt idx="10100">
                  <c:v>36765</c:v>
                </c:pt>
                <c:pt idx="10101">
                  <c:v>36766</c:v>
                </c:pt>
                <c:pt idx="10102">
                  <c:v>36767</c:v>
                </c:pt>
                <c:pt idx="10103">
                  <c:v>36768</c:v>
                </c:pt>
                <c:pt idx="10104">
                  <c:v>36769</c:v>
                </c:pt>
                <c:pt idx="10105">
                  <c:v>36770</c:v>
                </c:pt>
                <c:pt idx="10106">
                  <c:v>36771</c:v>
                </c:pt>
                <c:pt idx="10107">
                  <c:v>36772</c:v>
                </c:pt>
                <c:pt idx="10108">
                  <c:v>36773</c:v>
                </c:pt>
                <c:pt idx="10109">
                  <c:v>36774</c:v>
                </c:pt>
                <c:pt idx="10110">
                  <c:v>36775</c:v>
                </c:pt>
                <c:pt idx="10111">
                  <c:v>36776</c:v>
                </c:pt>
                <c:pt idx="10112">
                  <c:v>36777</c:v>
                </c:pt>
                <c:pt idx="10113">
                  <c:v>36778</c:v>
                </c:pt>
                <c:pt idx="10114">
                  <c:v>36779</c:v>
                </c:pt>
                <c:pt idx="10115">
                  <c:v>36780</c:v>
                </c:pt>
                <c:pt idx="10116">
                  <c:v>36781</c:v>
                </c:pt>
                <c:pt idx="10117">
                  <c:v>36782</c:v>
                </c:pt>
                <c:pt idx="10118">
                  <c:v>36783</c:v>
                </c:pt>
                <c:pt idx="10119">
                  <c:v>36784</c:v>
                </c:pt>
                <c:pt idx="10120">
                  <c:v>36785</c:v>
                </c:pt>
                <c:pt idx="10121">
                  <c:v>36786</c:v>
                </c:pt>
                <c:pt idx="10122">
                  <c:v>36787</c:v>
                </c:pt>
                <c:pt idx="10123">
                  <c:v>36788</c:v>
                </c:pt>
                <c:pt idx="10124">
                  <c:v>36789</c:v>
                </c:pt>
                <c:pt idx="10125">
                  <c:v>36790</c:v>
                </c:pt>
                <c:pt idx="10126">
                  <c:v>36791</c:v>
                </c:pt>
                <c:pt idx="10127">
                  <c:v>36792</c:v>
                </c:pt>
                <c:pt idx="10128">
                  <c:v>36793</c:v>
                </c:pt>
                <c:pt idx="10129">
                  <c:v>36794</c:v>
                </c:pt>
                <c:pt idx="10130">
                  <c:v>36795</c:v>
                </c:pt>
                <c:pt idx="10131">
                  <c:v>36796</c:v>
                </c:pt>
                <c:pt idx="10132">
                  <c:v>36797</c:v>
                </c:pt>
                <c:pt idx="10133">
                  <c:v>36798</c:v>
                </c:pt>
                <c:pt idx="10134">
                  <c:v>36799</c:v>
                </c:pt>
                <c:pt idx="10135">
                  <c:v>36800</c:v>
                </c:pt>
                <c:pt idx="10136">
                  <c:v>36801</c:v>
                </c:pt>
                <c:pt idx="10137">
                  <c:v>36802</c:v>
                </c:pt>
                <c:pt idx="10138">
                  <c:v>36803</c:v>
                </c:pt>
                <c:pt idx="10139">
                  <c:v>36804</c:v>
                </c:pt>
                <c:pt idx="10140">
                  <c:v>36805</c:v>
                </c:pt>
                <c:pt idx="10141">
                  <c:v>36806</c:v>
                </c:pt>
                <c:pt idx="10142">
                  <c:v>36807</c:v>
                </c:pt>
                <c:pt idx="10143">
                  <c:v>36808</c:v>
                </c:pt>
                <c:pt idx="10144">
                  <c:v>36809</c:v>
                </c:pt>
                <c:pt idx="10145">
                  <c:v>36810</c:v>
                </c:pt>
                <c:pt idx="10146">
                  <c:v>36811</c:v>
                </c:pt>
                <c:pt idx="10147">
                  <c:v>36812</c:v>
                </c:pt>
                <c:pt idx="10148">
                  <c:v>36813</c:v>
                </c:pt>
                <c:pt idx="10149">
                  <c:v>36814</c:v>
                </c:pt>
                <c:pt idx="10150">
                  <c:v>36815</c:v>
                </c:pt>
                <c:pt idx="10151">
                  <c:v>36816</c:v>
                </c:pt>
                <c:pt idx="10152">
                  <c:v>36817</c:v>
                </c:pt>
                <c:pt idx="10153">
                  <c:v>36818</c:v>
                </c:pt>
                <c:pt idx="10154">
                  <c:v>36819</c:v>
                </c:pt>
                <c:pt idx="10155">
                  <c:v>36820</c:v>
                </c:pt>
                <c:pt idx="10156">
                  <c:v>36821</c:v>
                </c:pt>
                <c:pt idx="10157">
                  <c:v>36822</c:v>
                </c:pt>
                <c:pt idx="10158">
                  <c:v>36823</c:v>
                </c:pt>
                <c:pt idx="10159">
                  <c:v>36824</c:v>
                </c:pt>
                <c:pt idx="10160">
                  <c:v>36825</c:v>
                </c:pt>
                <c:pt idx="10161">
                  <c:v>36826</c:v>
                </c:pt>
                <c:pt idx="10162">
                  <c:v>36827</c:v>
                </c:pt>
                <c:pt idx="10163">
                  <c:v>36828</c:v>
                </c:pt>
                <c:pt idx="10164">
                  <c:v>36829</c:v>
                </c:pt>
                <c:pt idx="10165">
                  <c:v>36830</c:v>
                </c:pt>
                <c:pt idx="10166">
                  <c:v>36831</c:v>
                </c:pt>
                <c:pt idx="10167">
                  <c:v>36832</c:v>
                </c:pt>
                <c:pt idx="10168">
                  <c:v>36833</c:v>
                </c:pt>
                <c:pt idx="10169">
                  <c:v>36834</c:v>
                </c:pt>
                <c:pt idx="10170">
                  <c:v>36835</c:v>
                </c:pt>
                <c:pt idx="10171">
                  <c:v>36836</c:v>
                </c:pt>
                <c:pt idx="10172">
                  <c:v>36837</c:v>
                </c:pt>
                <c:pt idx="10173">
                  <c:v>36838</c:v>
                </c:pt>
                <c:pt idx="10174">
                  <c:v>36839</c:v>
                </c:pt>
                <c:pt idx="10175">
                  <c:v>36840</c:v>
                </c:pt>
                <c:pt idx="10176">
                  <c:v>36841</c:v>
                </c:pt>
                <c:pt idx="10177">
                  <c:v>36842</c:v>
                </c:pt>
                <c:pt idx="10178">
                  <c:v>36843</c:v>
                </c:pt>
                <c:pt idx="10179">
                  <c:v>36844</c:v>
                </c:pt>
                <c:pt idx="10180">
                  <c:v>36845</c:v>
                </c:pt>
                <c:pt idx="10181">
                  <c:v>36846</c:v>
                </c:pt>
                <c:pt idx="10182">
                  <c:v>36847</c:v>
                </c:pt>
                <c:pt idx="10183">
                  <c:v>36848</c:v>
                </c:pt>
                <c:pt idx="10184">
                  <c:v>36849</c:v>
                </c:pt>
                <c:pt idx="10185">
                  <c:v>36850</c:v>
                </c:pt>
                <c:pt idx="10186">
                  <c:v>36851</c:v>
                </c:pt>
                <c:pt idx="10187">
                  <c:v>36852</c:v>
                </c:pt>
                <c:pt idx="10188">
                  <c:v>36853</c:v>
                </c:pt>
                <c:pt idx="10189">
                  <c:v>36854</c:v>
                </c:pt>
                <c:pt idx="10190">
                  <c:v>36855</c:v>
                </c:pt>
                <c:pt idx="10191">
                  <c:v>36856</c:v>
                </c:pt>
                <c:pt idx="10192">
                  <c:v>36857</c:v>
                </c:pt>
                <c:pt idx="10193">
                  <c:v>36858</c:v>
                </c:pt>
                <c:pt idx="10194">
                  <c:v>36859</c:v>
                </c:pt>
                <c:pt idx="10195">
                  <c:v>36860</c:v>
                </c:pt>
                <c:pt idx="10196">
                  <c:v>36861</c:v>
                </c:pt>
                <c:pt idx="10197">
                  <c:v>36862</c:v>
                </c:pt>
                <c:pt idx="10198">
                  <c:v>36863</c:v>
                </c:pt>
                <c:pt idx="10199">
                  <c:v>36864</c:v>
                </c:pt>
                <c:pt idx="10200">
                  <c:v>36865</c:v>
                </c:pt>
                <c:pt idx="10201">
                  <c:v>36866</c:v>
                </c:pt>
                <c:pt idx="10202">
                  <c:v>36867</c:v>
                </c:pt>
                <c:pt idx="10203">
                  <c:v>36868</c:v>
                </c:pt>
                <c:pt idx="10204">
                  <c:v>36869</c:v>
                </c:pt>
                <c:pt idx="10205">
                  <c:v>36870</c:v>
                </c:pt>
                <c:pt idx="10206">
                  <c:v>36871</c:v>
                </c:pt>
                <c:pt idx="10207">
                  <c:v>36872</c:v>
                </c:pt>
                <c:pt idx="10208">
                  <c:v>36873</c:v>
                </c:pt>
                <c:pt idx="10209">
                  <c:v>36874</c:v>
                </c:pt>
                <c:pt idx="10210">
                  <c:v>36875</c:v>
                </c:pt>
                <c:pt idx="10211">
                  <c:v>36876</c:v>
                </c:pt>
                <c:pt idx="10212">
                  <c:v>36877</c:v>
                </c:pt>
                <c:pt idx="10213">
                  <c:v>36878</c:v>
                </c:pt>
                <c:pt idx="10214">
                  <c:v>36879</c:v>
                </c:pt>
                <c:pt idx="10215">
                  <c:v>36880</c:v>
                </c:pt>
                <c:pt idx="10216">
                  <c:v>36881</c:v>
                </c:pt>
                <c:pt idx="10217">
                  <c:v>36882</c:v>
                </c:pt>
                <c:pt idx="10218">
                  <c:v>36883</c:v>
                </c:pt>
                <c:pt idx="10219">
                  <c:v>36884</c:v>
                </c:pt>
                <c:pt idx="10220">
                  <c:v>36885</c:v>
                </c:pt>
                <c:pt idx="10221">
                  <c:v>36886</c:v>
                </c:pt>
                <c:pt idx="10222">
                  <c:v>36887</c:v>
                </c:pt>
                <c:pt idx="10223">
                  <c:v>36888</c:v>
                </c:pt>
                <c:pt idx="10224">
                  <c:v>36889</c:v>
                </c:pt>
                <c:pt idx="10225">
                  <c:v>36890</c:v>
                </c:pt>
                <c:pt idx="10226">
                  <c:v>36891</c:v>
                </c:pt>
                <c:pt idx="10227">
                  <c:v>36892</c:v>
                </c:pt>
                <c:pt idx="10228">
                  <c:v>36893</c:v>
                </c:pt>
                <c:pt idx="10229">
                  <c:v>36894</c:v>
                </c:pt>
                <c:pt idx="10230">
                  <c:v>36895</c:v>
                </c:pt>
                <c:pt idx="10231">
                  <c:v>36896</c:v>
                </c:pt>
                <c:pt idx="10232">
                  <c:v>36897</c:v>
                </c:pt>
                <c:pt idx="10233">
                  <c:v>36898</c:v>
                </c:pt>
                <c:pt idx="10234">
                  <c:v>36899</c:v>
                </c:pt>
                <c:pt idx="10235">
                  <c:v>36900</c:v>
                </c:pt>
                <c:pt idx="10236">
                  <c:v>36901</c:v>
                </c:pt>
                <c:pt idx="10237">
                  <c:v>36902</c:v>
                </c:pt>
                <c:pt idx="10238">
                  <c:v>36903</c:v>
                </c:pt>
                <c:pt idx="10239">
                  <c:v>36904</c:v>
                </c:pt>
                <c:pt idx="10240">
                  <c:v>36905</c:v>
                </c:pt>
                <c:pt idx="10241">
                  <c:v>36906</c:v>
                </c:pt>
                <c:pt idx="10242">
                  <c:v>36907</c:v>
                </c:pt>
                <c:pt idx="10243">
                  <c:v>36908</c:v>
                </c:pt>
                <c:pt idx="10244">
                  <c:v>36909</c:v>
                </c:pt>
                <c:pt idx="10245">
                  <c:v>36910</c:v>
                </c:pt>
                <c:pt idx="10246">
                  <c:v>36911</c:v>
                </c:pt>
                <c:pt idx="10247">
                  <c:v>36912</c:v>
                </c:pt>
                <c:pt idx="10248">
                  <c:v>36913</c:v>
                </c:pt>
                <c:pt idx="10249">
                  <c:v>36914</c:v>
                </c:pt>
                <c:pt idx="10250">
                  <c:v>36915</c:v>
                </c:pt>
                <c:pt idx="10251">
                  <c:v>36916</c:v>
                </c:pt>
                <c:pt idx="10252">
                  <c:v>36917</c:v>
                </c:pt>
                <c:pt idx="10253">
                  <c:v>36918</c:v>
                </c:pt>
                <c:pt idx="10254">
                  <c:v>36919</c:v>
                </c:pt>
                <c:pt idx="10255">
                  <c:v>36920</c:v>
                </c:pt>
                <c:pt idx="10256">
                  <c:v>36921</c:v>
                </c:pt>
                <c:pt idx="10257">
                  <c:v>36922</c:v>
                </c:pt>
                <c:pt idx="10258">
                  <c:v>36923</c:v>
                </c:pt>
                <c:pt idx="10259">
                  <c:v>36924</c:v>
                </c:pt>
                <c:pt idx="10260">
                  <c:v>36925</c:v>
                </c:pt>
                <c:pt idx="10261">
                  <c:v>36926</c:v>
                </c:pt>
                <c:pt idx="10262">
                  <c:v>36927</c:v>
                </c:pt>
                <c:pt idx="10263">
                  <c:v>36928</c:v>
                </c:pt>
                <c:pt idx="10264">
                  <c:v>36929</c:v>
                </c:pt>
                <c:pt idx="10265">
                  <c:v>36930</c:v>
                </c:pt>
                <c:pt idx="10266">
                  <c:v>36931</c:v>
                </c:pt>
                <c:pt idx="10267">
                  <c:v>36932</c:v>
                </c:pt>
                <c:pt idx="10268">
                  <c:v>36933</c:v>
                </c:pt>
                <c:pt idx="10269">
                  <c:v>36934</c:v>
                </c:pt>
                <c:pt idx="10270">
                  <c:v>36935</c:v>
                </c:pt>
                <c:pt idx="10271">
                  <c:v>36936</c:v>
                </c:pt>
                <c:pt idx="10272">
                  <c:v>36937</c:v>
                </c:pt>
                <c:pt idx="10273">
                  <c:v>36938</c:v>
                </c:pt>
                <c:pt idx="10274">
                  <c:v>36939</c:v>
                </c:pt>
                <c:pt idx="10275">
                  <c:v>36940</c:v>
                </c:pt>
                <c:pt idx="10276">
                  <c:v>36941</c:v>
                </c:pt>
                <c:pt idx="10277">
                  <c:v>36942</c:v>
                </c:pt>
                <c:pt idx="10278">
                  <c:v>36943</c:v>
                </c:pt>
                <c:pt idx="10279">
                  <c:v>36944</c:v>
                </c:pt>
                <c:pt idx="10280">
                  <c:v>36945</c:v>
                </c:pt>
                <c:pt idx="10281">
                  <c:v>36946</c:v>
                </c:pt>
                <c:pt idx="10282">
                  <c:v>36947</c:v>
                </c:pt>
                <c:pt idx="10283">
                  <c:v>36948</c:v>
                </c:pt>
                <c:pt idx="10284">
                  <c:v>36949</c:v>
                </c:pt>
                <c:pt idx="10285">
                  <c:v>36950</c:v>
                </c:pt>
                <c:pt idx="10286">
                  <c:v>36951</c:v>
                </c:pt>
                <c:pt idx="10287">
                  <c:v>36952</c:v>
                </c:pt>
                <c:pt idx="10288">
                  <c:v>36953</c:v>
                </c:pt>
                <c:pt idx="10289">
                  <c:v>36954</c:v>
                </c:pt>
                <c:pt idx="10290">
                  <c:v>36955</c:v>
                </c:pt>
                <c:pt idx="10291">
                  <c:v>36956</c:v>
                </c:pt>
                <c:pt idx="10292">
                  <c:v>36957</c:v>
                </c:pt>
                <c:pt idx="10293">
                  <c:v>36958</c:v>
                </c:pt>
                <c:pt idx="10294">
                  <c:v>36959</c:v>
                </c:pt>
                <c:pt idx="10295">
                  <c:v>36960</c:v>
                </c:pt>
                <c:pt idx="10296">
                  <c:v>36961</c:v>
                </c:pt>
                <c:pt idx="10297">
                  <c:v>36962</c:v>
                </c:pt>
                <c:pt idx="10298">
                  <c:v>36963</c:v>
                </c:pt>
                <c:pt idx="10299">
                  <c:v>36964</c:v>
                </c:pt>
                <c:pt idx="10300">
                  <c:v>36965</c:v>
                </c:pt>
                <c:pt idx="10301">
                  <c:v>36966</c:v>
                </c:pt>
                <c:pt idx="10302">
                  <c:v>36967</c:v>
                </c:pt>
                <c:pt idx="10303">
                  <c:v>36968</c:v>
                </c:pt>
                <c:pt idx="10304">
                  <c:v>36969</c:v>
                </c:pt>
                <c:pt idx="10305">
                  <c:v>36970</c:v>
                </c:pt>
                <c:pt idx="10306">
                  <c:v>36971</c:v>
                </c:pt>
                <c:pt idx="10307">
                  <c:v>36972</c:v>
                </c:pt>
                <c:pt idx="10308">
                  <c:v>36973</c:v>
                </c:pt>
                <c:pt idx="10309">
                  <c:v>36974</c:v>
                </c:pt>
                <c:pt idx="10310">
                  <c:v>36975</c:v>
                </c:pt>
                <c:pt idx="10311">
                  <c:v>36976</c:v>
                </c:pt>
                <c:pt idx="10312">
                  <c:v>36977</c:v>
                </c:pt>
                <c:pt idx="10313">
                  <c:v>36978</c:v>
                </c:pt>
                <c:pt idx="10314">
                  <c:v>36979</c:v>
                </c:pt>
                <c:pt idx="10315">
                  <c:v>36980</c:v>
                </c:pt>
                <c:pt idx="10316">
                  <c:v>36981</c:v>
                </c:pt>
                <c:pt idx="10317">
                  <c:v>36982</c:v>
                </c:pt>
                <c:pt idx="10318">
                  <c:v>36983</c:v>
                </c:pt>
                <c:pt idx="10319">
                  <c:v>36984</c:v>
                </c:pt>
                <c:pt idx="10320">
                  <c:v>36985</c:v>
                </c:pt>
                <c:pt idx="10321">
                  <c:v>36986</c:v>
                </c:pt>
                <c:pt idx="10322">
                  <c:v>36987</c:v>
                </c:pt>
                <c:pt idx="10323">
                  <c:v>36988</c:v>
                </c:pt>
                <c:pt idx="10324">
                  <c:v>36989</c:v>
                </c:pt>
                <c:pt idx="10325">
                  <c:v>36990</c:v>
                </c:pt>
                <c:pt idx="10326">
                  <c:v>36991</c:v>
                </c:pt>
                <c:pt idx="10327">
                  <c:v>36992</c:v>
                </c:pt>
                <c:pt idx="10328">
                  <c:v>36993</c:v>
                </c:pt>
                <c:pt idx="10329">
                  <c:v>36994</c:v>
                </c:pt>
                <c:pt idx="10330">
                  <c:v>36995</c:v>
                </c:pt>
                <c:pt idx="10331">
                  <c:v>36996</c:v>
                </c:pt>
                <c:pt idx="10332">
                  <c:v>36997</c:v>
                </c:pt>
                <c:pt idx="10333">
                  <c:v>36998</c:v>
                </c:pt>
                <c:pt idx="10334">
                  <c:v>36999</c:v>
                </c:pt>
                <c:pt idx="10335">
                  <c:v>37000</c:v>
                </c:pt>
                <c:pt idx="10336">
                  <c:v>37001</c:v>
                </c:pt>
                <c:pt idx="10337">
                  <c:v>37002</c:v>
                </c:pt>
                <c:pt idx="10338">
                  <c:v>37003</c:v>
                </c:pt>
                <c:pt idx="10339">
                  <c:v>37004</c:v>
                </c:pt>
                <c:pt idx="10340">
                  <c:v>37005</c:v>
                </c:pt>
                <c:pt idx="10341">
                  <c:v>37006</c:v>
                </c:pt>
                <c:pt idx="10342">
                  <c:v>37007</c:v>
                </c:pt>
                <c:pt idx="10343">
                  <c:v>37008</c:v>
                </c:pt>
                <c:pt idx="10344">
                  <c:v>37009</c:v>
                </c:pt>
                <c:pt idx="10345">
                  <c:v>37010</c:v>
                </c:pt>
                <c:pt idx="10346">
                  <c:v>37011</c:v>
                </c:pt>
                <c:pt idx="10347">
                  <c:v>37012</c:v>
                </c:pt>
                <c:pt idx="10348">
                  <c:v>37013</c:v>
                </c:pt>
                <c:pt idx="10349">
                  <c:v>37014</c:v>
                </c:pt>
                <c:pt idx="10350">
                  <c:v>37015</c:v>
                </c:pt>
                <c:pt idx="10351">
                  <c:v>37016</c:v>
                </c:pt>
                <c:pt idx="10352">
                  <c:v>37017</c:v>
                </c:pt>
                <c:pt idx="10353">
                  <c:v>37018</c:v>
                </c:pt>
                <c:pt idx="10354">
                  <c:v>37019</c:v>
                </c:pt>
                <c:pt idx="10355">
                  <c:v>37020</c:v>
                </c:pt>
                <c:pt idx="10356">
                  <c:v>37021</c:v>
                </c:pt>
                <c:pt idx="10357">
                  <c:v>37022</c:v>
                </c:pt>
                <c:pt idx="10358">
                  <c:v>37023</c:v>
                </c:pt>
                <c:pt idx="10359">
                  <c:v>37024</c:v>
                </c:pt>
                <c:pt idx="10360">
                  <c:v>37025</c:v>
                </c:pt>
                <c:pt idx="10361">
                  <c:v>37026</c:v>
                </c:pt>
                <c:pt idx="10362">
                  <c:v>37027</c:v>
                </c:pt>
                <c:pt idx="10363">
                  <c:v>37028</c:v>
                </c:pt>
                <c:pt idx="10364">
                  <c:v>37029</c:v>
                </c:pt>
                <c:pt idx="10365">
                  <c:v>37030</c:v>
                </c:pt>
                <c:pt idx="10366">
                  <c:v>37031</c:v>
                </c:pt>
                <c:pt idx="10367">
                  <c:v>37032</c:v>
                </c:pt>
                <c:pt idx="10368">
                  <c:v>37033</c:v>
                </c:pt>
                <c:pt idx="10369">
                  <c:v>37034</c:v>
                </c:pt>
                <c:pt idx="10370">
                  <c:v>37035</c:v>
                </c:pt>
                <c:pt idx="10371">
                  <c:v>37036</c:v>
                </c:pt>
                <c:pt idx="10372">
                  <c:v>37037</c:v>
                </c:pt>
                <c:pt idx="10373">
                  <c:v>37038</c:v>
                </c:pt>
                <c:pt idx="10374">
                  <c:v>37039</c:v>
                </c:pt>
                <c:pt idx="10375">
                  <c:v>37040</c:v>
                </c:pt>
                <c:pt idx="10376">
                  <c:v>37041</c:v>
                </c:pt>
                <c:pt idx="10377">
                  <c:v>37042</c:v>
                </c:pt>
                <c:pt idx="10378">
                  <c:v>37043</c:v>
                </c:pt>
                <c:pt idx="10379">
                  <c:v>37044</c:v>
                </c:pt>
                <c:pt idx="10380">
                  <c:v>37045</c:v>
                </c:pt>
                <c:pt idx="10381">
                  <c:v>37046</c:v>
                </c:pt>
                <c:pt idx="10382">
                  <c:v>37047</c:v>
                </c:pt>
                <c:pt idx="10383">
                  <c:v>37048</c:v>
                </c:pt>
                <c:pt idx="10384">
                  <c:v>37049</c:v>
                </c:pt>
                <c:pt idx="10385">
                  <c:v>37050</c:v>
                </c:pt>
                <c:pt idx="10386">
                  <c:v>37051</c:v>
                </c:pt>
                <c:pt idx="10387">
                  <c:v>37052</c:v>
                </c:pt>
                <c:pt idx="10388">
                  <c:v>37053</c:v>
                </c:pt>
                <c:pt idx="10389">
                  <c:v>37054</c:v>
                </c:pt>
                <c:pt idx="10390">
                  <c:v>37055</c:v>
                </c:pt>
                <c:pt idx="10391">
                  <c:v>37056</c:v>
                </c:pt>
                <c:pt idx="10392">
                  <c:v>37057</c:v>
                </c:pt>
                <c:pt idx="10393">
                  <c:v>37058</c:v>
                </c:pt>
                <c:pt idx="10394">
                  <c:v>37059</c:v>
                </c:pt>
                <c:pt idx="10395">
                  <c:v>37060</c:v>
                </c:pt>
                <c:pt idx="10396">
                  <c:v>37061</c:v>
                </c:pt>
                <c:pt idx="10397">
                  <c:v>37062</c:v>
                </c:pt>
                <c:pt idx="10398">
                  <c:v>37063</c:v>
                </c:pt>
                <c:pt idx="10399">
                  <c:v>37064</c:v>
                </c:pt>
                <c:pt idx="10400">
                  <c:v>37065</c:v>
                </c:pt>
                <c:pt idx="10401">
                  <c:v>37066</c:v>
                </c:pt>
                <c:pt idx="10402">
                  <c:v>37067</c:v>
                </c:pt>
                <c:pt idx="10403">
                  <c:v>37068</c:v>
                </c:pt>
                <c:pt idx="10404">
                  <c:v>37069</c:v>
                </c:pt>
                <c:pt idx="10405">
                  <c:v>37070</c:v>
                </c:pt>
                <c:pt idx="10406">
                  <c:v>37071</c:v>
                </c:pt>
                <c:pt idx="10407">
                  <c:v>37072</c:v>
                </c:pt>
                <c:pt idx="10408">
                  <c:v>37073</c:v>
                </c:pt>
                <c:pt idx="10409">
                  <c:v>37074</c:v>
                </c:pt>
                <c:pt idx="10410">
                  <c:v>37075</c:v>
                </c:pt>
                <c:pt idx="10411">
                  <c:v>37076</c:v>
                </c:pt>
                <c:pt idx="10412">
                  <c:v>37077</c:v>
                </c:pt>
                <c:pt idx="10413">
                  <c:v>37078</c:v>
                </c:pt>
                <c:pt idx="10414">
                  <c:v>37079</c:v>
                </c:pt>
                <c:pt idx="10415">
                  <c:v>37080</c:v>
                </c:pt>
                <c:pt idx="10416">
                  <c:v>37081</c:v>
                </c:pt>
                <c:pt idx="10417">
                  <c:v>37082</c:v>
                </c:pt>
                <c:pt idx="10418">
                  <c:v>37083</c:v>
                </c:pt>
                <c:pt idx="10419">
                  <c:v>37084</c:v>
                </c:pt>
                <c:pt idx="10420">
                  <c:v>37085</c:v>
                </c:pt>
                <c:pt idx="10421">
                  <c:v>37086</c:v>
                </c:pt>
                <c:pt idx="10422">
                  <c:v>37087</c:v>
                </c:pt>
                <c:pt idx="10423">
                  <c:v>37088</c:v>
                </c:pt>
                <c:pt idx="10424">
                  <c:v>37089</c:v>
                </c:pt>
                <c:pt idx="10425">
                  <c:v>37090</c:v>
                </c:pt>
                <c:pt idx="10426">
                  <c:v>37091</c:v>
                </c:pt>
                <c:pt idx="10427">
                  <c:v>37092</c:v>
                </c:pt>
                <c:pt idx="10428">
                  <c:v>37093</c:v>
                </c:pt>
                <c:pt idx="10429">
                  <c:v>37094</c:v>
                </c:pt>
                <c:pt idx="10430">
                  <c:v>37095</c:v>
                </c:pt>
                <c:pt idx="10431">
                  <c:v>37096</c:v>
                </c:pt>
                <c:pt idx="10432">
                  <c:v>37097</c:v>
                </c:pt>
                <c:pt idx="10433">
                  <c:v>37098</c:v>
                </c:pt>
                <c:pt idx="10434">
                  <c:v>37099</c:v>
                </c:pt>
                <c:pt idx="10435">
                  <c:v>37100</c:v>
                </c:pt>
                <c:pt idx="10436">
                  <c:v>37101</c:v>
                </c:pt>
                <c:pt idx="10437">
                  <c:v>37102</c:v>
                </c:pt>
                <c:pt idx="10438">
                  <c:v>37103</c:v>
                </c:pt>
                <c:pt idx="10439">
                  <c:v>37104</c:v>
                </c:pt>
                <c:pt idx="10440">
                  <c:v>37105</c:v>
                </c:pt>
                <c:pt idx="10441">
                  <c:v>37106</c:v>
                </c:pt>
                <c:pt idx="10442">
                  <c:v>37107</c:v>
                </c:pt>
                <c:pt idx="10443">
                  <c:v>37108</c:v>
                </c:pt>
                <c:pt idx="10444">
                  <c:v>37109</c:v>
                </c:pt>
                <c:pt idx="10445">
                  <c:v>37110</c:v>
                </c:pt>
                <c:pt idx="10446">
                  <c:v>37111</c:v>
                </c:pt>
                <c:pt idx="10447">
                  <c:v>37112</c:v>
                </c:pt>
                <c:pt idx="10448">
                  <c:v>37113</c:v>
                </c:pt>
                <c:pt idx="10449">
                  <c:v>37114</c:v>
                </c:pt>
                <c:pt idx="10450">
                  <c:v>37115</c:v>
                </c:pt>
                <c:pt idx="10451">
                  <c:v>37116</c:v>
                </c:pt>
                <c:pt idx="10452">
                  <c:v>37117</c:v>
                </c:pt>
                <c:pt idx="10453">
                  <c:v>37118</c:v>
                </c:pt>
                <c:pt idx="10454">
                  <c:v>37119</c:v>
                </c:pt>
                <c:pt idx="10455">
                  <c:v>37120</c:v>
                </c:pt>
                <c:pt idx="10456">
                  <c:v>37121</c:v>
                </c:pt>
                <c:pt idx="10457">
                  <c:v>37122</c:v>
                </c:pt>
                <c:pt idx="10458">
                  <c:v>37123</c:v>
                </c:pt>
                <c:pt idx="10459">
                  <c:v>37124</c:v>
                </c:pt>
                <c:pt idx="10460">
                  <c:v>37125</c:v>
                </c:pt>
                <c:pt idx="10461">
                  <c:v>37126</c:v>
                </c:pt>
                <c:pt idx="10462">
                  <c:v>37127</c:v>
                </c:pt>
                <c:pt idx="10463">
                  <c:v>37128</c:v>
                </c:pt>
                <c:pt idx="10464">
                  <c:v>37129</c:v>
                </c:pt>
                <c:pt idx="10465">
                  <c:v>37130</c:v>
                </c:pt>
                <c:pt idx="10466">
                  <c:v>37131</c:v>
                </c:pt>
                <c:pt idx="10467">
                  <c:v>37132</c:v>
                </c:pt>
                <c:pt idx="10468">
                  <c:v>37133</c:v>
                </c:pt>
                <c:pt idx="10469">
                  <c:v>37134</c:v>
                </c:pt>
                <c:pt idx="10470">
                  <c:v>37135</c:v>
                </c:pt>
                <c:pt idx="10471">
                  <c:v>37136</c:v>
                </c:pt>
                <c:pt idx="10472">
                  <c:v>37137</c:v>
                </c:pt>
                <c:pt idx="10473">
                  <c:v>37138</c:v>
                </c:pt>
                <c:pt idx="10474">
                  <c:v>37139</c:v>
                </c:pt>
                <c:pt idx="10475">
                  <c:v>37140</c:v>
                </c:pt>
                <c:pt idx="10476">
                  <c:v>37141</c:v>
                </c:pt>
                <c:pt idx="10477">
                  <c:v>37142</c:v>
                </c:pt>
                <c:pt idx="10478">
                  <c:v>37143</c:v>
                </c:pt>
                <c:pt idx="10479">
                  <c:v>37144</c:v>
                </c:pt>
                <c:pt idx="10480">
                  <c:v>37145</c:v>
                </c:pt>
                <c:pt idx="10481">
                  <c:v>37146</c:v>
                </c:pt>
                <c:pt idx="10482">
                  <c:v>37147</c:v>
                </c:pt>
                <c:pt idx="10483">
                  <c:v>37148</c:v>
                </c:pt>
                <c:pt idx="10484">
                  <c:v>37149</c:v>
                </c:pt>
                <c:pt idx="10485">
                  <c:v>37150</c:v>
                </c:pt>
                <c:pt idx="10486">
                  <c:v>37151</c:v>
                </c:pt>
                <c:pt idx="10487">
                  <c:v>37152</c:v>
                </c:pt>
                <c:pt idx="10488">
                  <c:v>37153</c:v>
                </c:pt>
                <c:pt idx="10489">
                  <c:v>37154</c:v>
                </c:pt>
                <c:pt idx="10490">
                  <c:v>37155</c:v>
                </c:pt>
                <c:pt idx="10491">
                  <c:v>37156</c:v>
                </c:pt>
                <c:pt idx="10492">
                  <c:v>37157</c:v>
                </c:pt>
                <c:pt idx="10493">
                  <c:v>37158</c:v>
                </c:pt>
                <c:pt idx="10494">
                  <c:v>37159</c:v>
                </c:pt>
                <c:pt idx="10495">
                  <c:v>37160</c:v>
                </c:pt>
                <c:pt idx="10496">
                  <c:v>37161</c:v>
                </c:pt>
                <c:pt idx="10497">
                  <c:v>37162</c:v>
                </c:pt>
                <c:pt idx="10498">
                  <c:v>37163</c:v>
                </c:pt>
                <c:pt idx="10499">
                  <c:v>37164</c:v>
                </c:pt>
                <c:pt idx="10500">
                  <c:v>37165</c:v>
                </c:pt>
                <c:pt idx="10501">
                  <c:v>37166</c:v>
                </c:pt>
                <c:pt idx="10502">
                  <c:v>37167</c:v>
                </c:pt>
                <c:pt idx="10503">
                  <c:v>37168</c:v>
                </c:pt>
                <c:pt idx="10504">
                  <c:v>37169</c:v>
                </c:pt>
                <c:pt idx="10505">
                  <c:v>37170</c:v>
                </c:pt>
                <c:pt idx="10506">
                  <c:v>37171</c:v>
                </c:pt>
                <c:pt idx="10507">
                  <c:v>37172</c:v>
                </c:pt>
                <c:pt idx="10508">
                  <c:v>37173</c:v>
                </c:pt>
                <c:pt idx="10509">
                  <c:v>37174</c:v>
                </c:pt>
                <c:pt idx="10510">
                  <c:v>37175</c:v>
                </c:pt>
                <c:pt idx="10511">
                  <c:v>37176</c:v>
                </c:pt>
                <c:pt idx="10512">
                  <c:v>37177</c:v>
                </c:pt>
                <c:pt idx="10513">
                  <c:v>37178</c:v>
                </c:pt>
                <c:pt idx="10514">
                  <c:v>37179</c:v>
                </c:pt>
                <c:pt idx="10515">
                  <c:v>37180</c:v>
                </c:pt>
                <c:pt idx="10516">
                  <c:v>37181</c:v>
                </c:pt>
                <c:pt idx="10517">
                  <c:v>37182</c:v>
                </c:pt>
                <c:pt idx="10518">
                  <c:v>37183</c:v>
                </c:pt>
                <c:pt idx="10519">
                  <c:v>37184</c:v>
                </c:pt>
                <c:pt idx="10520">
                  <c:v>37185</c:v>
                </c:pt>
                <c:pt idx="10521">
                  <c:v>37186</c:v>
                </c:pt>
                <c:pt idx="10522">
                  <c:v>37187</c:v>
                </c:pt>
                <c:pt idx="10523">
                  <c:v>37188</c:v>
                </c:pt>
                <c:pt idx="10524">
                  <c:v>37189</c:v>
                </c:pt>
                <c:pt idx="10525">
                  <c:v>37190</c:v>
                </c:pt>
                <c:pt idx="10526">
                  <c:v>37191</c:v>
                </c:pt>
                <c:pt idx="10527">
                  <c:v>37192</c:v>
                </c:pt>
                <c:pt idx="10528">
                  <c:v>37193</c:v>
                </c:pt>
                <c:pt idx="10529">
                  <c:v>37194</c:v>
                </c:pt>
                <c:pt idx="10530">
                  <c:v>37195</c:v>
                </c:pt>
                <c:pt idx="10531">
                  <c:v>37196</c:v>
                </c:pt>
                <c:pt idx="10532">
                  <c:v>37197</c:v>
                </c:pt>
                <c:pt idx="10533">
                  <c:v>37198</c:v>
                </c:pt>
                <c:pt idx="10534">
                  <c:v>37199</c:v>
                </c:pt>
                <c:pt idx="10535">
                  <c:v>37200</c:v>
                </c:pt>
                <c:pt idx="10536">
                  <c:v>37201</c:v>
                </c:pt>
                <c:pt idx="10537">
                  <c:v>37202</c:v>
                </c:pt>
                <c:pt idx="10538">
                  <c:v>37203</c:v>
                </c:pt>
                <c:pt idx="10539">
                  <c:v>37204</c:v>
                </c:pt>
                <c:pt idx="10540">
                  <c:v>37205</c:v>
                </c:pt>
                <c:pt idx="10541">
                  <c:v>37206</c:v>
                </c:pt>
                <c:pt idx="10542">
                  <c:v>37207</c:v>
                </c:pt>
                <c:pt idx="10543">
                  <c:v>37208</c:v>
                </c:pt>
                <c:pt idx="10544">
                  <c:v>37209</c:v>
                </c:pt>
                <c:pt idx="10545">
                  <c:v>37210</c:v>
                </c:pt>
                <c:pt idx="10546">
                  <c:v>37211</c:v>
                </c:pt>
                <c:pt idx="10547">
                  <c:v>37212</c:v>
                </c:pt>
                <c:pt idx="10548">
                  <c:v>37213</c:v>
                </c:pt>
                <c:pt idx="10549">
                  <c:v>37214</c:v>
                </c:pt>
                <c:pt idx="10550">
                  <c:v>37215</c:v>
                </c:pt>
                <c:pt idx="10551">
                  <c:v>37216</c:v>
                </c:pt>
                <c:pt idx="10552">
                  <c:v>37217</c:v>
                </c:pt>
                <c:pt idx="10553">
                  <c:v>37218</c:v>
                </c:pt>
                <c:pt idx="10554">
                  <c:v>37219</c:v>
                </c:pt>
                <c:pt idx="10555">
                  <c:v>37220</c:v>
                </c:pt>
                <c:pt idx="10556">
                  <c:v>37221</c:v>
                </c:pt>
                <c:pt idx="10557">
                  <c:v>37222</c:v>
                </c:pt>
                <c:pt idx="10558">
                  <c:v>37223</c:v>
                </c:pt>
                <c:pt idx="10559">
                  <c:v>37224</c:v>
                </c:pt>
                <c:pt idx="10560">
                  <c:v>37225</c:v>
                </c:pt>
                <c:pt idx="10561">
                  <c:v>37226</c:v>
                </c:pt>
                <c:pt idx="10562">
                  <c:v>37227</c:v>
                </c:pt>
                <c:pt idx="10563">
                  <c:v>37228</c:v>
                </c:pt>
                <c:pt idx="10564">
                  <c:v>37229</c:v>
                </c:pt>
                <c:pt idx="10565">
                  <c:v>37230</c:v>
                </c:pt>
                <c:pt idx="10566">
                  <c:v>37231</c:v>
                </c:pt>
                <c:pt idx="10567">
                  <c:v>37232</c:v>
                </c:pt>
                <c:pt idx="10568">
                  <c:v>37233</c:v>
                </c:pt>
                <c:pt idx="10569">
                  <c:v>37234</c:v>
                </c:pt>
                <c:pt idx="10570">
                  <c:v>37235</c:v>
                </c:pt>
                <c:pt idx="10571">
                  <c:v>37236</c:v>
                </c:pt>
                <c:pt idx="10572">
                  <c:v>37237</c:v>
                </c:pt>
                <c:pt idx="10573">
                  <c:v>37238</c:v>
                </c:pt>
                <c:pt idx="10574">
                  <c:v>37239</c:v>
                </c:pt>
                <c:pt idx="10575">
                  <c:v>37240</c:v>
                </c:pt>
                <c:pt idx="10576">
                  <c:v>37241</c:v>
                </c:pt>
                <c:pt idx="10577">
                  <c:v>37242</c:v>
                </c:pt>
                <c:pt idx="10578">
                  <c:v>37243</c:v>
                </c:pt>
                <c:pt idx="10579">
                  <c:v>37244</c:v>
                </c:pt>
                <c:pt idx="10580">
                  <c:v>37245</c:v>
                </c:pt>
                <c:pt idx="10581">
                  <c:v>37246</c:v>
                </c:pt>
                <c:pt idx="10582">
                  <c:v>37247</c:v>
                </c:pt>
                <c:pt idx="10583">
                  <c:v>37248</c:v>
                </c:pt>
                <c:pt idx="10584">
                  <c:v>37249</c:v>
                </c:pt>
                <c:pt idx="10585">
                  <c:v>37250</c:v>
                </c:pt>
                <c:pt idx="10586">
                  <c:v>37251</c:v>
                </c:pt>
                <c:pt idx="10587">
                  <c:v>37252</c:v>
                </c:pt>
                <c:pt idx="10588">
                  <c:v>37253</c:v>
                </c:pt>
                <c:pt idx="10589">
                  <c:v>37254</c:v>
                </c:pt>
                <c:pt idx="10590">
                  <c:v>37255</c:v>
                </c:pt>
                <c:pt idx="10591">
                  <c:v>37256</c:v>
                </c:pt>
                <c:pt idx="10592">
                  <c:v>37257</c:v>
                </c:pt>
                <c:pt idx="10593">
                  <c:v>37258</c:v>
                </c:pt>
                <c:pt idx="10594">
                  <c:v>37259</c:v>
                </c:pt>
                <c:pt idx="10595">
                  <c:v>37260</c:v>
                </c:pt>
                <c:pt idx="10596">
                  <c:v>37261</c:v>
                </c:pt>
                <c:pt idx="10597">
                  <c:v>37262</c:v>
                </c:pt>
                <c:pt idx="10598">
                  <c:v>37263</c:v>
                </c:pt>
                <c:pt idx="10599">
                  <c:v>37264</c:v>
                </c:pt>
                <c:pt idx="10600">
                  <c:v>37265</c:v>
                </c:pt>
                <c:pt idx="10601">
                  <c:v>37266</c:v>
                </c:pt>
                <c:pt idx="10602">
                  <c:v>37267</c:v>
                </c:pt>
                <c:pt idx="10603">
                  <c:v>37268</c:v>
                </c:pt>
                <c:pt idx="10604">
                  <c:v>37269</c:v>
                </c:pt>
                <c:pt idx="10605">
                  <c:v>37270</c:v>
                </c:pt>
                <c:pt idx="10606">
                  <c:v>37271</c:v>
                </c:pt>
                <c:pt idx="10607">
                  <c:v>37272</c:v>
                </c:pt>
                <c:pt idx="10608">
                  <c:v>37273</c:v>
                </c:pt>
                <c:pt idx="10609">
                  <c:v>37274</c:v>
                </c:pt>
                <c:pt idx="10610">
                  <c:v>37275</c:v>
                </c:pt>
                <c:pt idx="10611">
                  <c:v>37276</c:v>
                </c:pt>
                <c:pt idx="10612">
                  <c:v>37277</c:v>
                </c:pt>
                <c:pt idx="10613">
                  <c:v>37278</c:v>
                </c:pt>
                <c:pt idx="10614">
                  <c:v>37279</c:v>
                </c:pt>
                <c:pt idx="10615">
                  <c:v>37280</c:v>
                </c:pt>
                <c:pt idx="10616">
                  <c:v>37281</c:v>
                </c:pt>
                <c:pt idx="10617">
                  <c:v>37282</c:v>
                </c:pt>
                <c:pt idx="10618">
                  <c:v>37283</c:v>
                </c:pt>
                <c:pt idx="10619">
                  <c:v>37284</c:v>
                </c:pt>
                <c:pt idx="10620">
                  <c:v>37285</c:v>
                </c:pt>
                <c:pt idx="10621">
                  <c:v>37286</c:v>
                </c:pt>
                <c:pt idx="10622">
                  <c:v>37287</c:v>
                </c:pt>
                <c:pt idx="10623">
                  <c:v>37288</c:v>
                </c:pt>
                <c:pt idx="10624">
                  <c:v>37289</c:v>
                </c:pt>
                <c:pt idx="10625">
                  <c:v>37290</c:v>
                </c:pt>
                <c:pt idx="10626">
                  <c:v>37291</c:v>
                </c:pt>
                <c:pt idx="10627">
                  <c:v>37292</c:v>
                </c:pt>
                <c:pt idx="10628">
                  <c:v>37293</c:v>
                </c:pt>
                <c:pt idx="10629">
                  <c:v>37294</c:v>
                </c:pt>
                <c:pt idx="10630">
                  <c:v>37295</c:v>
                </c:pt>
                <c:pt idx="10631">
                  <c:v>37296</c:v>
                </c:pt>
                <c:pt idx="10632">
                  <c:v>37297</c:v>
                </c:pt>
                <c:pt idx="10633">
                  <c:v>37298</c:v>
                </c:pt>
                <c:pt idx="10634">
                  <c:v>37299</c:v>
                </c:pt>
                <c:pt idx="10635">
                  <c:v>37300</c:v>
                </c:pt>
                <c:pt idx="10636">
                  <c:v>37301</c:v>
                </c:pt>
                <c:pt idx="10637">
                  <c:v>37302</c:v>
                </c:pt>
                <c:pt idx="10638">
                  <c:v>37303</c:v>
                </c:pt>
                <c:pt idx="10639">
                  <c:v>37304</c:v>
                </c:pt>
                <c:pt idx="10640">
                  <c:v>37305</c:v>
                </c:pt>
                <c:pt idx="10641">
                  <c:v>37306</c:v>
                </c:pt>
                <c:pt idx="10642">
                  <c:v>37307</c:v>
                </c:pt>
                <c:pt idx="10643">
                  <c:v>37308</c:v>
                </c:pt>
                <c:pt idx="10644">
                  <c:v>37309</c:v>
                </c:pt>
                <c:pt idx="10645">
                  <c:v>37310</c:v>
                </c:pt>
                <c:pt idx="10646">
                  <c:v>37311</c:v>
                </c:pt>
                <c:pt idx="10647">
                  <c:v>37312</c:v>
                </c:pt>
                <c:pt idx="10648">
                  <c:v>37313</c:v>
                </c:pt>
                <c:pt idx="10649">
                  <c:v>37314</c:v>
                </c:pt>
                <c:pt idx="10650">
                  <c:v>37315</c:v>
                </c:pt>
                <c:pt idx="10651">
                  <c:v>37316</c:v>
                </c:pt>
                <c:pt idx="10652">
                  <c:v>37317</c:v>
                </c:pt>
                <c:pt idx="10653">
                  <c:v>37318</c:v>
                </c:pt>
                <c:pt idx="10654">
                  <c:v>37319</c:v>
                </c:pt>
                <c:pt idx="10655">
                  <c:v>37320</c:v>
                </c:pt>
                <c:pt idx="10656">
                  <c:v>37321</c:v>
                </c:pt>
                <c:pt idx="10657">
                  <c:v>37322</c:v>
                </c:pt>
                <c:pt idx="10658">
                  <c:v>37323</c:v>
                </c:pt>
                <c:pt idx="10659">
                  <c:v>37324</c:v>
                </c:pt>
                <c:pt idx="10660">
                  <c:v>37325</c:v>
                </c:pt>
                <c:pt idx="10661">
                  <c:v>37326</c:v>
                </c:pt>
                <c:pt idx="10662">
                  <c:v>37327</c:v>
                </c:pt>
                <c:pt idx="10663">
                  <c:v>37328</c:v>
                </c:pt>
                <c:pt idx="10664">
                  <c:v>37329</c:v>
                </c:pt>
                <c:pt idx="10665">
                  <c:v>37330</c:v>
                </c:pt>
                <c:pt idx="10666">
                  <c:v>37331</c:v>
                </c:pt>
                <c:pt idx="10667">
                  <c:v>37332</c:v>
                </c:pt>
                <c:pt idx="10668">
                  <c:v>37333</c:v>
                </c:pt>
                <c:pt idx="10669">
                  <c:v>37334</c:v>
                </c:pt>
                <c:pt idx="10670">
                  <c:v>37335</c:v>
                </c:pt>
                <c:pt idx="10671">
                  <c:v>37336</c:v>
                </c:pt>
                <c:pt idx="10672">
                  <c:v>37337</c:v>
                </c:pt>
                <c:pt idx="10673">
                  <c:v>37338</c:v>
                </c:pt>
                <c:pt idx="10674">
                  <c:v>37339</c:v>
                </c:pt>
                <c:pt idx="10675">
                  <c:v>37340</c:v>
                </c:pt>
                <c:pt idx="10676">
                  <c:v>37341</c:v>
                </c:pt>
                <c:pt idx="10677">
                  <c:v>37342</c:v>
                </c:pt>
                <c:pt idx="10678">
                  <c:v>37343</c:v>
                </c:pt>
                <c:pt idx="10679">
                  <c:v>37344</c:v>
                </c:pt>
                <c:pt idx="10680">
                  <c:v>37345</c:v>
                </c:pt>
                <c:pt idx="10681">
                  <c:v>37346</c:v>
                </c:pt>
                <c:pt idx="10682">
                  <c:v>37347</c:v>
                </c:pt>
                <c:pt idx="10683">
                  <c:v>37348</c:v>
                </c:pt>
                <c:pt idx="10684">
                  <c:v>37349</c:v>
                </c:pt>
                <c:pt idx="10685">
                  <c:v>37350</c:v>
                </c:pt>
                <c:pt idx="10686">
                  <c:v>37351</c:v>
                </c:pt>
                <c:pt idx="10687">
                  <c:v>37352</c:v>
                </c:pt>
                <c:pt idx="10688">
                  <c:v>37353</c:v>
                </c:pt>
                <c:pt idx="10689">
                  <c:v>37354</c:v>
                </c:pt>
                <c:pt idx="10690">
                  <c:v>37355</c:v>
                </c:pt>
                <c:pt idx="10691">
                  <c:v>37356</c:v>
                </c:pt>
                <c:pt idx="10692">
                  <c:v>37357</c:v>
                </c:pt>
                <c:pt idx="10693">
                  <c:v>37358</c:v>
                </c:pt>
                <c:pt idx="10694">
                  <c:v>37359</c:v>
                </c:pt>
                <c:pt idx="10695">
                  <c:v>37360</c:v>
                </c:pt>
                <c:pt idx="10696">
                  <c:v>37361</c:v>
                </c:pt>
                <c:pt idx="10697">
                  <c:v>37362</c:v>
                </c:pt>
                <c:pt idx="10698">
                  <c:v>37363</c:v>
                </c:pt>
                <c:pt idx="10699">
                  <c:v>37364</c:v>
                </c:pt>
                <c:pt idx="10700">
                  <c:v>37365</c:v>
                </c:pt>
                <c:pt idx="10701">
                  <c:v>37366</c:v>
                </c:pt>
                <c:pt idx="10702">
                  <c:v>37367</c:v>
                </c:pt>
                <c:pt idx="10703">
                  <c:v>37368</c:v>
                </c:pt>
                <c:pt idx="10704">
                  <c:v>37369</c:v>
                </c:pt>
                <c:pt idx="10705">
                  <c:v>37370</c:v>
                </c:pt>
                <c:pt idx="10706">
                  <c:v>37371</c:v>
                </c:pt>
                <c:pt idx="10707">
                  <c:v>37372</c:v>
                </c:pt>
                <c:pt idx="10708">
                  <c:v>37373</c:v>
                </c:pt>
                <c:pt idx="10709">
                  <c:v>37374</c:v>
                </c:pt>
                <c:pt idx="10710">
                  <c:v>37375</c:v>
                </c:pt>
                <c:pt idx="10711">
                  <c:v>37376</c:v>
                </c:pt>
                <c:pt idx="10712">
                  <c:v>37377</c:v>
                </c:pt>
                <c:pt idx="10713">
                  <c:v>37378</c:v>
                </c:pt>
                <c:pt idx="10714">
                  <c:v>37379</c:v>
                </c:pt>
                <c:pt idx="10715">
                  <c:v>37380</c:v>
                </c:pt>
                <c:pt idx="10716">
                  <c:v>37381</c:v>
                </c:pt>
                <c:pt idx="10717">
                  <c:v>37382</c:v>
                </c:pt>
                <c:pt idx="10718">
                  <c:v>37383</c:v>
                </c:pt>
                <c:pt idx="10719">
                  <c:v>37384</c:v>
                </c:pt>
                <c:pt idx="10720">
                  <c:v>37385</c:v>
                </c:pt>
                <c:pt idx="10721">
                  <c:v>37386</c:v>
                </c:pt>
                <c:pt idx="10722">
                  <c:v>37387</c:v>
                </c:pt>
                <c:pt idx="10723">
                  <c:v>37388</c:v>
                </c:pt>
                <c:pt idx="10724">
                  <c:v>37389</c:v>
                </c:pt>
                <c:pt idx="10725">
                  <c:v>37390</c:v>
                </c:pt>
                <c:pt idx="10726">
                  <c:v>37391</c:v>
                </c:pt>
                <c:pt idx="10727">
                  <c:v>37392</c:v>
                </c:pt>
                <c:pt idx="10728">
                  <c:v>37393</c:v>
                </c:pt>
                <c:pt idx="10729">
                  <c:v>37394</c:v>
                </c:pt>
                <c:pt idx="10730">
                  <c:v>37395</c:v>
                </c:pt>
                <c:pt idx="10731">
                  <c:v>37396</c:v>
                </c:pt>
                <c:pt idx="10732">
                  <c:v>37397</c:v>
                </c:pt>
                <c:pt idx="10733">
                  <c:v>37398</c:v>
                </c:pt>
                <c:pt idx="10734">
                  <c:v>37399</c:v>
                </c:pt>
                <c:pt idx="10735">
                  <c:v>37400</c:v>
                </c:pt>
                <c:pt idx="10736">
                  <c:v>37401</c:v>
                </c:pt>
                <c:pt idx="10737">
                  <c:v>37402</c:v>
                </c:pt>
                <c:pt idx="10738">
                  <c:v>37403</c:v>
                </c:pt>
                <c:pt idx="10739">
                  <c:v>37404</c:v>
                </c:pt>
                <c:pt idx="10740">
                  <c:v>37405</c:v>
                </c:pt>
                <c:pt idx="10741">
                  <c:v>37406</c:v>
                </c:pt>
                <c:pt idx="10742">
                  <c:v>37407</c:v>
                </c:pt>
                <c:pt idx="10743">
                  <c:v>37408</c:v>
                </c:pt>
                <c:pt idx="10744">
                  <c:v>37409</c:v>
                </c:pt>
                <c:pt idx="10745">
                  <c:v>37410</c:v>
                </c:pt>
                <c:pt idx="10746">
                  <c:v>37411</c:v>
                </c:pt>
                <c:pt idx="10747">
                  <c:v>37412</c:v>
                </c:pt>
                <c:pt idx="10748">
                  <c:v>37413</c:v>
                </c:pt>
                <c:pt idx="10749">
                  <c:v>37414</c:v>
                </c:pt>
                <c:pt idx="10750">
                  <c:v>37415</c:v>
                </c:pt>
                <c:pt idx="10751">
                  <c:v>37416</c:v>
                </c:pt>
                <c:pt idx="10752">
                  <c:v>37417</c:v>
                </c:pt>
                <c:pt idx="10753">
                  <c:v>37418</c:v>
                </c:pt>
                <c:pt idx="10754">
                  <c:v>37419</c:v>
                </c:pt>
                <c:pt idx="10755">
                  <c:v>37420</c:v>
                </c:pt>
                <c:pt idx="10756">
                  <c:v>37421</c:v>
                </c:pt>
                <c:pt idx="10757">
                  <c:v>37422</c:v>
                </c:pt>
                <c:pt idx="10758">
                  <c:v>37423</c:v>
                </c:pt>
                <c:pt idx="10759">
                  <c:v>37424</c:v>
                </c:pt>
                <c:pt idx="10760">
                  <c:v>37425</c:v>
                </c:pt>
                <c:pt idx="10761">
                  <c:v>37426</c:v>
                </c:pt>
                <c:pt idx="10762">
                  <c:v>37427</c:v>
                </c:pt>
                <c:pt idx="10763">
                  <c:v>37428</c:v>
                </c:pt>
                <c:pt idx="10764">
                  <c:v>37429</c:v>
                </c:pt>
                <c:pt idx="10765">
                  <c:v>37430</c:v>
                </c:pt>
                <c:pt idx="10766">
                  <c:v>37431</c:v>
                </c:pt>
                <c:pt idx="10767">
                  <c:v>37432</c:v>
                </c:pt>
                <c:pt idx="10768">
                  <c:v>37433</c:v>
                </c:pt>
                <c:pt idx="10769">
                  <c:v>37434</c:v>
                </c:pt>
                <c:pt idx="10770">
                  <c:v>37435</c:v>
                </c:pt>
                <c:pt idx="10771">
                  <c:v>37436</c:v>
                </c:pt>
                <c:pt idx="10772">
                  <c:v>37437</c:v>
                </c:pt>
                <c:pt idx="10773">
                  <c:v>37438</c:v>
                </c:pt>
                <c:pt idx="10774">
                  <c:v>37439</c:v>
                </c:pt>
                <c:pt idx="10775">
                  <c:v>37440</c:v>
                </c:pt>
                <c:pt idx="10776">
                  <c:v>37441</c:v>
                </c:pt>
                <c:pt idx="10777">
                  <c:v>37442</c:v>
                </c:pt>
                <c:pt idx="10778">
                  <c:v>37443</c:v>
                </c:pt>
                <c:pt idx="10779">
                  <c:v>37444</c:v>
                </c:pt>
                <c:pt idx="10780">
                  <c:v>37445</c:v>
                </c:pt>
                <c:pt idx="10781">
                  <c:v>37446</c:v>
                </c:pt>
                <c:pt idx="10782">
                  <c:v>37447</c:v>
                </c:pt>
                <c:pt idx="10783">
                  <c:v>37448</c:v>
                </c:pt>
                <c:pt idx="10784">
                  <c:v>37449</c:v>
                </c:pt>
                <c:pt idx="10785">
                  <c:v>37450</c:v>
                </c:pt>
                <c:pt idx="10786">
                  <c:v>37451</c:v>
                </c:pt>
                <c:pt idx="10787">
                  <c:v>37452</c:v>
                </c:pt>
                <c:pt idx="10788">
                  <c:v>37453</c:v>
                </c:pt>
                <c:pt idx="10789">
                  <c:v>37454</c:v>
                </c:pt>
                <c:pt idx="10790">
                  <c:v>37455</c:v>
                </c:pt>
                <c:pt idx="10791">
                  <c:v>37456</c:v>
                </c:pt>
                <c:pt idx="10792">
                  <c:v>37457</c:v>
                </c:pt>
                <c:pt idx="10793">
                  <c:v>37458</c:v>
                </c:pt>
                <c:pt idx="10794">
                  <c:v>37459</c:v>
                </c:pt>
                <c:pt idx="10795">
                  <c:v>37460</c:v>
                </c:pt>
                <c:pt idx="10796">
                  <c:v>37461</c:v>
                </c:pt>
                <c:pt idx="10797">
                  <c:v>37462</c:v>
                </c:pt>
                <c:pt idx="10798">
                  <c:v>37463</c:v>
                </c:pt>
                <c:pt idx="10799">
                  <c:v>37464</c:v>
                </c:pt>
                <c:pt idx="10800">
                  <c:v>37465</c:v>
                </c:pt>
                <c:pt idx="10801">
                  <c:v>37466</c:v>
                </c:pt>
                <c:pt idx="10802">
                  <c:v>37467</c:v>
                </c:pt>
                <c:pt idx="10803">
                  <c:v>37468</c:v>
                </c:pt>
                <c:pt idx="10804">
                  <c:v>37469</c:v>
                </c:pt>
                <c:pt idx="10805">
                  <c:v>37470</c:v>
                </c:pt>
                <c:pt idx="10806">
                  <c:v>37471</c:v>
                </c:pt>
                <c:pt idx="10807">
                  <c:v>37472</c:v>
                </c:pt>
                <c:pt idx="10808">
                  <c:v>37473</c:v>
                </c:pt>
                <c:pt idx="10809">
                  <c:v>37474</c:v>
                </c:pt>
                <c:pt idx="10810">
                  <c:v>37475</c:v>
                </c:pt>
                <c:pt idx="10811">
                  <c:v>37476</c:v>
                </c:pt>
                <c:pt idx="10812">
                  <c:v>37477</c:v>
                </c:pt>
                <c:pt idx="10813">
                  <c:v>37478</c:v>
                </c:pt>
                <c:pt idx="10814">
                  <c:v>37479</c:v>
                </c:pt>
                <c:pt idx="10815">
                  <c:v>37480</c:v>
                </c:pt>
                <c:pt idx="10816">
                  <c:v>37481</c:v>
                </c:pt>
                <c:pt idx="10817">
                  <c:v>37482</c:v>
                </c:pt>
                <c:pt idx="10818">
                  <c:v>37483</c:v>
                </c:pt>
                <c:pt idx="10819">
                  <c:v>37484</c:v>
                </c:pt>
                <c:pt idx="10820">
                  <c:v>37485</c:v>
                </c:pt>
                <c:pt idx="10821">
                  <c:v>37486</c:v>
                </c:pt>
                <c:pt idx="10822">
                  <c:v>37487</c:v>
                </c:pt>
                <c:pt idx="10823">
                  <c:v>37488</c:v>
                </c:pt>
                <c:pt idx="10824">
                  <c:v>37489</c:v>
                </c:pt>
                <c:pt idx="10825">
                  <c:v>37490</c:v>
                </c:pt>
                <c:pt idx="10826">
                  <c:v>37491</c:v>
                </c:pt>
                <c:pt idx="10827">
                  <c:v>37492</c:v>
                </c:pt>
                <c:pt idx="10828">
                  <c:v>37493</c:v>
                </c:pt>
                <c:pt idx="10829">
                  <c:v>37494</c:v>
                </c:pt>
                <c:pt idx="10830">
                  <c:v>37495</c:v>
                </c:pt>
                <c:pt idx="10831">
                  <c:v>37496</c:v>
                </c:pt>
                <c:pt idx="10832">
                  <c:v>37497</c:v>
                </c:pt>
                <c:pt idx="10833">
                  <c:v>37498</c:v>
                </c:pt>
                <c:pt idx="10834">
                  <c:v>37499</c:v>
                </c:pt>
                <c:pt idx="10835">
                  <c:v>37500</c:v>
                </c:pt>
                <c:pt idx="10836">
                  <c:v>37501</c:v>
                </c:pt>
                <c:pt idx="10837">
                  <c:v>37502</c:v>
                </c:pt>
                <c:pt idx="10838">
                  <c:v>37503</c:v>
                </c:pt>
                <c:pt idx="10839">
                  <c:v>37504</c:v>
                </c:pt>
                <c:pt idx="10840">
                  <c:v>37505</c:v>
                </c:pt>
                <c:pt idx="10841">
                  <c:v>37506</c:v>
                </c:pt>
                <c:pt idx="10842">
                  <c:v>37507</c:v>
                </c:pt>
                <c:pt idx="10843">
                  <c:v>37508</c:v>
                </c:pt>
                <c:pt idx="10844">
                  <c:v>37509</c:v>
                </c:pt>
                <c:pt idx="10845">
                  <c:v>37510</c:v>
                </c:pt>
                <c:pt idx="10846">
                  <c:v>37511</c:v>
                </c:pt>
                <c:pt idx="10847">
                  <c:v>37512</c:v>
                </c:pt>
                <c:pt idx="10848">
                  <c:v>37513</c:v>
                </c:pt>
                <c:pt idx="10849">
                  <c:v>37514</c:v>
                </c:pt>
                <c:pt idx="10850">
                  <c:v>37515</c:v>
                </c:pt>
                <c:pt idx="10851">
                  <c:v>37516</c:v>
                </c:pt>
                <c:pt idx="10852">
                  <c:v>37517</c:v>
                </c:pt>
                <c:pt idx="10853">
                  <c:v>37518</c:v>
                </c:pt>
                <c:pt idx="10854">
                  <c:v>37519</c:v>
                </c:pt>
                <c:pt idx="10855">
                  <c:v>37520</c:v>
                </c:pt>
                <c:pt idx="10856">
                  <c:v>37521</c:v>
                </c:pt>
                <c:pt idx="10857">
                  <c:v>37522</c:v>
                </c:pt>
                <c:pt idx="10858">
                  <c:v>37523</c:v>
                </c:pt>
                <c:pt idx="10859">
                  <c:v>37524</c:v>
                </c:pt>
                <c:pt idx="10860">
                  <c:v>37525</c:v>
                </c:pt>
                <c:pt idx="10861">
                  <c:v>37526</c:v>
                </c:pt>
                <c:pt idx="10862">
                  <c:v>37527</c:v>
                </c:pt>
                <c:pt idx="10863">
                  <c:v>37528</c:v>
                </c:pt>
                <c:pt idx="10864">
                  <c:v>37529</c:v>
                </c:pt>
                <c:pt idx="10865">
                  <c:v>37530</c:v>
                </c:pt>
                <c:pt idx="10866">
                  <c:v>37531</c:v>
                </c:pt>
                <c:pt idx="10867">
                  <c:v>37532</c:v>
                </c:pt>
                <c:pt idx="10868">
                  <c:v>37533</c:v>
                </c:pt>
                <c:pt idx="10869">
                  <c:v>37534</c:v>
                </c:pt>
                <c:pt idx="10870">
                  <c:v>37535</c:v>
                </c:pt>
                <c:pt idx="10871">
                  <c:v>37536</c:v>
                </c:pt>
                <c:pt idx="10872">
                  <c:v>37537</c:v>
                </c:pt>
                <c:pt idx="10873">
                  <c:v>37538</c:v>
                </c:pt>
                <c:pt idx="10874">
                  <c:v>37539</c:v>
                </c:pt>
                <c:pt idx="10875">
                  <c:v>37540</c:v>
                </c:pt>
                <c:pt idx="10876">
                  <c:v>37541</c:v>
                </c:pt>
                <c:pt idx="10877">
                  <c:v>37542</c:v>
                </c:pt>
                <c:pt idx="10878">
                  <c:v>37543</c:v>
                </c:pt>
                <c:pt idx="10879">
                  <c:v>37544</c:v>
                </c:pt>
                <c:pt idx="10880">
                  <c:v>37545</c:v>
                </c:pt>
                <c:pt idx="10881">
                  <c:v>37546</c:v>
                </c:pt>
                <c:pt idx="10882">
                  <c:v>37547</c:v>
                </c:pt>
                <c:pt idx="10883">
                  <c:v>37548</c:v>
                </c:pt>
                <c:pt idx="10884">
                  <c:v>37549</c:v>
                </c:pt>
                <c:pt idx="10885">
                  <c:v>37550</c:v>
                </c:pt>
                <c:pt idx="10886">
                  <c:v>37551</c:v>
                </c:pt>
                <c:pt idx="10887">
                  <c:v>37552</c:v>
                </c:pt>
                <c:pt idx="10888">
                  <c:v>37553</c:v>
                </c:pt>
                <c:pt idx="10889">
                  <c:v>37554</c:v>
                </c:pt>
                <c:pt idx="10890">
                  <c:v>37555</c:v>
                </c:pt>
                <c:pt idx="10891">
                  <c:v>37556</c:v>
                </c:pt>
                <c:pt idx="10892">
                  <c:v>37557</c:v>
                </c:pt>
                <c:pt idx="10893">
                  <c:v>37558</c:v>
                </c:pt>
                <c:pt idx="10894">
                  <c:v>37559</c:v>
                </c:pt>
                <c:pt idx="10895">
                  <c:v>37560</c:v>
                </c:pt>
                <c:pt idx="10896">
                  <c:v>37561</c:v>
                </c:pt>
                <c:pt idx="10897">
                  <c:v>37562</c:v>
                </c:pt>
                <c:pt idx="10898">
                  <c:v>37563</c:v>
                </c:pt>
                <c:pt idx="10899">
                  <c:v>37564</c:v>
                </c:pt>
                <c:pt idx="10900">
                  <c:v>37565</c:v>
                </c:pt>
                <c:pt idx="10901">
                  <c:v>37566</c:v>
                </c:pt>
                <c:pt idx="10902">
                  <c:v>37567</c:v>
                </c:pt>
                <c:pt idx="10903">
                  <c:v>37568</c:v>
                </c:pt>
                <c:pt idx="10904">
                  <c:v>37569</c:v>
                </c:pt>
                <c:pt idx="10905">
                  <c:v>37570</c:v>
                </c:pt>
                <c:pt idx="10906">
                  <c:v>37571</c:v>
                </c:pt>
                <c:pt idx="10907">
                  <c:v>37572</c:v>
                </c:pt>
                <c:pt idx="10908">
                  <c:v>37573</c:v>
                </c:pt>
                <c:pt idx="10909">
                  <c:v>37574</c:v>
                </c:pt>
                <c:pt idx="10910">
                  <c:v>37575</c:v>
                </c:pt>
                <c:pt idx="10911">
                  <c:v>37576</c:v>
                </c:pt>
                <c:pt idx="10912">
                  <c:v>37577</c:v>
                </c:pt>
                <c:pt idx="10913">
                  <c:v>37578</c:v>
                </c:pt>
                <c:pt idx="10914">
                  <c:v>37579</c:v>
                </c:pt>
                <c:pt idx="10915">
                  <c:v>37580</c:v>
                </c:pt>
                <c:pt idx="10916">
                  <c:v>37581</c:v>
                </c:pt>
                <c:pt idx="10917">
                  <c:v>37582</c:v>
                </c:pt>
                <c:pt idx="10918">
                  <c:v>37583</c:v>
                </c:pt>
                <c:pt idx="10919">
                  <c:v>37584</c:v>
                </c:pt>
                <c:pt idx="10920">
                  <c:v>37585</c:v>
                </c:pt>
                <c:pt idx="10921">
                  <c:v>37586</c:v>
                </c:pt>
                <c:pt idx="10922">
                  <c:v>37587</c:v>
                </c:pt>
                <c:pt idx="10923">
                  <c:v>37588</c:v>
                </c:pt>
                <c:pt idx="10924">
                  <c:v>37589</c:v>
                </c:pt>
                <c:pt idx="10925">
                  <c:v>37590</c:v>
                </c:pt>
                <c:pt idx="10926">
                  <c:v>37591</c:v>
                </c:pt>
                <c:pt idx="10927">
                  <c:v>37592</c:v>
                </c:pt>
                <c:pt idx="10928">
                  <c:v>37593</c:v>
                </c:pt>
                <c:pt idx="10929">
                  <c:v>37594</c:v>
                </c:pt>
                <c:pt idx="10930">
                  <c:v>37595</c:v>
                </c:pt>
                <c:pt idx="10931">
                  <c:v>37596</c:v>
                </c:pt>
                <c:pt idx="10932">
                  <c:v>37597</c:v>
                </c:pt>
                <c:pt idx="10933">
                  <c:v>37598</c:v>
                </c:pt>
                <c:pt idx="10934">
                  <c:v>37599</c:v>
                </c:pt>
                <c:pt idx="10935">
                  <c:v>37600</c:v>
                </c:pt>
                <c:pt idx="10936">
                  <c:v>37601</c:v>
                </c:pt>
                <c:pt idx="10937">
                  <c:v>37602</c:v>
                </c:pt>
                <c:pt idx="10938">
                  <c:v>37603</c:v>
                </c:pt>
                <c:pt idx="10939">
                  <c:v>37604</c:v>
                </c:pt>
                <c:pt idx="10940">
                  <c:v>37605</c:v>
                </c:pt>
                <c:pt idx="10941">
                  <c:v>37606</c:v>
                </c:pt>
                <c:pt idx="10942">
                  <c:v>37607</c:v>
                </c:pt>
                <c:pt idx="10943">
                  <c:v>37608</c:v>
                </c:pt>
                <c:pt idx="10944">
                  <c:v>37609</c:v>
                </c:pt>
                <c:pt idx="10945">
                  <c:v>37610</c:v>
                </c:pt>
                <c:pt idx="10946">
                  <c:v>37611</c:v>
                </c:pt>
                <c:pt idx="10947">
                  <c:v>37612</c:v>
                </c:pt>
                <c:pt idx="10948">
                  <c:v>37613</c:v>
                </c:pt>
                <c:pt idx="10949">
                  <c:v>37614</c:v>
                </c:pt>
                <c:pt idx="10950">
                  <c:v>37615</c:v>
                </c:pt>
                <c:pt idx="10951">
                  <c:v>37616</c:v>
                </c:pt>
                <c:pt idx="10952">
                  <c:v>37617</c:v>
                </c:pt>
                <c:pt idx="10953">
                  <c:v>37618</c:v>
                </c:pt>
                <c:pt idx="10954">
                  <c:v>37619</c:v>
                </c:pt>
                <c:pt idx="10955">
                  <c:v>37620</c:v>
                </c:pt>
                <c:pt idx="10956">
                  <c:v>37621</c:v>
                </c:pt>
                <c:pt idx="10957">
                  <c:v>37622</c:v>
                </c:pt>
                <c:pt idx="10958">
                  <c:v>37623</c:v>
                </c:pt>
                <c:pt idx="10959">
                  <c:v>37624</c:v>
                </c:pt>
                <c:pt idx="10960">
                  <c:v>37625</c:v>
                </c:pt>
                <c:pt idx="10961">
                  <c:v>37626</c:v>
                </c:pt>
                <c:pt idx="10962">
                  <c:v>37627</c:v>
                </c:pt>
                <c:pt idx="10963">
                  <c:v>37628</c:v>
                </c:pt>
                <c:pt idx="10964">
                  <c:v>37629</c:v>
                </c:pt>
                <c:pt idx="10965">
                  <c:v>37630</c:v>
                </c:pt>
                <c:pt idx="10966">
                  <c:v>37631</c:v>
                </c:pt>
                <c:pt idx="10967">
                  <c:v>37632</c:v>
                </c:pt>
                <c:pt idx="10968">
                  <c:v>37633</c:v>
                </c:pt>
                <c:pt idx="10969">
                  <c:v>37634</c:v>
                </c:pt>
                <c:pt idx="10970">
                  <c:v>37635</c:v>
                </c:pt>
                <c:pt idx="10971">
                  <c:v>37636</c:v>
                </c:pt>
                <c:pt idx="10972">
                  <c:v>37637</c:v>
                </c:pt>
                <c:pt idx="10973">
                  <c:v>37638</c:v>
                </c:pt>
                <c:pt idx="10974">
                  <c:v>37639</c:v>
                </c:pt>
                <c:pt idx="10975">
                  <c:v>37640</c:v>
                </c:pt>
                <c:pt idx="10976">
                  <c:v>37641</c:v>
                </c:pt>
                <c:pt idx="10977">
                  <c:v>37642</c:v>
                </c:pt>
                <c:pt idx="10978">
                  <c:v>37643</c:v>
                </c:pt>
                <c:pt idx="10979">
                  <c:v>37644</c:v>
                </c:pt>
                <c:pt idx="10980">
                  <c:v>37645</c:v>
                </c:pt>
                <c:pt idx="10981">
                  <c:v>37646</c:v>
                </c:pt>
                <c:pt idx="10982">
                  <c:v>37647</c:v>
                </c:pt>
                <c:pt idx="10983">
                  <c:v>37648</c:v>
                </c:pt>
                <c:pt idx="10984">
                  <c:v>37649</c:v>
                </c:pt>
                <c:pt idx="10985">
                  <c:v>37650</c:v>
                </c:pt>
                <c:pt idx="10986">
                  <c:v>37651</c:v>
                </c:pt>
                <c:pt idx="10987">
                  <c:v>37652</c:v>
                </c:pt>
                <c:pt idx="10988">
                  <c:v>37653</c:v>
                </c:pt>
                <c:pt idx="10989">
                  <c:v>37654</c:v>
                </c:pt>
                <c:pt idx="10990">
                  <c:v>37655</c:v>
                </c:pt>
                <c:pt idx="10991">
                  <c:v>37656</c:v>
                </c:pt>
                <c:pt idx="10992">
                  <c:v>37657</c:v>
                </c:pt>
                <c:pt idx="10993">
                  <c:v>37658</c:v>
                </c:pt>
                <c:pt idx="10994">
                  <c:v>37659</c:v>
                </c:pt>
                <c:pt idx="10995">
                  <c:v>37660</c:v>
                </c:pt>
                <c:pt idx="10996">
                  <c:v>37661</c:v>
                </c:pt>
                <c:pt idx="10997">
                  <c:v>37662</c:v>
                </c:pt>
                <c:pt idx="10998">
                  <c:v>37663</c:v>
                </c:pt>
                <c:pt idx="10999">
                  <c:v>37664</c:v>
                </c:pt>
                <c:pt idx="11000">
                  <c:v>37665</c:v>
                </c:pt>
                <c:pt idx="11001">
                  <c:v>37666</c:v>
                </c:pt>
                <c:pt idx="11002">
                  <c:v>37667</c:v>
                </c:pt>
                <c:pt idx="11003">
                  <c:v>37668</c:v>
                </c:pt>
                <c:pt idx="11004">
                  <c:v>37669</c:v>
                </c:pt>
                <c:pt idx="11005">
                  <c:v>37670</c:v>
                </c:pt>
                <c:pt idx="11006">
                  <c:v>37671</c:v>
                </c:pt>
                <c:pt idx="11007">
                  <c:v>37672</c:v>
                </c:pt>
                <c:pt idx="11008">
                  <c:v>37673</c:v>
                </c:pt>
                <c:pt idx="11009">
                  <c:v>37674</c:v>
                </c:pt>
                <c:pt idx="11010">
                  <c:v>37675</c:v>
                </c:pt>
                <c:pt idx="11011">
                  <c:v>37676</c:v>
                </c:pt>
                <c:pt idx="11012">
                  <c:v>37677</c:v>
                </c:pt>
                <c:pt idx="11013">
                  <c:v>37678</c:v>
                </c:pt>
                <c:pt idx="11014">
                  <c:v>37679</c:v>
                </c:pt>
                <c:pt idx="11015">
                  <c:v>37680</c:v>
                </c:pt>
                <c:pt idx="11016">
                  <c:v>37681</c:v>
                </c:pt>
                <c:pt idx="11017">
                  <c:v>37682</c:v>
                </c:pt>
                <c:pt idx="11018">
                  <c:v>37683</c:v>
                </c:pt>
                <c:pt idx="11019">
                  <c:v>37684</c:v>
                </c:pt>
                <c:pt idx="11020">
                  <c:v>37685</c:v>
                </c:pt>
                <c:pt idx="11021">
                  <c:v>37686</c:v>
                </c:pt>
                <c:pt idx="11022">
                  <c:v>37687</c:v>
                </c:pt>
                <c:pt idx="11023">
                  <c:v>37688</c:v>
                </c:pt>
                <c:pt idx="11024">
                  <c:v>37689</c:v>
                </c:pt>
                <c:pt idx="11025">
                  <c:v>37690</c:v>
                </c:pt>
                <c:pt idx="11026">
                  <c:v>37691</c:v>
                </c:pt>
                <c:pt idx="11027">
                  <c:v>37692</c:v>
                </c:pt>
                <c:pt idx="11028">
                  <c:v>37693</c:v>
                </c:pt>
                <c:pt idx="11029">
                  <c:v>37694</c:v>
                </c:pt>
                <c:pt idx="11030">
                  <c:v>37695</c:v>
                </c:pt>
                <c:pt idx="11031">
                  <c:v>37696</c:v>
                </c:pt>
                <c:pt idx="11032">
                  <c:v>37697</c:v>
                </c:pt>
                <c:pt idx="11033">
                  <c:v>37698</c:v>
                </c:pt>
                <c:pt idx="11034">
                  <c:v>37699</c:v>
                </c:pt>
                <c:pt idx="11035">
                  <c:v>37700</c:v>
                </c:pt>
                <c:pt idx="11036">
                  <c:v>37701</c:v>
                </c:pt>
                <c:pt idx="11037">
                  <c:v>37702</c:v>
                </c:pt>
                <c:pt idx="11038">
                  <c:v>37703</c:v>
                </c:pt>
                <c:pt idx="11039">
                  <c:v>37704</c:v>
                </c:pt>
                <c:pt idx="11040">
                  <c:v>37705</c:v>
                </c:pt>
                <c:pt idx="11041">
                  <c:v>37706</c:v>
                </c:pt>
                <c:pt idx="11042">
                  <c:v>37707</c:v>
                </c:pt>
                <c:pt idx="11043">
                  <c:v>37708</c:v>
                </c:pt>
                <c:pt idx="11044">
                  <c:v>37709</c:v>
                </c:pt>
                <c:pt idx="11045">
                  <c:v>37710</c:v>
                </c:pt>
                <c:pt idx="11046">
                  <c:v>37711</c:v>
                </c:pt>
                <c:pt idx="11047">
                  <c:v>37712</c:v>
                </c:pt>
                <c:pt idx="11048">
                  <c:v>37713</c:v>
                </c:pt>
                <c:pt idx="11049">
                  <c:v>37714</c:v>
                </c:pt>
                <c:pt idx="11050">
                  <c:v>37715</c:v>
                </c:pt>
                <c:pt idx="11051">
                  <c:v>37716</c:v>
                </c:pt>
                <c:pt idx="11052">
                  <c:v>37717</c:v>
                </c:pt>
                <c:pt idx="11053">
                  <c:v>37718</c:v>
                </c:pt>
                <c:pt idx="11054">
                  <c:v>37719</c:v>
                </c:pt>
                <c:pt idx="11055">
                  <c:v>37720</c:v>
                </c:pt>
                <c:pt idx="11056">
                  <c:v>37721</c:v>
                </c:pt>
                <c:pt idx="11057">
                  <c:v>37722</c:v>
                </c:pt>
                <c:pt idx="11058">
                  <c:v>37723</c:v>
                </c:pt>
                <c:pt idx="11059">
                  <c:v>37724</c:v>
                </c:pt>
                <c:pt idx="11060">
                  <c:v>37725</c:v>
                </c:pt>
                <c:pt idx="11061">
                  <c:v>37726</c:v>
                </c:pt>
                <c:pt idx="11062">
                  <c:v>37727</c:v>
                </c:pt>
                <c:pt idx="11063">
                  <c:v>37728</c:v>
                </c:pt>
                <c:pt idx="11064">
                  <c:v>37729</c:v>
                </c:pt>
                <c:pt idx="11065">
                  <c:v>37730</c:v>
                </c:pt>
                <c:pt idx="11066">
                  <c:v>37731</c:v>
                </c:pt>
                <c:pt idx="11067">
                  <c:v>37732</c:v>
                </c:pt>
                <c:pt idx="11068">
                  <c:v>37733</c:v>
                </c:pt>
                <c:pt idx="11069">
                  <c:v>37734</c:v>
                </c:pt>
                <c:pt idx="11070">
                  <c:v>37735</c:v>
                </c:pt>
                <c:pt idx="11071">
                  <c:v>37736</c:v>
                </c:pt>
                <c:pt idx="11072">
                  <c:v>37737</c:v>
                </c:pt>
                <c:pt idx="11073">
                  <c:v>37738</c:v>
                </c:pt>
                <c:pt idx="11074">
                  <c:v>37739</c:v>
                </c:pt>
                <c:pt idx="11075">
                  <c:v>37740</c:v>
                </c:pt>
                <c:pt idx="11076">
                  <c:v>37741</c:v>
                </c:pt>
                <c:pt idx="11077">
                  <c:v>37742</c:v>
                </c:pt>
                <c:pt idx="11078">
                  <c:v>37743</c:v>
                </c:pt>
                <c:pt idx="11079">
                  <c:v>37744</c:v>
                </c:pt>
                <c:pt idx="11080">
                  <c:v>37745</c:v>
                </c:pt>
                <c:pt idx="11081">
                  <c:v>37746</c:v>
                </c:pt>
                <c:pt idx="11082">
                  <c:v>37747</c:v>
                </c:pt>
                <c:pt idx="11083">
                  <c:v>37748</c:v>
                </c:pt>
                <c:pt idx="11084">
                  <c:v>37749</c:v>
                </c:pt>
                <c:pt idx="11085">
                  <c:v>37750</c:v>
                </c:pt>
                <c:pt idx="11086">
                  <c:v>37751</c:v>
                </c:pt>
                <c:pt idx="11087">
                  <c:v>37752</c:v>
                </c:pt>
                <c:pt idx="11088">
                  <c:v>37753</c:v>
                </c:pt>
                <c:pt idx="11089">
                  <c:v>37754</c:v>
                </c:pt>
                <c:pt idx="11090">
                  <c:v>37755</c:v>
                </c:pt>
                <c:pt idx="11091">
                  <c:v>37756</c:v>
                </c:pt>
                <c:pt idx="11092">
                  <c:v>37757</c:v>
                </c:pt>
                <c:pt idx="11093">
                  <c:v>37758</c:v>
                </c:pt>
                <c:pt idx="11094">
                  <c:v>37759</c:v>
                </c:pt>
                <c:pt idx="11095">
                  <c:v>37760</c:v>
                </c:pt>
                <c:pt idx="11096">
                  <c:v>37761</c:v>
                </c:pt>
                <c:pt idx="11097">
                  <c:v>37762</c:v>
                </c:pt>
                <c:pt idx="11098">
                  <c:v>37763</c:v>
                </c:pt>
                <c:pt idx="11099">
                  <c:v>37764</c:v>
                </c:pt>
                <c:pt idx="11100">
                  <c:v>37765</c:v>
                </c:pt>
                <c:pt idx="11101">
                  <c:v>37766</c:v>
                </c:pt>
                <c:pt idx="11102">
                  <c:v>37767</c:v>
                </c:pt>
                <c:pt idx="11103">
                  <c:v>37768</c:v>
                </c:pt>
                <c:pt idx="11104">
                  <c:v>37769</c:v>
                </c:pt>
                <c:pt idx="11105">
                  <c:v>37770</c:v>
                </c:pt>
                <c:pt idx="11106">
                  <c:v>37771</c:v>
                </c:pt>
                <c:pt idx="11107">
                  <c:v>37772</c:v>
                </c:pt>
                <c:pt idx="11108">
                  <c:v>37773</c:v>
                </c:pt>
                <c:pt idx="11109">
                  <c:v>37774</c:v>
                </c:pt>
                <c:pt idx="11110">
                  <c:v>37775</c:v>
                </c:pt>
                <c:pt idx="11111">
                  <c:v>37776</c:v>
                </c:pt>
                <c:pt idx="11112">
                  <c:v>37777</c:v>
                </c:pt>
                <c:pt idx="11113">
                  <c:v>37778</c:v>
                </c:pt>
                <c:pt idx="11114">
                  <c:v>37779</c:v>
                </c:pt>
                <c:pt idx="11115">
                  <c:v>37780</c:v>
                </c:pt>
                <c:pt idx="11116">
                  <c:v>37781</c:v>
                </c:pt>
                <c:pt idx="11117">
                  <c:v>37782</c:v>
                </c:pt>
                <c:pt idx="11118">
                  <c:v>37783</c:v>
                </c:pt>
                <c:pt idx="11119">
                  <c:v>37784</c:v>
                </c:pt>
                <c:pt idx="11120">
                  <c:v>37785</c:v>
                </c:pt>
                <c:pt idx="11121">
                  <c:v>37786</c:v>
                </c:pt>
                <c:pt idx="11122">
                  <c:v>37787</c:v>
                </c:pt>
                <c:pt idx="11123">
                  <c:v>37788</c:v>
                </c:pt>
                <c:pt idx="11124">
                  <c:v>37789</c:v>
                </c:pt>
                <c:pt idx="11125">
                  <c:v>37790</c:v>
                </c:pt>
                <c:pt idx="11126">
                  <c:v>37791</c:v>
                </c:pt>
                <c:pt idx="11127">
                  <c:v>37792</c:v>
                </c:pt>
                <c:pt idx="11128">
                  <c:v>37793</c:v>
                </c:pt>
                <c:pt idx="11129">
                  <c:v>37794</c:v>
                </c:pt>
                <c:pt idx="11130">
                  <c:v>37795</c:v>
                </c:pt>
                <c:pt idx="11131">
                  <c:v>37796</c:v>
                </c:pt>
                <c:pt idx="11132">
                  <c:v>37797</c:v>
                </c:pt>
                <c:pt idx="11133">
                  <c:v>37798</c:v>
                </c:pt>
                <c:pt idx="11134">
                  <c:v>37799</c:v>
                </c:pt>
                <c:pt idx="11135">
                  <c:v>37800</c:v>
                </c:pt>
                <c:pt idx="11136">
                  <c:v>37801</c:v>
                </c:pt>
                <c:pt idx="11137">
                  <c:v>37802</c:v>
                </c:pt>
                <c:pt idx="11138">
                  <c:v>37803</c:v>
                </c:pt>
                <c:pt idx="11139">
                  <c:v>37804</c:v>
                </c:pt>
                <c:pt idx="11140">
                  <c:v>37805</c:v>
                </c:pt>
                <c:pt idx="11141">
                  <c:v>37806</c:v>
                </c:pt>
                <c:pt idx="11142">
                  <c:v>37807</c:v>
                </c:pt>
                <c:pt idx="11143">
                  <c:v>37808</c:v>
                </c:pt>
                <c:pt idx="11144">
                  <c:v>37809</c:v>
                </c:pt>
                <c:pt idx="11145">
                  <c:v>37810</c:v>
                </c:pt>
                <c:pt idx="11146">
                  <c:v>37811</c:v>
                </c:pt>
                <c:pt idx="11147">
                  <c:v>37812</c:v>
                </c:pt>
                <c:pt idx="11148">
                  <c:v>37813</c:v>
                </c:pt>
                <c:pt idx="11149">
                  <c:v>37814</c:v>
                </c:pt>
                <c:pt idx="11150">
                  <c:v>37815</c:v>
                </c:pt>
                <c:pt idx="11151">
                  <c:v>37816</c:v>
                </c:pt>
                <c:pt idx="11152">
                  <c:v>37817</c:v>
                </c:pt>
                <c:pt idx="11153">
                  <c:v>37818</c:v>
                </c:pt>
                <c:pt idx="11154">
                  <c:v>37819</c:v>
                </c:pt>
                <c:pt idx="11155">
                  <c:v>37820</c:v>
                </c:pt>
                <c:pt idx="11156">
                  <c:v>37821</c:v>
                </c:pt>
                <c:pt idx="11157">
                  <c:v>37822</c:v>
                </c:pt>
                <c:pt idx="11158">
                  <c:v>37823</c:v>
                </c:pt>
                <c:pt idx="11159">
                  <c:v>37824</c:v>
                </c:pt>
                <c:pt idx="11160">
                  <c:v>37825</c:v>
                </c:pt>
                <c:pt idx="11161">
                  <c:v>37826</c:v>
                </c:pt>
                <c:pt idx="11162">
                  <c:v>37827</c:v>
                </c:pt>
                <c:pt idx="11163">
                  <c:v>37828</c:v>
                </c:pt>
                <c:pt idx="11164">
                  <c:v>37829</c:v>
                </c:pt>
                <c:pt idx="11165">
                  <c:v>37830</c:v>
                </c:pt>
                <c:pt idx="11166">
                  <c:v>37831</c:v>
                </c:pt>
                <c:pt idx="11167">
                  <c:v>37832</c:v>
                </c:pt>
                <c:pt idx="11168">
                  <c:v>37833</c:v>
                </c:pt>
                <c:pt idx="11169">
                  <c:v>37834</c:v>
                </c:pt>
                <c:pt idx="11170">
                  <c:v>37835</c:v>
                </c:pt>
                <c:pt idx="11171">
                  <c:v>37836</c:v>
                </c:pt>
                <c:pt idx="11172">
                  <c:v>37837</c:v>
                </c:pt>
                <c:pt idx="11173">
                  <c:v>37838</c:v>
                </c:pt>
                <c:pt idx="11174">
                  <c:v>37839</c:v>
                </c:pt>
                <c:pt idx="11175">
                  <c:v>37840</c:v>
                </c:pt>
                <c:pt idx="11176">
                  <c:v>37841</c:v>
                </c:pt>
                <c:pt idx="11177">
                  <c:v>37842</c:v>
                </c:pt>
                <c:pt idx="11178">
                  <c:v>37843</c:v>
                </c:pt>
                <c:pt idx="11179">
                  <c:v>37844</c:v>
                </c:pt>
                <c:pt idx="11180">
                  <c:v>37845</c:v>
                </c:pt>
                <c:pt idx="11181">
                  <c:v>37846</c:v>
                </c:pt>
                <c:pt idx="11182">
                  <c:v>37847</c:v>
                </c:pt>
                <c:pt idx="11183">
                  <c:v>37848</c:v>
                </c:pt>
                <c:pt idx="11184">
                  <c:v>37849</c:v>
                </c:pt>
                <c:pt idx="11185">
                  <c:v>37850</c:v>
                </c:pt>
                <c:pt idx="11186">
                  <c:v>37851</c:v>
                </c:pt>
                <c:pt idx="11187">
                  <c:v>37852</c:v>
                </c:pt>
                <c:pt idx="11188">
                  <c:v>37853</c:v>
                </c:pt>
                <c:pt idx="11189">
                  <c:v>37854</c:v>
                </c:pt>
                <c:pt idx="11190">
                  <c:v>37855</c:v>
                </c:pt>
                <c:pt idx="11191">
                  <c:v>37856</c:v>
                </c:pt>
                <c:pt idx="11192">
                  <c:v>37857</c:v>
                </c:pt>
                <c:pt idx="11193">
                  <c:v>37858</c:v>
                </c:pt>
                <c:pt idx="11194">
                  <c:v>37859</c:v>
                </c:pt>
                <c:pt idx="11195">
                  <c:v>37860</c:v>
                </c:pt>
                <c:pt idx="11196">
                  <c:v>37861</c:v>
                </c:pt>
                <c:pt idx="11197">
                  <c:v>37862</c:v>
                </c:pt>
                <c:pt idx="11198">
                  <c:v>37863</c:v>
                </c:pt>
                <c:pt idx="11199">
                  <c:v>37864</c:v>
                </c:pt>
                <c:pt idx="11200">
                  <c:v>37865</c:v>
                </c:pt>
                <c:pt idx="11201">
                  <c:v>37866</c:v>
                </c:pt>
                <c:pt idx="11202">
                  <c:v>37867</c:v>
                </c:pt>
                <c:pt idx="11203">
                  <c:v>37868</c:v>
                </c:pt>
                <c:pt idx="11204">
                  <c:v>37869</c:v>
                </c:pt>
                <c:pt idx="11205">
                  <c:v>37870</c:v>
                </c:pt>
                <c:pt idx="11206">
                  <c:v>37871</c:v>
                </c:pt>
                <c:pt idx="11207">
                  <c:v>37872</c:v>
                </c:pt>
                <c:pt idx="11208">
                  <c:v>37873</c:v>
                </c:pt>
                <c:pt idx="11209">
                  <c:v>37874</c:v>
                </c:pt>
                <c:pt idx="11210">
                  <c:v>37875</c:v>
                </c:pt>
                <c:pt idx="11211">
                  <c:v>37876</c:v>
                </c:pt>
                <c:pt idx="11212">
                  <c:v>37877</c:v>
                </c:pt>
                <c:pt idx="11213">
                  <c:v>37878</c:v>
                </c:pt>
                <c:pt idx="11214">
                  <c:v>37879</c:v>
                </c:pt>
                <c:pt idx="11215">
                  <c:v>37880</c:v>
                </c:pt>
                <c:pt idx="11216">
                  <c:v>37881</c:v>
                </c:pt>
                <c:pt idx="11217">
                  <c:v>37882</c:v>
                </c:pt>
                <c:pt idx="11218">
                  <c:v>37883</c:v>
                </c:pt>
                <c:pt idx="11219">
                  <c:v>37884</c:v>
                </c:pt>
                <c:pt idx="11220">
                  <c:v>37885</c:v>
                </c:pt>
                <c:pt idx="11221">
                  <c:v>37886</c:v>
                </c:pt>
                <c:pt idx="11222">
                  <c:v>37887</c:v>
                </c:pt>
                <c:pt idx="11223">
                  <c:v>37888</c:v>
                </c:pt>
                <c:pt idx="11224">
                  <c:v>37889</c:v>
                </c:pt>
                <c:pt idx="11225">
                  <c:v>37890</c:v>
                </c:pt>
                <c:pt idx="11226">
                  <c:v>37891</c:v>
                </c:pt>
                <c:pt idx="11227">
                  <c:v>37892</c:v>
                </c:pt>
                <c:pt idx="11228">
                  <c:v>37893</c:v>
                </c:pt>
                <c:pt idx="11229">
                  <c:v>37894</c:v>
                </c:pt>
                <c:pt idx="11230">
                  <c:v>37895</c:v>
                </c:pt>
                <c:pt idx="11231">
                  <c:v>37896</c:v>
                </c:pt>
                <c:pt idx="11232">
                  <c:v>37897</c:v>
                </c:pt>
                <c:pt idx="11233">
                  <c:v>37898</c:v>
                </c:pt>
                <c:pt idx="11234">
                  <c:v>37899</c:v>
                </c:pt>
                <c:pt idx="11235">
                  <c:v>37900</c:v>
                </c:pt>
                <c:pt idx="11236">
                  <c:v>37901</c:v>
                </c:pt>
                <c:pt idx="11237">
                  <c:v>37902</c:v>
                </c:pt>
                <c:pt idx="11238">
                  <c:v>37903</c:v>
                </c:pt>
                <c:pt idx="11239">
                  <c:v>37904</c:v>
                </c:pt>
                <c:pt idx="11240">
                  <c:v>37905</c:v>
                </c:pt>
                <c:pt idx="11241">
                  <c:v>37906</c:v>
                </c:pt>
                <c:pt idx="11242">
                  <c:v>37907</c:v>
                </c:pt>
                <c:pt idx="11243">
                  <c:v>37908</c:v>
                </c:pt>
                <c:pt idx="11244">
                  <c:v>37909</c:v>
                </c:pt>
                <c:pt idx="11245">
                  <c:v>37910</c:v>
                </c:pt>
                <c:pt idx="11246">
                  <c:v>37911</c:v>
                </c:pt>
                <c:pt idx="11247">
                  <c:v>37912</c:v>
                </c:pt>
                <c:pt idx="11248">
                  <c:v>37913</c:v>
                </c:pt>
                <c:pt idx="11249">
                  <c:v>37914</c:v>
                </c:pt>
                <c:pt idx="11250">
                  <c:v>37915</c:v>
                </c:pt>
                <c:pt idx="11251">
                  <c:v>37916</c:v>
                </c:pt>
                <c:pt idx="11252">
                  <c:v>37917</c:v>
                </c:pt>
                <c:pt idx="11253">
                  <c:v>37918</c:v>
                </c:pt>
                <c:pt idx="11254">
                  <c:v>37919</c:v>
                </c:pt>
                <c:pt idx="11255">
                  <c:v>37920</c:v>
                </c:pt>
                <c:pt idx="11256">
                  <c:v>37921</c:v>
                </c:pt>
                <c:pt idx="11257">
                  <c:v>37922</c:v>
                </c:pt>
                <c:pt idx="11258">
                  <c:v>37923</c:v>
                </c:pt>
                <c:pt idx="11259">
                  <c:v>37924</c:v>
                </c:pt>
                <c:pt idx="11260">
                  <c:v>37925</c:v>
                </c:pt>
                <c:pt idx="11261">
                  <c:v>37926</c:v>
                </c:pt>
                <c:pt idx="11262">
                  <c:v>37927</c:v>
                </c:pt>
                <c:pt idx="11263">
                  <c:v>37928</c:v>
                </c:pt>
                <c:pt idx="11264">
                  <c:v>37929</c:v>
                </c:pt>
                <c:pt idx="11265">
                  <c:v>37930</c:v>
                </c:pt>
                <c:pt idx="11266">
                  <c:v>37931</c:v>
                </c:pt>
                <c:pt idx="11267">
                  <c:v>37932</c:v>
                </c:pt>
                <c:pt idx="11268">
                  <c:v>37933</c:v>
                </c:pt>
                <c:pt idx="11269">
                  <c:v>37934</c:v>
                </c:pt>
                <c:pt idx="11270">
                  <c:v>37935</c:v>
                </c:pt>
                <c:pt idx="11271">
                  <c:v>37936</c:v>
                </c:pt>
                <c:pt idx="11272">
                  <c:v>37937</c:v>
                </c:pt>
                <c:pt idx="11273">
                  <c:v>37938</c:v>
                </c:pt>
                <c:pt idx="11274">
                  <c:v>37939</c:v>
                </c:pt>
                <c:pt idx="11275">
                  <c:v>37940</c:v>
                </c:pt>
                <c:pt idx="11276">
                  <c:v>37941</c:v>
                </c:pt>
                <c:pt idx="11277">
                  <c:v>37942</c:v>
                </c:pt>
                <c:pt idx="11278">
                  <c:v>37943</c:v>
                </c:pt>
                <c:pt idx="11279">
                  <c:v>37944</c:v>
                </c:pt>
                <c:pt idx="11280">
                  <c:v>37945</c:v>
                </c:pt>
                <c:pt idx="11281">
                  <c:v>37946</c:v>
                </c:pt>
                <c:pt idx="11282">
                  <c:v>37947</c:v>
                </c:pt>
                <c:pt idx="11283">
                  <c:v>37948</c:v>
                </c:pt>
                <c:pt idx="11284">
                  <c:v>37949</c:v>
                </c:pt>
                <c:pt idx="11285">
                  <c:v>37950</c:v>
                </c:pt>
                <c:pt idx="11286">
                  <c:v>37951</c:v>
                </c:pt>
                <c:pt idx="11287">
                  <c:v>37952</c:v>
                </c:pt>
                <c:pt idx="11288">
                  <c:v>37953</c:v>
                </c:pt>
                <c:pt idx="11289">
                  <c:v>37954</c:v>
                </c:pt>
                <c:pt idx="11290">
                  <c:v>37955</c:v>
                </c:pt>
                <c:pt idx="11291">
                  <c:v>37956</c:v>
                </c:pt>
                <c:pt idx="11292">
                  <c:v>37957</c:v>
                </c:pt>
                <c:pt idx="11293">
                  <c:v>37958</c:v>
                </c:pt>
                <c:pt idx="11294">
                  <c:v>37959</c:v>
                </c:pt>
                <c:pt idx="11295">
                  <c:v>37960</c:v>
                </c:pt>
                <c:pt idx="11296">
                  <c:v>37961</c:v>
                </c:pt>
                <c:pt idx="11297">
                  <c:v>37962</c:v>
                </c:pt>
                <c:pt idx="11298">
                  <c:v>37963</c:v>
                </c:pt>
                <c:pt idx="11299">
                  <c:v>37964</c:v>
                </c:pt>
                <c:pt idx="11300">
                  <c:v>37965</c:v>
                </c:pt>
                <c:pt idx="11301">
                  <c:v>37966</c:v>
                </c:pt>
                <c:pt idx="11302">
                  <c:v>37967</c:v>
                </c:pt>
                <c:pt idx="11303">
                  <c:v>37968</c:v>
                </c:pt>
                <c:pt idx="11304">
                  <c:v>37969</c:v>
                </c:pt>
                <c:pt idx="11305">
                  <c:v>37970</c:v>
                </c:pt>
                <c:pt idx="11306">
                  <c:v>37971</c:v>
                </c:pt>
                <c:pt idx="11307">
                  <c:v>37972</c:v>
                </c:pt>
                <c:pt idx="11308">
                  <c:v>37973</c:v>
                </c:pt>
                <c:pt idx="11309">
                  <c:v>37974</c:v>
                </c:pt>
                <c:pt idx="11310">
                  <c:v>37975</c:v>
                </c:pt>
                <c:pt idx="11311">
                  <c:v>37976</c:v>
                </c:pt>
                <c:pt idx="11312">
                  <c:v>37977</c:v>
                </c:pt>
                <c:pt idx="11313">
                  <c:v>37978</c:v>
                </c:pt>
                <c:pt idx="11314">
                  <c:v>37979</c:v>
                </c:pt>
                <c:pt idx="11315">
                  <c:v>37980</c:v>
                </c:pt>
                <c:pt idx="11316">
                  <c:v>37981</c:v>
                </c:pt>
                <c:pt idx="11317">
                  <c:v>37982</c:v>
                </c:pt>
                <c:pt idx="11318">
                  <c:v>37983</c:v>
                </c:pt>
                <c:pt idx="11319">
                  <c:v>37984</c:v>
                </c:pt>
                <c:pt idx="11320">
                  <c:v>37985</c:v>
                </c:pt>
                <c:pt idx="11321">
                  <c:v>37986</c:v>
                </c:pt>
                <c:pt idx="11322">
                  <c:v>37987</c:v>
                </c:pt>
                <c:pt idx="11323">
                  <c:v>37988</c:v>
                </c:pt>
                <c:pt idx="11324">
                  <c:v>37989</c:v>
                </c:pt>
                <c:pt idx="11325">
                  <c:v>37990</c:v>
                </c:pt>
                <c:pt idx="11326">
                  <c:v>37991</c:v>
                </c:pt>
                <c:pt idx="11327">
                  <c:v>37992</c:v>
                </c:pt>
                <c:pt idx="11328">
                  <c:v>37993</c:v>
                </c:pt>
                <c:pt idx="11329">
                  <c:v>37994</c:v>
                </c:pt>
                <c:pt idx="11330">
                  <c:v>37995</c:v>
                </c:pt>
                <c:pt idx="11331">
                  <c:v>37996</c:v>
                </c:pt>
                <c:pt idx="11332">
                  <c:v>37997</c:v>
                </c:pt>
                <c:pt idx="11333">
                  <c:v>37998</c:v>
                </c:pt>
                <c:pt idx="11334">
                  <c:v>37999</c:v>
                </c:pt>
                <c:pt idx="11335">
                  <c:v>38000</c:v>
                </c:pt>
                <c:pt idx="11336">
                  <c:v>38001</c:v>
                </c:pt>
                <c:pt idx="11337">
                  <c:v>38002</c:v>
                </c:pt>
                <c:pt idx="11338">
                  <c:v>38003</c:v>
                </c:pt>
                <c:pt idx="11339">
                  <c:v>38004</c:v>
                </c:pt>
                <c:pt idx="11340">
                  <c:v>38005</c:v>
                </c:pt>
                <c:pt idx="11341">
                  <c:v>38006</c:v>
                </c:pt>
                <c:pt idx="11342">
                  <c:v>38007</c:v>
                </c:pt>
                <c:pt idx="11343">
                  <c:v>38008</c:v>
                </c:pt>
                <c:pt idx="11344">
                  <c:v>38009</c:v>
                </c:pt>
                <c:pt idx="11345">
                  <c:v>38010</c:v>
                </c:pt>
                <c:pt idx="11346">
                  <c:v>38011</c:v>
                </c:pt>
                <c:pt idx="11347">
                  <c:v>38012</c:v>
                </c:pt>
                <c:pt idx="11348">
                  <c:v>38013</c:v>
                </c:pt>
                <c:pt idx="11349">
                  <c:v>38014</c:v>
                </c:pt>
                <c:pt idx="11350">
                  <c:v>38015</c:v>
                </c:pt>
                <c:pt idx="11351">
                  <c:v>38016</c:v>
                </c:pt>
                <c:pt idx="11352">
                  <c:v>38017</c:v>
                </c:pt>
                <c:pt idx="11353">
                  <c:v>38018</c:v>
                </c:pt>
                <c:pt idx="11354">
                  <c:v>38019</c:v>
                </c:pt>
                <c:pt idx="11355">
                  <c:v>38020</c:v>
                </c:pt>
                <c:pt idx="11356">
                  <c:v>38021</c:v>
                </c:pt>
                <c:pt idx="11357">
                  <c:v>38022</c:v>
                </c:pt>
                <c:pt idx="11358">
                  <c:v>38023</c:v>
                </c:pt>
                <c:pt idx="11359">
                  <c:v>38024</c:v>
                </c:pt>
                <c:pt idx="11360">
                  <c:v>38025</c:v>
                </c:pt>
                <c:pt idx="11361">
                  <c:v>38026</c:v>
                </c:pt>
                <c:pt idx="11362">
                  <c:v>38027</c:v>
                </c:pt>
                <c:pt idx="11363">
                  <c:v>38028</c:v>
                </c:pt>
                <c:pt idx="11364">
                  <c:v>38029</c:v>
                </c:pt>
                <c:pt idx="11365">
                  <c:v>38030</c:v>
                </c:pt>
                <c:pt idx="11366">
                  <c:v>38031</c:v>
                </c:pt>
                <c:pt idx="11367">
                  <c:v>38032</c:v>
                </c:pt>
                <c:pt idx="11368">
                  <c:v>38033</c:v>
                </c:pt>
                <c:pt idx="11369">
                  <c:v>38034</c:v>
                </c:pt>
                <c:pt idx="11370">
                  <c:v>38035</c:v>
                </c:pt>
                <c:pt idx="11371">
                  <c:v>38036</c:v>
                </c:pt>
                <c:pt idx="11372">
                  <c:v>38037</c:v>
                </c:pt>
                <c:pt idx="11373">
                  <c:v>38038</c:v>
                </c:pt>
                <c:pt idx="11374">
                  <c:v>38039</c:v>
                </c:pt>
                <c:pt idx="11375">
                  <c:v>38040</c:v>
                </c:pt>
                <c:pt idx="11376">
                  <c:v>38041</c:v>
                </c:pt>
                <c:pt idx="11377">
                  <c:v>38042</c:v>
                </c:pt>
                <c:pt idx="11378">
                  <c:v>38043</c:v>
                </c:pt>
                <c:pt idx="11379">
                  <c:v>38044</c:v>
                </c:pt>
                <c:pt idx="11380">
                  <c:v>38045</c:v>
                </c:pt>
                <c:pt idx="11381">
                  <c:v>38046</c:v>
                </c:pt>
                <c:pt idx="11382">
                  <c:v>38047</c:v>
                </c:pt>
                <c:pt idx="11383">
                  <c:v>38048</c:v>
                </c:pt>
                <c:pt idx="11384">
                  <c:v>38049</c:v>
                </c:pt>
                <c:pt idx="11385">
                  <c:v>38050</c:v>
                </c:pt>
                <c:pt idx="11386">
                  <c:v>38051</c:v>
                </c:pt>
                <c:pt idx="11387">
                  <c:v>38052</c:v>
                </c:pt>
                <c:pt idx="11388">
                  <c:v>38053</c:v>
                </c:pt>
                <c:pt idx="11389">
                  <c:v>38054</c:v>
                </c:pt>
                <c:pt idx="11390">
                  <c:v>38055</c:v>
                </c:pt>
                <c:pt idx="11391">
                  <c:v>38056</c:v>
                </c:pt>
                <c:pt idx="11392">
                  <c:v>38057</c:v>
                </c:pt>
                <c:pt idx="11393">
                  <c:v>38058</c:v>
                </c:pt>
                <c:pt idx="11394">
                  <c:v>38059</c:v>
                </c:pt>
                <c:pt idx="11395">
                  <c:v>38060</c:v>
                </c:pt>
                <c:pt idx="11396">
                  <c:v>38061</c:v>
                </c:pt>
                <c:pt idx="11397">
                  <c:v>38062</c:v>
                </c:pt>
                <c:pt idx="11398">
                  <c:v>38063</c:v>
                </c:pt>
                <c:pt idx="11399">
                  <c:v>38064</c:v>
                </c:pt>
                <c:pt idx="11400">
                  <c:v>38065</c:v>
                </c:pt>
                <c:pt idx="11401">
                  <c:v>38066</c:v>
                </c:pt>
                <c:pt idx="11402">
                  <c:v>38067</c:v>
                </c:pt>
                <c:pt idx="11403">
                  <c:v>38068</c:v>
                </c:pt>
                <c:pt idx="11404">
                  <c:v>38069</c:v>
                </c:pt>
                <c:pt idx="11405">
                  <c:v>38070</c:v>
                </c:pt>
                <c:pt idx="11406">
                  <c:v>38071</c:v>
                </c:pt>
                <c:pt idx="11407">
                  <c:v>38072</c:v>
                </c:pt>
                <c:pt idx="11408">
                  <c:v>38073</c:v>
                </c:pt>
                <c:pt idx="11409">
                  <c:v>38074</c:v>
                </c:pt>
                <c:pt idx="11410">
                  <c:v>38075</c:v>
                </c:pt>
                <c:pt idx="11411">
                  <c:v>38076</c:v>
                </c:pt>
                <c:pt idx="11412">
                  <c:v>38077</c:v>
                </c:pt>
                <c:pt idx="11413">
                  <c:v>38078</c:v>
                </c:pt>
                <c:pt idx="11414">
                  <c:v>38079</c:v>
                </c:pt>
                <c:pt idx="11415">
                  <c:v>38080</c:v>
                </c:pt>
                <c:pt idx="11416">
                  <c:v>38081</c:v>
                </c:pt>
                <c:pt idx="11417">
                  <c:v>38082</c:v>
                </c:pt>
                <c:pt idx="11418">
                  <c:v>38083</c:v>
                </c:pt>
                <c:pt idx="11419">
                  <c:v>38084</c:v>
                </c:pt>
                <c:pt idx="11420">
                  <c:v>38085</c:v>
                </c:pt>
                <c:pt idx="11421">
                  <c:v>38086</c:v>
                </c:pt>
                <c:pt idx="11422">
                  <c:v>38087</c:v>
                </c:pt>
                <c:pt idx="11423">
                  <c:v>38088</c:v>
                </c:pt>
                <c:pt idx="11424">
                  <c:v>38089</c:v>
                </c:pt>
                <c:pt idx="11425">
                  <c:v>38090</c:v>
                </c:pt>
                <c:pt idx="11426">
                  <c:v>38091</c:v>
                </c:pt>
                <c:pt idx="11427">
                  <c:v>38092</c:v>
                </c:pt>
                <c:pt idx="11428">
                  <c:v>38093</c:v>
                </c:pt>
                <c:pt idx="11429">
                  <c:v>38094</c:v>
                </c:pt>
                <c:pt idx="11430">
                  <c:v>38095</c:v>
                </c:pt>
                <c:pt idx="11431">
                  <c:v>38096</c:v>
                </c:pt>
                <c:pt idx="11432">
                  <c:v>38097</c:v>
                </c:pt>
                <c:pt idx="11433">
                  <c:v>38098</c:v>
                </c:pt>
                <c:pt idx="11434">
                  <c:v>38099</c:v>
                </c:pt>
                <c:pt idx="11435">
                  <c:v>38100</c:v>
                </c:pt>
                <c:pt idx="11436">
                  <c:v>38101</c:v>
                </c:pt>
                <c:pt idx="11437">
                  <c:v>38102</c:v>
                </c:pt>
                <c:pt idx="11438">
                  <c:v>38103</c:v>
                </c:pt>
                <c:pt idx="11439">
                  <c:v>38104</c:v>
                </c:pt>
                <c:pt idx="11440">
                  <c:v>38105</c:v>
                </c:pt>
                <c:pt idx="11441">
                  <c:v>38106</c:v>
                </c:pt>
                <c:pt idx="11442">
                  <c:v>38107</c:v>
                </c:pt>
                <c:pt idx="11443">
                  <c:v>38108</c:v>
                </c:pt>
                <c:pt idx="11444">
                  <c:v>38109</c:v>
                </c:pt>
                <c:pt idx="11445">
                  <c:v>38110</c:v>
                </c:pt>
                <c:pt idx="11446">
                  <c:v>38111</c:v>
                </c:pt>
                <c:pt idx="11447">
                  <c:v>38112</c:v>
                </c:pt>
                <c:pt idx="11448">
                  <c:v>38113</c:v>
                </c:pt>
                <c:pt idx="11449">
                  <c:v>38114</c:v>
                </c:pt>
                <c:pt idx="11450">
                  <c:v>38115</c:v>
                </c:pt>
                <c:pt idx="11451">
                  <c:v>38116</c:v>
                </c:pt>
                <c:pt idx="11452">
                  <c:v>38117</c:v>
                </c:pt>
                <c:pt idx="11453">
                  <c:v>38118</c:v>
                </c:pt>
                <c:pt idx="11454">
                  <c:v>38119</c:v>
                </c:pt>
                <c:pt idx="11455">
                  <c:v>38120</c:v>
                </c:pt>
                <c:pt idx="11456">
                  <c:v>38121</c:v>
                </c:pt>
                <c:pt idx="11457">
                  <c:v>38122</c:v>
                </c:pt>
                <c:pt idx="11458">
                  <c:v>38123</c:v>
                </c:pt>
                <c:pt idx="11459">
                  <c:v>38124</c:v>
                </c:pt>
                <c:pt idx="11460">
                  <c:v>38125</c:v>
                </c:pt>
                <c:pt idx="11461">
                  <c:v>38126</c:v>
                </c:pt>
                <c:pt idx="11462">
                  <c:v>38127</c:v>
                </c:pt>
                <c:pt idx="11463">
                  <c:v>38128</c:v>
                </c:pt>
                <c:pt idx="11464">
                  <c:v>38129</c:v>
                </c:pt>
                <c:pt idx="11465">
                  <c:v>38130</c:v>
                </c:pt>
                <c:pt idx="11466">
                  <c:v>38131</c:v>
                </c:pt>
                <c:pt idx="11467">
                  <c:v>38132</c:v>
                </c:pt>
                <c:pt idx="11468">
                  <c:v>38133</c:v>
                </c:pt>
                <c:pt idx="11469">
                  <c:v>38134</c:v>
                </c:pt>
                <c:pt idx="11470">
                  <c:v>38135</c:v>
                </c:pt>
                <c:pt idx="11471">
                  <c:v>38136</c:v>
                </c:pt>
                <c:pt idx="11472">
                  <c:v>38137</c:v>
                </c:pt>
                <c:pt idx="11473">
                  <c:v>38138</c:v>
                </c:pt>
                <c:pt idx="11474">
                  <c:v>38139</c:v>
                </c:pt>
                <c:pt idx="11475">
                  <c:v>38140</c:v>
                </c:pt>
                <c:pt idx="11476">
                  <c:v>38141</c:v>
                </c:pt>
                <c:pt idx="11477">
                  <c:v>38142</c:v>
                </c:pt>
                <c:pt idx="11478">
                  <c:v>38143</c:v>
                </c:pt>
                <c:pt idx="11479">
                  <c:v>38144</c:v>
                </c:pt>
                <c:pt idx="11480">
                  <c:v>38145</c:v>
                </c:pt>
                <c:pt idx="11481">
                  <c:v>38146</c:v>
                </c:pt>
                <c:pt idx="11482">
                  <c:v>38147</c:v>
                </c:pt>
                <c:pt idx="11483">
                  <c:v>38148</c:v>
                </c:pt>
                <c:pt idx="11484">
                  <c:v>38149</c:v>
                </c:pt>
                <c:pt idx="11485">
                  <c:v>38150</c:v>
                </c:pt>
                <c:pt idx="11486">
                  <c:v>38151</c:v>
                </c:pt>
                <c:pt idx="11487">
                  <c:v>38152</c:v>
                </c:pt>
                <c:pt idx="11488">
                  <c:v>38153</c:v>
                </c:pt>
                <c:pt idx="11489">
                  <c:v>38154</c:v>
                </c:pt>
                <c:pt idx="11490">
                  <c:v>38155</c:v>
                </c:pt>
                <c:pt idx="11491">
                  <c:v>38156</c:v>
                </c:pt>
                <c:pt idx="11492">
                  <c:v>38157</c:v>
                </c:pt>
                <c:pt idx="11493">
                  <c:v>38158</c:v>
                </c:pt>
                <c:pt idx="11494">
                  <c:v>38159</c:v>
                </c:pt>
                <c:pt idx="11495">
                  <c:v>38160</c:v>
                </c:pt>
                <c:pt idx="11496">
                  <c:v>38161</c:v>
                </c:pt>
                <c:pt idx="11497">
                  <c:v>38162</c:v>
                </c:pt>
                <c:pt idx="11498">
                  <c:v>38163</c:v>
                </c:pt>
                <c:pt idx="11499">
                  <c:v>38164</c:v>
                </c:pt>
                <c:pt idx="11500">
                  <c:v>38165</c:v>
                </c:pt>
                <c:pt idx="11501">
                  <c:v>38166</c:v>
                </c:pt>
                <c:pt idx="11502">
                  <c:v>38167</c:v>
                </c:pt>
                <c:pt idx="11503">
                  <c:v>38168</c:v>
                </c:pt>
                <c:pt idx="11504">
                  <c:v>38169</c:v>
                </c:pt>
                <c:pt idx="11505">
                  <c:v>38170</c:v>
                </c:pt>
                <c:pt idx="11506">
                  <c:v>38171</c:v>
                </c:pt>
                <c:pt idx="11507">
                  <c:v>38172</c:v>
                </c:pt>
                <c:pt idx="11508">
                  <c:v>38173</c:v>
                </c:pt>
                <c:pt idx="11509">
                  <c:v>38174</c:v>
                </c:pt>
                <c:pt idx="11510">
                  <c:v>38175</c:v>
                </c:pt>
                <c:pt idx="11511">
                  <c:v>38176</c:v>
                </c:pt>
                <c:pt idx="11512">
                  <c:v>38177</c:v>
                </c:pt>
                <c:pt idx="11513">
                  <c:v>38178</c:v>
                </c:pt>
                <c:pt idx="11514">
                  <c:v>38179</c:v>
                </c:pt>
                <c:pt idx="11515">
                  <c:v>38180</c:v>
                </c:pt>
                <c:pt idx="11516">
                  <c:v>38181</c:v>
                </c:pt>
                <c:pt idx="11517">
                  <c:v>38182</c:v>
                </c:pt>
                <c:pt idx="11518">
                  <c:v>38183</c:v>
                </c:pt>
                <c:pt idx="11519">
                  <c:v>38184</c:v>
                </c:pt>
                <c:pt idx="11520">
                  <c:v>38185</c:v>
                </c:pt>
                <c:pt idx="11521">
                  <c:v>38186</c:v>
                </c:pt>
                <c:pt idx="11522">
                  <c:v>38187</c:v>
                </c:pt>
                <c:pt idx="11523">
                  <c:v>38188</c:v>
                </c:pt>
                <c:pt idx="11524">
                  <c:v>38189</c:v>
                </c:pt>
                <c:pt idx="11525">
                  <c:v>38190</c:v>
                </c:pt>
                <c:pt idx="11526">
                  <c:v>38191</c:v>
                </c:pt>
                <c:pt idx="11527">
                  <c:v>38192</c:v>
                </c:pt>
                <c:pt idx="11528">
                  <c:v>38193</c:v>
                </c:pt>
                <c:pt idx="11529">
                  <c:v>38194</c:v>
                </c:pt>
                <c:pt idx="11530">
                  <c:v>38195</c:v>
                </c:pt>
                <c:pt idx="11531">
                  <c:v>38196</c:v>
                </c:pt>
                <c:pt idx="11532">
                  <c:v>38197</c:v>
                </c:pt>
                <c:pt idx="11533">
                  <c:v>38198</c:v>
                </c:pt>
                <c:pt idx="11534">
                  <c:v>38199</c:v>
                </c:pt>
                <c:pt idx="11535">
                  <c:v>38200</c:v>
                </c:pt>
                <c:pt idx="11536">
                  <c:v>38201</c:v>
                </c:pt>
                <c:pt idx="11537">
                  <c:v>38202</c:v>
                </c:pt>
                <c:pt idx="11538">
                  <c:v>38203</c:v>
                </c:pt>
                <c:pt idx="11539">
                  <c:v>38204</c:v>
                </c:pt>
                <c:pt idx="11540">
                  <c:v>38205</c:v>
                </c:pt>
                <c:pt idx="11541">
                  <c:v>38206</c:v>
                </c:pt>
                <c:pt idx="11542">
                  <c:v>38207</c:v>
                </c:pt>
                <c:pt idx="11543">
                  <c:v>38208</c:v>
                </c:pt>
                <c:pt idx="11544">
                  <c:v>38209</c:v>
                </c:pt>
                <c:pt idx="11545">
                  <c:v>38210</c:v>
                </c:pt>
                <c:pt idx="11546">
                  <c:v>38211</c:v>
                </c:pt>
                <c:pt idx="11547">
                  <c:v>38212</c:v>
                </c:pt>
                <c:pt idx="11548">
                  <c:v>38213</c:v>
                </c:pt>
                <c:pt idx="11549">
                  <c:v>38214</c:v>
                </c:pt>
                <c:pt idx="11550">
                  <c:v>38215</c:v>
                </c:pt>
                <c:pt idx="11551">
                  <c:v>38216</c:v>
                </c:pt>
                <c:pt idx="11552">
                  <c:v>38217</c:v>
                </c:pt>
                <c:pt idx="11553">
                  <c:v>38218</c:v>
                </c:pt>
                <c:pt idx="11554">
                  <c:v>38219</c:v>
                </c:pt>
                <c:pt idx="11555">
                  <c:v>38220</c:v>
                </c:pt>
                <c:pt idx="11556">
                  <c:v>38221</c:v>
                </c:pt>
                <c:pt idx="11557">
                  <c:v>38222</c:v>
                </c:pt>
                <c:pt idx="11558">
                  <c:v>38223</c:v>
                </c:pt>
                <c:pt idx="11559">
                  <c:v>38224</c:v>
                </c:pt>
                <c:pt idx="11560">
                  <c:v>38225</c:v>
                </c:pt>
                <c:pt idx="11561">
                  <c:v>38226</c:v>
                </c:pt>
                <c:pt idx="11562">
                  <c:v>38227</c:v>
                </c:pt>
                <c:pt idx="11563">
                  <c:v>38228</c:v>
                </c:pt>
                <c:pt idx="11564">
                  <c:v>38229</c:v>
                </c:pt>
                <c:pt idx="11565">
                  <c:v>38230</c:v>
                </c:pt>
                <c:pt idx="11566">
                  <c:v>38231</c:v>
                </c:pt>
                <c:pt idx="11567">
                  <c:v>38232</c:v>
                </c:pt>
                <c:pt idx="11568">
                  <c:v>38233</c:v>
                </c:pt>
                <c:pt idx="11569">
                  <c:v>38234</c:v>
                </c:pt>
                <c:pt idx="11570">
                  <c:v>38235</c:v>
                </c:pt>
                <c:pt idx="11571">
                  <c:v>38236</c:v>
                </c:pt>
                <c:pt idx="11572">
                  <c:v>38237</c:v>
                </c:pt>
                <c:pt idx="11573">
                  <c:v>38238</c:v>
                </c:pt>
                <c:pt idx="11574">
                  <c:v>38239</c:v>
                </c:pt>
                <c:pt idx="11575">
                  <c:v>38240</c:v>
                </c:pt>
                <c:pt idx="11576">
                  <c:v>38241</c:v>
                </c:pt>
                <c:pt idx="11577">
                  <c:v>38242</c:v>
                </c:pt>
                <c:pt idx="11578">
                  <c:v>38243</c:v>
                </c:pt>
                <c:pt idx="11579">
                  <c:v>38244</c:v>
                </c:pt>
                <c:pt idx="11580">
                  <c:v>38245</c:v>
                </c:pt>
                <c:pt idx="11581">
                  <c:v>38246</c:v>
                </c:pt>
                <c:pt idx="11582">
                  <c:v>38247</c:v>
                </c:pt>
                <c:pt idx="11583">
                  <c:v>38248</c:v>
                </c:pt>
                <c:pt idx="11584">
                  <c:v>38249</c:v>
                </c:pt>
                <c:pt idx="11585">
                  <c:v>38250</c:v>
                </c:pt>
                <c:pt idx="11586">
                  <c:v>38251</c:v>
                </c:pt>
                <c:pt idx="11587">
                  <c:v>38252</c:v>
                </c:pt>
                <c:pt idx="11588">
                  <c:v>38253</c:v>
                </c:pt>
                <c:pt idx="11589">
                  <c:v>38254</c:v>
                </c:pt>
                <c:pt idx="11590">
                  <c:v>38255</c:v>
                </c:pt>
                <c:pt idx="11591">
                  <c:v>38256</c:v>
                </c:pt>
                <c:pt idx="11592">
                  <c:v>38257</c:v>
                </c:pt>
                <c:pt idx="11593">
                  <c:v>38258</c:v>
                </c:pt>
                <c:pt idx="11594">
                  <c:v>38259</c:v>
                </c:pt>
                <c:pt idx="11595">
                  <c:v>38260</c:v>
                </c:pt>
                <c:pt idx="11596">
                  <c:v>38261</c:v>
                </c:pt>
                <c:pt idx="11597">
                  <c:v>38262</c:v>
                </c:pt>
                <c:pt idx="11598">
                  <c:v>38263</c:v>
                </c:pt>
                <c:pt idx="11599">
                  <c:v>38264</c:v>
                </c:pt>
                <c:pt idx="11600">
                  <c:v>38265</c:v>
                </c:pt>
                <c:pt idx="11601">
                  <c:v>38266</c:v>
                </c:pt>
                <c:pt idx="11602">
                  <c:v>38267</c:v>
                </c:pt>
                <c:pt idx="11603">
                  <c:v>38268</c:v>
                </c:pt>
                <c:pt idx="11604">
                  <c:v>38269</c:v>
                </c:pt>
                <c:pt idx="11605">
                  <c:v>38270</c:v>
                </c:pt>
                <c:pt idx="11606">
                  <c:v>38271</c:v>
                </c:pt>
                <c:pt idx="11607">
                  <c:v>38272</c:v>
                </c:pt>
                <c:pt idx="11608">
                  <c:v>38273</c:v>
                </c:pt>
                <c:pt idx="11609">
                  <c:v>38274</c:v>
                </c:pt>
                <c:pt idx="11610">
                  <c:v>38275</c:v>
                </c:pt>
                <c:pt idx="11611">
                  <c:v>38276</c:v>
                </c:pt>
                <c:pt idx="11612">
                  <c:v>38277</c:v>
                </c:pt>
                <c:pt idx="11613">
                  <c:v>38278</c:v>
                </c:pt>
                <c:pt idx="11614">
                  <c:v>38279</c:v>
                </c:pt>
                <c:pt idx="11615">
                  <c:v>38280</c:v>
                </c:pt>
                <c:pt idx="11616">
                  <c:v>38281</c:v>
                </c:pt>
                <c:pt idx="11617">
                  <c:v>38282</c:v>
                </c:pt>
                <c:pt idx="11618">
                  <c:v>38283</c:v>
                </c:pt>
                <c:pt idx="11619">
                  <c:v>38284</c:v>
                </c:pt>
                <c:pt idx="11620">
                  <c:v>38285</c:v>
                </c:pt>
                <c:pt idx="11621">
                  <c:v>38286</c:v>
                </c:pt>
                <c:pt idx="11622">
                  <c:v>38287</c:v>
                </c:pt>
                <c:pt idx="11623">
                  <c:v>38288</c:v>
                </c:pt>
                <c:pt idx="11624">
                  <c:v>38289</c:v>
                </c:pt>
                <c:pt idx="11625">
                  <c:v>38290</c:v>
                </c:pt>
                <c:pt idx="11626">
                  <c:v>38291</c:v>
                </c:pt>
                <c:pt idx="11627">
                  <c:v>38292</c:v>
                </c:pt>
                <c:pt idx="11628">
                  <c:v>38293</c:v>
                </c:pt>
                <c:pt idx="11629">
                  <c:v>38294</c:v>
                </c:pt>
                <c:pt idx="11630">
                  <c:v>38295</c:v>
                </c:pt>
                <c:pt idx="11631">
                  <c:v>38296</c:v>
                </c:pt>
                <c:pt idx="11632">
                  <c:v>38297</c:v>
                </c:pt>
                <c:pt idx="11633">
                  <c:v>38298</c:v>
                </c:pt>
                <c:pt idx="11634">
                  <c:v>38299</c:v>
                </c:pt>
                <c:pt idx="11635">
                  <c:v>38300</c:v>
                </c:pt>
                <c:pt idx="11636">
                  <c:v>38301</c:v>
                </c:pt>
                <c:pt idx="11637">
                  <c:v>38302</c:v>
                </c:pt>
                <c:pt idx="11638">
                  <c:v>38303</c:v>
                </c:pt>
                <c:pt idx="11639">
                  <c:v>38304</c:v>
                </c:pt>
                <c:pt idx="11640">
                  <c:v>38305</c:v>
                </c:pt>
                <c:pt idx="11641">
                  <c:v>38306</c:v>
                </c:pt>
                <c:pt idx="11642">
                  <c:v>38307</c:v>
                </c:pt>
                <c:pt idx="11643">
                  <c:v>38308</c:v>
                </c:pt>
                <c:pt idx="11644">
                  <c:v>38309</c:v>
                </c:pt>
                <c:pt idx="11645">
                  <c:v>38310</c:v>
                </c:pt>
                <c:pt idx="11646">
                  <c:v>38311</c:v>
                </c:pt>
                <c:pt idx="11647">
                  <c:v>38312</c:v>
                </c:pt>
                <c:pt idx="11648">
                  <c:v>38313</c:v>
                </c:pt>
                <c:pt idx="11649">
                  <c:v>38314</c:v>
                </c:pt>
                <c:pt idx="11650">
                  <c:v>38315</c:v>
                </c:pt>
                <c:pt idx="11651">
                  <c:v>38316</c:v>
                </c:pt>
                <c:pt idx="11652">
                  <c:v>38317</c:v>
                </c:pt>
                <c:pt idx="11653">
                  <c:v>38318</c:v>
                </c:pt>
                <c:pt idx="11654">
                  <c:v>38319</c:v>
                </c:pt>
                <c:pt idx="11655">
                  <c:v>38320</c:v>
                </c:pt>
                <c:pt idx="11656">
                  <c:v>38321</c:v>
                </c:pt>
                <c:pt idx="11657">
                  <c:v>38322</c:v>
                </c:pt>
                <c:pt idx="11658">
                  <c:v>38323</c:v>
                </c:pt>
                <c:pt idx="11659">
                  <c:v>38324</c:v>
                </c:pt>
                <c:pt idx="11660">
                  <c:v>38325</c:v>
                </c:pt>
                <c:pt idx="11661">
                  <c:v>38326</c:v>
                </c:pt>
                <c:pt idx="11662">
                  <c:v>38327</c:v>
                </c:pt>
                <c:pt idx="11663">
                  <c:v>38328</c:v>
                </c:pt>
                <c:pt idx="11664">
                  <c:v>38329</c:v>
                </c:pt>
                <c:pt idx="11665">
                  <c:v>38330</c:v>
                </c:pt>
                <c:pt idx="11666">
                  <c:v>38331</c:v>
                </c:pt>
                <c:pt idx="11667">
                  <c:v>38332</c:v>
                </c:pt>
                <c:pt idx="11668">
                  <c:v>38333</c:v>
                </c:pt>
                <c:pt idx="11669">
                  <c:v>38334</c:v>
                </c:pt>
                <c:pt idx="11670">
                  <c:v>38335</c:v>
                </c:pt>
                <c:pt idx="11671">
                  <c:v>38336</c:v>
                </c:pt>
                <c:pt idx="11672">
                  <c:v>38337</c:v>
                </c:pt>
                <c:pt idx="11673">
                  <c:v>38338</c:v>
                </c:pt>
                <c:pt idx="11674">
                  <c:v>38339</c:v>
                </c:pt>
                <c:pt idx="11675">
                  <c:v>38340</c:v>
                </c:pt>
                <c:pt idx="11676">
                  <c:v>38341</c:v>
                </c:pt>
                <c:pt idx="11677">
                  <c:v>38342</c:v>
                </c:pt>
                <c:pt idx="11678">
                  <c:v>38343</c:v>
                </c:pt>
                <c:pt idx="11679">
                  <c:v>38344</c:v>
                </c:pt>
                <c:pt idx="11680">
                  <c:v>38345</c:v>
                </c:pt>
                <c:pt idx="11681">
                  <c:v>38346</c:v>
                </c:pt>
                <c:pt idx="11682">
                  <c:v>38347</c:v>
                </c:pt>
                <c:pt idx="11683">
                  <c:v>38348</c:v>
                </c:pt>
                <c:pt idx="11684">
                  <c:v>38349</c:v>
                </c:pt>
                <c:pt idx="11685">
                  <c:v>38350</c:v>
                </c:pt>
                <c:pt idx="11686">
                  <c:v>38351</c:v>
                </c:pt>
                <c:pt idx="11687">
                  <c:v>38352</c:v>
                </c:pt>
                <c:pt idx="11688">
                  <c:v>38353</c:v>
                </c:pt>
                <c:pt idx="11689">
                  <c:v>38354</c:v>
                </c:pt>
                <c:pt idx="11690">
                  <c:v>38355</c:v>
                </c:pt>
                <c:pt idx="11691">
                  <c:v>38356</c:v>
                </c:pt>
                <c:pt idx="11692">
                  <c:v>38357</c:v>
                </c:pt>
                <c:pt idx="11693">
                  <c:v>38358</c:v>
                </c:pt>
                <c:pt idx="11694">
                  <c:v>38359</c:v>
                </c:pt>
                <c:pt idx="11695">
                  <c:v>38360</c:v>
                </c:pt>
                <c:pt idx="11696">
                  <c:v>38361</c:v>
                </c:pt>
                <c:pt idx="11697">
                  <c:v>38362</c:v>
                </c:pt>
                <c:pt idx="11698">
                  <c:v>38363</c:v>
                </c:pt>
                <c:pt idx="11699">
                  <c:v>38364</c:v>
                </c:pt>
                <c:pt idx="11700">
                  <c:v>38365</c:v>
                </c:pt>
                <c:pt idx="11701">
                  <c:v>38366</c:v>
                </c:pt>
                <c:pt idx="11702">
                  <c:v>38367</c:v>
                </c:pt>
                <c:pt idx="11703">
                  <c:v>38368</c:v>
                </c:pt>
                <c:pt idx="11704">
                  <c:v>38369</c:v>
                </c:pt>
                <c:pt idx="11705">
                  <c:v>38370</c:v>
                </c:pt>
                <c:pt idx="11706">
                  <c:v>38371</c:v>
                </c:pt>
                <c:pt idx="11707">
                  <c:v>38372</c:v>
                </c:pt>
                <c:pt idx="11708">
                  <c:v>38373</c:v>
                </c:pt>
                <c:pt idx="11709">
                  <c:v>38374</c:v>
                </c:pt>
                <c:pt idx="11710">
                  <c:v>38375</c:v>
                </c:pt>
                <c:pt idx="11711">
                  <c:v>38376</c:v>
                </c:pt>
                <c:pt idx="11712">
                  <c:v>38377</c:v>
                </c:pt>
                <c:pt idx="11713">
                  <c:v>38378</c:v>
                </c:pt>
                <c:pt idx="11714">
                  <c:v>38379</c:v>
                </c:pt>
                <c:pt idx="11715">
                  <c:v>38380</c:v>
                </c:pt>
                <c:pt idx="11716">
                  <c:v>38381</c:v>
                </c:pt>
                <c:pt idx="11717">
                  <c:v>38382</c:v>
                </c:pt>
                <c:pt idx="11718">
                  <c:v>38383</c:v>
                </c:pt>
                <c:pt idx="11719">
                  <c:v>38384</c:v>
                </c:pt>
                <c:pt idx="11720">
                  <c:v>38385</c:v>
                </c:pt>
                <c:pt idx="11721">
                  <c:v>38386</c:v>
                </c:pt>
                <c:pt idx="11722">
                  <c:v>38387</c:v>
                </c:pt>
                <c:pt idx="11723">
                  <c:v>38388</c:v>
                </c:pt>
                <c:pt idx="11724">
                  <c:v>38389</c:v>
                </c:pt>
                <c:pt idx="11725">
                  <c:v>38390</c:v>
                </c:pt>
                <c:pt idx="11726">
                  <c:v>38391</c:v>
                </c:pt>
                <c:pt idx="11727">
                  <c:v>38392</c:v>
                </c:pt>
                <c:pt idx="11728">
                  <c:v>38393</c:v>
                </c:pt>
                <c:pt idx="11729">
                  <c:v>38394</c:v>
                </c:pt>
                <c:pt idx="11730">
                  <c:v>38395</c:v>
                </c:pt>
                <c:pt idx="11731">
                  <c:v>38396</c:v>
                </c:pt>
                <c:pt idx="11732">
                  <c:v>38397</c:v>
                </c:pt>
                <c:pt idx="11733">
                  <c:v>38398</c:v>
                </c:pt>
                <c:pt idx="11734">
                  <c:v>38399</c:v>
                </c:pt>
                <c:pt idx="11735">
                  <c:v>38400</c:v>
                </c:pt>
                <c:pt idx="11736">
                  <c:v>38401</c:v>
                </c:pt>
                <c:pt idx="11737">
                  <c:v>38402</c:v>
                </c:pt>
                <c:pt idx="11738">
                  <c:v>38403</c:v>
                </c:pt>
                <c:pt idx="11739">
                  <c:v>38404</c:v>
                </c:pt>
                <c:pt idx="11740">
                  <c:v>38405</c:v>
                </c:pt>
                <c:pt idx="11741">
                  <c:v>38406</c:v>
                </c:pt>
                <c:pt idx="11742">
                  <c:v>38407</c:v>
                </c:pt>
                <c:pt idx="11743">
                  <c:v>38408</c:v>
                </c:pt>
                <c:pt idx="11744">
                  <c:v>38409</c:v>
                </c:pt>
                <c:pt idx="11745">
                  <c:v>38410</c:v>
                </c:pt>
                <c:pt idx="11746">
                  <c:v>38411</c:v>
                </c:pt>
                <c:pt idx="11747">
                  <c:v>38412</c:v>
                </c:pt>
                <c:pt idx="11748">
                  <c:v>38413</c:v>
                </c:pt>
                <c:pt idx="11749">
                  <c:v>38414</c:v>
                </c:pt>
                <c:pt idx="11750">
                  <c:v>38415</c:v>
                </c:pt>
                <c:pt idx="11751">
                  <c:v>38416</c:v>
                </c:pt>
                <c:pt idx="11752">
                  <c:v>38417</c:v>
                </c:pt>
                <c:pt idx="11753">
                  <c:v>38418</c:v>
                </c:pt>
                <c:pt idx="11754">
                  <c:v>38419</c:v>
                </c:pt>
                <c:pt idx="11755">
                  <c:v>38420</c:v>
                </c:pt>
                <c:pt idx="11756">
                  <c:v>38421</c:v>
                </c:pt>
                <c:pt idx="11757">
                  <c:v>38422</c:v>
                </c:pt>
                <c:pt idx="11758">
                  <c:v>38423</c:v>
                </c:pt>
                <c:pt idx="11759">
                  <c:v>38424</c:v>
                </c:pt>
                <c:pt idx="11760">
                  <c:v>38425</c:v>
                </c:pt>
                <c:pt idx="11761">
                  <c:v>38426</c:v>
                </c:pt>
                <c:pt idx="11762">
                  <c:v>38427</c:v>
                </c:pt>
                <c:pt idx="11763">
                  <c:v>38428</c:v>
                </c:pt>
                <c:pt idx="11764">
                  <c:v>38429</c:v>
                </c:pt>
                <c:pt idx="11765">
                  <c:v>38430</c:v>
                </c:pt>
                <c:pt idx="11766">
                  <c:v>38431</c:v>
                </c:pt>
                <c:pt idx="11767">
                  <c:v>38432</c:v>
                </c:pt>
                <c:pt idx="11768">
                  <c:v>38433</c:v>
                </c:pt>
                <c:pt idx="11769">
                  <c:v>38434</c:v>
                </c:pt>
                <c:pt idx="11770">
                  <c:v>38435</c:v>
                </c:pt>
                <c:pt idx="11771">
                  <c:v>38436</c:v>
                </c:pt>
                <c:pt idx="11772">
                  <c:v>38437</c:v>
                </c:pt>
                <c:pt idx="11773">
                  <c:v>38438</c:v>
                </c:pt>
                <c:pt idx="11774">
                  <c:v>38439</c:v>
                </c:pt>
                <c:pt idx="11775">
                  <c:v>38440</c:v>
                </c:pt>
                <c:pt idx="11776">
                  <c:v>38441</c:v>
                </c:pt>
                <c:pt idx="11777">
                  <c:v>38442</c:v>
                </c:pt>
                <c:pt idx="11778">
                  <c:v>38443</c:v>
                </c:pt>
                <c:pt idx="11779">
                  <c:v>38444</c:v>
                </c:pt>
                <c:pt idx="11780">
                  <c:v>38445</c:v>
                </c:pt>
                <c:pt idx="11781">
                  <c:v>38446</c:v>
                </c:pt>
                <c:pt idx="11782">
                  <c:v>38447</c:v>
                </c:pt>
                <c:pt idx="11783">
                  <c:v>38448</c:v>
                </c:pt>
                <c:pt idx="11784">
                  <c:v>38449</c:v>
                </c:pt>
                <c:pt idx="11785">
                  <c:v>38450</c:v>
                </c:pt>
                <c:pt idx="11786">
                  <c:v>38451</c:v>
                </c:pt>
                <c:pt idx="11787">
                  <c:v>38452</c:v>
                </c:pt>
                <c:pt idx="11788">
                  <c:v>38453</c:v>
                </c:pt>
                <c:pt idx="11789">
                  <c:v>38454</c:v>
                </c:pt>
                <c:pt idx="11790">
                  <c:v>38455</c:v>
                </c:pt>
                <c:pt idx="11791">
                  <c:v>38456</c:v>
                </c:pt>
                <c:pt idx="11792">
                  <c:v>38457</c:v>
                </c:pt>
                <c:pt idx="11793">
                  <c:v>38458</c:v>
                </c:pt>
                <c:pt idx="11794">
                  <c:v>38459</c:v>
                </c:pt>
                <c:pt idx="11795">
                  <c:v>38460</c:v>
                </c:pt>
                <c:pt idx="11796">
                  <c:v>38461</c:v>
                </c:pt>
                <c:pt idx="11797">
                  <c:v>38462</c:v>
                </c:pt>
                <c:pt idx="11798">
                  <c:v>38463</c:v>
                </c:pt>
                <c:pt idx="11799">
                  <c:v>38464</c:v>
                </c:pt>
                <c:pt idx="11800">
                  <c:v>38465</c:v>
                </c:pt>
                <c:pt idx="11801">
                  <c:v>38466</c:v>
                </c:pt>
                <c:pt idx="11802">
                  <c:v>38467</c:v>
                </c:pt>
                <c:pt idx="11803">
                  <c:v>38468</c:v>
                </c:pt>
                <c:pt idx="11804">
                  <c:v>38469</c:v>
                </c:pt>
                <c:pt idx="11805">
                  <c:v>38470</c:v>
                </c:pt>
                <c:pt idx="11806">
                  <c:v>38471</c:v>
                </c:pt>
                <c:pt idx="11807">
                  <c:v>38472</c:v>
                </c:pt>
                <c:pt idx="11808">
                  <c:v>38473</c:v>
                </c:pt>
                <c:pt idx="11809">
                  <c:v>38474</c:v>
                </c:pt>
                <c:pt idx="11810">
                  <c:v>38475</c:v>
                </c:pt>
                <c:pt idx="11811">
                  <c:v>38476</c:v>
                </c:pt>
                <c:pt idx="11812">
                  <c:v>38477</c:v>
                </c:pt>
                <c:pt idx="11813">
                  <c:v>38478</c:v>
                </c:pt>
                <c:pt idx="11814">
                  <c:v>38479</c:v>
                </c:pt>
                <c:pt idx="11815">
                  <c:v>38480</c:v>
                </c:pt>
                <c:pt idx="11816">
                  <c:v>38481</c:v>
                </c:pt>
                <c:pt idx="11817">
                  <c:v>38482</c:v>
                </c:pt>
                <c:pt idx="11818">
                  <c:v>38483</c:v>
                </c:pt>
                <c:pt idx="11819">
                  <c:v>38484</c:v>
                </c:pt>
                <c:pt idx="11820">
                  <c:v>38485</c:v>
                </c:pt>
                <c:pt idx="11821">
                  <c:v>38486</c:v>
                </c:pt>
                <c:pt idx="11822">
                  <c:v>38487</c:v>
                </c:pt>
                <c:pt idx="11823">
                  <c:v>38488</c:v>
                </c:pt>
                <c:pt idx="11824">
                  <c:v>38489</c:v>
                </c:pt>
                <c:pt idx="11825">
                  <c:v>38490</c:v>
                </c:pt>
                <c:pt idx="11826">
                  <c:v>38491</c:v>
                </c:pt>
                <c:pt idx="11827">
                  <c:v>38492</c:v>
                </c:pt>
                <c:pt idx="11828">
                  <c:v>38493</c:v>
                </c:pt>
                <c:pt idx="11829">
                  <c:v>38494</c:v>
                </c:pt>
                <c:pt idx="11830">
                  <c:v>38495</c:v>
                </c:pt>
                <c:pt idx="11831">
                  <c:v>38496</c:v>
                </c:pt>
                <c:pt idx="11832">
                  <c:v>38497</c:v>
                </c:pt>
                <c:pt idx="11833">
                  <c:v>38498</c:v>
                </c:pt>
                <c:pt idx="11834">
                  <c:v>38499</c:v>
                </c:pt>
                <c:pt idx="11835">
                  <c:v>38500</c:v>
                </c:pt>
                <c:pt idx="11836">
                  <c:v>38501</c:v>
                </c:pt>
                <c:pt idx="11837">
                  <c:v>38502</c:v>
                </c:pt>
                <c:pt idx="11838">
                  <c:v>38503</c:v>
                </c:pt>
                <c:pt idx="11839">
                  <c:v>38504</c:v>
                </c:pt>
                <c:pt idx="11840">
                  <c:v>38505</c:v>
                </c:pt>
                <c:pt idx="11841">
                  <c:v>38506</c:v>
                </c:pt>
                <c:pt idx="11842">
                  <c:v>38507</c:v>
                </c:pt>
                <c:pt idx="11843">
                  <c:v>38508</c:v>
                </c:pt>
                <c:pt idx="11844">
                  <c:v>38509</c:v>
                </c:pt>
                <c:pt idx="11845">
                  <c:v>38510</c:v>
                </c:pt>
                <c:pt idx="11846">
                  <c:v>38511</c:v>
                </c:pt>
                <c:pt idx="11847">
                  <c:v>38512</c:v>
                </c:pt>
                <c:pt idx="11848">
                  <c:v>38513</c:v>
                </c:pt>
                <c:pt idx="11849">
                  <c:v>38514</c:v>
                </c:pt>
                <c:pt idx="11850">
                  <c:v>38515</c:v>
                </c:pt>
                <c:pt idx="11851">
                  <c:v>38516</c:v>
                </c:pt>
                <c:pt idx="11852">
                  <c:v>38517</c:v>
                </c:pt>
                <c:pt idx="11853">
                  <c:v>38518</c:v>
                </c:pt>
                <c:pt idx="11854">
                  <c:v>38519</c:v>
                </c:pt>
                <c:pt idx="11855">
                  <c:v>38520</c:v>
                </c:pt>
                <c:pt idx="11856">
                  <c:v>38521</c:v>
                </c:pt>
                <c:pt idx="11857">
                  <c:v>38522</c:v>
                </c:pt>
                <c:pt idx="11858">
                  <c:v>38523</c:v>
                </c:pt>
                <c:pt idx="11859">
                  <c:v>38524</c:v>
                </c:pt>
                <c:pt idx="11860">
                  <c:v>38525</c:v>
                </c:pt>
                <c:pt idx="11861">
                  <c:v>38526</c:v>
                </c:pt>
                <c:pt idx="11862">
                  <c:v>38527</c:v>
                </c:pt>
                <c:pt idx="11863">
                  <c:v>38528</c:v>
                </c:pt>
                <c:pt idx="11864">
                  <c:v>38529</c:v>
                </c:pt>
                <c:pt idx="11865">
                  <c:v>38530</c:v>
                </c:pt>
                <c:pt idx="11866">
                  <c:v>38531</c:v>
                </c:pt>
                <c:pt idx="11867">
                  <c:v>38532</c:v>
                </c:pt>
                <c:pt idx="11868">
                  <c:v>38533</c:v>
                </c:pt>
                <c:pt idx="11869">
                  <c:v>38534</c:v>
                </c:pt>
                <c:pt idx="11870">
                  <c:v>38535</c:v>
                </c:pt>
                <c:pt idx="11871">
                  <c:v>38536</c:v>
                </c:pt>
                <c:pt idx="11872">
                  <c:v>38537</c:v>
                </c:pt>
                <c:pt idx="11873">
                  <c:v>38538</c:v>
                </c:pt>
                <c:pt idx="11874">
                  <c:v>38539</c:v>
                </c:pt>
                <c:pt idx="11875">
                  <c:v>38540</c:v>
                </c:pt>
                <c:pt idx="11876">
                  <c:v>38541</c:v>
                </c:pt>
                <c:pt idx="11877">
                  <c:v>38542</c:v>
                </c:pt>
                <c:pt idx="11878">
                  <c:v>38543</c:v>
                </c:pt>
                <c:pt idx="11879">
                  <c:v>38544</c:v>
                </c:pt>
                <c:pt idx="11880">
                  <c:v>38545</c:v>
                </c:pt>
                <c:pt idx="11881">
                  <c:v>38546</c:v>
                </c:pt>
                <c:pt idx="11882">
                  <c:v>38547</c:v>
                </c:pt>
                <c:pt idx="11883">
                  <c:v>38548</c:v>
                </c:pt>
                <c:pt idx="11884">
                  <c:v>38549</c:v>
                </c:pt>
                <c:pt idx="11885">
                  <c:v>38550</c:v>
                </c:pt>
                <c:pt idx="11886">
                  <c:v>38551</c:v>
                </c:pt>
                <c:pt idx="11887">
                  <c:v>38552</c:v>
                </c:pt>
                <c:pt idx="11888">
                  <c:v>38553</c:v>
                </c:pt>
                <c:pt idx="11889">
                  <c:v>38554</c:v>
                </c:pt>
                <c:pt idx="11890">
                  <c:v>38555</c:v>
                </c:pt>
                <c:pt idx="11891">
                  <c:v>38556</c:v>
                </c:pt>
                <c:pt idx="11892">
                  <c:v>38557</c:v>
                </c:pt>
                <c:pt idx="11893">
                  <c:v>38558</c:v>
                </c:pt>
                <c:pt idx="11894">
                  <c:v>38559</c:v>
                </c:pt>
                <c:pt idx="11895">
                  <c:v>38560</c:v>
                </c:pt>
                <c:pt idx="11896">
                  <c:v>38561</c:v>
                </c:pt>
                <c:pt idx="11897">
                  <c:v>38562</c:v>
                </c:pt>
                <c:pt idx="11898">
                  <c:v>38563</c:v>
                </c:pt>
                <c:pt idx="11899">
                  <c:v>38564</c:v>
                </c:pt>
                <c:pt idx="11900">
                  <c:v>38565</c:v>
                </c:pt>
                <c:pt idx="11901">
                  <c:v>38566</c:v>
                </c:pt>
                <c:pt idx="11902">
                  <c:v>38567</c:v>
                </c:pt>
                <c:pt idx="11903">
                  <c:v>38568</c:v>
                </c:pt>
                <c:pt idx="11904">
                  <c:v>38569</c:v>
                </c:pt>
                <c:pt idx="11905">
                  <c:v>38570</c:v>
                </c:pt>
                <c:pt idx="11906">
                  <c:v>38571</c:v>
                </c:pt>
                <c:pt idx="11907">
                  <c:v>38572</c:v>
                </c:pt>
                <c:pt idx="11908">
                  <c:v>38573</c:v>
                </c:pt>
                <c:pt idx="11909">
                  <c:v>38574</c:v>
                </c:pt>
                <c:pt idx="11910">
                  <c:v>38575</c:v>
                </c:pt>
                <c:pt idx="11911">
                  <c:v>38576</c:v>
                </c:pt>
                <c:pt idx="11912">
                  <c:v>38577</c:v>
                </c:pt>
                <c:pt idx="11913">
                  <c:v>38578</c:v>
                </c:pt>
                <c:pt idx="11914">
                  <c:v>38579</c:v>
                </c:pt>
                <c:pt idx="11915">
                  <c:v>38580</c:v>
                </c:pt>
                <c:pt idx="11916">
                  <c:v>38581</c:v>
                </c:pt>
                <c:pt idx="11917">
                  <c:v>38582</c:v>
                </c:pt>
                <c:pt idx="11918">
                  <c:v>38583</c:v>
                </c:pt>
                <c:pt idx="11919">
                  <c:v>38584</c:v>
                </c:pt>
                <c:pt idx="11920">
                  <c:v>38585</c:v>
                </c:pt>
                <c:pt idx="11921">
                  <c:v>38586</c:v>
                </c:pt>
                <c:pt idx="11922">
                  <c:v>38587</c:v>
                </c:pt>
                <c:pt idx="11923">
                  <c:v>38588</c:v>
                </c:pt>
                <c:pt idx="11924">
                  <c:v>38589</c:v>
                </c:pt>
                <c:pt idx="11925">
                  <c:v>38590</c:v>
                </c:pt>
                <c:pt idx="11926">
                  <c:v>38591</c:v>
                </c:pt>
                <c:pt idx="11927">
                  <c:v>38592</c:v>
                </c:pt>
                <c:pt idx="11928">
                  <c:v>38593</c:v>
                </c:pt>
                <c:pt idx="11929">
                  <c:v>38594</c:v>
                </c:pt>
                <c:pt idx="11930">
                  <c:v>38595</c:v>
                </c:pt>
                <c:pt idx="11931">
                  <c:v>38596</c:v>
                </c:pt>
                <c:pt idx="11932">
                  <c:v>38597</c:v>
                </c:pt>
                <c:pt idx="11933">
                  <c:v>38598</c:v>
                </c:pt>
                <c:pt idx="11934">
                  <c:v>38599</c:v>
                </c:pt>
                <c:pt idx="11935">
                  <c:v>38600</c:v>
                </c:pt>
                <c:pt idx="11936">
                  <c:v>38601</c:v>
                </c:pt>
                <c:pt idx="11937">
                  <c:v>38602</c:v>
                </c:pt>
                <c:pt idx="11938">
                  <c:v>38603</c:v>
                </c:pt>
                <c:pt idx="11939">
                  <c:v>38604</c:v>
                </c:pt>
                <c:pt idx="11940">
                  <c:v>38605</c:v>
                </c:pt>
                <c:pt idx="11941">
                  <c:v>38606</c:v>
                </c:pt>
                <c:pt idx="11942">
                  <c:v>38607</c:v>
                </c:pt>
                <c:pt idx="11943">
                  <c:v>38608</c:v>
                </c:pt>
                <c:pt idx="11944">
                  <c:v>38609</c:v>
                </c:pt>
                <c:pt idx="11945">
                  <c:v>38610</c:v>
                </c:pt>
                <c:pt idx="11946">
                  <c:v>38611</c:v>
                </c:pt>
                <c:pt idx="11947">
                  <c:v>38612</c:v>
                </c:pt>
                <c:pt idx="11948">
                  <c:v>38613</c:v>
                </c:pt>
                <c:pt idx="11949">
                  <c:v>38614</c:v>
                </c:pt>
                <c:pt idx="11950">
                  <c:v>38615</c:v>
                </c:pt>
                <c:pt idx="11951">
                  <c:v>38616</c:v>
                </c:pt>
                <c:pt idx="11952">
                  <c:v>38617</c:v>
                </c:pt>
                <c:pt idx="11953">
                  <c:v>38618</c:v>
                </c:pt>
                <c:pt idx="11954">
                  <c:v>38619</c:v>
                </c:pt>
                <c:pt idx="11955">
                  <c:v>38620</c:v>
                </c:pt>
                <c:pt idx="11956">
                  <c:v>38621</c:v>
                </c:pt>
                <c:pt idx="11957">
                  <c:v>38622</c:v>
                </c:pt>
                <c:pt idx="11958">
                  <c:v>38623</c:v>
                </c:pt>
                <c:pt idx="11959">
                  <c:v>38624</c:v>
                </c:pt>
                <c:pt idx="11960">
                  <c:v>38625</c:v>
                </c:pt>
                <c:pt idx="11961">
                  <c:v>38626</c:v>
                </c:pt>
                <c:pt idx="11962">
                  <c:v>38627</c:v>
                </c:pt>
                <c:pt idx="11963">
                  <c:v>38628</c:v>
                </c:pt>
                <c:pt idx="11964">
                  <c:v>38629</c:v>
                </c:pt>
                <c:pt idx="11965">
                  <c:v>38630</c:v>
                </c:pt>
                <c:pt idx="11966">
                  <c:v>38631</c:v>
                </c:pt>
                <c:pt idx="11967">
                  <c:v>38632</c:v>
                </c:pt>
                <c:pt idx="11968">
                  <c:v>38633</c:v>
                </c:pt>
                <c:pt idx="11969">
                  <c:v>38634</c:v>
                </c:pt>
                <c:pt idx="11970">
                  <c:v>38635</c:v>
                </c:pt>
                <c:pt idx="11971">
                  <c:v>38636</c:v>
                </c:pt>
                <c:pt idx="11972">
                  <c:v>38637</c:v>
                </c:pt>
                <c:pt idx="11973">
                  <c:v>38638</c:v>
                </c:pt>
                <c:pt idx="11974">
                  <c:v>38639</c:v>
                </c:pt>
                <c:pt idx="11975">
                  <c:v>38640</c:v>
                </c:pt>
                <c:pt idx="11976">
                  <c:v>38641</c:v>
                </c:pt>
                <c:pt idx="11977">
                  <c:v>38642</c:v>
                </c:pt>
                <c:pt idx="11978">
                  <c:v>38643</c:v>
                </c:pt>
                <c:pt idx="11979">
                  <c:v>38644</c:v>
                </c:pt>
                <c:pt idx="11980">
                  <c:v>38645</c:v>
                </c:pt>
                <c:pt idx="11981">
                  <c:v>38646</c:v>
                </c:pt>
                <c:pt idx="11982">
                  <c:v>38647</c:v>
                </c:pt>
                <c:pt idx="11983">
                  <c:v>38648</c:v>
                </c:pt>
                <c:pt idx="11984">
                  <c:v>38649</c:v>
                </c:pt>
                <c:pt idx="11985">
                  <c:v>38650</c:v>
                </c:pt>
                <c:pt idx="11986">
                  <c:v>38651</c:v>
                </c:pt>
                <c:pt idx="11987">
                  <c:v>38652</c:v>
                </c:pt>
                <c:pt idx="11988">
                  <c:v>38653</c:v>
                </c:pt>
                <c:pt idx="11989">
                  <c:v>38654</c:v>
                </c:pt>
                <c:pt idx="11990">
                  <c:v>38655</c:v>
                </c:pt>
                <c:pt idx="11991">
                  <c:v>38656</c:v>
                </c:pt>
                <c:pt idx="11992">
                  <c:v>38657</c:v>
                </c:pt>
                <c:pt idx="11993">
                  <c:v>38658</c:v>
                </c:pt>
                <c:pt idx="11994">
                  <c:v>38659</c:v>
                </c:pt>
                <c:pt idx="11995">
                  <c:v>38660</c:v>
                </c:pt>
                <c:pt idx="11996">
                  <c:v>38661</c:v>
                </c:pt>
                <c:pt idx="11997">
                  <c:v>38662</c:v>
                </c:pt>
                <c:pt idx="11998">
                  <c:v>38663</c:v>
                </c:pt>
                <c:pt idx="11999">
                  <c:v>38664</c:v>
                </c:pt>
                <c:pt idx="12000">
                  <c:v>38665</c:v>
                </c:pt>
                <c:pt idx="12001">
                  <c:v>38666</c:v>
                </c:pt>
                <c:pt idx="12002">
                  <c:v>38667</c:v>
                </c:pt>
                <c:pt idx="12003">
                  <c:v>38668</c:v>
                </c:pt>
                <c:pt idx="12004">
                  <c:v>38669</c:v>
                </c:pt>
                <c:pt idx="12005">
                  <c:v>38670</c:v>
                </c:pt>
                <c:pt idx="12006">
                  <c:v>38671</c:v>
                </c:pt>
                <c:pt idx="12007">
                  <c:v>38672</c:v>
                </c:pt>
                <c:pt idx="12008">
                  <c:v>38673</c:v>
                </c:pt>
                <c:pt idx="12009">
                  <c:v>38674</c:v>
                </c:pt>
                <c:pt idx="12010">
                  <c:v>38675</c:v>
                </c:pt>
                <c:pt idx="12011">
                  <c:v>38676</c:v>
                </c:pt>
                <c:pt idx="12012">
                  <c:v>38677</c:v>
                </c:pt>
                <c:pt idx="12013">
                  <c:v>38678</c:v>
                </c:pt>
                <c:pt idx="12014">
                  <c:v>38679</c:v>
                </c:pt>
                <c:pt idx="12015">
                  <c:v>38680</c:v>
                </c:pt>
                <c:pt idx="12016">
                  <c:v>38681</c:v>
                </c:pt>
                <c:pt idx="12017">
                  <c:v>38682</c:v>
                </c:pt>
                <c:pt idx="12018">
                  <c:v>38683</c:v>
                </c:pt>
                <c:pt idx="12019">
                  <c:v>38684</c:v>
                </c:pt>
                <c:pt idx="12020">
                  <c:v>38685</c:v>
                </c:pt>
                <c:pt idx="12021">
                  <c:v>38686</c:v>
                </c:pt>
                <c:pt idx="12022">
                  <c:v>38687</c:v>
                </c:pt>
                <c:pt idx="12023">
                  <c:v>38688</c:v>
                </c:pt>
                <c:pt idx="12024">
                  <c:v>38689</c:v>
                </c:pt>
                <c:pt idx="12025">
                  <c:v>38690</c:v>
                </c:pt>
                <c:pt idx="12026">
                  <c:v>38691</c:v>
                </c:pt>
                <c:pt idx="12027">
                  <c:v>38692</c:v>
                </c:pt>
                <c:pt idx="12028">
                  <c:v>38693</c:v>
                </c:pt>
                <c:pt idx="12029">
                  <c:v>38694</c:v>
                </c:pt>
                <c:pt idx="12030">
                  <c:v>38695</c:v>
                </c:pt>
                <c:pt idx="12031">
                  <c:v>38696</c:v>
                </c:pt>
                <c:pt idx="12032">
                  <c:v>38697</c:v>
                </c:pt>
                <c:pt idx="12033">
                  <c:v>38698</c:v>
                </c:pt>
                <c:pt idx="12034">
                  <c:v>38699</c:v>
                </c:pt>
                <c:pt idx="12035">
                  <c:v>38700</c:v>
                </c:pt>
                <c:pt idx="12036">
                  <c:v>38701</c:v>
                </c:pt>
                <c:pt idx="12037">
                  <c:v>38702</c:v>
                </c:pt>
                <c:pt idx="12038">
                  <c:v>38703</c:v>
                </c:pt>
                <c:pt idx="12039">
                  <c:v>38704</c:v>
                </c:pt>
                <c:pt idx="12040">
                  <c:v>38705</c:v>
                </c:pt>
                <c:pt idx="12041">
                  <c:v>38706</c:v>
                </c:pt>
                <c:pt idx="12042">
                  <c:v>38707</c:v>
                </c:pt>
                <c:pt idx="12043">
                  <c:v>38708</c:v>
                </c:pt>
                <c:pt idx="12044">
                  <c:v>38709</c:v>
                </c:pt>
                <c:pt idx="12045">
                  <c:v>38710</c:v>
                </c:pt>
                <c:pt idx="12046">
                  <c:v>38711</c:v>
                </c:pt>
                <c:pt idx="12047">
                  <c:v>38712</c:v>
                </c:pt>
                <c:pt idx="12048">
                  <c:v>38713</c:v>
                </c:pt>
                <c:pt idx="12049">
                  <c:v>38714</c:v>
                </c:pt>
                <c:pt idx="12050">
                  <c:v>38715</c:v>
                </c:pt>
                <c:pt idx="12051">
                  <c:v>38716</c:v>
                </c:pt>
                <c:pt idx="12052">
                  <c:v>38717</c:v>
                </c:pt>
                <c:pt idx="12053">
                  <c:v>38718</c:v>
                </c:pt>
                <c:pt idx="12054">
                  <c:v>38719</c:v>
                </c:pt>
                <c:pt idx="12055">
                  <c:v>38720</c:v>
                </c:pt>
                <c:pt idx="12056">
                  <c:v>38721</c:v>
                </c:pt>
                <c:pt idx="12057">
                  <c:v>38722</c:v>
                </c:pt>
                <c:pt idx="12058">
                  <c:v>38723</c:v>
                </c:pt>
                <c:pt idx="12059">
                  <c:v>38724</c:v>
                </c:pt>
                <c:pt idx="12060">
                  <c:v>38725</c:v>
                </c:pt>
                <c:pt idx="12061">
                  <c:v>38726</c:v>
                </c:pt>
                <c:pt idx="12062">
                  <c:v>38727</c:v>
                </c:pt>
                <c:pt idx="12063">
                  <c:v>38728</c:v>
                </c:pt>
                <c:pt idx="12064">
                  <c:v>38729</c:v>
                </c:pt>
                <c:pt idx="12065">
                  <c:v>38730</c:v>
                </c:pt>
                <c:pt idx="12066">
                  <c:v>38731</c:v>
                </c:pt>
                <c:pt idx="12067">
                  <c:v>38732</c:v>
                </c:pt>
                <c:pt idx="12068">
                  <c:v>38733</c:v>
                </c:pt>
                <c:pt idx="12069">
                  <c:v>38734</c:v>
                </c:pt>
                <c:pt idx="12070">
                  <c:v>38735</c:v>
                </c:pt>
                <c:pt idx="12071">
                  <c:v>38736</c:v>
                </c:pt>
                <c:pt idx="12072">
                  <c:v>38737</c:v>
                </c:pt>
                <c:pt idx="12073">
                  <c:v>38738</c:v>
                </c:pt>
                <c:pt idx="12074">
                  <c:v>38739</c:v>
                </c:pt>
                <c:pt idx="12075">
                  <c:v>38740</c:v>
                </c:pt>
                <c:pt idx="12076">
                  <c:v>38741</c:v>
                </c:pt>
                <c:pt idx="12077">
                  <c:v>38742</c:v>
                </c:pt>
                <c:pt idx="12078">
                  <c:v>38743</c:v>
                </c:pt>
                <c:pt idx="12079">
                  <c:v>38744</c:v>
                </c:pt>
                <c:pt idx="12080">
                  <c:v>38745</c:v>
                </c:pt>
                <c:pt idx="12081">
                  <c:v>38746</c:v>
                </c:pt>
                <c:pt idx="12082">
                  <c:v>38747</c:v>
                </c:pt>
                <c:pt idx="12083">
                  <c:v>38748</c:v>
                </c:pt>
                <c:pt idx="12084">
                  <c:v>38749</c:v>
                </c:pt>
                <c:pt idx="12085">
                  <c:v>38750</c:v>
                </c:pt>
                <c:pt idx="12086">
                  <c:v>38751</c:v>
                </c:pt>
                <c:pt idx="12087">
                  <c:v>38752</c:v>
                </c:pt>
                <c:pt idx="12088">
                  <c:v>38753</c:v>
                </c:pt>
                <c:pt idx="12089">
                  <c:v>38754</c:v>
                </c:pt>
                <c:pt idx="12090">
                  <c:v>38755</c:v>
                </c:pt>
                <c:pt idx="12091">
                  <c:v>38756</c:v>
                </c:pt>
                <c:pt idx="12092">
                  <c:v>38757</c:v>
                </c:pt>
                <c:pt idx="12093">
                  <c:v>38758</c:v>
                </c:pt>
                <c:pt idx="12094">
                  <c:v>38759</c:v>
                </c:pt>
                <c:pt idx="12095">
                  <c:v>38760</c:v>
                </c:pt>
                <c:pt idx="12096">
                  <c:v>38761</c:v>
                </c:pt>
                <c:pt idx="12097">
                  <c:v>38762</c:v>
                </c:pt>
                <c:pt idx="12098">
                  <c:v>38763</c:v>
                </c:pt>
                <c:pt idx="12099">
                  <c:v>38764</c:v>
                </c:pt>
                <c:pt idx="12100">
                  <c:v>38765</c:v>
                </c:pt>
                <c:pt idx="12101">
                  <c:v>38766</c:v>
                </c:pt>
                <c:pt idx="12102">
                  <c:v>38767</c:v>
                </c:pt>
                <c:pt idx="12103">
                  <c:v>38768</c:v>
                </c:pt>
                <c:pt idx="12104">
                  <c:v>38769</c:v>
                </c:pt>
                <c:pt idx="12105">
                  <c:v>38770</c:v>
                </c:pt>
                <c:pt idx="12106">
                  <c:v>38771</c:v>
                </c:pt>
                <c:pt idx="12107">
                  <c:v>38772</c:v>
                </c:pt>
                <c:pt idx="12108">
                  <c:v>38773</c:v>
                </c:pt>
                <c:pt idx="12109">
                  <c:v>38774</c:v>
                </c:pt>
                <c:pt idx="12110">
                  <c:v>38775</c:v>
                </c:pt>
                <c:pt idx="12111">
                  <c:v>38776</c:v>
                </c:pt>
                <c:pt idx="12112">
                  <c:v>38777</c:v>
                </c:pt>
                <c:pt idx="12113">
                  <c:v>38778</c:v>
                </c:pt>
                <c:pt idx="12114">
                  <c:v>38779</c:v>
                </c:pt>
                <c:pt idx="12115">
                  <c:v>38780</c:v>
                </c:pt>
                <c:pt idx="12116">
                  <c:v>38781</c:v>
                </c:pt>
                <c:pt idx="12117">
                  <c:v>38782</c:v>
                </c:pt>
                <c:pt idx="12118">
                  <c:v>38783</c:v>
                </c:pt>
                <c:pt idx="12119">
                  <c:v>38784</c:v>
                </c:pt>
                <c:pt idx="12120">
                  <c:v>38785</c:v>
                </c:pt>
                <c:pt idx="12121">
                  <c:v>38786</c:v>
                </c:pt>
                <c:pt idx="12122">
                  <c:v>38787</c:v>
                </c:pt>
                <c:pt idx="12123">
                  <c:v>38788</c:v>
                </c:pt>
                <c:pt idx="12124">
                  <c:v>38789</c:v>
                </c:pt>
                <c:pt idx="12125">
                  <c:v>38790</c:v>
                </c:pt>
                <c:pt idx="12126">
                  <c:v>38791</c:v>
                </c:pt>
                <c:pt idx="12127">
                  <c:v>38792</c:v>
                </c:pt>
                <c:pt idx="12128">
                  <c:v>38793</c:v>
                </c:pt>
                <c:pt idx="12129">
                  <c:v>38794</c:v>
                </c:pt>
                <c:pt idx="12130">
                  <c:v>38795</c:v>
                </c:pt>
                <c:pt idx="12131">
                  <c:v>38796</c:v>
                </c:pt>
                <c:pt idx="12132">
                  <c:v>38797</c:v>
                </c:pt>
                <c:pt idx="12133">
                  <c:v>38798</c:v>
                </c:pt>
                <c:pt idx="12134">
                  <c:v>38799</c:v>
                </c:pt>
                <c:pt idx="12135">
                  <c:v>38800</c:v>
                </c:pt>
                <c:pt idx="12136">
                  <c:v>38801</c:v>
                </c:pt>
                <c:pt idx="12137">
                  <c:v>38802</c:v>
                </c:pt>
                <c:pt idx="12138">
                  <c:v>38803</c:v>
                </c:pt>
                <c:pt idx="12139">
                  <c:v>38804</c:v>
                </c:pt>
                <c:pt idx="12140">
                  <c:v>38805</c:v>
                </c:pt>
                <c:pt idx="12141">
                  <c:v>38806</c:v>
                </c:pt>
                <c:pt idx="12142">
                  <c:v>38807</c:v>
                </c:pt>
                <c:pt idx="12143">
                  <c:v>38808</c:v>
                </c:pt>
                <c:pt idx="12144">
                  <c:v>38809</c:v>
                </c:pt>
                <c:pt idx="12145">
                  <c:v>38810</c:v>
                </c:pt>
                <c:pt idx="12146">
                  <c:v>38811</c:v>
                </c:pt>
                <c:pt idx="12147">
                  <c:v>38812</c:v>
                </c:pt>
                <c:pt idx="12148">
                  <c:v>38813</c:v>
                </c:pt>
                <c:pt idx="12149">
                  <c:v>38814</c:v>
                </c:pt>
                <c:pt idx="12150">
                  <c:v>38815</c:v>
                </c:pt>
                <c:pt idx="12151">
                  <c:v>38816</c:v>
                </c:pt>
                <c:pt idx="12152">
                  <c:v>38817</c:v>
                </c:pt>
                <c:pt idx="12153">
                  <c:v>38818</c:v>
                </c:pt>
                <c:pt idx="12154">
                  <c:v>38819</c:v>
                </c:pt>
                <c:pt idx="12155">
                  <c:v>38820</c:v>
                </c:pt>
                <c:pt idx="12156">
                  <c:v>38821</c:v>
                </c:pt>
                <c:pt idx="12157">
                  <c:v>38822</c:v>
                </c:pt>
                <c:pt idx="12158">
                  <c:v>38823</c:v>
                </c:pt>
                <c:pt idx="12159">
                  <c:v>38824</c:v>
                </c:pt>
                <c:pt idx="12160">
                  <c:v>38825</c:v>
                </c:pt>
                <c:pt idx="12161">
                  <c:v>38826</c:v>
                </c:pt>
                <c:pt idx="12162">
                  <c:v>38827</c:v>
                </c:pt>
                <c:pt idx="12163">
                  <c:v>38828</c:v>
                </c:pt>
                <c:pt idx="12164">
                  <c:v>38829</c:v>
                </c:pt>
                <c:pt idx="12165">
                  <c:v>38830</c:v>
                </c:pt>
                <c:pt idx="12166">
                  <c:v>38831</c:v>
                </c:pt>
                <c:pt idx="12167">
                  <c:v>38832</c:v>
                </c:pt>
                <c:pt idx="12168">
                  <c:v>38833</c:v>
                </c:pt>
                <c:pt idx="12169">
                  <c:v>38834</c:v>
                </c:pt>
                <c:pt idx="12170">
                  <c:v>38835</c:v>
                </c:pt>
                <c:pt idx="12171">
                  <c:v>38836</c:v>
                </c:pt>
                <c:pt idx="12172">
                  <c:v>38837</c:v>
                </c:pt>
                <c:pt idx="12173">
                  <c:v>38838</c:v>
                </c:pt>
                <c:pt idx="12174">
                  <c:v>38839</c:v>
                </c:pt>
                <c:pt idx="12175">
                  <c:v>38840</c:v>
                </c:pt>
                <c:pt idx="12176">
                  <c:v>38841</c:v>
                </c:pt>
                <c:pt idx="12177">
                  <c:v>38842</c:v>
                </c:pt>
                <c:pt idx="12178">
                  <c:v>38843</c:v>
                </c:pt>
                <c:pt idx="12179">
                  <c:v>38844</c:v>
                </c:pt>
                <c:pt idx="12180">
                  <c:v>38845</c:v>
                </c:pt>
                <c:pt idx="12181">
                  <c:v>38846</c:v>
                </c:pt>
                <c:pt idx="12182">
                  <c:v>38847</c:v>
                </c:pt>
                <c:pt idx="12183">
                  <c:v>38848</c:v>
                </c:pt>
                <c:pt idx="12184">
                  <c:v>38849</c:v>
                </c:pt>
                <c:pt idx="12185">
                  <c:v>38850</c:v>
                </c:pt>
                <c:pt idx="12186">
                  <c:v>38851</c:v>
                </c:pt>
                <c:pt idx="12187">
                  <c:v>38852</c:v>
                </c:pt>
                <c:pt idx="12188">
                  <c:v>38853</c:v>
                </c:pt>
                <c:pt idx="12189">
                  <c:v>38854</c:v>
                </c:pt>
                <c:pt idx="12190">
                  <c:v>38855</c:v>
                </c:pt>
                <c:pt idx="12191">
                  <c:v>38856</c:v>
                </c:pt>
                <c:pt idx="12192">
                  <c:v>38857</c:v>
                </c:pt>
                <c:pt idx="12193">
                  <c:v>38858</c:v>
                </c:pt>
                <c:pt idx="12194">
                  <c:v>38859</c:v>
                </c:pt>
                <c:pt idx="12195">
                  <c:v>38860</c:v>
                </c:pt>
                <c:pt idx="12196">
                  <c:v>38861</c:v>
                </c:pt>
                <c:pt idx="12197">
                  <c:v>38862</c:v>
                </c:pt>
                <c:pt idx="12198">
                  <c:v>38863</c:v>
                </c:pt>
                <c:pt idx="12199">
                  <c:v>38864</c:v>
                </c:pt>
                <c:pt idx="12200">
                  <c:v>38865</c:v>
                </c:pt>
                <c:pt idx="12201">
                  <c:v>38866</c:v>
                </c:pt>
                <c:pt idx="12202">
                  <c:v>38867</c:v>
                </c:pt>
                <c:pt idx="12203">
                  <c:v>38868</c:v>
                </c:pt>
                <c:pt idx="12204">
                  <c:v>38869</c:v>
                </c:pt>
                <c:pt idx="12205">
                  <c:v>38870</c:v>
                </c:pt>
                <c:pt idx="12206">
                  <c:v>38871</c:v>
                </c:pt>
                <c:pt idx="12207">
                  <c:v>38872</c:v>
                </c:pt>
                <c:pt idx="12208">
                  <c:v>38873</c:v>
                </c:pt>
                <c:pt idx="12209">
                  <c:v>38874</c:v>
                </c:pt>
                <c:pt idx="12210">
                  <c:v>38875</c:v>
                </c:pt>
                <c:pt idx="12211">
                  <c:v>38876</c:v>
                </c:pt>
                <c:pt idx="12212">
                  <c:v>38877</c:v>
                </c:pt>
                <c:pt idx="12213">
                  <c:v>38878</c:v>
                </c:pt>
                <c:pt idx="12214">
                  <c:v>38879</c:v>
                </c:pt>
                <c:pt idx="12215">
                  <c:v>38880</c:v>
                </c:pt>
                <c:pt idx="12216">
                  <c:v>38881</c:v>
                </c:pt>
                <c:pt idx="12217">
                  <c:v>38882</c:v>
                </c:pt>
                <c:pt idx="12218">
                  <c:v>38883</c:v>
                </c:pt>
                <c:pt idx="12219">
                  <c:v>38884</c:v>
                </c:pt>
                <c:pt idx="12220">
                  <c:v>38885</c:v>
                </c:pt>
                <c:pt idx="12221">
                  <c:v>38886</c:v>
                </c:pt>
                <c:pt idx="12222">
                  <c:v>38887</c:v>
                </c:pt>
                <c:pt idx="12223">
                  <c:v>38888</c:v>
                </c:pt>
                <c:pt idx="12224">
                  <c:v>38889</c:v>
                </c:pt>
                <c:pt idx="12225">
                  <c:v>38890</c:v>
                </c:pt>
                <c:pt idx="12226">
                  <c:v>38891</c:v>
                </c:pt>
                <c:pt idx="12227">
                  <c:v>38892</c:v>
                </c:pt>
                <c:pt idx="12228">
                  <c:v>38893</c:v>
                </c:pt>
                <c:pt idx="12229">
                  <c:v>38894</c:v>
                </c:pt>
                <c:pt idx="12230">
                  <c:v>38895</c:v>
                </c:pt>
                <c:pt idx="12231">
                  <c:v>38896</c:v>
                </c:pt>
                <c:pt idx="12232">
                  <c:v>38897</c:v>
                </c:pt>
                <c:pt idx="12233">
                  <c:v>38898</c:v>
                </c:pt>
                <c:pt idx="12234">
                  <c:v>38899</c:v>
                </c:pt>
                <c:pt idx="12235">
                  <c:v>38900</c:v>
                </c:pt>
                <c:pt idx="12236">
                  <c:v>38901</c:v>
                </c:pt>
                <c:pt idx="12237">
                  <c:v>38902</c:v>
                </c:pt>
                <c:pt idx="12238">
                  <c:v>38903</c:v>
                </c:pt>
                <c:pt idx="12239">
                  <c:v>38904</c:v>
                </c:pt>
                <c:pt idx="12240">
                  <c:v>38905</c:v>
                </c:pt>
                <c:pt idx="12241">
                  <c:v>38906</c:v>
                </c:pt>
                <c:pt idx="12242">
                  <c:v>38907</c:v>
                </c:pt>
                <c:pt idx="12243">
                  <c:v>38908</c:v>
                </c:pt>
                <c:pt idx="12244">
                  <c:v>38909</c:v>
                </c:pt>
                <c:pt idx="12245">
                  <c:v>38910</c:v>
                </c:pt>
                <c:pt idx="12246">
                  <c:v>38911</c:v>
                </c:pt>
                <c:pt idx="12247">
                  <c:v>38912</c:v>
                </c:pt>
                <c:pt idx="12248">
                  <c:v>38913</c:v>
                </c:pt>
                <c:pt idx="12249">
                  <c:v>38914</c:v>
                </c:pt>
                <c:pt idx="12250">
                  <c:v>38915</c:v>
                </c:pt>
                <c:pt idx="12251">
                  <c:v>38916</c:v>
                </c:pt>
                <c:pt idx="12252">
                  <c:v>38917</c:v>
                </c:pt>
                <c:pt idx="12253">
                  <c:v>38918</c:v>
                </c:pt>
                <c:pt idx="12254">
                  <c:v>38919</c:v>
                </c:pt>
                <c:pt idx="12255">
                  <c:v>38920</c:v>
                </c:pt>
                <c:pt idx="12256">
                  <c:v>38921</c:v>
                </c:pt>
                <c:pt idx="12257">
                  <c:v>38922</c:v>
                </c:pt>
                <c:pt idx="12258">
                  <c:v>38923</c:v>
                </c:pt>
                <c:pt idx="12259">
                  <c:v>38924</c:v>
                </c:pt>
                <c:pt idx="12260">
                  <c:v>38925</c:v>
                </c:pt>
                <c:pt idx="12261">
                  <c:v>38926</c:v>
                </c:pt>
                <c:pt idx="12262">
                  <c:v>38927</c:v>
                </c:pt>
                <c:pt idx="12263">
                  <c:v>38928</c:v>
                </c:pt>
                <c:pt idx="12264">
                  <c:v>38929</c:v>
                </c:pt>
                <c:pt idx="12265">
                  <c:v>38930</c:v>
                </c:pt>
                <c:pt idx="12266">
                  <c:v>38931</c:v>
                </c:pt>
                <c:pt idx="12267">
                  <c:v>38932</c:v>
                </c:pt>
                <c:pt idx="12268">
                  <c:v>38933</c:v>
                </c:pt>
                <c:pt idx="12269">
                  <c:v>38934</c:v>
                </c:pt>
                <c:pt idx="12270">
                  <c:v>38935</c:v>
                </c:pt>
                <c:pt idx="12271">
                  <c:v>38936</c:v>
                </c:pt>
                <c:pt idx="12272">
                  <c:v>38937</c:v>
                </c:pt>
                <c:pt idx="12273">
                  <c:v>38938</c:v>
                </c:pt>
                <c:pt idx="12274">
                  <c:v>38939</c:v>
                </c:pt>
                <c:pt idx="12275">
                  <c:v>38940</c:v>
                </c:pt>
                <c:pt idx="12276">
                  <c:v>38941</c:v>
                </c:pt>
                <c:pt idx="12277">
                  <c:v>38942</c:v>
                </c:pt>
                <c:pt idx="12278">
                  <c:v>38943</c:v>
                </c:pt>
                <c:pt idx="12279">
                  <c:v>38944</c:v>
                </c:pt>
                <c:pt idx="12280">
                  <c:v>38945</c:v>
                </c:pt>
                <c:pt idx="12281">
                  <c:v>38946</c:v>
                </c:pt>
                <c:pt idx="12282">
                  <c:v>38947</c:v>
                </c:pt>
                <c:pt idx="12283">
                  <c:v>38948</c:v>
                </c:pt>
                <c:pt idx="12284">
                  <c:v>38949</c:v>
                </c:pt>
                <c:pt idx="12285">
                  <c:v>38950</c:v>
                </c:pt>
                <c:pt idx="12286">
                  <c:v>38951</c:v>
                </c:pt>
                <c:pt idx="12287">
                  <c:v>38952</c:v>
                </c:pt>
                <c:pt idx="12288">
                  <c:v>38953</c:v>
                </c:pt>
                <c:pt idx="12289">
                  <c:v>38954</c:v>
                </c:pt>
                <c:pt idx="12290">
                  <c:v>38955</c:v>
                </c:pt>
                <c:pt idx="12291">
                  <c:v>38956</c:v>
                </c:pt>
                <c:pt idx="12292">
                  <c:v>38957</c:v>
                </c:pt>
                <c:pt idx="12293">
                  <c:v>38958</c:v>
                </c:pt>
                <c:pt idx="12294">
                  <c:v>38959</c:v>
                </c:pt>
                <c:pt idx="12295">
                  <c:v>38960</c:v>
                </c:pt>
                <c:pt idx="12296">
                  <c:v>38961</c:v>
                </c:pt>
                <c:pt idx="12297">
                  <c:v>38962</c:v>
                </c:pt>
                <c:pt idx="12298">
                  <c:v>38963</c:v>
                </c:pt>
                <c:pt idx="12299">
                  <c:v>38964</c:v>
                </c:pt>
                <c:pt idx="12300">
                  <c:v>38965</c:v>
                </c:pt>
                <c:pt idx="12301">
                  <c:v>38966</c:v>
                </c:pt>
                <c:pt idx="12302">
                  <c:v>38967</c:v>
                </c:pt>
                <c:pt idx="12303">
                  <c:v>38968</c:v>
                </c:pt>
                <c:pt idx="12304">
                  <c:v>38969</c:v>
                </c:pt>
                <c:pt idx="12305">
                  <c:v>38970</c:v>
                </c:pt>
                <c:pt idx="12306">
                  <c:v>38971</c:v>
                </c:pt>
                <c:pt idx="12307">
                  <c:v>38972</c:v>
                </c:pt>
                <c:pt idx="12308">
                  <c:v>38973</c:v>
                </c:pt>
                <c:pt idx="12309">
                  <c:v>38974</c:v>
                </c:pt>
                <c:pt idx="12310">
                  <c:v>38975</c:v>
                </c:pt>
                <c:pt idx="12311">
                  <c:v>38976</c:v>
                </c:pt>
                <c:pt idx="12312">
                  <c:v>38977</c:v>
                </c:pt>
                <c:pt idx="12313">
                  <c:v>38978</c:v>
                </c:pt>
                <c:pt idx="12314">
                  <c:v>38979</c:v>
                </c:pt>
                <c:pt idx="12315">
                  <c:v>38980</c:v>
                </c:pt>
                <c:pt idx="12316">
                  <c:v>38981</c:v>
                </c:pt>
                <c:pt idx="12317">
                  <c:v>38982</c:v>
                </c:pt>
                <c:pt idx="12318">
                  <c:v>38983</c:v>
                </c:pt>
                <c:pt idx="12319">
                  <c:v>38984</c:v>
                </c:pt>
                <c:pt idx="12320">
                  <c:v>38985</c:v>
                </c:pt>
                <c:pt idx="12321">
                  <c:v>38986</c:v>
                </c:pt>
                <c:pt idx="12322">
                  <c:v>38987</c:v>
                </c:pt>
                <c:pt idx="12323">
                  <c:v>38988</c:v>
                </c:pt>
                <c:pt idx="12324">
                  <c:v>38989</c:v>
                </c:pt>
                <c:pt idx="12325">
                  <c:v>38990</c:v>
                </c:pt>
                <c:pt idx="12326">
                  <c:v>38991</c:v>
                </c:pt>
                <c:pt idx="12327">
                  <c:v>38992</c:v>
                </c:pt>
                <c:pt idx="12328">
                  <c:v>38993</c:v>
                </c:pt>
                <c:pt idx="12329">
                  <c:v>38994</c:v>
                </c:pt>
                <c:pt idx="12330">
                  <c:v>38995</c:v>
                </c:pt>
                <c:pt idx="12331">
                  <c:v>38996</c:v>
                </c:pt>
                <c:pt idx="12332">
                  <c:v>38997</c:v>
                </c:pt>
                <c:pt idx="12333">
                  <c:v>38998</c:v>
                </c:pt>
                <c:pt idx="12334">
                  <c:v>38999</c:v>
                </c:pt>
                <c:pt idx="12335">
                  <c:v>39000</c:v>
                </c:pt>
                <c:pt idx="12336">
                  <c:v>39001</c:v>
                </c:pt>
                <c:pt idx="12337">
                  <c:v>39002</c:v>
                </c:pt>
                <c:pt idx="12338">
                  <c:v>39003</c:v>
                </c:pt>
                <c:pt idx="12339">
                  <c:v>39004</c:v>
                </c:pt>
                <c:pt idx="12340">
                  <c:v>39005</c:v>
                </c:pt>
                <c:pt idx="12341">
                  <c:v>39006</c:v>
                </c:pt>
                <c:pt idx="12342">
                  <c:v>39007</c:v>
                </c:pt>
                <c:pt idx="12343">
                  <c:v>39008</c:v>
                </c:pt>
                <c:pt idx="12344">
                  <c:v>39009</c:v>
                </c:pt>
                <c:pt idx="12345">
                  <c:v>39010</c:v>
                </c:pt>
                <c:pt idx="12346">
                  <c:v>39011</c:v>
                </c:pt>
                <c:pt idx="12347">
                  <c:v>39012</c:v>
                </c:pt>
                <c:pt idx="12348">
                  <c:v>39013</c:v>
                </c:pt>
                <c:pt idx="12349">
                  <c:v>39014</c:v>
                </c:pt>
                <c:pt idx="12350">
                  <c:v>39015</c:v>
                </c:pt>
                <c:pt idx="12351">
                  <c:v>39016</c:v>
                </c:pt>
                <c:pt idx="12352">
                  <c:v>39017</c:v>
                </c:pt>
                <c:pt idx="12353">
                  <c:v>39018</c:v>
                </c:pt>
                <c:pt idx="12354">
                  <c:v>39019</c:v>
                </c:pt>
                <c:pt idx="12355">
                  <c:v>39020</c:v>
                </c:pt>
                <c:pt idx="12356">
                  <c:v>39021</c:v>
                </c:pt>
                <c:pt idx="12357">
                  <c:v>39022</c:v>
                </c:pt>
                <c:pt idx="12358">
                  <c:v>39023</c:v>
                </c:pt>
                <c:pt idx="12359">
                  <c:v>39024</c:v>
                </c:pt>
                <c:pt idx="12360">
                  <c:v>39025</c:v>
                </c:pt>
                <c:pt idx="12361">
                  <c:v>39026</c:v>
                </c:pt>
                <c:pt idx="12362">
                  <c:v>39027</c:v>
                </c:pt>
                <c:pt idx="12363">
                  <c:v>39028</c:v>
                </c:pt>
                <c:pt idx="12364">
                  <c:v>39029</c:v>
                </c:pt>
                <c:pt idx="12365">
                  <c:v>39030</c:v>
                </c:pt>
                <c:pt idx="12366">
                  <c:v>39031</c:v>
                </c:pt>
                <c:pt idx="12367">
                  <c:v>39032</c:v>
                </c:pt>
                <c:pt idx="12368">
                  <c:v>39033</c:v>
                </c:pt>
                <c:pt idx="12369">
                  <c:v>39034</c:v>
                </c:pt>
                <c:pt idx="12370">
                  <c:v>39035</c:v>
                </c:pt>
                <c:pt idx="12371">
                  <c:v>39036</c:v>
                </c:pt>
                <c:pt idx="12372">
                  <c:v>39037</c:v>
                </c:pt>
                <c:pt idx="12373">
                  <c:v>39038</c:v>
                </c:pt>
                <c:pt idx="12374">
                  <c:v>39039</c:v>
                </c:pt>
                <c:pt idx="12375">
                  <c:v>39040</c:v>
                </c:pt>
                <c:pt idx="12376">
                  <c:v>39041</c:v>
                </c:pt>
                <c:pt idx="12377">
                  <c:v>39042</c:v>
                </c:pt>
                <c:pt idx="12378">
                  <c:v>39043</c:v>
                </c:pt>
                <c:pt idx="12379">
                  <c:v>39044</c:v>
                </c:pt>
                <c:pt idx="12380">
                  <c:v>39045</c:v>
                </c:pt>
                <c:pt idx="12381">
                  <c:v>39046</c:v>
                </c:pt>
                <c:pt idx="12382">
                  <c:v>39047</c:v>
                </c:pt>
                <c:pt idx="12383">
                  <c:v>39048</c:v>
                </c:pt>
                <c:pt idx="12384">
                  <c:v>39049</c:v>
                </c:pt>
                <c:pt idx="12385">
                  <c:v>39050</c:v>
                </c:pt>
                <c:pt idx="12386">
                  <c:v>39051</c:v>
                </c:pt>
                <c:pt idx="12387">
                  <c:v>39052</c:v>
                </c:pt>
                <c:pt idx="12388">
                  <c:v>39053</c:v>
                </c:pt>
                <c:pt idx="12389">
                  <c:v>39054</c:v>
                </c:pt>
                <c:pt idx="12390">
                  <c:v>39055</c:v>
                </c:pt>
                <c:pt idx="12391">
                  <c:v>39056</c:v>
                </c:pt>
                <c:pt idx="12392">
                  <c:v>39057</c:v>
                </c:pt>
                <c:pt idx="12393">
                  <c:v>39058</c:v>
                </c:pt>
                <c:pt idx="12394">
                  <c:v>39059</c:v>
                </c:pt>
                <c:pt idx="12395">
                  <c:v>39060</c:v>
                </c:pt>
                <c:pt idx="12396">
                  <c:v>39061</c:v>
                </c:pt>
                <c:pt idx="12397">
                  <c:v>39062</c:v>
                </c:pt>
                <c:pt idx="12398">
                  <c:v>39063</c:v>
                </c:pt>
                <c:pt idx="12399">
                  <c:v>39064</c:v>
                </c:pt>
                <c:pt idx="12400">
                  <c:v>39065</c:v>
                </c:pt>
                <c:pt idx="12401">
                  <c:v>39066</c:v>
                </c:pt>
                <c:pt idx="12402">
                  <c:v>39067</c:v>
                </c:pt>
                <c:pt idx="12403">
                  <c:v>39068</c:v>
                </c:pt>
                <c:pt idx="12404">
                  <c:v>39069</c:v>
                </c:pt>
                <c:pt idx="12405">
                  <c:v>39070</c:v>
                </c:pt>
                <c:pt idx="12406">
                  <c:v>39071</c:v>
                </c:pt>
                <c:pt idx="12407">
                  <c:v>39072</c:v>
                </c:pt>
                <c:pt idx="12408">
                  <c:v>39073</c:v>
                </c:pt>
                <c:pt idx="12409">
                  <c:v>39074</c:v>
                </c:pt>
                <c:pt idx="12410">
                  <c:v>39075</c:v>
                </c:pt>
                <c:pt idx="12411">
                  <c:v>39076</c:v>
                </c:pt>
                <c:pt idx="12412">
                  <c:v>39077</c:v>
                </c:pt>
                <c:pt idx="12413">
                  <c:v>39078</c:v>
                </c:pt>
                <c:pt idx="12414">
                  <c:v>39079</c:v>
                </c:pt>
                <c:pt idx="12415">
                  <c:v>39080</c:v>
                </c:pt>
                <c:pt idx="12416">
                  <c:v>39081</c:v>
                </c:pt>
                <c:pt idx="12417">
                  <c:v>39082</c:v>
                </c:pt>
                <c:pt idx="12418">
                  <c:v>39083</c:v>
                </c:pt>
                <c:pt idx="12419">
                  <c:v>39084</c:v>
                </c:pt>
                <c:pt idx="12420">
                  <c:v>39085</c:v>
                </c:pt>
                <c:pt idx="12421">
                  <c:v>39086</c:v>
                </c:pt>
                <c:pt idx="12422">
                  <c:v>39087</c:v>
                </c:pt>
                <c:pt idx="12423">
                  <c:v>39088</c:v>
                </c:pt>
                <c:pt idx="12424">
                  <c:v>39089</c:v>
                </c:pt>
                <c:pt idx="12425">
                  <c:v>39090</c:v>
                </c:pt>
                <c:pt idx="12426">
                  <c:v>39091</c:v>
                </c:pt>
                <c:pt idx="12427">
                  <c:v>39092</c:v>
                </c:pt>
                <c:pt idx="12428">
                  <c:v>39093</c:v>
                </c:pt>
                <c:pt idx="12429">
                  <c:v>39094</c:v>
                </c:pt>
                <c:pt idx="12430">
                  <c:v>39095</c:v>
                </c:pt>
                <c:pt idx="12431">
                  <c:v>39096</c:v>
                </c:pt>
                <c:pt idx="12432">
                  <c:v>39097</c:v>
                </c:pt>
                <c:pt idx="12433">
                  <c:v>39098</c:v>
                </c:pt>
                <c:pt idx="12434">
                  <c:v>39099</c:v>
                </c:pt>
                <c:pt idx="12435">
                  <c:v>39100</c:v>
                </c:pt>
                <c:pt idx="12436">
                  <c:v>39101</c:v>
                </c:pt>
                <c:pt idx="12437">
                  <c:v>39102</c:v>
                </c:pt>
                <c:pt idx="12438">
                  <c:v>39103</c:v>
                </c:pt>
                <c:pt idx="12439">
                  <c:v>39104</c:v>
                </c:pt>
                <c:pt idx="12440">
                  <c:v>39105</c:v>
                </c:pt>
                <c:pt idx="12441">
                  <c:v>39106</c:v>
                </c:pt>
                <c:pt idx="12442">
                  <c:v>39107</c:v>
                </c:pt>
                <c:pt idx="12443">
                  <c:v>39108</c:v>
                </c:pt>
                <c:pt idx="12444">
                  <c:v>39109</c:v>
                </c:pt>
                <c:pt idx="12445">
                  <c:v>39110</c:v>
                </c:pt>
                <c:pt idx="12446">
                  <c:v>39111</c:v>
                </c:pt>
                <c:pt idx="12447">
                  <c:v>39112</c:v>
                </c:pt>
                <c:pt idx="12448">
                  <c:v>39113</c:v>
                </c:pt>
                <c:pt idx="12449">
                  <c:v>39114</c:v>
                </c:pt>
                <c:pt idx="12450">
                  <c:v>39115</c:v>
                </c:pt>
                <c:pt idx="12451">
                  <c:v>39116</c:v>
                </c:pt>
                <c:pt idx="12452">
                  <c:v>39117</c:v>
                </c:pt>
                <c:pt idx="12453">
                  <c:v>39118</c:v>
                </c:pt>
                <c:pt idx="12454">
                  <c:v>39119</c:v>
                </c:pt>
                <c:pt idx="12455">
                  <c:v>39120</c:v>
                </c:pt>
                <c:pt idx="12456">
                  <c:v>39121</c:v>
                </c:pt>
                <c:pt idx="12457">
                  <c:v>39122</c:v>
                </c:pt>
                <c:pt idx="12458">
                  <c:v>39123</c:v>
                </c:pt>
                <c:pt idx="12459">
                  <c:v>39124</c:v>
                </c:pt>
                <c:pt idx="12460">
                  <c:v>39125</c:v>
                </c:pt>
                <c:pt idx="12461">
                  <c:v>39126</c:v>
                </c:pt>
                <c:pt idx="12462">
                  <c:v>39127</c:v>
                </c:pt>
                <c:pt idx="12463">
                  <c:v>39128</c:v>
                </c:pt>
                <c:pt idx="12464">
                  <c:v>39129</c:v>
                </c:pt>
                <c:pt idx="12465">
                  <c:v>39130</c:v>
                </c:pt>
                <c:pt idx="12466">
                  <c:v>39131</c:v>
                </c:pt>
                <c:pt idx="12467">
                  <c:v>39132</c:v>
                </c:pt>
                <c:pt idx="12468">
                  <c:v>39133</c:v>
                </c:pt>
                <c:pt idx="12469">
                  <c:v>39134</c:v>
                </c:pt>
                <c:pt idx="12470">
                  <c:v>39135</c:v>
                </c:pt>
                <c:pt idx="12471">
                  <c:v>39136</c:v>
                </c:pt>
                <c:pt idx="12472">
                  <c:v>39137</c:v>
                </c:pt>
                <c:pt idx="12473">
                  <c:v>39138</c:v>
                </c:pt>
                <c:pt idx="12474">
                  <c:v>39139</c:v>
                </c:pt>
                <c:pt idx="12475">
                  <c:v>39140</c:v>
                </c:pt>
                <c:pt idx="12476">
                  <c:v>39141</c:v>
                </c:pt>
                <c:pt idx="12477">
                  <c:v>39142</c:v>
                </c:pt>
                <c:pt idx="12478">
                  <c:v>39143</c:v>
                </c:pt>
                <c:pt idx="12479">
                  <c:v>39144</c:v>
                </c:pt>
                <c:pt idx="12480">
                  <c:v>39145</c:v>
                </c:pt>
                <c:pt idx="12481">
                  <c:v>39146</c:v>
                </c:pt>
                <c:pt idx="12482">
                  <c:v>39147</c:v>
                </c:pt>
                <c:pt idx="12483">
                  <c:v>39148</c:v>
                </c:pt>
                <c:pt idx="12484">
                  <c:v>39149</c:v>
                </c:pt>
                <c:pt idx="12485">
                  <c:v>39150</c:v>
                </c:pt>
                <c:pt idx="12486">
                  <c:v>39151</c:v>
                </c:pt>
                <c:pt idx="12487">
                  <c:v>39152</c:v>
                </c:pt>
                <c:pt idx="12488">
                  <c:v>39153</c:v>
                </c:pt>
                <c:pt idx="12489">
                  <c:v>39154</c:v>
                </c:pt>
                <c:pt idx="12490">
                  <c:v>39155</c:v>
                </c:pt>
                <c:pt idx="12491">
                  <c:v>39156</c:v>
                </c:pt>
                <c:pt idx="12492">
                  <c:v>39157</c:v>
                </c:pt>
                <c:pt idx="12493">
                  <c:v>39158</c:v>
                </c:pt>
                <c:pt idx="12494">
                  <c:v>39159</c:v>
                </c:pt>
                <c:pt idx="12495">
                  <c:v>39160</c:v>
                </c:pt>
                <c:pt idx="12496">
                  <c:v>39161</c:v>
                </c:pt>
                <c:pt idx="12497">
                  <c:v>39162</c:v>
                </c:pt>
                <c:pt idx="12498">
                  <c:v>39163</c:v>
                </c:pt>
                <c:pt idx="12499">
                  <c:v>39164</c:v>
                </c:pt>
                <c:pt idx="12500">
                  <c:v>39165</c:v>
                </c:pt>
                <c:pt idx="12501">
                  <c:v>39166</c:v>
                </c:pt>
                <c:pt idx="12502">
                  <c:v>39167</c:v>
                </c:pt>
                <c:pt idx="12503">
                  <c:v>39168</c:v>
                </c:pt>
                <c:pt idx="12504">
                  <c:v>39169</c:v>
                </c:pt>
                <c:pt idx="12505">
                  <c:v>39170</c:v>
                </c:pt>
                <c:pt idx="12506">
                  <c:v>39171</c:v>
                </c:pt>
                <c:pt idx="12507">
                  <c:v>39172</c:v>
                </c:pt>
                <c:pt idx="12508">
                  <c:v>39173</c:v>
                </c:pt>
                <c:pt idx="12509">
                  <c:v>39174</c:v>
                </c:pt>
                <c:pt idx="12510">
                  <c:v>39175</c:v>
                </c:pt>
                <c:pt idx="12511">
                  <c:v>39176</c:v>
                </c:pt>
                <c:pt idx="12512">
                  <c:v>39177</c:v>
                </c:pt>
                <c:pt idx="12513">
                  <c:v>39178</c:v>
                </c:pt>
                <c:pt idx="12514">
                  <c:v>39179</c:v>
                </c:pt>
                <c:pt idx="12515">
                  <c:v>39180</c:v>
                </c:pt>
                <c:pt idx="12516">
                  <c:v>39181</c:v>
                </c:pt>
                <c:pt idx="12517">
                  <c:v>39182</c:v>
                </c:pt>
                <c:pt idx="12518">
                  <c:v>39183</c:v>
                </c:pt>
                <c:pt idx="12519">
                  <c:v>39184</c:v>
                </c:pt>
                <c:pt idx="12520">
                  <c:v>39185</c:v>
                </c:pt>
                <c:pt idx="12521">
                  <c:v>39186</c:v>
                </c:pt>
                <c:pt idx="12522">
                  <c:v>39187</c:v>
                </c:pt>
                <c:pt idx="12523">
                  <c:v>39188</c:v>
                </c:pt>
                <c:pt idx="12524">
                  <c:v>39189</c:v>
                </c:pt>
                <c:pt idx="12525">
                  <c:v>39190</c:v>
                </c:pt>
                <c:pt idx="12526">
                  <c:v>39191</c:v>
                </c:pt>
                <c:pt idx="12527">
                  <c:v>39192</c:v>
                </c:pt>
                <c:pt idx="12528">
                  <c:v>39193</c:v>
                </c:pt>
                <c:pt idx="12529">
                  <c:v>39194</c:v>
                </c:pt>
                <c:pt idx="12530">
                  <c:v>39195</c:v>
                </c:pt>
                <c:pt idx="12531">
                  <c:v>39196</c:v>
                </c:pt>
                <c:pt idx="12532">
                  <c:v>39197</c:v>
                </c:pt>
                <c:pt idx="12533">
                  <c:v>39198</c:v>
                </c:pt>
                <c:pt idx="12534">
                  <c:v>39199</c:v>
                </c:pt>
                <c:pt idx="12535">
                  <c:v>39200</c:v>
                </c:pt>
                <c:pt idx="12536">
                  <c:v>39201</c:v>
                </c:pt>
                <c:pt idx="12537">
                  <c:v>39202</c:v>
                </c:pt>
                <c:pt idx="12538">
                  <c:v>39203</c:v>
                </c:pt>
                <c:pt idx="12539">
                  <c:v>39204</c:v>
                </c:pt>
                <c:pt idx="12540">
                  <c:v>39205</c:v>
                </c:pt>
                <c:pt idx="12541">
                  <c:v>39206</c:v>
                </c:pt>
                <c:pt idx="12542">
                  <c:v>39207</c:v>
                </c:pt>
                <c:pt idx="12543">
                  <c:v>39208</c:v>
                </c:pt>
                <c:pt idx="12544">
                  <c:v>39209</c:v>
                </c:pt>
                <c:pt idx="12545">
                  <c:v>39210</c:v>
                </c:pt>
                <c:pt idx="12546">
                  <c:v>39211</c:v>
                </c:pt>
                <c:pt idx="12547">
                  <c:v>39212</c:v>
                </c:pt>
                <c:pt idx="12548">
                  <c:v>39213</c:v>
                </c:pt>
                <c:pt idx="12549">
                  <c:v>39214</c:v>
                </c:pt>
                <c:pt idx="12550">
                  <c:v>39215</c:v>
                </c:pt>
                <c:pt idx="12551">
                  <c:v>39216</c:v>
                </c:pt>
                <c:pt idx="12552">
                  <c:v>39217</c:v>
                </c:pt>
                <c:pt idx="12553">
                  <c:v>39218</c:v>
                </c:pt>
                <c:pt idx="12554">
                  <c:v>39219</c:v>
                </c:pt>
                <c:pt idx="12555">
                  <c:v>39220</c:v>
                </c:pt>
                <c:pt idx="12556">
                  <c:v>39221</c:v>
                </c:pt>
                <c:pt idx="12557">
                  <c:v>39222</c:v>
                </c:pt>
                <c:pt idx="12558">
                  <c:v>39223</c:v>
                </c:pt>
                <c:pt idx="12559">
                  <c:v>39224</c:v>
                </c:pt>
                <c:pt idx="12560">
                  <c:v>39225</c:v>
                </c:pt>
                <c:pt idx="12561">
                  <c:v>39226</c:v>
                </c:pt>
                <c:pt idx="12562">
                  <c:v>39227</c:v>
                </c:pt>
                <c:pt idx="12563">
                  <c:v>39228</c:v>
                </c:pt>
                <c:pt idx="12564">
                  <c:v>39229</c:v>
                </c:pt>
                <c:pt idx="12565">
                  <c:v>39230</c:v>
                </c:pt>
                <c:pt idx="12566">
                  <c:v>39231</c:v>
                </c:pt>
                <c:pt idx="12567">
                  <c:v>39232</c:v>
                </c:pt>
                <c:pt idx="12568">
                  <c:v>39233</c:v>
                </c:pt>
                <c:pt idx="12569">
                  <c:v>39234</c:v>
                </c:pt>
                <c:pt idx="12570">
                  <c:v>39235</c:v>
                </c:pt>
                <c:pt idx="12571">
                  <c:v>39236</c:v>
                </c:pt>
                <c:pt idx="12572">
                  <c:v>39237</c:v>
                </c:pt>
                <c:pt idx="12573">
                  <c:v>39238</c:v>
                </c:pt>
                <c:pt idx="12574">
                  <c:v>39239</c:v>
                </c:pt>
                <c:pt idx="12575">
                  <c:v>39240</c:v>
                </c:pt>
                <c:pt idx="12576">
                  <c:v>39241</c:v>
                </c:pt>
                <c:pt idx="12577">
                  <c:v>39242</c:v>
                </c:pt>
                <c:pt idx="12578">
                  <c:v>39243</c:v>
                </c:pt>
                <c:pt idx="12579">
                  <c:v>39244</c:v>
                </c:pt>
                <c:pt idx="12580">
                  <c:v>39245</c:v>
                </c:pt>
                <c:pt idx="12581">
                  <c:v>39246</c:v>
                </c:pt>
                <c:pt idx="12582">
                  <c:v>39247</c:v>
                </c:pt>
                <c:pt idx="12583">
                  <c:v>39248</c:v>
                </c:pt>
                <c:pt idx="12584">
                  <c:v>39249</c:v>
                </c:pt>
                <c:pt idx="12585">
                  <c:v>39250</c:v>
                </c:pt>
                <c:pt idx="12586">
                  <c:v>39251</c:v>
                </c:pt>
                <c:pt idx="12587">
                  <c:v>39252</c:v>
                </c:pt>
                <c:pt idx="12588">
                  <c:v>39253</c:v>
                </c:pt>
                <c:pt idx="12589">
                  <c:v>39254</c:v>
                </c:pt>
                <c:pt idx="12590">
                  <c:v>39255</c:v>
                </c:pt>
                <c:pt idx="12591">
                  <c:v>39256</c:v>
                </c:pt>
                <c:pt idx="12592">
                  <c:v>39257</c:v>
                </c:pt>
                <c:pt idx="12593">
                  <c:v>39258</c:v>
                </c:pt>
                <c:pt idx="12594">
                  <c:v>39259</c:v>
                </c:pt>
                <c:pt idx="12595">
                  <c:v>39260</c:v>
                </c:pt>
                <c:pt idx="12596">
                  <c:v>39261</c:v>
                </c:pt>
                <c:pt idx="12597">
                  <c:v>39262</c:v>
                </c:pt>
                <c:pt idx="12598">
                  <c:v>39263</c:v>
                </c:pt>
                <c:pt idx="12599">
                  <c:v>39264</c:v>
                </c:pt>
                <c:pt idx="12600">
                  <c:v>39265</c:v>
                </c:pt>
                <c:pt idx="12601">
                  <c:v>39266</c:v>
                </c:pt>
                <c:pt idx="12602">
                  <c:v>39267</c:v>
                </c:pt>
                <c:pt idx="12603">
                  <c:v>39268</c:v>
                </c:pt>
                <c:pt idx="12604">
                  <c:v>39269</c:v>
                </c:pt>
                <c:pt idx="12605">
                  <c:v>39270</c:v>
                </c:pt>
                <c:pt idx="12606">
                  <c:v>39271</c:v>
                </c:pt>
                <c:pt idx="12607">
                  <c:v>39272</c:v>
                </c:pt>
                <c:pt idx="12608">
                  <c:v>39273</c:v>
                </c:pt>
                <c:pt idx="12609">
                  <c:v>39274</c:v>
                </c:pt>
                <c:pt idx="12610">
                  <c:v>39275</c:v>
                </c:pt>
                <c:pt idx="12611">
                  <c:v>39276</c:v>
                </c:pt>
                <c:pt idx="12612">
                  <c:v>39277</c:v>
                </c:pt>
                <c:pt idx="12613">
                  <c:v>39278</c:v>
                </c:pt>
                <c:pt idx="12614">
                  <c:v>39279</c:v>
                </c:pt>
                <c:pt idx="12615">
                  <c:v>39280</c:v>
                </c:pt>
                <c:pt idx="12616">
                  <c:v>39281</c:v>
                </c:pt>
                <c:pt idx="12617">
                  <c:v>39282</c:v>
                </c:pt>
                <c:pt idx="12618">
                  <c:v>39283</c:v>
                </c:pt>
                <c:pt idx="12619">
                  <c:v>39284</c:v>
                </c:pt>
                <c:pt idx="12620">
                  <c:v>39285</c:v>
                </c:pt>
                <c:pt idx="12621">
                  <c:v>39286</c:v>
                </c:pt>
                <c:pt idx="12622">
                  <c:v>39287</c:v>
                </c:pt>
                <c:pt idx="12623">
                  <c:v>39288</c:v>
                </c:pt>
                <c:pt idx="12624">
                  <c:v>39289</c:v>
                </c:pt>
                <c:pt idx="12625">
                  <c:v>39290</c:v>
                </c:pt>
                <c:pt idx="12626">
                  <c:v>39291</c:v>
                </c:pt>
                <c:pt idx="12627">
                  <c:v>39292</c:v>
                </c:pt>
                <c:pt idx="12628">
                  <c:v>39293</c:v>
                </c:pt>
                <c:pt idx="12629">
                  <c:v>39294</c:v>
                </c:pt>
                <c:pt idx="12630">
                  <c:v>39295</c:v>
                </c:pt>
                <c:pt idx="12631">
                  <c:v>39296</c:v>
                </c:pt>
                <c:pt idx="12632">
                  <c:v>39297</c:v>
                </c:pt>
                <c:pt idx="12633">
                  <c:v>39298</c:v>
                </c:pt>
                <c:pt idx="12634">
                  <c:v>39299</c:v>
                </c:pt>
                <c:pt idx="12635">
                  <c:v>39300</c:v>
                </c:pt>
                <c:pt idx="12636">
                  <c:v>39301</c:v>
                </c:pt>
                <c:pt idx="12637">
                  <c:v>39302</c:v>
                </c:pt>
                <c:pt idx="12638">
                  <c:v>39303</c:v>
                </c:pt>
                <c:pt idx="12639">
                  <c:v>39304</c:v>
                </c:pt>
                <c:pt idx="12640">
                  <c:v>39305</c:v>
                </c:pt>
                <c:pt idx="12641">
                  <c:v>39306</c:v>
                </c:pt>
                <c:pt idx="12642">
                  <c:v>39307</c:v>
                </c:pt>
                <c:pt idx="12643">
                  <c:v>39308</c:v>
                </c:pt>
                <c:pt idx="12644">
                  <c:v>39309</c:v>
                </c:pt>
                <c:pt idx="12645">
                  <c:v>39310</c:v>
                </c:pt>
                <c:pt idx="12646">
                  <c:v>39311</c:v>
                </c:pt>
                <c:pt idx="12647">
                  <c:v>39312</c:v>
                </c:pt>
                <c:pt idx="12648">
                  <c:v>39313</c:v>
                </c:pt>
                <c:pt idx="12649">
                  <c:v>39314</c:v>
                </c:pt>
                <c:pt idx="12650">
                  <c:v>39315</c:v>
                </c:pt>
                <c:pt idx="12651">
                  <c:v>39316</c:v>
                </c:pt>
                <c:pt idx="12652">
                  <c:v>39317</c:v>
                </c:pt>
                <c:pt idx="12653">
                  <c:v>39318</c:v>
                </c:pt>
                <c:pt idx="12654">
                  <c:v>39319</c:v>
                </c:pt>
                <c:pt idx="12655">
                  <c:v>39320</c:v>
                </c:pt>
                <c:pt idx="12656">
                  <c:v>39321</c:v>
                </c:pt>
                <c:pt idx="12657">
                  <c:v>39322</c:v>
                </c:pt>
                <c:pt idx="12658">
                  <c:v>39323</c:v>
                </c:pt>
                <c:pt idx="12659">
                  <c:v>39324</c:v>
                </c:pt>
                <c:pt idx="12660">
                  <c:v>39325</c:v>
                </c:pt>
                <c:pt idx="12661">
                  <c:v>39326</c:v>
                </c:pt>
                <c:pt idx="12662">
                  <c:v>39327</c:v>
                </c:pt>
                <c:pt idx="12663">
                  <c:v>39328</c:v>
                </c:pt>
                <c:pt idx="12664">
                  <c:v>39329</c:v>
                </c:pt>
                <c:pt idx="12665">
                  <c:v>39330</c:v>
                </c:pt>
                <c:pt idx="12666">
                  <c:v>39331</c:v>
                </c:pt>
                <c:pt idx="12667">
                  <c:v>39332</c:v>
                </c:pt>
                <c:pt idx="12668">
                  <c:v>39333</c:v>
                </c:pt>
                <c:pt idx="12669">
                  <c:v>39334</c:v>
                </c:pt>
                <c:pt idx="12670">
                  <c:v>39335</c:v>
                </c:pt>
                <c:pt idx="12671">
                  <c:v>39336</c:v>
                </c:pt>
                <c:pt idx="12672">
                  <c:v>39337</c:v>
                </c:pt>
                <c:pt idx="12673">
                  <c:v>39338</c:v>
                </c:pt>
                <c:pt idx="12674">
                  <c:v>39339</c:v>
                </c:pt>
                <c:pt idx="12675">
                  <c:v>39340</c:v>
                </c:pt>
                <c:pt idx="12676">
                  <c:v>39341</c:v>
                </c:pt>
                <c:pt idx="12677">
                  <c:v>39342</c:v>
                </c:pt>
                <c:pt idx="12678">
                  <c:v>39343</c:v>
                </c:pt>
                <c:pt idx="12679">
                  <c:v>39344</c:v>
                </c:pt>
                <c:pt idx="12680">
                  <c:v>39345</c:v>
                </c:pt>
                <c:pt idx="12681">
                  <c:v>39346</c:v>
                </c:pt>
                <c:pt idx="12682">
                  <c:v>39347</c:v>
                </c:pt>
                <c:pt idx="12683">
                  <c:v>39348</c:v>
                </c:pt>
                <c:pt idx="12684">
                  <c:v>39349</c:v>
                </c:pt>
                <c:pt idx="12685">
                  <c:v>39350</c:v>
                </c:pt>
                <c:pt idx="12686">
                  <c:v>39351</c:v>
                </c:pt>
                <c:pt idx="12687">
                  <c:v>39352</c:v>
                </c:pt>
                <c:pt idx="12688">
                  <c:v>39353</c:v>
                </c:pt>
                <c:pt idx="12689">
                  <c:v>39354</c:v>
                </c:pt>
                <c:pt idx="12690">
                  <c:v>39355</c:v>
                </c:pt>
                <c:pt idx="12691">
                  <c:v>39356</c:v>
                </c:pt>
                <c:pt idx="12692">
                  <c:v>39357</c:v>
                </c:pt>
                <c:pt idx="12693">
                  <c:v>39358</c:v>
                </c:pt>
                <c:pt idx="12694">
                  <c:v>39359</c:v>
                </c:pt>
                <c:pt idx="12695">
                  <c:v>39360</c:v>
                </c:pt>
                <c:pt idx="12696">
                  <c:v>39361</c:v>
                </c:pt>
                <c:pt idx="12697">
                  <c:v>39362</c:v>
                </c:pt>
                <c:pt idx="12698">
                  <c:v>39363</c:v>
                </c:pt>
                <c:pt idx="12699">
                  <c:v>39364</c:v>
                </c:pt>
                <c:pt idx="12700">
                  <c:v>39365</c:v>
                </c:pt>
                <c:pt idx="12701">
                  <c:v>39366</c:v>
                </c:pt>
                <c:pt idx="12702">
                  <c:v>39367</c:v>
                </c:pt>
                <c:pt idx="12703">
                  <c:v>39368</c:v>
                </c:pt>
                <c:pt idx="12704">
                  <c:v>39369</c:v>
                </c:pt>
                <c:pt idx="12705">
                  <c:v>39370</c:v>
                </c:pt>
                <c:pt idx="12706">
                  <c:v>39371</c:v>
                </c:pt>
                <c:pt idx="12707">
                  <c:v>39372</c:v>
                </c:pt>
                <c:pt idx="12708">
                  <c:v>39373</c:v>
                </c:pt>
                <c:pt idx="12709">
                  <c:v>39374</c:v>
                </c:pt>
                <c:pt idx="12710">
                  <c:v>39375</c:v>
                </c:pt>
                <c:pt idx="12711">
                  <c:v>39376</c:v>
                </c:pt>
                <c:pt idx="12712">
                  <c:v>39377</c:v>
                </c:pt>
                <c:pt idx="12713">
                  <c:v>39378</c:v>
                </c:pt>
                <c:pt idx="12714">
                  <c:v>39379</c:v>
                </c:pt>
                <c:pt idx="12715">
                  <c:v>39380</c:v>
                </c:pt>
                <c:pt idx="12716">
                  <c:v>39381</c:v>
                </c:pt>
                <c:pt idx="12717">
                  <c:v>39382</c:v>
                </c:pt>
                <c:pt idx="12718">
                  <c:v>39383</c:v>
                </c:pt>
                <c:pt idx="12719">
                  <c:v>39384</c:v>
                </c:pt>
                <c:pt idx="12720">
                  <c:v>39385</c:v>
                </c:pt>
                <c:pt idx="12721">
                  <c:v>39386</c:v>
                </c:pt>
                <c:pt idx="12722">
                  <c:v>39387</c:v>
                </c:pt>
                <c:pt idx="12723">
                  <c:v>39388</c:v>
                </c:pt>
                <c:pt idx="12724">
                  <c:v>39389</c:v>
                </c:pt>
                <c:pt idx="12725">
                  <c:v>39390</c:v>
                </c:pt>
                <c:pt idx="12726">
                  <c:v>39391</c:v>
                </c:pt>
                <c:pt idx="12727">
                  <c:v>39392</c:v>
                </c:pt>
                <c:pt idx="12728">
                  <c:v>39393</c:v>
                </c:pt>
                <c:pt idx="12729">
                  <c:v>39394</c:v>
                </c:pt>
                <c:pt idx="12730">
                  <c:v>39395</c:v>
                </c:pt>
                <c:pt idx="12731">
                  <c:v>39396</c:v>
                </c:pt>
                <c:pt idx="12732">
                  <c:v>39397</c:v>
                </c:pt>
                <c:pt idx="12733">
                  <c:v>39398</c:v>
                </c:pt>
                <c:pt idx="12734">
                  <c:v>39399</c:v>
                </c:pt>
                <c:pt idx="12735">
                  <c:v>39400</c:v>
                </c:pt>
                <c:pt idx="12736">
                  <c:v>39401</c:v>
                </c:pt>
                <c:pt idx="12737">
                  <c:v>39402</c:v>
                </c:pt>
                <c:pt idx="12738">
                  <c:v>39403</c:v>
                </c:pt>
                <c:pt idx="12739">
                  <c:v>39404</c:v>
                </c:pt>
                <c:pt idx="12740">
                  <c:v>39405</c:v>
                </c:pt>
                <c:pt idx="12741">
                  <c:v>39406</c:v>
                </c:pt>
                <c:pt idx="12742">
                  <c:v>39407</c:v>
                </c:pt>
                <c:pt idx="12743">
                  <c:v>39408</c:v>
                </c:pt>
                <c:pt idx="12744">
                  <c:v>39409</c:v>
                </c:pt>
                <c:pt idx="12745">
                  <c:v>39410</c:v>
                </c:pt>
                <c:pt idx="12746">
                  <c:v>39411</c:v>
                </c:pt>
                <c:pt idx="12747">
                  <c:v>39412</c:v>
                </c:pt>
                <c:pt idx="12748">
                  <c:v>39413</c:v>
                </c:pt>
                <c:pt idx="12749">
                  <c:v>39414</c:v>
                </c:pt>
                <c:pt idx="12750">
                  <c:v>39415</c:v>
                </c:pt>
                <c:pt idx="12751">
                  <c:v>39416</c:v>
                </c:pt>
                <c:pt idx="12752">
                  <c:v>39417</c:v>
                </c:pt>
                <c:pt idx="12753">
                  <c:v>39418</c:v>
                </c:pt>
                <c:pt idx="12754">
                  <c:v>39419</c:v>
                </c:pt>
                <c:pt idx="12755">
                  <c:v>39420</c:v>
                </c:pt>
                <c:pt idx="12756">
                  <c:v>39421</c:v>
                </c:pt>
                <c:pt idx="12757">
                  <c:v>39422</c:v>
                </c:pt>
                <c:pt idx="12758">
                  <c:v>39423</c:v>
                </c:pt>
                <c:pt idx="12759">
                  <c:v>39424</c:v>
                </c:pt>
                <c:pt idx="12760">
                  <c:v>39425</c:v>
                </c:pt>
                <c:pt idx="12761">
                  <c:v>39426</c:v>
                </c:pt>
                <c:pt idx="12762">
                  <c:v>39427</c:v>
                </c:pt>
                <c:pt idx="12763">
                  <c:v>39428</c:v>
                </c:pt>
                <c:pt idx="12764">
                  <c:v>39429</c:v>
                </c:pt>
                <c:pt idx="12765">
                  <c:v>39430</c:v>
                </c:pt>
                <c:pt idx="12766">
                  <c:v>39431</c:v>
                </c:pt>
                <c:pt idx="12767">
                  <c:v>39432</c:v>
                </c:pt>
                <c:pt idx="12768">
                  <c:v>39433</c:v>
                </c:pt>
                <c:pt idx="12769">
                  <c:v>39434</c:v>
                </c:pt>
                <c:pt idx="12770">
                  <c:v>39435</c:v>
                </c:pt>
                <c:pt idx="12771">
                  <c:v>39436</c:v>
                </c:pt>
                <c:pt idx="12772">
                  <c:v>39437</c:v>
                </c:pt>
                <c:pt idx="12773">
                  <c:v>39438</c:v>
                </c:pt>
                <c:pt idx="12774">
                  <c:v>39439</c:v>
                </c:pt>
                <c:pt idx="12775">
                  <c:v>39440</c:v>
                </c:pt>
                <c:pt idx="12776">
                  <c:v>39441</c:v>
                </c:pt>
                <c:pt idx="12777">
                  <c:v>39442</c:v>
                </c:pt>
                <c:pt idx="12778">
                  <c:v>39443</c:v>
                </c:pt>
                <c:pt idx="12779">
                  <c:v>39444</c:v>
                </c:pt>
                <c:pt idx="12780">
                  <c:v>39445</c:v>
                </c:pt>
                <c:pt idx="12781">
                  <c:v>39446</c:v>
                </c:pt>
                <c:pt idx="12782">
                  <c:v>39447</c:v>
                </c:pt>
                <c:pt idx="12783">
                  <c:v>39448</c:v>
                </c:pt>
                <c:pt idx="12784">
                  <c:v>39449</c:v>
                </c:pt>
                <c:pt idx="12785">
                  <c:v>39450</c:v>
                </c:pt>
                <c:pt idx="12786">
                  <c:v>39451</c:v>
                </c:pt>
                <c:pt idx="12787">
                  <c:v>39452</c:v>
                </c:pt>
                <c:pt idx="12788">
                  <c:v>39453</c:v>
                </c:pt>
                <c:pt idx="12789">
                  <c:v>39454</c:v>
                </c:pt>
                <c:pt idx="12790">
                  <c:v>39455</c:v>
                </c:pt>
                <c:pt idx="12791">
                  <c:v>39456</c:v>
                </c:pt>
                <c:pt idx="12792">
                  <c:v>39457</c:v>
                </c:pt>
                <c:pt idx="12793">
                  <c:v>39458</c:v>
                </c:pt>
                <c:pt idx="12794">
                  <c:v>39459</c:v>
                </c:pt>
                <c:pt idx="12795">
                  <c:v>39460</c:v>
                </c:pt>
                <c:pt idx="12796">
                  <c:v>39461</c:v>
                </c:pt>
                <c:pt idx="12797">
                  <c:v>39462</c:v>
                </c:pt>
                <c:pt idx="12798">
                  <c:v>39463</c:v>
                </c:pt>
                <c:pt idx="12799">
                  <c:v>39464</c:v>
                </c:pt>
                <c:pt idx="12800">
                  <c:v>39465</c:v>
                </c:pt>
                <c:pt idx="12801">
                  <c:v>39466</c:v>
                </c:pt>
                <c:pt idx="12802">
                  <c:v>39467</c:v>
                </c:pt>
                <c:pt idx="12803">
                  <c:v>39468</c:v>
                </c:pt>
                <c:pt idx="12804">
                  <c:v>39469</c:v>
                </c:pt>
                <c:pt idx="12805">
                  <c:v>39470</c:v>
                </c:pt>
                <c:pt idx="12806">
                  <c:v>39471</c:v>
                </c:pt>
                <c:pt idx="12807">
                  <c:v>39472</c:v>
                </c:pt>
                <c:pt idx="12808">
                  <c:v>39473</c:v>
                </c:pt>
                <c:pt idx="12809">
                  <c:v>39474</c:v>
                </c:pt>
                <c:pt idx="12810">
                  <c:v>39475</c:v>
                </c:pt>
                <c:pt idx="12811">
                  <c:v>39476</c:v>
                </c:pt>
                <c:pt idx="12812">
                  <c:v>39477</c:v>
                </c:pt>
                <c:pt idx="12813">
                  <c:v>39478</c:v>
                </c:pt>
                <c:pt idx="12814">
                  <c:v>39479</c:v>
                </c:pt>
                <c:pt idx="12815">
                  <c:v>39480</c:v>
                </c:pt>
                <c:pt idx="12816">
                  <c:v>39481</c:v>
                </c:pt>
                <c:pt idx="12817">
                  <c:v>39482</c:v>
                </c:pt>
                <c:pt idx="12818">
                  <c:v>39483</c:v>
                </c:pt>
                <c:pt idx="12819">
                  <c:v>39484</c:v>
                </c:pt>
                <c:pt idx="12820">
                  <c:v>39485</c:v>
                </c:pt>
                <c:pt idx="12821">
                  <c:v>39486</c:v>
                </c:pt>
                <c:pt idx="12822">
                  <c:v>39487</c:v>
                </c:pt>
                <c:pt idx="12823">
                  <c:v>39488</c:v>
                </c:pt>
                <c:pt idx="12824">
                  <c:v>39489</c:v>
                </c:pt>
                <c:pt idx="12825">
                  <c:v>39490</c:v>
                </c:pt>
                <c:pt idx="12826">
                  <c:v>39491</c:v>
                </c:pt>
                <c:pt idx="12827">
                  <c:v>39492</c:v>
                </c:pt>
                <c:pt idx="12828">
                  <c:v>39493</c:v>
                </c:pt>
                <c:pt idx="12829">
                  <c:v>39494</c:v>
                </c:pt>
                <c:pt idx="12830">
                  <c:v>39495</c:v>
                </c:pt>
                <c:pt idx="12831">
                  <c:v>39496</c:v>
                </c:pt>
                <c:pt idx="12832">
                  <c:v>39497</c:v>
                </c:pt>
                <c:pt idx="12833">
                  <c:v>39498</c:v>
                </c:pt>
                <c:pt idx="12834">
                  <c:v>39499</c:v>
                </c:pt>
                <c:pt idx="12835">
                  <c:v>39500</c:v>
                </c:pt>
                <c:pt idx="12836">
                  <c:v>39501</c:v>
                </c:pt>
                <c:pt idx="12837">
                  <c:v>39502</c:v>
                </c:pt>
                <c:pt idx="12838">
                  <c:v>39503</c:v>
                </c:pt>
                <c:pt idx="12839">
                  <c:v>39504</c:v>
                </c:pt>
                <c:pt idx="12840">
                  <c:v>39505</c:v>
                </c:pt>
                <c:pt idx="12841">
                  <c:v>39506</c:v>
                </c:pt>
                <c:pt idx="12842">
                  <c:v>39507</c:v>
                </c:pt>
                <c:pt idx="12843">
                  <c:v>39508</c:v>
                </c:pt>
                <c:pt idx="12844">
                  <c:v>39509</c:v>
                </c:pt>
                <c:pt idx="12845">
                  <c:v>39510</c:v>
                </c:pt>
                <c:pt idx="12846">
                  <c:v>39511</c:v>
                </c:pt>
                <c:pt idx="12847">
                  <c:v>39512</c:v>
                </c:pt>
                <c:pt idx="12848">
                  <c:v>39513</c:v>
                </c:pt>
                <c:pt idx="12849">
                  <c:v>39514</c:v>
                </c:pt>
                <c:pt idx="12850">
                  <c:v>39515</c:v>
                </c:pt>
                <c:pt idx="12851">
                  <c:v>39516</c:v>
                </c:pt>
                <c:pt idx="12852">
                  <c:v>39517</c:v>
                </c:pt>
                <c:pt idx="12853">
                  <c:v>39518</c:v>
                </c:pt>
                <c:pt idx="12854">
                  <c:v>39519</c:v>
                </c:pt>
                <c:pt idx="12855">
                  <c:v>39520</c:v>
                </c:pt>
                <c:pt idx="12856">
                  <c:v>39521</c:v>
                </c:pt>
                <c:pt idx="12857">
                  <c:v>39522</c:v>
                </c:pt>
                <c:pt idx="12858">
                  <c:v>39523</c:v>
                </c:pt>
                <c:pt idx="12859">
                  <c:v>39524</c:v>
                </c:pt>
                <c:pt idx="12860">
                  <c:v>39525</c:v>
                </c:pt>
                <c:pt idx="12861">
                  <c:v>39526</c:v>
                </c:pt>
                <c:pt idx="12862">
                  <c:v>39527</c:v>
                </c:pt>
                <c:pt idx="12863">
                  <c:v>39528</c:v>
                </c:pt>
                <c:pt idx="12864">
                  <c:v>39529</c:v>
                </c:pt>
                <c:pt idx="12865">
                  <c:v>39530</c:v>
                </c:pt>
                <c:pt idx="12866">
                  <c:v>39531</c:v>
                </c:pt>
                <c:pt idx="12867">
                  <c:v>39532</c:v>
                </c:pt>
                <c:pt idx="12868">
                  <c:v>39533</c:v>
                </c:pt>
                <c:pt idx="12869">
                  <c:v>39534</c:v>
                </c:pt>
                <c:pt idx="12870">
                  <c:v>39535</c:v>
                </c:pt>
                <c:pt idx="12871">
                  <c:v>39536</c:v>
                </c:pt>
                <c:pt idx="12872">
                  <c:v>39537</c:v>
                </c:pt>
                <c:pt idx="12873">
                  <c:v>39538</c:v>
                </c:pt>
                <c:pt idx="12874">
                  <c:v>39539</c:v>
                </c:pt>
                <c:pt idx="12875">
                  <c:v>39540</c:v>
                </c:pt>
                <c:pt idx="12876">
                  <c:v>39541</c:v>
                </c:pt>
                <c:pt idx="12877">
                  <c:v>39542</c:v>
                </c:pt>
                <c:pt idx="12878">
                  <c:v>39543</c:v>
                </c:pt>
                <c:pt idx="12879">
                  <c:v>39544</c:v>
                </c:pt>
                <c:pt idx="12880">
                  <c:v>39545</c:v>
                </c:pt>
                <c:pt idx="12881">
                  <c:v>39546</c:v>
                </c:pt>
                <c:pt idx="12882">
                  <c:v>39547</c:v>
                </c:pt>
                <c:pt idx="12883">
                  <c:v>39548</c:v>
                </c:pt>
                <c:pt idx="12884">
                  <c:v>39549</c:v>
                </c:pt>
                <c:pt idx="12885">
                  <c:v>39550</c:v>
                </c:pt>
                <c:pt idx="12886">
                  <c:v>39551</c:v>
                </c:pt>
                <c:pt idx="12887">
                  <c:v>39552</c:v>
                </c:pt>
                <c:pt idx="12888">
                  <c:v>39553</c:v>
                </c:pt>
                <c:pt idx="12889">
                  <c:v>39554</c:v>
                </c:pt>
                <c:pt idx="12890">
                  <c:v>39555</c:v>
                </c:pt>
                <c:pt idx="12891">
                  <c:v>39556</c:v>
                </c:pt>
                <c:pt idx="12892">
                  <c:v>39557</c:v>
                </c:pt>
                <c:pt idx="12893">
                  <c:v>39558</c:v>
                </c:pt>
                <c:pt idx="12894">
                  <c:v>39559</c:v>
                </c:pt>
                <c:pt idx="12895">
                  <c:v>39560</c:v>
                </c:pt>
                <c:pt idx="12896">
                  <c:v>39561</c:v>
                </c:pt>
                <c:pt idx="12897">
                  <c:v>39562</c:v>
                </c:pt>
                <c:pt idx="12898">
                  <c:v>39563</c:v>
                </c:pt>
                <c:pt idx="12899">
                  <c:v>39564</c:v>
                </c:pt>
                <c:pt idx="12900">
                  <c:v>39565</c:v>
                </c:pt>
                <c:pt idx="12901">
                  <c:v>39566</c:v>
                </c:pt>
                <c:pt idx="12902">
                  <c:v>39567</c:v>
                </c:pt>
                <c:pt idx="12903">
                  <c:v>39568</c:v>
                </c:pt>
                <c:pt idx="12904">
                  <c:v>39569</c:v>
                </c:pt>
                <c:pt idx="12905">
                  <c:v>39570</c:v>
                </c:pt>
                <c:pt idx="12906">
                  <c:v>39571</c:v>
                </c:pt>
                <c:pt idx="12907">
                  <c:v>39572</c:v>
                </c:pt>
                <c:pt idx="12908">
                  <c:v>39573</c:v>
                </c:pt>
                <c:pt idx="12909">
                  <c:v>39574</c:v>
                </c:pt>
                <c:pt idx="12910">
                  <c:v>39575</c:v>
                </c:pt>
                <c:pt idx="12911">
                  <c:v>39576</c:v>
                </c:pt>
                <c:pt idx="12912">
                  <c:v>39577</c:v>
                </c:pt>
                <c:pt idx="12913">
                  <c:v>39578</c:v>
                </c:pt>
                <c:pt idx="12914">
                  <c:v>39579</c:v>
                </c:pt>
                <c:pt idx="12915">
                  <c:v>39580</c:v>
                </c:pt>
                <c:pt idx="12916">
                  <c:v>39581</c:v>
                </c:pt>
                <c:pt idx="12917">
                  <c:v>39582</c:v>
                </c:pt>
                <c:pt idx="12918">
                  <c:v>39583</c:v>
                </c:pt>
                <c:pt idx="12919">
                  <c:v>39584</c:v>
                </c:pt>
                <c:pt idx="12920">
                  <c:v>39585</c:v>
                </c:pt>
                <c:pt idx="12921">
                  <c:v>39586</c:v>
                </c:pt>
                <c:pt idx="12922">
                  <c:v>39587</c:v>
                </c:pt>
                <c:pt idx="12923">
                  <c:v>39588</c:v>
                </c:pt>
                <c:pt idx="12924">
                  <c:v>39589</c:v>
                </c:pt>
                <c:pt idx="12925">
                  <c:v>39590</c:v>
                </c:pt>
                <c:pt idx="12926">
                  <c:v>39591</c:v>
                </c:pt>
                <c:pt idx="12927">
                  <c:v>39592</c:v>
                </c:pt>
                <c:pt idx="12928">
                  <c:v>39593</c:v>
                </c:pt>
                <c:pt idx="12929">
                  <c:v>39594</c:v>
                </c:pt>
                <c:pt idx="12930">
                  <c:v>39595</c:v>
                </c:pt>
                <c:pt idx="12931">
                  <c:v>39596</c:v>
                </c:pt>
                <c:pt idx="12932">
                  <c:v>39597</c:v>
                </c:pt>
                <c:pt idx="12933">
                  <c:v>39598</c:v>
                </c:pt>
                <c:pt idx="12934">
                  <c:v>39599</c:v>
                </c:pt>
                <c:pt idx="12935">
                  <c:v>39600</c:v>
                </c:pt>
                <c:pt idx="12936">
                  <c:v>39601</c:v>
                </c:pt>
                <c:pt idx="12937">
                  <c:v>39602</c:v>
                </c:pt>
                <c:pt idx="12938">
                  <c:v>39603</c:v>
                </c:pt>
                <c:pt idx="12939">
                  <c:v>39604</c:v>
                </c:pt>
                <c:pt idx="12940">
                  <c:v>39605</c:v>
                </c:pt>
                <c:pt idx="12941">
                  <c:v>39606</c:v>
                </c:pt>
                <c:pt idx="12942">
                  <c:v>39607</c:v>
                </c:pt>
                <c:pt idx="12943">
                  <c:v>39608</c:v>
                </c:pt>
                <c:pt idx="12944">
                  <c:v>39609</c:v>
                </c:pt>
                <c:pt idx="12945">
                  <c:v>39610</c:v>
                </c:pt>
                <c:pt idx="12946">
                  <c:v>39611</c:v>
                </c:pt>
                <c:pt idx="12947">
                  <c:v>39612</c:v>
                </c:pt>
                <c:pt idx="12948">
                  <c:v>39613</c:v>
                </c:pt>
                <c:pt idx="12949">
                  <c:v>39614</c:v>
                </c:pt>
                <c:pt idx="12950">
                  <c:v>39615</c:v>
                </c:pt>
                <c:pt idx="12951">
                  <c:v>39616</c:v>
                </c:pt>
                <c:pt idx="12952">
                  <c:v>39617</c:v>
                </c:pt>
                <c:pt idx="12953">
                  <c:v>39618</c:v>
                </c:pt>
                <c:pt idx="12954">
                  <c:v>39619</c:v>
                </c:pt>
                <c:pt idx="12955">
                  <c:v>39620</c:v>
                </c:pt>
                <c:pt idx="12956">
                  <c:v>39621</c:v>
                </c:pt>
                <c:pt idx="12957">
                  <c:v>39622</c:v>
                </c:pt>
                <c:pt idx="12958">
                  <c:v>39623</c:v>
                </c:pt>
                <c:pt idx="12959">
                  <c:v>39624</c:v>
                </c:pt>
                <c:pt idx="12960">
                  <c:v>39625</c:v>
                </c:pt>
                <c:pt idx="12961">
                  <c:v>39626</c:v>
                </c:pt>
                <c:pt idx="12962">
                  <c:v>39627</c:v>
                </c:pt>
                <c:pt idx="12963">
                  <c:v>39628</c:v>
                </c:pt>
                <c:pt idx="12964">
                  <c:v>39629</c:v>
                </c:pt>
                <c:pt idx="12965">
                  <c:v>39630</c:v>
                </c:pt>
                <c:pt idx="12966">
                  <c:v>39631</c:v>
                </c:pt>
                <c:pt idx="12967">
                  <c:v>39632</c:v>
                </c:pt>
                <c:pt idx="12968">
                  <c:v>39633</c:v>
                </c:pt>
                <c:pt idx="12969">
                  <c:v>39634</c:v>
                </c:pt>
                <c:pt idx="12970">
                  <c:v>39635</c:v>
                </c:pt>
                <c:pt idx="12971">
                  <c:v>39636</c:v>
                </c:pt>
                <c:pt idx="12972">
                  <c:v>39637</c:v>
                </c:pt>
                <c:pt idx="12973">
                  <c:v>39638</c:v>
                </c:pt>
                <c:pt idx="12974">
                  <c:v>39639</c:v>
                </c:pt>
                <c:pt idx="12975">
                  <c:v>39640</c:v>
                </c:pt>
                <c:pt idx="12976">
                  <c:v>39641</c:v>
                </c:pt>
                <c:pt idx="12977">
                  <c:v>39642</c:v>
                </c:pt>
                <c:pt idx="12978">
                  <c:v>39643</c:v>
                </c:pt>
                <c:pt idx="12979">
                  <c:v>39644</c:v>
                </c:pt>
                <c:pt idx="12980">
                  <c:v>39645</c:v>
                </c:pt>
                <c:pt idx="12981">
                  <c:v>39646</c:v>
                </c:pt>
                <c:pt idx="12982">
                  <c:v>39647</c:v>
                </c:pt>
                <c:pt idx="12983">
                  <c:v>39648</c:v>
                </c:pt>
                <c:pt idx="12984">
                  <c:v>39649</c:v>
                </c:pt>
                <c:pt idx="12985">
                  <c:v>39650</c:v>
                </c:pt>
                <c:pt idx="12986">
                  <c:v>39651</c:v>
                </c:pt>
                <c:pt idx="12987">
                  <c:v>39652</c:v>
                </c:pt>
                <c:pt idx="12988">
                  <c:v>39653</c:v>
                </c:pt>
                <c:pt idx="12989">
                  <c:v>39654</c:v>
                </c:pt>
                <c:pt idx="12990">
                  <c:v>39655</c:v>
                </c:pt>
                <c:pt idx="12991">
                  <c:v>39656</c:v>
                </c:pt>
                <c:pt idx="12992">
                  <c:v>39657</c:v>
                </c:pt>
                <c:pt idx="12993">
                  <c:v>39658</c:v>
                </c:pt>
                <c:pt idx="12994">
                  <c:v>39659</c:v>
                </c:pt>
                <c:pt idx="12995">
                  <c:v>39660</c:v>
                </c:pt>
                <c:pt idx="12996">
                  <c:v>39661</c:v>
                </c:pt>
                <c:pt idx="12997">
                  <c:v>39662</c:v>
                </c:pt>
                <c:pt idx="12998">
                  <c:v>39663</c:v>
                </c:pt>
                <c:pt idx="12999">
                  <c:v>39664</c:v>
                </c:pt>
                <c:pt idx="13000">
                  <c:v>39665</c:v>
                </c:pt>
                <c:pt idx="13001">
                  <c:v>39666</c:v>
                </c:pt>
                <c:pt idx="13002">
                  <c:v>39667</c:v>
                </c:pt>
                <c:pt idx="13003">
                  <c:v>39668</c:v>
                </c:pt>
                <c:pt idx="13004">
                  <c:v>39669</c:v>
                </c:pt>
                <c:pt idx="13005">
                  <c:v>39670</c:v>
                </c:pt>
                <c:pt idx="13006">
                  <c:v>39671</c:v>
                </c:pt>
                <c:pt idx="13007">
                  <c:v>39672</c:v>
                </c:pt>
                <c:pt idx="13008">
                  <c:v>39673</c:v>
                </c:pt>
                <c:pt idx="13009">
                  <c:v>39674</c:v>
                </c:pt>
                <c:pt idx="13010">
                  <c:v>39675</c:v>
                </c:pt>
                <c:pt idx="13011">
                  <c:v>39676</c:v>
                </c:pt>
                <c:pt idx="13012">
                  <c:v>39677</c:v>
                </c:pt>
                <c:pt idx="13013">
                  <c:v>39678</c:v>
                </c:pt>
                <c:pt idx="13014">
                  <c:v>39679</c:v>
                </c:pt>
                <c:pt idx="13015">
                  <c:v>39680</c:v>
                </c:pt>
                <c:pt idx="13016">
                  <c:v>39681</c:v>
                </c:pt>
                <c:pt idx="13017">
                  <c:v>39682</c:v>
                </c:pt>
                <c:pt idx="13018">
                  <c:v>39683</c:v>
                </c:pt>
                <c:pt idx="13019">
                  <c:v>39684</c:v>
                </c:pt>
                <c:pt idx="13020">
                  <c:v>39685</c:v>
                </c:pt>
                <c:pt idx="13021">
                  <c:v>39686</c:v>
                </c:pt>
                <c:pt idx="13022">
                  <c:v>39687</c:v>
                </c:pt>
                <c:pt idx="13023">
                  <c:v>39688</c:v>
                </c:pt>
                <c:pt idx="13024">
                  <c:v>39689</c:v>
                </c:pt>
                <c:pt idx="13025">
                  <c:v>39690</c:v>
                </c:pt>
                <c:pt idx="13026">
                  <c:v>39691</c:v>
                </c:pt>
                <c:pt idx="13027">
                  <c:v>39692</c:v>
                </c:pt>
                <c:pt idx="13028">
                  <c:v>39693</c:v>
                </c:pt>
                <c:pt idx="13029">
                  <c:v>39694</c:v>
                </c:pt>
                <c:pt idx="13030">
                  <c:v>39695</c:v>
                </c:pt>
                <c:pt idx="13031">
                  <c:v>39696</c:v>
                </c:pt>
                <c:pt idx="13032">
                  <c:v>39697</c:v>
                </c:pt>
                <c:pt idx="13033">
                  <c:v>39698</c:v>
                </c:pt>
                <c:pt idx="13034">
                  <c:v>39699</c:v>
                </c:pt>
                <c:pt idx="13035">
                  <c:v>39700</c:v>
                </c:pt>
                <c:pt idx="13036">
                  <c:v>39701</c:v>
                </c:pt>
                <c:pt idx="13037">
                  <c:v>39702</c:v>
                </c:pt>
                <c:pt idx="13038">
                  <c:v>39703</c:v>
                </c:pt>
                <c:pt idx="13039">
                  <c:v>39704</c:v>
                </c:pt>
                <c:pt idx="13040">
                  <c:v>39705</c:v>
                </c:pt>
                <c:pt idx="13041">
                  <c:v>39706</c:v>
                </c:pt>
                <c:pt idx="13042">
                  <c:v>39707</c:v>
                </c:pt>
                <c:pt idx="13043">
                  <c:v>39708</c:v>
                </c:pt>
                <c:pt idx="13044">
                  <c:v>39709</c:v>
                </c:pt>
                <c:pt idx="13045">
                  <c:v>39710</c:v>
                </c:pt>
                <c:pt idx="13046">
                  <c:v>39711</c:v>
                </c:pt>
                <c:pt idx="13047">
                  <c:v>39712</c:v>
                </c:pt>
                <c:pt idx="13048">
                  <c:v>39713</c:v>
                </c:pt>
                <c:pt idx="13049">
                  <c:v>39714</c:v>
                </c:pt>
                <c:pt idx="13050">
                  <c:v>39715</c:v>
                </c:pt>
                <c:pt idx="13051">
                  <c:v>39716</c:v>
                </c:pt>
                <c:pt idx="13052">
                  <c:v>39717</c:v>
                </c:pt>
                <c:pt idx="13053">
                  <c:v>39718</c:v>
                </c:pt>
                <c:pt idx="13054">
                  <c:v>39719</c:v>
                </c:pt>
                <c:pt idx="13055">
                  <c:v>39720</c:v>
                </c:pt>
                <c:pt idx="13056">
                  <c:v>39721</c:v>
                </c:pt>
                <c:pt idx="13057">
                  <c:v>39722</c:v>
                </c:pt>
                <c:pt idx="13058">
                  <c:v>39723</c:v>
                </c:pt>
                <c:pt idx="13059">
                  <c:v>39724</c:v>
                </c:pt>
                <c:pt idx="13060">
                  <c:v>39725</c:v>
                </c:pt>
                <c:pt idx="13061">
                  <c:v>39726</c:v>
                </c:pt>
                <c:pt idx="13062">
                  <c:v>39727</c:v>
                </c:pt>
                <c:pt idx="13063">
                  <c:v>39728</c:v>
                </c:pt>
                <c:pt idx="13064">
                  <c:v>39729</c:v>
                </c:pt>
                <c:pt idx="13065">
                  <c:v>39730</c:v>
                </c:pt>
                <c:pt idx="13066">
                  <c:v>39731</c:v>
                </c:pt>
                <c:pt idx="13067">
                  <c:v>39732</c:v>
                </c:pt>
                <c:pt idx="13068">
                  <c:v>39733</c:v>
                </c:pt>
                <c:pt idx="13069">
                  <c:v>39734</c:v>
                </c:pt>
                <c:pt idx="13070">
                  <c:v>39735</c:v>
                </c:pt>
                <c:pt idx="13071">
                  <c:v>39736</c:v>
                </c:pt>
                <c:pt idx="13072">
                  <c:v>39737</c:v>
                </c:pt>
                <c:pt idx="13073">
                  <c:v>39738</c:v>
                </c:pt>
                <c:pt idx="13074">
                  <c:v>39739</c:v>
                </c:pt>
                <c:pt idx="13075">
                  <c:v>39740</c:v>
                </c:pt>
                <c:pt idx="13076">
                  <c:v>39741</c:v>
                </c:pt>
                <c:pt idx="13077">
                  <c:v>39742</c:v>
                </c:pt>
                <c:pt idx="13078">
                  <c:v>39743</c:v>
                </c:pt>
                <c:pt idx="13079">
                  <c:v>39744</c:v>
                </c:pt>
                <c:pt idx="13080">
                  <c:v>39745</c:v>
                </c:pt>
                <c:pt idx="13081">
                  <c:v>39746</c:v>
                </c:pt>
                <c:pt idx="13082">
                  <c:v>39747</c:v>
                </c:pt>
                <c:pt idx="13083">
                  <c:v>39748</c:v>
                </c:pt>
                <c:pt idx="13084">
                  <c:v>39749</c:v>
                </c:pt>
                <c:pt idx="13085">
                  <c:v>39750</c:v>
                </c:pt>
                <c:pt idx="13086">
                  <c:v>39751</c:v>
                </c:pt>
                <c:pt idx="13087">
                  <c:v>39752</c:v>
                </c:pt>
                <c:pt idx="13088">
                  <c:v>39753</c:v>
                </c:pt>
                <c:pt idx="13089">
                  <c:v>39754</c:v>
                </c:pt>
                <c:pt idx="13090">
                  <c:v>39755</c:v>
                </c:pt>
                <c:pt idx="13091">
                  <c:v>39756</c:v>
                </c:pt>
                <c:pt idx="13092">
                  <c:v>39757</c:v>
                </c:pt>
                <c:pt idx="13093">
                  <c:v>39758</c:v>
                </c:pt>
                <c:pt idx="13094">
                  <c:v>39759</c:v>
                </c:pt>
                <c:pt idx="13095">
                  <c:v>39760</c:v>
                </c:pt>
                <c:pt idx="13096">
                  <c:v>39761</c:v>
                </c:pt>
                <c:pt idx="13097">
                  <c:v>39762</c:v>
                </c:pt>
                <c:pt idx="13098">
                  <c:v>39763</c:v>
                </c:pt>
                <c:pt idx="13099">
                  <c:v>39764</c:v>
                </c:pt>
                <c:pt idx="13100">
                  <c:v>39765</c:v>
                </c:pt>
                <c:pt idx="13101">
                  <c:v>39766</c:v>
                </c:pt>
                <c:pt idx="13102">
                  <c:v>39767</c:v>
                </c:pt>
                <c:pt idx="13103">
                  <c:v>39768</c:v>
                </c:pt>
                <c:pt idx="13104">
                  <c:v>39769</c:v>
                </c:pt>
                <c:pt idx="13105">
                  <c:v>39770</c:v>
                </c:pt>
                <c:pt idx="13106">
                  <c:v>39771</c:v>
                </c:pt>
                <c:pt idx="13107">
                  <c:v>39772</c:v>
                </c:pt>
                <c:pt idx="13108">
                  <c:v>39773</c:v>
                </c:pt>
                <c:pt idx="13109">
                  <c:v>39774</c:v>
                </c:pt>
                <c:pt idx="13110">
                  <c:v>39775</c:v>
                </c:pt>
                <c:pt idx="13111">
                  <c:v>39776</c:v>
                </c:pt>
                <c:pt idx="13112">
                  <c:v>39777</c:v>
                </c:pt>
                <c:pt idx="13113">
                  <c:v>39778</c:v>
                </c:pt>
                <c:pt idx="13114">
                  <c:v>39779</c:v>
                </c:pt>
                <c:pt idx="13115">
                  <c:v>39780</c:v>
                </c:pt>
                <c:pt idx="13116">
                  <c:v>39781</c:v>
                </c:pt>
                <c:pt idx="13117">
                  <c:v>39782</c:v>
                </c:pt>
                <c:pt idx="13118">
                  <c:v>39783</c:v>
                </c:pt>
                <c:pt idx="13119">
                  <c:v>39784</c:v>
                </c:pt>
                <c:pt idx="13120">
                  <c:v>39785</c:v>
                </c:pt>
                <c:pt idx="13121">
                  <c:v>39786</c:v>
                </c:pt>
                <c:pt idx="13122">
                  <c:v>39787</c:v>
                </c:pt>
                <c:pt idx="13123">
                  <c:v>39788</c:v>
                </c:pt>
                <c:pt idx="13124">
                  <c:v>39789</c:v>
                </c:pt>
                <c:pt idx="13125">
                  <c:v>39790</c:v>
                </c:pt>
                <c:pt idx="13126">
                  <c:v>39791</c:v>
                </c:pt>
                <c:pt idx="13127">
                  <c:v>39792</c:v>
                </c:pt>
                <c:pt idx="13128">
                  <c:v>39793</c:v>
                </c:pt>
                <c:pt idx="13129">
                  <c:v>39794</c:v>
                </c:pt>
                <c:pt idx="13130">
                  <c:v>39795</c:v>
                </c:pt>
                <c:pt idx="13131">
                  <c:v>39796</c:v>
                </c:pt>
                <c:pt idx="13132">
                  <c:v>39797</c:v>
                </c:pt>
                <c:pt idx="13133">
                  <c:v>39798</c:v>
                </c:pt>
                <c:pt idx="13134">
                  <c:v>39799</c:v>
                </c:pt>
                <c:pt idx="13135">
                  <c:v>39800</c:v>
                </c:pt>
                <c:pt idx="13136">
                  <c:v>39801</c:v>
                </c:pt>
                <c:pt idx="13137">
                  <c:v>39802</c:v>
                </c:pt>
                <c:pt idx="13138">
                  <c:v>39803</c:v>
                </c:pt>
                <c:pt idx="13139">
                  <c:v>39804</c:v>
                </c:pt>
                <c:pt idx="13140">
                  <c:v>39805</c:v>
                </c:pt>
                <c:pt idx="13141">
                  <c:v>39806</c:v>
                </c:pt>
                <c:pt idx="13142">
                  <c:v>39807</c:v>
                </c:pt>
                <c:pt idx="13143">
                  <c:v>39808</c:v>
                </c:pt>
                <c:pt idx="13144">
                  <c:v>39809</c:v>
                </c:pt>
                <c:pt idx="13145">
                  <c:v>39810</c:v>
                </c:pt>
                <c:pt idx="13146">
                  <c:v>39811</c:v>
                </c:pt>
                <c:pt idx="13147">
                  <c:v>39812</c:v>
                </c:pt>
                <c:pt idx="13148">
                  <c:v>39813</c:v>
                </c:pt>
                <c:pt idx="13149">
                  <c:v>39814</c:v>
                </c:pt>
                <c:pt idx="13150">
                  <c:v>39815</c:v>
                </c:pt>
                <c:pt idx="13151">
                  <c:v>39816</c:v>
                </c:pt>
                <c:pt idx="13152">
                  <c:v>39817</c:v>
                </c:pt>
                <c:pt idx="13153">
                  <c:v>39818</c:v>
                </c:pt>
                <c:pt idx="13154">
                  <c:v>39819</c:v>
                </c:pt>
                <c:pt idx="13155">
                  <c:v>39820</c:v>
                </c:pt>
                <c:pt idx="13156">
                  <c:v>39821</c:v>
                </c:pt>
                <c:pt idx="13157">
                  <c:v>39822</c:v>
                </c:pt>
                <c:pt idx="13158">
                  <c:v>39823</c:v>
                </c:pt>
                <c:pt idx="13159">
                  <c:v>39824</c:v>
                </c:pt>
                <c:pt idx="13160">
                  <c:v>39825</c:v>
                </c:pt>
                <c:pt idx="13161">
                  <c:v>39826</c:v>
                </c:pt>
                <c:pt idx="13162">
                  <c:v>39827</c:v>
                </c:pt>
                <c:pt idx="13163">
                  <c:v>39828</c:v>
                </c:pt>
                <c:pt idx="13164">
                  <c:v>39829</c:v>
                </c:pt>
                <c:pt idx="13165">
                  <c:v>39830</c:v>
                </c:pt>
                <c:pt idx="13166">
                  <c:v>39831</c:v>
                </c:pt>
                <c:pt idx="13167">
                  <c:v>39832</c:v>
                </c:pt>
                <c:pt idx="13168">
                  <c:v>39833</c:v>
                </c:pt>
                <c:pt idx="13169">
                  <c:v>39834</c:v>
                </c:pt>
                <c:pt idx="13170">
                  <c:v>39835</c:v>
                </c:pt>
                <c:pt idx="13171">
                  <c:v>39836</c:v>
                </c:pt>
                <c:pt idx="13172">
                  <c:v>39837</c:v>
                </c:pt>
                <c:pt idx="13173">
                  <c:v>39838</c:v>
                </c:pt>
                <c:pt idx="13174">
                  <c:v>39839</c:v>
                </c:pt>
                <c:pt idx="13175">
                  <c:v>39840</c:v>
                </c:pt>
                <c:pt idx="13176">
                  <c:v>39841</c:v>
                </c:pt>
                <c:pt idx="13177">
                  <c:v>39842</c:v>
                </c:pt>
                <c:pt idx="13178">
                  <c:v>39843</c:v>
                </c:pt>
                <c:pt idx="13179">
                  <c:v>39844</c:v>
                </c:pt>
                <c:pt idx="13180">
                  <c:v>39845</c:v>
                </c:pt>
                <c:pt idx="13181">
                  <c:v>39846</c:v>
                </c:pt>
                <c:pt idx="13182">
                  <c:v>39847</c:v>
                </c:pt>
                <c:pt idx="13183">
                  <c:v>39848</c:v>
                </c:pt>
                <c:pt idx="13184">
                  <c:v>39849</c:v>
                </c:pt>
                <c:pt idx="13185">
                  <c:v>39850</c:v>
                </c:pt>
                <c:pt idx="13186">
                  <c:v>39851</c:v>
                </c:pt>
                <c:pt idx="13187">
                  <c:v>39852</c:v>
                </c:pt>
                <c:pt idx="13188">
                  <c:v>39853</c:v>
                </c:pt>
                <c:pt idx="13189">
                  <c:v>39854</c:v>
                </c:pt>
                <c:pt idx="13190">
                  <c:v>39855</c:v>
                </c:pt>
                <c:pt idx="13191">
                  <c:v>39856</c:v>
                </c:pt>
                <c:pt idx="13192">
                  <c:v>39857</c:v>
                </c:pt>
                <c:pt idx="13193">
                  <c:v>39858</c:v>
                </c:pt>
                <c:pt idx="13194">
                  <c:v>39859</c:v>
                </c:pt>
                <c:pt idx="13195">
                  <c:v>39860</c:v>
                </c:pt>
                <c:pt idx="13196">
                  <c:v>39861</c:v>
                </c:pt>
                <c:pt idx="13197">
                  <c:v>39862</c:v>
                </c:pt>
                <c:pt idx="13198">
                  <c:v>39863</c:v>
                </c:pt>
                <c:pt idx="13199">
                  <c:v>39864</c:v>
                </c:pt>
                <c:pt idx="13200">
                  <c:v>39865</c:v>
                </c:pt>
                <c:pt idx="13201">
                  <c:v>39866</c:v>
                </c:pt>
                <c:pt idx="13202">
                  <c:v>39867</c:v>
                </c:pt>
                <c:pt idx="13203">
                  <c:v>39868</c:v>
                </c:pt>
                <c:pt idx="13204">
                  <c:v>39869</c:v>
                </c:pt>
                <c:pt idx="13205">
                  <c:v>39870</c:v>
                </c:pt>
                <c:pt idx="13206">
                  <c:v>39871</c:v>
                </c:pt>
                <c:pt idx="13207">
                  <c:v>39872</c:v>
                </c:pt>
                <c:pt idx="13208">
                  <c:v>39873</c:v>
                </c:pt>
                <c:pt idx="13209">
                  <c:v>39874</c:v>
                </c:pt>
                <c:pt idx="13210">
                  <c:v>39875</c:v>
                </c:pt>
                <c:pt idx="13211">
                  <c:v>39876</c:v>
                </c:pt>
                <c:pt idx="13212">
                  <c:v>39877</c:v>
                </c:pt>
                <c:pt idx="13213">
                  <c:v>39878</c:v>
                </c:pt>
                <c:pt idx="13214">
                  <c:v>39879</c:v>
                </c:pt>
                <c:pt idx="13215">
                  <c:v>39880</c:v>
                </c:pt>
                <c:pt idx="13216">
                  <c:v>39881</c:v>
                </c:pt>
                <c:pt idx="13217">
                  <c:v>39882</c:v>
                </c:pt>
                <c:pt idx="13218">
                  <c:v>39883</c:v>
                </c:pt>
                <c:pt idx="13219">
                  <c:v>39884</c:v>
                </c:pt>
                <c:pt idx="13220">
                  <c:v>39885</c:v>
                </c:pt>
                <c:pt idx="13221">
                  <c:v>39886</c:v>
                </c:pt>
                <c:pt idx="13222">
                  <c:v>39887</c:v>
                </c:pt>
                <c:pt idx="13223">
                  <c:v>39888</c:v>
                </c:pt>
                <c:pt idx="13224">
                  <c:v>39889</c:v>
                </c:pt>
                <c:pt idx="13225">
                  <c:v>39890</c:v>
                </c:pt>
                <c:pt idx="13226">
                  <c:v>39891</c:v>
                </c:pt>
                <c:pt idx="13227">
                  <c:v>39892</c:v>
                </c:pt>
                <c:pt idx="13228">
                  <c:v>39893</c:v>
                </c:pt>
                <c:pt idx="13229">
                  <c:v>39894</c:v>
                </c:pt>
                <c:pt idx="13230">
                  <c:v>39895</c:v>
                </c:pt>
                <c:pt idx="13231">
                  <c:v>39896</c:v>
                </c:pt>
                <c:pt idx="13232">
                  <c:v>39897</c:v>
                </c:pt>
                <c:pt idx="13233">
                  <c:v>39898</c:v>
                </c:pt>
                <c:pt idx="13234">
                  <c:v>39899</c:v>
                </c:pt>
                <c:pt idx="13235">
                  <c:v>39900</c:v>
                </c:pt>
                <c:pt idx="13236">
                  <c:v>39901</c:v>
                </c:pt>
                <c:pt idx="13237">
                  <c:v>39902</c:v>
                </c:pt>
                <c:pt idx="13238">
                  <c:v>39903</c:v>
                </c:pt>
                <c:pt idx="13239">
                  <c:v>39904</c:v>
                </c:pt>
                <c:pt idx="13240">
                  <c:v>39905</c:v>
                </c:pt>
                <c:pt idx="13241">
                  <c:v>39906</c:v>
                </c:pt>
                <c:pt idx="13242">
                  <c:v>39907</c:v>
                </c:pt>
                <c:pt idx="13243">
                  <c:v>39908</c:v>
                </c:pt>
                <c:pt idx="13244">
                  <c:v>39909</c:v>
                </c:pt>
                <c:pt idx="13245">
                  <c:v>39910</c:v>
                </c:pt>
                <c:pt idx="13246">
                  <c:v>39911</c:v>
                </c:pt>
                <c:pt idx="13247">
                  <c:v>39912</c:v>
                </c:pt>
                <c:pt idx="13248">
                  <c:v>39913</c:v>
                </c:pt>
                <c:pt idx="13249">
                  <c:v>39914</c:v>
                </c:pt>
                <c:pt idx="13250">
                  <c:v>39915</c:v>
                </c:pt>
                <c:pt idx="13251">
                  <c:v>39916</c:v>
                </c:pt>
                <c:pt idx="13252">
                  <c:v>39917</c:v>
                </c:pt>
                <c:pt idx="13253">
                  <c:v>39918</c:v>
                </c:pt>
                <c:pt idx="13254">
                  <c:v>39919</c:v>
                </c:pt>
                <c:pt idx="13255">
                  <c:v>39920</c:v>
                </c:pt>
                <c:pt idx="13256">
                  <c:v>39921</c:v>
                </c:pt>
                <c:pt idx="13257">
                  <c:v>39922</c:v>
                </c:pt>
                <c:pt idx="13258">
                  <c:v>39923</c:v>
                </c:pt>
                <c:pt idx="13259">
                  <c:v>39924</c:v>
                </c:pt>
                <c:pt idx="13260">
                  <c:v>39925</c:v>
                </c:pt>
                <c:pt idx="13261">
                  <c:v>39926</c:v>
                </c:pt>
                <c:pt idx="13262">
                  <c:v>39927</c:v>
                </c:pt>
                <c:pt idx="13263">
                  <c:v>39928</c:v>
                </c:pt>
                <c:pt idx="13264">
                  <c:v>39929</c:v>
                </c:pt>
                <c:pt idx="13265">
                  <c:v>39930</c:v>
                </c:pt>
                <c:pt idx="13266">
                  <c:v>39931</c:v>
                </c:pt>
                <c:pt idx="13267">
                  <c:v>39932</c:v>
                </c:pt>
                <c:pt idx="13268">
                  <c:v>39933</c:v>
                </c:pt>
                <c:pt idx="13269">
                  <c:v>39934</c:v>
                </c:pt>
                <c:pt idx="13270">
                  <c:v>39935</c:v>
                </c:pt>
                <c:pt idx="13271">
                  <c:v>39936</c:v>
                </c:pt>
                <c:pt idx="13272">
                  <c:v>39937</c:v>
                </c:pt>
                <c:pt idx="13273">
                  <c:v>39938</c:v>
                </c:pt>
                <c:pt idx="13274">
                  <c:v>39939</c:v>
                </c:pt>
                <c:pt idx="13275">
                  <c:v>39940</c:v>
                </c:pt>
                <c:pt idx="13276">
                  <c:v>39941</c:v>
                </c:pt>
                <c:pt idx="13277">
                  <c:v>39942</c:v>
                </c:pt>
                <c:pt idx="13278">
                  <c:v>39943</c:v>
                </c:pt>
                <c:pt idx="13279">
                  <c:v>39944</c:v>
                </c:pt>
                <c:pt idx="13280">
                  <c:v>39945</c:v>
                </c:pt>
                <c:pt idx="13281">
                  <c:v>39946</c:v>
                </c:pt>
                <c:pt idx="13282">
                  <c:v>39947</c:v>
                </c:pt>
                <c:pt idx="13283">
                  <c:v>39948</c:v>
                </c:pt>
                <c:pt idx="13284">
                  <c:v>39949</c:v>
                </c:pt>
                <c:pt idx="13285">
                  <c:v>39950</c:v>
                </c:pt>
                <c:pt idx="13286">
                  <c:v>39951</c:v>
                </c:pt>
                <c:pt idx="13287">
                  <c:v>39952</c:v>
                </c:pt>
                <c:pt idx="13288">
                  <c:v>39953</c:v>
                </c:pt>
                <c:pt idx="13289">
                  <c:v>39954</c:v>
                </c:pt>
                <c:pt idx="13290">
                  <c:v>39955</c:v>
                </c:pt>
                <c:pt idx="13291">
                  <c:v>39956</c:v>
                </c:pt>
                <c:pt idx="13292">
                  <c:v>39957</c:v>
                </c:pt>
                <c:pt idx="13293">
                  <c:v>39958</c:v>
                </c:pt>
                <c:pt idx="13294">
                  <c:v>39959</c:v>
                </c:pt>
                <c:pt idx="13295">
                  <c:v>39960</c:v>
                </c:pt>
                <c:pt idx="13296">
                  <c:v>39961</c:v>
                </c:pt>
                <c:pt idx="13297">
                  <c:v>39962</c:v>
                </c:pt>
                <c:pt idx="13298">
                  <c:v>39963</c:v>
                </c:pt>
                <c:pt idx="13299">
                  <c:v>39964</c:v>
                </c:pt>
                <c:pt idx="13300">
                  <c:v>39965</c:v>
                </c:pt>
                <c:pt idx="13301">
                  <c:v>39966</c:v>
                </c:pt>
                <c:pt idx="13302">
                  <c:v>39967</c:v>
                </c:pt>
                <c:pt idx="13303">
                  <c:v>39968</c:v>
                </c:pt>
                <c:pt idx="13304">
                  <c:v>39969</c:v>
                </c:pt>
                <c:pt idx="13305">
                  <c:v>39970</c:v>
                </c:pt>
                <c:pt idx="13306">
                  <c:v>39971</c:v>
                </c:pt>
                <c:pt idx="13307">
                  <c:v>39972</c:v>
                </c:pt>
                <c:pt idx="13308">
                  <c:v>39973</c:v>
                </c:pt>
                <c:pt idx="13309">
                  <c:v>39974</c:v>
                </c:pt>
                <c:pt idx="13310">
                  <c:v>39975</c:v>
                </c:pt>
                <c:pt idx="13311">
                  <c:v>39976</c:v>
                </c:pt>
                <c:pt idx="13312">
                  <c:v>39977</c:v>
                </c:pt>
                <c:pt idx="13313">
                  <c:v>39978</c:v>
                </c:pt>
                <c:pt idx="13314">
                  <c:v>39979</c:v>
                </c:pt>
                <c:pt idx="13315">
                  <c:v>39980</c:v>
                </c:pt>
                <c:pt idx="13316">
                  <c:v>39981</c:v>
                </c:pt>
                <c:pt idx="13317">
                  <c:v>39982</c:v>
                </c:pt>
                <c:pt idx="13318">
                  <c:v>39983</c:v>
                </c:pt>
                <c:pt idx="13319">
                  <c:v>39984</c:v>
                </c:pt>
                <c:pt idx="13320">
                  <c:v>39985</c:v>
                </c:pt>
                <c:pt idx="13321">
                  <c:v>39986</c:v>
                </c:pt>
                <c:pt idx="13322">
                  <c:v>39987</c:v>
                </c:pt>
                <c:pt idx="13323">
                  <c:v>39988</c:v>
                </c:pt>
                <c:pt idx="13324">
                  <c:v>39989</c:v>
                </c:pt>
                <c:pt idx="13325">
                  <c:v>39990</c:v>
                </c:pt>
                <c:pt idx="13326">
                  <c:v>39991</c:v>
                </c:pt>
                <c:pt idx="13327">
                  <c:v>39992</c:v>
                </c:pt>
                <c:pt idx="13328">
                  <c:v>39993</c:v>
                </c:pt>
                <c:pt idx="13329">
                  <c:v>39994</c:v>
                </c:pt>
                <c:pt idx="13330">
                  <c:v>39995</c:v>
                </c:pt>
                <c:pt idx="13331">
                  <c:v>39996</c:v>
                </c:pt>
                <c:pt idx="13332">
                  <c:v>39997</c:v>
                </c:pt>
                <c:pt idx="13333">
                  <c:v>39998</c:v>
                </c:pt>
                <c:pt idx="13334">
                  <c:v>39999</c:v>
                </c:pt>
                <c:pt idx="13335">
                  <c:v>40000</c:v>
                </c:pt>
                <c:pt idx="13336">
                  <c:v>40001</c:v>
                </c:pt>
                <c:pt idx="13337">
                  <c:v>40002</c:v>
                </c:pt>
                <c:pt idx="13338">
                  <c:v>40003</c:v>
                </c:pt>
                <c:pt idx="13339">
                  <c:v>40004</c:v>
                </c:pt>
                <c:pt idx="13340">
                  <c:v>40005</c:v>
                </c:pt>
                <c:pt idx="13341">
                  <c:v>40006</c:v>
                </c:pt>
                <c:pt idx="13342">
                  <c:v>40007</c:v>
                </c:pt>
                <c:pt idx="13343">
                  <c:v>40008</c:v>
                </c:pt>
                <c:pt idx="13344">
                  <c:v>40009</c:v>
                </c:pt>
                <c:pt idx="13345">
                  <c:v>40010</c:v>
                </c:pt>
                <c:pt idx="13346">
                  <c:v>40011</c:v>
                </c:pt>
                <c:pt idx="13347">
                  <c:v>40012</c:v>
                </c:pt>
                <c:pt idx="13348">
                  <c:v>40013</c:v>
                </c:pt>
                <c:pt idx="13349">
                  <c:v>40014</c:v>
                </c:pt>
                <c:pt idx="13350">
                  <c:v>40015</c:v>
                </c:pt>
                <c:pt idx="13351">
                  <c:v>40016</c:v>
                </c:pt>
                <c:pt idx="13352">
                  <c:v>40017</c:v>
                </c:pt>
                <c:pt idx="13353">
                  <c:v>40018</c:v>
                </c:pt>
                <c:pt idx="13354">
                  <c:v>40019</c:v>
                </c:pt>
                <c:pt idx="13355">
                  <c:v>40020</c:v>
                </c:pt>
                <c:pt idx="13356">
                  <c:v>40021</c:v>
                </c:pt>
                <c:pt idx="13357">
                  <c:v>40022</c:v>
                </c:pt>
                <c:pt idx="13358">
                  <c:v>40023</c:v>
                </c:pt>
                <c:pt idx="13359">
                  <c:v>40024</c:v>
                </c:pt>
                <c:pt idx="13360">
                  <c:v>40025</c:v>
                </c:pt>
                <c:pt idx="13361">
                  <c:v>40026</c:v>
                </c:pt>
                <c:pt idx="13362">
                  <c:v>40027</c:v>
                </c:pt>
                <c:pt idx="13363">
                  <c:v>40028</c:v>
                </c:pt>
                <c:pt idx="13364">
                  <c:v>40029</c:v>
                </c:pt>
                <c:pt idx="13365">
                  <c:v>40030</c:v>
                </c:pt>
                <c:pt idx="13366">
                  <c:v>40031</c:v>
                </c:pt>
                <c:pt idx="13367">
                  <c:v>40032</c:v>
                </c:pt>
                <c:pt idx="13368">
                  <c:v>40033</c:v>
                </c:pt>
                <c:pt idx="13369">
                  <c:v>40034</c:v>
                </c:pt>
                <c:pt idx="13370">
                  <c:v>40035</c:v>
                </c:pt>
                <c:pt idx="13371">
                  <c:v>40036</c:v>
                </c:pt>
                <c:pt idx="13372">
                  <c:v>40037</c:v>
                </c:pt>
                <c:pt idx="13373">
                  <c:v>40038</c:v>
                </c:pt>
                <c:pt idx="13374">
                  <c:v>40039</c:v>
                </c:pt>
                <c:pt idx="13375">
                  <c:v>40040</c:v>
                </c:pt>
                <c:pt idx="13376">
                  <c:v>40041</c:v>
                </c:pt>
                <c:pt idx="13377">
                  <c:v>40042</c:v>
                </c:pt>
                <c:pt idx="13378">
                  <c:v>40043</c:v>
                </c:pt>
                <c:pt idx="13379">
                  <c:v>40044</c:v>
                </c:pt>
                <c:pt idx="13380">
                  <c:v>40045</c:v>
                </c:pt>
                <c:pt idx="13381">
                  <c:v>40046</c:v>
                </c:pt>
                <c:pt idx="13382">
                  <c:v>40047</c:v>
                </c:pt>
                <c:pt idx="13383">
                  <c:v>40048</c:v>
                </c:pt>
                <c:pt idx="13384">
                  <c:v>40049</c:v>
                </c:pt>
                <c:pt idx="13385">
                  <c:v>40050</c:v>
                </c:pt>
                <c:pt idx="13386">
                  <c:v>40051</c:v>
                </c:pt>
                <c:pt idx="13387">
                  <c:v>40052</c:v>
                </c:pt>
                <c:pt idx="13388">
                  <c:v>40053</c:v>
                </c:pt>
                <c:pt idx="13389">
                  <c:v>40054</c:v>
                </c:pt>
                <c:pt idx="13390">
                  <c:v>40055</c:v>
                </c:pt>
                <c:pt idx="13391">
                  <c:v>40056</c:v>
                </c:pt>
                <c:pt idx="13392">
                  <c:v>40057</c:v>
                </c:pt>
                <c:pt idx="13393">
                  <c:v>40058</c:v>
                </c:pt>
                <c:pt idx="13394">
                  <c:v>40059</c:v>
                </c:pt>
                <c:pt idx="13395">
                  <c:v>40060</c:v>
                </c:pt>
                <c:pt idx="13396">
                  <c:v>40061</c:v>
                </c:pt>
                <c:pt idx="13397">
                  <c:v>40062</c:v>
                </c:pt>
                <c:pt idx="13398">
                  <c:v>40063</c:v>
                </c:pt>
                <c:pt idx="13399">
                  <c:v>40064</c:v>
                </c:pt>
                <c:pt idx="13400">
                  <c:v>40065</c:v>
                </c:pt>
                <c:pt idx="13401">
                  <c:v>40066</c:v>
                </c:pt>
                <c:pt idx="13402">
                  <c:v>40067</c:v>
                </c:pt>
                <c:pt idx="13403">
                  <c:v>40068</c:v>
                </c:pt>
                <c:pt idx="13404">
                  <c:v>40069</c:v>
                </c:pt>
                <c:pt idx="13405">
                  <c:v>40070</c:v>
                </c:pt>
                <c:pt idx="13406">
                  <c:v>40071</c:v>
                </c:pt>
                <c:pt idx="13407">
                  <c:v>40072</c:v>
                </c:pt>
                <c:pt idx="13408">
                  <c:v>40073</c:v>
                </c:pt>
                <c:pt idx="13409">
                  <c:v>40074</c:v>
                </c:pt>
                <c:pt idx="13410">
                  <c:v>40075</c:v>
                </c:pt>
                <c:pt idx="13411">
                  <c:v>40076</c:v>
                </c:pt>
                <c:pt idx="13412">
                  <c:v>40077</c:v>
                </c:pt>
                <c:pt idx="13413">
                  <c:v>40078</c:v>
                </c:pt>
                <c:pt idx="13414">
                  <c:v>40079</c:v>
                </c:pt>
                <c:pt idx="13415">
                  <c:v>40080</c:v>
                </c:pt>
                <c:pt idx="13416">
                  <c:v>40081</c:v>
                </c:pt>
                <c:pt idx="13417">
                  <c:v>40082</c:v>
                </c:pt>
                <c:pt idx="13418">
                  <c:v>40083</c:v>
                </c:pt>
                <c:pt idx="13419">
                  <c:v>40084</c:v>
                </c:pt>
                <c:pt idx="13420">
                  <c:v>40085</c:v>
                </c:pt>
                <c:pt idx="13421">
                  <c:v>40086</c:v>
                </c:pt>
                <c:pt idx="13422">
                  <c:v>40087</c:v>
                </c:pt>
                <c:pt idx="13423">
                  <c:v>40088</c:v>
                </c:pt>
                <c:pt idx="13424">
                  <c:v>40089</c:v>
                </c:pt>
                <c:pt idx="13425">
                  <c:v>40090</c:v>
                </c:pt>
                <c:pt idx="13426">
                  <c:v>40091</c:v>
                </c:pt>
                <c:pt idx="13427">
                  <c:v>40092</c:v>
                </c:pt>
                <c:pt idx="13428">
                  <c:v>40093</c:v>
                </c:pt>
                <c:pt idx="13429">
                  <c:v>40094</c:v>
                </c:pt>
                <c:pt idx="13430">
                  <c:v>40095</c:v>
                </c:pt>
                <c:pt idx="13431">
                  <c:v>40096</c:v>
                </c:pt>
                <c:pt idx="13432">
                  <c:v>40097</c:v>
                </c:pt>
                <c:pt idx="13433">
                  <c:v>40098</c:v>
                </c:pt>
                <c:pt idx="13434">
                  <c:v>40099</c:v>
                </c:pt>
                <c:pt idx="13435">
                  <c:v>40100</c:v>
                </c:pt>
                <c:pt idx="13436">
                  <c:v>40101</c:v>
                </c:pt>
                <c:pt idx="13437">
                  <c:v>40102</c:v>
                </c:pt>
                <c:pt idx="13438">
                  <c:v>40103</c:v>
                </c:pt>
                <c:pt idx="13439">
                  <c:v>40104</c:v>
                </c:pt>
                <c:pt idx="13440">
                  <c:v>40105</c:v>
                </c:pt>
                <c:pt idx="13441">
                  <c:v>40106</c:v>
                </c:pt>
                <c:pt idx="13442">
                  <c:v>40107</c:v>
                </c:pt>
                <c:pt idx="13443">
                  <c:v>40108</c:v>
                </c:pt>
                <c:pt idx="13444">
                  <c:v>40109</c:v>
                </c:pt>
                <c:pt idx="13445">
                  <c:v>40110</c:v>
                </c:pt>
                <c:pt idx="13446">
                  <c:v>40111</c:v>
                </c:pt>
                <c:pt idx="13447">
                  <c:v>40112</c:v>
                </c:pt>
                <c:pt idx="13448">
                  <c:v>40113</c:v>
                </c:pt>
                <c:pt idx="13449">
                  <c:v>40114</c:v>
                </c:pt>
                <c:pt idx="13450">
                  <c:v>40115</c:v>
                </c:pt>
                <c:pt idx="13451">
                  <c:v>40116</c:v>
                </c:pt>
                <c:pt idx="13452">
                  <c:v>40117</c:v>
                </c:pt>
                <c:pt idx="13453">
                  <c:v>40118</c:v>
                </c:pt>
                <c:pt idx="13454">
                  <c:v>40119</c:v>
                </c:pt>
                <c:pt idx="13455">
                  <c:v>40120</c:v>
                </c:pt>
                <c:pt idx="13456">
                  <c:v>40121</c:v>
                </c:pt>
                <c:pt idx="13457">
                  <c:v>40122</c:v>
                </c:pt>
                <c:pt idx="13458">
                  <c:v>40123</c:v>
                </c:pt>
                <c:pt idx="13459">
                  <c:v>40124</c:v>
                </c:pt>
                <c:pt idx="13460">
                  <c:v>40125</c:v>
                </c:pt>
                <c:pt idx="13461">
                  <c:v>40126</c:v>
                </c:pt>
                <c:pt idx="13462">
                  <c:v>40127</c:v>
                </c:pt>
                <c:pt idx="13463">
                  <c:v>40128</c:v>
                </c:pt>
                <c:pt idx="13464">
                  <c:v>40129</c:v>
                </c:pt>
                <c:pt idx="13465">
                  <c:v>40130</c:v>
                </c:pt>
                <c:pt idx="13466">
                  <c:v>40131</c:v>
                </c:pt>
                <c:pt idx="13467">
                  <c:v>40132</c:v>
                </c:pt>
                <c:pt idx="13468">
                  <c:v>40133</c:v>
                </c:pt>
                <c:pt idx="13469">
                  <c:v>40134</c:v>
                </c:pt>
                <c:pt idx="13470">
                  <c:v>40135</c:v>
                </c:pt>
                <c:pt idx="13471">
                  <c:v>40136</c:v>
                </c:pt>
                <c:pt idx="13472">
                  <c:v>40137</c:v>
                </c:pt>
                <c:pt idx="13473">
                  <c:v>40138</c:v>
                </c:pt>
                <c:pt idx="13474">
                  <c:v>40139</c:v>
                </c:pt>
                <c:pt idx="13475">
                  <c:v>40140</c:v>
                </c:pt>
                <c:pt idx="13476">
                  <c:v>40141</c:v>
                </c:pt>
                <c:pt idx="13477">
                  <c:v>40142</c:v>
                </c:pt>
                <c:pt idx="13478">
                  <c:v>40143</c:v>
                </c:pt>
                <c:pt idx="13479">
                  <c:v>40144</c:v>
                </c:pt>
                <c:pt idx="13480">
                  <c:v>40145</c:v>
                </c:pt>
                <c:pt idx="13481">
                  <c:v>40146</c:v>
                </c:pt>
                <c:pt idx="13482">
                  <c:v>40147</c:v>
                </c:pt>
                <c:pt idx="13483">
                  <c:v>40148</c:v>
                </c:pt>
                <c:pt idx="13484">
                  <c:v>40149</c:v>
                </c:pt>
                <c:pt idx="13485">
                  <c:v>40150</c:v>
                </c:pt>
                <c:pt idx="13486">
                  <c:v>40151</c:v>
                </c:pt>
                <c:pt idx="13487">
                  <c:v>40152</c:v>
                </c:pt>
                <c:pt idx="13488">
                  <c:v>40153</c:v>
                </c:pt>
                <c:pt idx="13489">
                  <c:v>40154</c:v>
                </c:pt>
                <c:pt idx="13490">
                  <c:v>40155</c:v>
                </c:pt>
                <c:pt idx="13491">
                  <c:v>40156</c:v>
                </c:pt>
                <c:pt idx="13492">
                  <c:v>40157</c:v>
                </c:pt>
                <c:pt idx="13493">
                  <c:v>40158</c:v>
                </c:pt>
                <c:pt idx="13494">
                  <c:v>40159</c:v>
                </c:pt>
                <c:pt idx="13495">
                  <c:v>40160</c:v>
                </c:pt>
                <c:pt idx="13496">
                  <c:v>40161</c:v>
                </c:pt>
                <c:pt idx="13497">
                  <c:v>40162</c:v>
                </c:pt>
                <c:pt idx="13498">
                  <c:v>40163</c:v>
                </c:pt>
                <c:pt idx="13499">
                  <c:v>40164</c:v>
                </c:pt>
                <c:pt idx="13500">
                  <c:v>40165</c:v>
                </c:pt>
                <c:pt idx="13501">
                  <c:v>40166</c:v>
                </c:pt>
                <c:pt idx="13502">
                  <c:v>40167</c:v>
                </c:pt>
                <c:pt idx="13503">
                  <c:v>40168</c:v>
                </c:pt>
                <c:pt idx="13504">
                  <c:v>40169</c:v>
                </c:pt>
                <c:pt idx="13505">
                  <c:v>40170</c:v>
                </c:pt>
                <c:pt idx="13506">
                  <c:v>40171</c:v>
                </c:pt>
                <c:pt idx="13507">
                  <c:v>40172</c:v>
                </c:pt>
                <c:pt idx="13508">
                  <c:v>40173</c:v>
                </c:pt>
                <c:pt idx="13509">
                  <c:v>40174</c:v>
                </c:pt>
                <c:pt idx="13510">
                  <c:v>40175</c:v>
                </c:pt>
                <c:pt idx="13511">
                  <c:v>40176</c:v>
                </c:pt>
                <c:pt idx="13512">
                  <c:v>40177</c:v>
                </c:pt>
                <c:pt idx="13513">
                  <c:v>40178</c:v>
                </c:pt>
                <c:pt idx="13514">
                  <c:v>40179</c:v>
                </c:pt>
                <c:pt idx="13515">
                  <c:v>40180</c:v>
                </c:pt>
                <c:pt idx="13516">
                  <c:v>40181</c:v>
                </c:pt>
                <c:pt idx="13517">
                  <c:v>40182</c:v>
                </c:pt>
                <c:pt idx="13518">
                  <c:v>40183</c:v>
                </c:pt>
                <c:pt idx="13519">
                  <c:v>40184</c:v>
                </c:pt>
                <c:pt idx="13520">
                  <c:v>40185</c:v>
                </c:pt>
                <c:pt idx="13521">
                  <c:v>40186</c:v>
                </c:pt>
                <c:pt idx="13522">
                  <c:v>40187</c:v>
                </c:pt>
                <c:pt idx="13523">
                  <c:v>40188</c:v>
                </c:pt>
                <c:pt idx="13524">
                  <c:v>40189</c:v>
                </c:pt>
                <c:pt idx="13525">
                  <c:v>40190</c:v>
                </c:pt>
                <c:pt idx="13526">
                  <c:v>40191</c:v>
                </c:pt>
                <c:pt idx="13527">
                  <c:v>40192</c:v>
                </c:pt>
                <c:pt idx="13528">
                  <c:v>40193</c:v>
                </c:pt>
                <c:pt idx="13529">
                  <c:v>40194</c:v>
                </c:pt>
                <c:pt idx="13530">
                  <c:v>40195</c:v>
                </c:pt>
                <c:pt idx="13531">
                  <c:v>40196</c:v>
                </c:pt>
                <c:pt idx="13532">
                  <c:v>40197</c:v>
                </c:pt>
                <c:pt idx="13533">
                  <c:v>40198</c:v>
                </c:pt>
                <c:pt idx="13534">
                  <c:v>40199</c:v>
                </c:pt>
                <c:pt idx="13535">
                  <c:v>40200</c:v>
                </c:pt>
                <c:pt idx="13536">
                  <c:v>40201</c:v>
                </c:pt>
                <c:pt idx="13537">
                  <c:v>40202</c:v>
                </c:pt>
                <c:pt idx="13538">
                  <c:v>40203</c:v>
                </c:pt>
                <c:pt idx="13539">
                  <c:v>40204</c:v>
                </c:pt>
                <c:pt idx="13540">
                  <c:v>40205</c:v>
                </c:pt>
                <c:pt idx="13541">
                  <c:v>40206</c:v>
                </c:pt>
                <c:pt idx="13542">
                  <c:v>40207</c:v>
                </c:pt>
                <c:pt idx="13543">
                  <c:v>40208</c:v>
                </c:pt>
                <c:pt idx="13544">
                  <c:v>40209</c:v>
                </c:pt>
                <c:pt idx="13545">
                  <c:v>40210</c:v>
                </c:pt>
                <c:pt idx="13546">
                  <c:v>40211</c:v>
                </c:pt>
                <c:pt idx="13547">
                  <c:v>40212</c:v>
                </c:pt>
                <c:pt idx="13548">
                  <c:v>40213</c:v>
                </c:pt>
                <c:pt idx="13549">
                  <c:v>40214</c:v>
                </c:pt>
                <c:pt idx="13550">
                  <c:v>40215</c:v>
                </c:pt>
                <c:pt idx="13551">
                  <c:v>40216</c:v>
                </c:pt>
                <c:pt idx="13552">
                  <c:v>40217</c:v>
                </c:pt>
                <c:pt idx="13553">
                  <c:v>40218</c:v>
                </c:pt>
                <c:pt idx="13554">
                  <c:v>40219</c:v>
                </c:pt>
                <c:pt idx="13555">
                  <c:v>40220</c:v>
                </c:pt>
                <c:pt idx="13556">
                  <c:v>40221</c:v>
                </c:pt>
                <c:pt idx="13557">
                  <c:v>40222</c:v>
                </c:pt>
                <c:pt idx="13558">
                  <c:v>40223</c:v>
                </c:pt>
                <c:pt idx="13559">
                  <c:v>40224</c:v>
                </c:pt>
                <c:pt idx="13560">
                  <c:v>40225</c:v>
                </c:pt>
                <c:pt idx="13561">
                  <c:v>40226</c:v>
                </c:pt>
                <c:pt idx="13562">
                  <c:v>40227</c:v>
                </c:pt>
                <c:pt idx="13563">
                  <c:v>40228</c:v>
                </c:pt>
                <c:pt idx="13564">
                  <c:v>40229</c:v>
                </c:pt>
                <c:pt idx="13565">
                  <c:v>40230</c:v>
                </c:pt>
                <c:pt idx="13566">
                  <c:v>40231</c:v>
                </c:pt>
                <c:pt idx="13567">
                  <c:v>40232</c:v>
                </c:pt>
                <c:pt idx="13568">
                  <c:v>40233</c:v>
                </c:pt>
                <c:pt idx="13569">
                  <c:v>40234</c:v>
                </c:pt>
                <c:pt idx="13570">
                  <c:v>40235</c:v>
                </c:pt>
                <c:pt idx="13571">
                  <c:v>40236</c:v>
                </c:pt>
                <c:pt idx="13572">
                  <c:v>40237</c:v>
                </c:pt>
                <c:pt idx="13573">
                  <c:v>40238</c:v>
                </c:pt>
                <c:pt idx="13574">
                  <c:v>40239</c:v>
                </c:pt>
                <c:pt idx="13575">
                  <c:v>40240</c:v>
                </c:pt>
                <c:pt idx="13576">
                  <c:v>40241</c:v>
                </c:pt>
                <c:pt idx="13577">
                  <c:v>40242</c:v>
                </c:pt>
                <c:pt idx="13578">
                  <c:v>40243</c:v>
                </c:pt>
                <c:pt idx="13579">
                  <c:v>40244</c:v>
                </c:pt>
                <c:pt idx="13580">
                  <c:v>40245</c:v>
                </c:pt>
                <c:pt idx="13581">
                  <c:v>40246</c:v>
                </c:pt>
                <c:pt idx="13582">
                  <c:v>40247</c:v>
                </c:pt>
                <c:pt idx="13583">
                  <c:v>40248</c:v>
                </c:pt>
                <c:pt idx="13584">
                  <c:v>40249</c:v>
                </c:pt>
                <c:pt idx="13585">
                  <c:v>40250</c:v>
                </c:pt>
                <c:pt idx="13586">
                  <c:v>40251</c:v>
                </c:pt>
                <c:pt idx="13587">
                  <c:v>40252</c:v>
                </c:pt>
                <c:pt idx="13588">
                  <c:v>40253</c:v>
                </c:pt>
                <c:pt idx="13589">
                  <c:v>40254</c:v>
                </c:pt>
                <c:pt idx="13590">
                  <c:v>40255</c:v>
                </c:pt>
                <c:pt idx="13591">
                  <c:v>40256</c:v>
                </c:pt>
                <c:pt idx="13592">
                  <c:v>40257</c:v>
                </c:pt>
                <c:pt idx="13593">
                  <c:v>40258</c:v>
                </c:pt>
                <c:pt idx="13594">
                  <c:v>40259</c:v>
                </c:pt>
                <c:pt idx="13595">
                  <c:v>40260</c:v>
                </c:pt>
                <c:pt idx="13596">
                  <c:v>40261</c:v>
                </c:pt>
                <c:pt idx="13597">
                  <c:v>40262</c:v>
                </c:pt>
                <c:pt idx="13598">
                  <c:v>40263</c:v>
                </c:pt>
                <c:pt idx="13599">
                  <c:v>40264</c:v>
                </c:pt>
                <c:pt idx="13600">
                  <c:v>40265</c:v>
                </c:pt>
                <c:pt idx="13601">
                  <c:v>40266</c:v>
                </c:pt>
                <c:pt idx="13602">
                  <c:v>40267</c:v>
                </c:pt>
                <c:pt idx="13603">
                  <c:v>40268</c:v>
                </c:pt>
                <c:pt idx="13604">
                  <c:v>40269</c:v>
                </c:pt>
                <c:pt idx="13605">
                  <c:v>40270</c:v>
                </c:pt>
                <c:pt idx="13606">
                  <c:v>40271</c:v>
                </c:pt>
                <c:pt idx="13607">
                  <c:v>40272</c:v>
                </c:pt>
                <c:pt idx="13608">
                  <c:v>40273</c:v>
                </c:pt>
                <c:pt idx="13609">
                  <c:v>40274</c:v>
                </c:pt>
                <c:pt idx="13610">
                  <c:v>40275</c:v>
                </c:pt>
                <c:pt idx="13611">
                  <c:v>40276</c:v>
                </c:pt>
                <c:pt idx="13612">
                  <c:v>40277</c:v>
                </c:pt>
                <c:pt idx="13613">
                  <c:v>40278</c:v>
                </c:pt>
                <c:pt idx="13614">
                  <c:v>40279</c:v>
                </c:pt>
                <c:pt idx="13615">
                  <c:v>40280</c:v>
                </c:pt>
                <c:pt idx="13616">
                  <c:v>40281</c:v>
                </c:pt>
                <c:pt idx="13617">
                  <c:v>40282</c:v>
                </c:pt>
                <c:pt idx="13618">
                  <c:v>40283</c:v>
                </c:pt>
                <c:pt idx="13619">
                  <c:v>40284</c:v>
                </c:pt>
                <c:pt idx="13620">
                  <c:v>40285</c:v>
                </c:pt>
                <c:pt idx="13621">
                  <c:v>40286</c:v>
                </c:pt>
                <c:pt idx="13622">
                  <c:v>40287</c:v>
                </c:pt>
                <c:pt idx="13623">
                  <c:v>40288</c:v>
                </c:pt>
                <c:pt idx="13624">
                  <c:v>40289</c:v>
                </c:pt>
                <c:pt idx="13625">
                  <c:v>40290</c:v>
                </c:pt>
                <c:pt idx="13626">
                  <c:v>40291</c:v>
                </c:pt>
                <c:pt idx="13627">
                  <c:v>40292</c:v>
                </c:pt>
                <c:pt idx="13628">
                  <c:v>40293</c:v>
                </c:pt>
                <c:pt idx="13629">
                  <c:v>40294</c:v>
                </c:pt>
                <c:pt idx="13630">
                  <c:v>40295</c:v>
                </c:pt>
                <c:pt idx="13631">
                  <c:v>40296</c:v>
                </c:pt>
                <c:pt idx="13632">
                  <c:v>40297</c:v>
                </c:pt>
                <c:pt idx="13633">
                  <c:v>40298</c:v>
                </c:pt>
                <c:pt idx="13634">
                  <c:v>40299</c:v>
                </c:pt>
                <c:pt idx="13635">
                  <c:v>40300</c:v>
                </c:pt>
                <c:pt idx="13636">
                  <c:v>40301</c:v>
                </c:pt>
                <c:pt idx="13637">
                  <c:v>40302</c:v>
                </c:pt>
                <c:pt idx="13638">
                  <c:v>40303</c:v>
                </c:pt>
                <c:pt idx="13639">
                  <c:v>40304</c:v>
                </c:pt>
                <c:pt idx="13640">
                  <c:v>40305</c:v>
                </c:pt>
                <c:pt idx="13641">
                  <c:v>40306</c:v>
                </c:pt>
                <c:pt idx="13642">
                  <c:v>40307</c:v>
                </c:pt>
                <c:pt idx="13643">
                  <c:v>40308</c:v>
                </c:pt>
                <c:pt idx="13644">
                  <c:v>40309</c:v>
                </c:pt>
                <c:pt idx="13645">
                  <c:v>40310</c:v>
                </c:pt>
                <c:pt idx="13646">
                  <c:v>40311</c:v>
                </c:pt>
                <c:pt idx="13647">
                  <c:v>40312</c:v>
                </c:pt>
                <c:pt idx="13648">
                  <c:v>40313</c:v>
                </c:pt>
                <c:pt idx="13649">
                  <c:v>40314</c:v>
                </c:pt>
                <c:pt idx="13650">
                  <c:v>40315</c:v>
                </c:pt>
                <c:pt idx="13651">
                  <c:v>40316</c:v>
                </c:pt>
                <c:pt idx="13652">
                  <c:v>40317</c:v>
                </c:pt>
                <c:pt idx="13653">
                  <c:v>40318</c:v>
                </c:pt>
                <c:pt idx="13654">
                  <c:v>40319</c:v>
                </c:pt>
                <c:pt idx="13655">
                  <c:v>40320</c:v>
                </c:pt>
                <c:pt idx="13656">
                  <c:v>40321</c:v>
                </c:pt>
                <c:pt idx="13657">
                  <c:v>40322</c:v>
                </c:pt>
                <c:pt idx="13658">
                  <c:v>40323</c:v>
                </c:pt>
                <c:pt idx="13659">
                  <c:v>40324</c:v>
                </c:pt>
                <c:pt idx="13660">
                  <c:v>40325</c:v>
                </c:pt>
                <c:pt idx="13661">
                  <c:v>40326</c:v>
                </c:pt>
                <c:pt idx="13662">
                  <c:v>40327</c:v>
                </c:pt>
                <c:pt idx="13663">
                  <c:v>40328</c:v>
                </c:pt>
                <c:pt idx="13664">
                  <c:v>40329</c:v>
                </c:pt>
                <c:pt idx="13665">
                  <c:v>40330</c:v>
                </c:pt>
                <c:pt idx="13666">
                  <c:v>40331</c:v>
                </c:pt>
                <c:pt idx="13667">
                  <c:v>40332</c:v>
                </c:pt>
                <c:pt idx="13668">
                  <c:v>40333</c:v>
                </c:pt>
                <c:pt idx="13669">
                  <c:v>40334</c:v>
                </c:pt>
                <c:pt idx="13670">
                  <c:v>40335</c:v>
                </c:pt>
                <c:pt idx="13671">
                  <c:v>40336</c:v>
                </c:pt>
                <c:pt idx="13672">
                  <c:v>40337</c:v>
                </c:pt>
                <c:pt idx="13673">
                  <c:v>40338</c:v>
                </c:pt>
                <c:pt idx="13674">
                  <c:v>40339</c:v>
                </c:pt>
                <c:pt idx="13675">
                  <c:v>40340</c:v>
                </c:pt>
                <c:pt idx="13676">
                  <c:v>40341</c:v>
                </c:pt>
                <c:pt idx="13677">
                  <c:v>40342</c:v>
                </c:pt>
                <c:pt idx="13678">
                  <c:v>40343</c:v>
                </c:pt>
                <c:pt idx="13679">
                  <c:v>40344</c:v>
                </c:pt>
                <c:pt idx="13680">
                  <c:v>40345</c:v>
                </c:pt>
                <c:pt idx="13681">
                  <c:v>40346</c:v>
                </c:pt>
                <c:pt idx="13682">
                  <c:v>40347</c:v>
                </c:pt>
                <c:pt idx="13683">
                  <c:v>40348</c:v>
                </c:pt>
                <c:pt idx="13684">
                  <c:v>40349</c:v>
                </c:pt>
                <c:pt idx="13685">
                  <c:v>40350</c:v>
                </c:pt>
                <c:pt idx="13686">
                  <c:v>40351</c:v>
                </c:pt>
                <c:pt idx="13687">
                  <c:v>40352</c:v>
                </c:pt>
                <c:pt idx="13688">
                  <c:v>40353</c:v>
                </c:pt>
                <c:pt idx="13689">
                  <c:v>40354</c:v>
                </c:pt>
                <c:pt idx="13690">
                  <c:v>40355</c:v>
                </c:pt>
                <c:pt idx="13691">
                  <c:v>40356</c:v>
                </c:pt>
                <c:pt idx="13692">
                  <c:v>40357</c:v>
                </c:pt>
                <c:pt idx="13693">
                  <c:v>40358</c:v>
                </c:pt>
                <c:pt idx="13694">
                  <c:v>40359</c:v>
                </c:pt>
                <c:pt idx="13695">
                  <c:v>40360</c:v>
                </c:pt>
                <c:pt idx="13696">
                  <c:v>40361</c:v>
                </c:pt>
                <c:pt idx="13697">
                  <c:v>40362</c:v>
                </c:pt>
                <c:pt idx="13698">
                  <c:v>40363</c:v>
                </c:pt>
                <c:pt idx="13699">
                  <c:v>40364</c:v>
                </c:pt>
                <c:pt idx="13700">
                  <c:v>40365</c:v>
                </c:pt>
                <c:pt idx="13701">
                  <c:v>40366</c:v>
                </c:pt>
                <c:pt idx="13702">
                  <c:v>40367</c:v>
                </c:pt>
                <c:pt idx="13703">
                  <c:v>40368</c:v>
                </c:pt>
                <c:pt idx="13704">
                  <c:v>40369</c:v>
                </c:pt>
                <c:pt idx="13705">
                  <c:v>40370</c:v>
                </c:pt>
                <c:pt idx="13706">
                  <c:v>40371</c:v>
                </c:pt>
                <c:pt idx="13707">
                  <c:v>40372</c:v>
                </c:pt>
                <c:pt idx="13708">
                  <c:v>40373</c:v>
                </c:pt>
                <c:pt idx="13709">
                  <c:v>40374</c:v>
                </c:pt>
                <c:pt idx="13710">
                  <c:v>40375</c:v>
                </c:pt>
                <c:pt idx="13711">
                  <c:v>40376</c:v>
                </c:pt>
                <c:pt idx="13712">
                  <c:v>40377</c:v>
                </c:pt>
                <c:pt idx="13713">
                  <c:v>40378</c:v>
                </c:pt>
                <c:pt idx="13714">
                  <c:v>40379</c:v>
                </c:pt>
                <c:pt idx="13715">
                  <c:v>40380</c:v>
                </c:pt>
                <c:pt idx="13716">
                  <c:v>40381</c:v>
                </c:pt>
                <c:pt idx="13717">
                  <c:v>40382</c:v>
                </c:pt>
                <c:pt idx="13718">
                  <c:v>40383</c:v>
                </c:pt>
                <c:pt idx="13719">
                  <c:v>40384</c:v>
                </c:pt>
                <c:pt idx="13720">
                  <c:v>40385</c:v>
                </c:pt>
                <c:pt idx="13721">
                  <c:v>40386</c:v>
                </c:pt>
                <c:pt idx="13722">
                  <c:v>40387</c:v>
                </c:pt>
                <c:pt idx="13723">
                  <c:v>40388</c:v>
                </c:pt>
                <c:pt idx="13724">
                  <c:v>40389</c:v>
                </c:pt>
                <c:pt idx="13725">
                  <c:v>40390</c:v>
                </c:pt>
                <c:pt idx="13726">
                  <c:v>40391</c:v>
                </c:pt>
                <c:pt idx="13727">
                  <c:v>40392</c:v>
                </c:pt>
                <c:pt idx="13728">
                  <c:v>40393</c:v>
                </c:pt>
                <c:pt idx="13729">
                  <c:v>40394</c:v>
                </c:pt>
                <c:pt idx="13730">
                  <c:v>40395</c:v>
                </c:pt>
                <c:pt idx="13731">
                  <c:v>40396</c:v>
                </c:pt>
                <c:pt idx="13732">
                  <c:v>40397</c:v>
                </c:pt>
                <c:pt idx="13733">
                  <c:v>40398</c:v>
                </c:pt>
                <c:pt idx="13734">
                  <c:v>40399</c:v>
                </c:pt>
                <c:pt idx="13735">
                  <c:v>40400</c:v>
                </c:pt>
                <c:pt idx="13736">
                  <c:v>40401</c:v>
                </c:pt>
                <c:pt idx="13737">
                  <c:v>40402</c:v>
                </c:pt>
                <c:pt idx="13738">
                  <c:v>40403</c:v>
                </c:pt>
                <c:pt idx="13739">
                  <c:v>40404</c:v>
                </c:pt>
                <c:pt idx="13740">
                  <c:v>40405</c:v>
                </c:pt>
                <c:pt idx="13741">
                  <c:v>40406</c:v>
                </c:pt>
                <c:pt idx="13742">
                  <c:v>40407</c:v>
                </c:pt>
                <c:pt idx="13743">
                  <c:v>40408</c:v>
                </c:pt>
                <c:pt idx="13744">
                  <c:v>40409</c:v>
                </c:pt>
                <c:pt idx="13745">
                  <c:v>40410</c:v>
                </c:pt>
                <c:pt idx="13746">
                  <c:v>40411</c:v>
                </c:pt>
                <c:pt idx="13747">
                  <c:v>40412</c:v>
                </c:pt>
                <c:pt idx="13748">
                  <c:v>40413</c:v>
                </c:pt>
                <c:pt idx="13749">
                  <c:v>40414</c:v>
                </c:pt>
                <c:pt idx="13750">
                  <c:v>40415</c:v>
                </c:pt>
                <c:pt idx="13751">
                  <c:v>40416</c:v>
                </c:pt>
                <c:pt idx="13752">
                  <c:v>40417</c:v>
                </c:pt>
                <c:pt idx="13753">
                  <c:v>40418</c:v>
                </c:pt>
                <c:pt idx="13754">
                  <c:v>40419</c:v>
                </c:pt>
                <c:pt idx="13755">
                  <c:v>40420</c:v>
                </c:pt>
                <c:pt idx="13756">
                  <c:v>40421</c:v>
                </c:pt>
                <c:pt idx="13757">
                  <c:v>40422</c:v>
                </c:pt>
                <c:pt idx="13758">
                  <c:v>40423</c:v>
                </c:pt>
                <c:pt idx="13759">
                  <c:v>40424</c:v>
                </c:pt>
                <c:pt idx="13760">
                  <c:v>40425</c:v>
                </c:pt>
                <c:pt idx="13761">
                  <c:v>40426</c:v>
                </c:pt>
                <c:pt idx="13762">
                  <c:v>40427</c:v>
                </c:pt>
                <c:pt idx="13763">
                  <c:v>40428</c:v>
                </c:pt>
                <c:pt idx="13764">
                  <c:v>40429</c:v>
                </c:pt>
                <c:pt idx="13765">
                  <c:v>40430</c:v>
                </c:pt>
                <c:pt idx="13766">
                  <c:v>40431</c:v>
                </c:pt>
                <c:pt idx="13767">
                  <c:v>40432</c:v>
                </c:pt>
                <c:pt idx="13768">
                  <c:v>40433</c:v>
                </c:pt>
                <c:pt idx="13769">
                  <c:v>40434</c:v>
                </c:pt>
                <c:pt idx="13770">
                  <c:v>40435</c:v>
                </c:pt>
                <c:pt idx="13771">
                  <c:v>40436</c:v>
                </c:pt>
                <c:pt idx="13772">
                  <c:v>40437</c:v>
                </c:pt>
                <c:pt idx="13773">
                  <c:v>40438</c:v>
                </c:pt>
                <c:pt idx="13774">
                  <c:v>40439</c:v>
                </c:pt>
                <c:pt idx="13775">
                  <c:v>40440</c:v>
                </c:pt>
                <c:pt idx="13776">
                  <c:v>40441</c:v>
                </c:pt>
                <c:pt idx="13777">
                  <c:v>40442</c:v>
                </c:pt>
                <c:pt idx="13778">
                  <c:v>40443</c:v>
                </c:pt>
                <c:pt idx="13779">
                  <c:v>40444</c:v>
                </c:pt>
                <c:pt idx="13780">
                  <c:v>40445</c:v>
                </c:pt>
                <c:pt idx="13781">
                  <c:v>40446</c:v>
                </c:pt>
                <c:pt idx="13782">
                  <c:v>40447</c:v>
                </c:pt>
                <c:pt idx="13783">
                  <c:v>40448</c:v>
                </c:pt>
                <c:pt idx="13784">
                  <c:v>40449</c:v>
                </c:pt>
                <c:pt idx="13785">
                  <c:v>40450</c:v>
                </c:pt>
                <c:pt idx="13786">
                  <c:v>40451</c:v>
                </c:pt>
                <c:pt idx="13787">
                  <c:v>40452</c:v>
                </c:pt>
                <c:pt idx="13788">
                  <c:v>40453</c:v>
                </c:pt>
                <c:pt idx="13789">
                  <c:v>40454</c:v>
                </c:pt>
                <c:pt idx="13790">
                  <c:v>40455</c:v>
                </c:pt>
                <c:pt idx="13791">
                  <c:v>40456</c:v>
                </c:pt>
                <c:pt idx="13792">
                  <c:v>40457</c:v>
                </c:pt>
                <c:pt idx="13793">
                  <c:v>40458</c:v>
                </c:pt>
                <c:pt idx="13794">
                  <c:v>40459</c:v>
                </c:pt>
                <c:pt idx="13795">
                  <c:v>40460</c:v>
                </c:pt>
                <c:pt idx="13796">
                  <c:v>40461</c:v>
                </c:pt>
                <c:pt idx="13797">
                  <c:v>40462</c:v>
                </c:pt>
                <c:pt idx="13798">
                  <c:v>40463</c:v>
                </c:pt>
                <c:pt idx="13799">
                  <c:v>40464</c:v>
                </c:pt>
                <c:pt idx="13800">
                  <c:v>40465</c:v>
                </c:pt>
                <c:pt idx="13801">
                  <c:v>40466</c:v>
                </c:pt>
                <c:pt idx="13802">
                  <c:v>40467</c:v>
                </c:pt>
                <c:pt idx="13803">
                  <c:v>40468</c:v>
                </c:pt>
                <c:pt idx="13804">
                  <c:v>40469</c:v>
                </c:pt>
                <c:pt idx="13805">
                  <c:v>40470</c:v>
                </c:pt>
                <c:pt idx="13806">
                  <c:v>40471</c:v>
                </c:pt>
                <c:pt idx="13807">
                  <c:v>40472</c:v>
                </c:pt>
                <c:pt idx="13808">
                  <c:v>40473</c:v>
                </c:pt>
                <c:pt idx="13809">
                  <c:v>40474</c:v>
                </c:pt>
                <c:pt idx="13810">
                  <c:v>40475</c:v>
                </c:pt>
                <c:pt idx="13811">
                  <c:v>40476</c:v>
                </c:pt>
                <c:pt idx="13812">
                  <c:v>40477</c:v>
                </c:pt>
                <c:pt idx="13813">
                  <c:v>40478</c:v>
                </c:pt>
                <c:pt idx="13814">
                  <c:v>40479</c:v>
                </c:pt>
                <c:pt idx="13815">
                  <c:v>40480</c:v>
                </c:pt>
                <c:pt idx="13816">
                  <c:v>40481</c:v>
                </c:pt>
                <c:pt idx="13817">
                  <c:v>40482</c:v>
                </c:pt>
                <c:pt idx="13818">
                  <c:v>40483</c:v>
                </c:pt>
                <c:pt idx="13819">
                  <c:v>40484</c:v>
                </c:pt>
                <c:pt idx="13820">
                  <c:v>40485</c:v>
                </c:pt>
                <c:pt idx="13821">
                  <c:v>40486</c:v>
                </c:pt>
                <c:pt idx="13822">
                  <c:v>40487</c:v>
                </c:pt>
                <c:pt idx="13823">
                  <c:v>40488</c:v>
                </c:pt>
                <c:pt idx="13824">
                  <c:v>40489</c:v>
                </c:pt>
                <c:pt idx="13825">
                  <c:v>40490</c:v>
                </c:pt>
                <c:pt idx="13826">
                  <c:v>40491</c:v>
                </c:pt>
                <c:pt idx="13827">
                  <c:v>40492</c:v>
                </c:pt>
                <c:pt idx="13828">
                  <c:v>40493</c:v>
                </c:pt>
                <c:pt idx="13829">
                  <c:v>40494</c:v>
                </c:pt>
                <c:pt idx="13830">
                  <c:v>40495</c:v>
                </c:pt>
                <c:pt idx="13831">
                  <c:v>40496</c:v>
                </c:pt>
                <c:pt idx="13832">
                  <c:v>40497</c:v>
                </c:pt>
                <c:pt idx="13833">
                  <c:v>40498</c:v>
                </c:pt>
                <c:pt idx="13834">
                  <c:v>40499</c:v>
                </c:pt>
                <c:pt idx="13835">
                  <c:v>40500</c:v>
                </c:pt>
                <c:pt idx="13836">
                  <c:v>40501</c:v>
                </c:pt>
                <c:pt idx="13837">
                  <c:v>40502</c:v>
                </c:pt>
                <c:pt idx="13838">
                  <c:v>40503</c:v>
                </c:pt>
                <c:pt idx="13839">
                  <c:v>40504</c:v>
                </c:pt>
                <c:pt idx="13840">
                  <c:v>40505</c:v>
                </c:pt>
                <c:pt idx="13841">
                  <c:v>40506</c:v>
                </c:pt>
                <c:pt idx="13842">
                  <c:v>40507</c:v>
                </c:pt>
                <c:pt idx="13843">
                  <c:v>40508</c:v>
                </c:pt>
                <c:pt idx="13844">
                  <c:v>40509</c:v>
                </c:pt>
                <c:pt idx="13845">
                  <c:v>40510</c:v>
                </c:pt>
                <c:pt idx="13846">
                  <c:v>40511</c:v>
                </c:pt>
                <c:pt idx="13847">
                  <c:v>40512</c:v>
                </c:pt>
                <c:pt idx="13848">
                  <c:v>40513</c:v>
                </c:pt>
                <c:pt idx="13849">
                  <c:v>40514</c:v>
                </c:pt>
                <c:pt idx="13850">
                  <c:v>40515</c:v>
                </c:pt>
                <c:pt idx="13851">
                  <c:v>40516</c:v>
                </c:pt>
                <c:pt idx="13852">
                  <c:v>40517</c:v>
                </c:pt>
                <c:pt idx="13853">
                  <c:v>40518</c:v>
                </c:pt>
                <c:pt idx="13854">
                  <c:v>40519</c:v>
                </c:pt>
                <c:pt idx="13855">
                  <c:v>40520</c:v>
                </c:pt>
                <c:pt idx="13856">
                  <c:v>40521</c:v>
                </c:pt>
                <c:pt idx="13857">
                  <c:v>40522</c:v>
                </c:pt>
                <c:pt idx="13858">
                  <c:v>40523</c:v>
                </c:pt>
                <c:pt idx="13859">
                  <c:v>40524</c:v>
                </c:pt>
                <c:pt idx="13860">
                  <c:v>40525</c:v>
                </c:pt>
                <c:pt idx="13861">
                  <c:v>40526</c:v>
                </c:pt>
                <c:pt idx="13862">
                  <c:v>40527</c:v>
                </c:pt>
                <c:pt idx="13863">
                  <c:v>40528</c:v>
                </c:pt>
                <c:pt idx="13864">
                  <c:v>40529</c:v>
                </c:pt>
                <c:pt idx="13865">
                  <c:v>40530</c:v>
                </c:pt>
                <c:pt idx="13866">
                  <c:v>40531</c:v>
                </c:pt>
                <c:pt idx="13867">
                  <c:v>40532</c:v>
                </c:pt>
                <c:pt idx="13868">
                  <c:v>40533</c:v>
                </c:pt>
                <c:pt idx="13869">
                  <c:v>40534</c:v>
                </c:pt>
                <c:pt idx="13870">
                  <c:v>40535</c:v>
                </c:pt>
                <c:pt idx="13871">
                  <c:v>40536</c:v>
                </c:pt>
                <c:pt idx="13872">
                  <c:v>40537</c:v>
                </c:pt>
                <c:pt idx="13873">
                  <c:v>40538</c:v>
                </c:pt>
                <c:pt idx="13874">
                  <c:v>40539</c:v>
                </c:pt>
                <c:pt idx="13875">
                  <c:v>40540</c:v>
                </c:pt>
                <c:pt idx="13876">
                  <c:v>40541</c:v>
                </c:pt>
                <c:pt idx="13877">
                  <c:v>40542</c:v>
                </c:pt>
                <c:pt idx="13878">
                  <c:v>40543</c:v>
                </c:pt>
                <c:pt idx="13879">
                  <c:v>40544</c:v>
                </c:pt>
                <c:pt idx="13880">
                  <c:v>40545</c:v>
                </c:pt>
                <c:pt idx="13881">
                  <c:v>40546</c:v>
                </c:pt>
                <c:pt idx="13882">
                  <c:v>40547</c:v>
                </c:pt>
                <c:pt idx="13883">
                  <c:v>40548</c:v>
                </c:pt>
                <c:pt idx="13884">
                  <c:v>40549</c:v>
                </c:pt>
                <c:pt idx="13885">
                  <c:v>40550</c:v>
                </c:pt>
                <c:pt idx="13886">
                  <c:v>40551</c:v>
                </c:pt>
                <c:pt idx="13887">
                  <c:v>40552</c:v>
                </c:pt>
                <c:pt idx="13888">
                  <c:v>40553</c:v>
                </c:pt>
                <c:pt idx="13889">
                  <c:v>40554</c:v>
                </c:pt>
                <c:pt idx="13890">
                  <c:v>40555</c:v>
                </c:pt>
                <c:pt idx="13891">
                  <c:v>40556</c:v>
                </c:pt>
                <c:pt idx="13892">
                  <c:v>40557</c:v>
                </c:pt>
                <c:pt idx="13893">
                  <c:v>40558</c:v>
                </c:pt>
                <c:pt idx="13894">
                  <c:v>40559</c:v>
                </c:pt>
                <c:pt idx="13895">
                  <c:v>40560</c:v>
                </c:pt>
                <c:pt idx="13896">
                  <c:v>40561</c:v>
                </c:pt>
                <c:pt idx="13897">
                  <c:v>40562</c:v>
                </c:pt>
                <c:pt idx="13898">
                  <c:v>40563</c:v>
                </c:pt>
                <c:pt idx="13899">
                  <c:v>40564</c:v>
                </c:pt>
                <c:pt idx="13900">
                  <c:v>40565</c:v>
                </c:pt>
                <c:pt idx="13901">
                  <c:v>40566</c:v>
                </c:pt>
                <c:pt idx="13902">
                  <c:v>40567</c:v>
                </c:pt>
                <c:pt idx="13903">
                  <c:v>40568</c:v>
                </c:pt>
                <c:pt idx="13904">
                  <c:v>40569</c:v>
                </c:pt>
                <c:pt idx="13905">
                  <c:v>40570</c:v>
                </c:pt>
                <c:pt idx="13906">
                  <c:v>40571</c:v>
                </c:pt>
                <c:pt idx="13907">
                  <c:v>40572</c:v>
                </c:pt>
                <c:pt idx="13908">
                  <c:v>40573</c:v>
                </c:pt>
                <c:pt idx="13909">
                  <c:v>40574</c:v>
                </c:pt>
                <c:pt idx="13910">
                  <c:v>40575</c:v>
                </c:pt>
                <c:pt idx="13911">
                  <c:v>40576</c:v>
                </c:pt>
                <c:pt idx="13912">
                  <c:v>40577</c:v>
                </c:pt>
                <c:pt idx="13913">
                  <c:v>40578</c:v>
                </c:pt>
                <c:pt idx="13914">
                  <c:v>40579</c:v>
                </c:pt>
                <c:pt idx="13915">
                  <c:v>40580</c:v>
                </c:pt>
                <c:pt idx="13916">
                  <c:v>40581</c:v>
                </c:pt>
                <c:pt idx="13917">
                  <c:v>40582</c:v>
                </c:pt>
                <c:pt idx="13918">
                  <c:v>40583</c:v>
                </c:pt>
                <c:pt idx="13919">
                  <c:v>40584</c:v>
                </c:pt>
                <c:pt idx="13920">
                  <c:v>40585</c:v>
                </c:pt>
                <c:pt idx="13921">
                  <c:v>40586</c:v>
                </c:pt>
                <c:pt idx="13922">
                  <c:v>40587</c:v>
                </c:pt>
                <c:pt idx="13923">
                  <c:v>40588</c:v>
                </c:pt>
                <c:pt idx="13924">
                  <c:v>40589</c:v>
                </c:pt>
                <c:pt idx="13925">
                  <c:v>40590</c:v>
                </c:pt>
                <c:pt idx="13926">
                  <c:v>40591</c:v>
                </c:pt>
                <c:pt idx="13927">
                  <c:v>40592</c:v>
                </c:pt>
                <c:pt idx="13928">
                  <c:v>40593</c:v>
                </c:pt>
                <c:pt idx="13929">
                  <c:v>40594</c:v>
                </c:pt>
                <c:pt idx="13930">
                  <c:v>40595</c:v>
                </c:pt>
                <c:pt idx="13931">
                  <c:v>40596</c:v>
                </c:pt>
                <c:pt idx="13932">
                  <c:v>40597</c:v>
                </c:pt>
                <c:pt idx="13933">
                  <c:v>40598</c:v>
                </c:pt>
                <c:pt idx="13934">
                  <c:v>40599</c:v>
                </c:pt>
                <c:pt idx="13935">
                  <c:v>40600</c:v>
                </c:pt>
                <c:pt idx="13936">
                  <c:v>40601</c:v>
                </c:pt>
                <c:pt idx="13937">
                  <c:v>40602</c:v>
                </c:pt>
                <c:pt idx="13938">
                  <c:v>40603</c:v>
                </c:pt>
                <c:pt idx="13939">
                  <c:v>40604</c:v>
                </c:pt>
                <c:pt idx="13940">
                  <c:v>40605</c:v>
                </c:pt>
                <c:pt idx="13941">
                  <c:v>40606</c:v>
                </c:pt>
                <c:pt idx="13942">
                  <c:v>40607</c:v>
                </c:pt>
                <c:pt idx="13943">
                  <c:v>40608</c:v>
                </c:pt>
                <c:pt idx="13944">
                  <c:v>40609</c:v>
                </c:pt>
                <c:pt idx="13945">
                  <c:v>40610</c:v>
                </c:pt>
                <c:pt idx="13946">
                  <c:v>40611</c:v>
                </c:pt>
                <c:pt idx="13947">
                  <c:v>40612</c:v>
                </c:pt>
                <c:pt idx="13948">
                  <c:v>40613</c:v>
                </c:pt>
                <c:pt idx="13949">
                  <c:v>40614</c:v>
                </c:pt>
                <c:pt idx="13950">
                  <c:v>40615</c:v>
                </c:pt>
                <c:pt idx="13951">
                  <c:v>40616</c:v>
                </c:pt>
                <c:pt idx="13952">
                  <c:v>40617</c:v>
                </c:pt>
                <c:pt idx="13953">
                  <c:v>40618</c:v>
                </c:pt>
                <c:pt idx="13954">
                  <c:v>40619</c:v>
                </c:pt>
                <c:pt idx="13955">
                  <c:v>40620</c:v>
                </c:pt>
                <c:pt idx="13956">
                  <c:v>40621</c:v>
                </c:pt>
                <c:pt idx="13957">
                  <c:v>40622</c:v>
                </c:pt>
                <c:pt idx="13958">
                  <c:v>40623</c:v>
                </c:pt>
                <c:pt idx="13959">
                  <c:v>40624</c:v>
                </c:pt>
                <c:pt idx="13960">
                  <c:v>40625</c:v>
                </c:pt>
                <c:pt idx="13961">
                  <c:v>40626</c:v>
                </c:pt>
                <c:pt idx="13962">
                  <c:v>40627</c:v>
                </c:pt>
                <c:pt idx="13963">
                  <c:v>40628</c:v>
                </c:pt>
                <c:pt idx="13964">
                  <c:v>40629</c:v>
                </c:pt>
                <c:pt idx="13965">
                  <c:v>40630</c:v>
                </c:pt>
                <c:pt idx="13966">
                  <c:v>40631</c:v>
                </c:pt>
                <c:pt idx="13967">
                  <c:v>40632</c:v>
                </c:pt>
                <c:pt idx="13968">
                  <c:v>40633</c:v>
                </c:pt>
                <c:pt idx="13969">
                  <c:v>40634</c:v>
                </c:pt>
                <c:pt idx="13970">
                  <c:v>40635</c:v>
                </c:pt>
                <c:pt idx="13971">
                  <c:v>40636</c:v>
                </c:pt>
                <c:pt idx="13972">
                  <c:v>40637</c:v>
                </c:pt>
                <c:pt idx="13973">
                  <c:v>40638</c:v>
                </c:pt>
                <c:pt idx="13974">
                  <c:v>40639</c:v>
                </c:pt>
                <c:pt idx="13975">
                  <c:v>40640</c:v>
                </c:pt>
                <c:pt idx="13976">
                  <c:v>40641</c:v>
                </c:pt>
                <c:pt idx="13977">
                  <c:v>40642</c:v>
                </c:pt>
                <c:pt idx="13978">
                  <c:v>40643</c:v>
                </c:pt>
                <c:pt idx="13979">
                  <c:v>40644</c:v>
                </c:pt>
                <c:pt idx="13980">
                  <c:v>40645</c:v>
                </c:pt>
                <c:pt idx="13981">
                  <c:v>40646</c:v>
                </c:pt>
                <c:pt idx="13982">
                  <c:v>40647</c:v>
                </c:pt>
                <c:pt idx="13983">
                  <c:v>40648</c:v>
                </c:pt>
                <c:pt idx="13984">
                  <c:v>40649</c:v>
                </c:pt>
                <c:pt idx="13985">
                  <c:v>40650</c:v>
                </c:pt>
                <c:pt idx="13986">
                  <c:v>40651</c:v>
                </c:pt>
                <c:pt idx="13987">
                  <c:v>40652</c:v>
                </c:pt>
                <c:pt idx="13988">
                  <c:v>40653</c:v>
                </c:pt>
                <c:pt idx="13989">
                  <c:v>40654</c:v>
                </c:pt>
                <c:pt idx="13990">
                  <c:v>40655</c:v>
                </c:pt>
                <c:pt idx="13991">
                  <c:v>40656</c:v>
                </c:pt>
                <c:pt idx="13992">
                  <c:v>40657</c:v>
                </c:pt>
                <c:pt idx="13993">
                  <c:v>40658</c:v>
                </c:pt>
                <c:pt idx="13994">
                  <c:v>40659</c:v>
                </c:pt>
                <c:pt idx="13995">
                  <c:v>40660</c:v>
                </c:pt>
                <c:pt idx="13996">
                  <c:v>40661</c:v>
                </c:pt>
                <c:pt idx="13997">
                  <c:v>40662</c:v>
                </c:pt>
                <c:pt idx="13998">
                  <c:v>40663</c:v>
                </c:pt>
                <c:pt idx="13999">
                  <c:v>40664</c:v>
                </c:pt>
                <c:pt idx="14000">
                  <c:v>40665</c:v>
                </c:pt>
                <c:pt idx="14001">
                  <c:v>40666</c:v>
                </c:pt>
                <c:pt idx="14002">
                  <c:v>40667</c:v>
                </c:pt>
                <c:pt idx="14003">
                  <c:v>40668</c:v>
                </c:pt>
                <c:pt idx="14004">
                  <c:v>40669</c:v>
                </c:pt>
                <c:pt idx="14005">
                  <c:v>40670</c:v>
                </c:pt>
                <c:pt idx="14006">
                  <c:v>40671</c:v>
                </c:pt>
                <c:pt idx="14007">
                  <c:v>40672</c:v>
                </c:pt>
                <c:pt idx="14008">
                  <c:v>40673</c:v>
                </c:pt>
                <c:pt idx="14009">
                  <c:v>40674</c:v>
                </c:pt>
                <c:pt idx="14010">
                  <c:v>40675</c:v>
                </c:pt>
                <c:pt idx="14011">
                  <c:v>40676</c:v>
                </c:pt>
                <c:pt idx="14012">
                  <c:v>40677</c:v>
                </c:pt>
                <c:pt idx="14013">
                  <c:v>40678</c:v>
                </c:pt>
                <c:pt idx="14014">
                  <c:v>40679</c:v>
                </c:pt>
                <c:pt idx="14015">
                  <c:v>40680</c:v>
                </c:pt>
                <c:pt idx="14016">
                  <c:v>40681</c:v>
                </c:pt>
                <c:pt idx="14017">
                  <c:v>40682</c:v>
                </c:pt>
                <c:pt idx="14018">
                  <c:v>40683</c:v>
                </c:pt>
                <c:pt idx="14019">
                  <c:v>40684</c:v>
                </c:pt>
                <c:pt idx="14020">
                  <c:v>40685</c:v>
                </c:pt>
                <c:pt idx="14021">
                  <c:v>40686</c:v>
                </c:pt>
                <c:pt idx="14022">
                  <c:v>40687</c:v>
                </c:pt>
                <c:pt idx="14023">
                  <c:v>40688</c:v>
                </c:pt>
                <c:pt idx="14024">
                  <c:v>40689</c:v>
                </c:pt>
                <c:pt idx="14025">
                  <c:v>40690</c:v>
                </c:pt>
                <c:pt idx="14026">
                  <c:v>40691</c:v>
                </c:pt>
                <c:pt idx="14027">
                  <c:v>40692</c:v>
                </c:pt>
                <c:pt idx="14028">
                  <c:v>40693</c:v>
                </c:pt>
                <c:pt idx="14029">
                  <c:v>40694</c:v>
                </c:pt>
                <c:pt idx="14030">
                  <c:v>40695</c:v>
                </c:pt>
                <c:pt idx="14031">
                  <c:v>40696</c:v>
                </c:pt>
                <c:pt idx="14032">
                  <c:v>40697</c:v>
                </c:pt>
                <c:pt idx="14033">
                  <c:v>40698</c:v>
                </c:pt>
                <c:pt idx="14034">
                  <c:v>40699</c:v>
                </c:pt>
                <c:pt idx="14035">
                  <c:v>40700</c:v>
                </c:pt>
                <c:pt idx="14036">
                  <c:v>40701</c:v>
                </c:pt>
                <c:pt idx="14037">
                  <c:v>40702</c:v>
                </c:pt>
                <c:pt idx="14038">
                  <c:v>40703</c:v>
                </c:pt>
                <c:pt idx="14039">
                  <c:v>40704</c:v>
                </c:pt>
                <c:pt idx="14040">
                  <c:v>40705</c:v>
                </c:pt>
                <c:pt idx="14041">
                  <c:v>40706</c:v>
                </c:pt>
                <c:pt idx="14042">
                  <c:v>40707</c:v>
                </c:pt>
                <c:pt idx="14043">
                  <c:v>40708</c:v>
                </c:pt>
                <c:pt idx="14044">
                  <c:v>40709</c:v>
                </c:pt>
                <c:pt idx="14045">
                  <c:v>40710</c:v>
                </c:pt>
                <c:pt idx="14046">
                  <c:v>40711</c:v>
                </c:pt>
                <c:pt idx="14047">
                  <c:v>40712</c:v>
                </c:pt>
                <c:pt idx="14048">
                  <c:v>40713</c:v>
                </c:pt>
                <c:pt idx="14049">
                  <c:v>40714</c:v>
                </c:pt>
                <c:pt idx="14050">
                  <c:v>40715</c:v>
                </c:pt>
                <c:pt idx="14051">
                  <c:v>40716</c:v>
                </c:pt>
                <c:pt idx="14052">
                  <c:v>40717</c:v>
                </c:pt>
                <c:pt idx="14053">
                  <c:v>40718</c:v>
                </c:pt>
                <c:pt idx="14054">
                  <c:v>40719</c:v>
                </c:pt>
                <c:pt idx="14055">
                  <c:v>40720</c:v>
                </c:pt>
                <c:pt idx="14056">
                  <c:v>40721</c:v>
                </c:pt>
                <c:pt idx="14057">
                  <c:v>40722</c:v>
                </c:pt>
                <c:pt idx="14058">
                  <c:v>40723</c:v>
                </c:pt>
                <c:pt idx="14059">
                  <c:v>40724</c:v>
                </c:pt>
                <c:pt idx="14060">
                  <c:v>40725</c:v>
                </c:pt>
                <c:pt idx="14061">
                  <c:v>40726</c:v>
                </c:pt>
                <c:pt idx="14062">
                  <c:v>40727</c:v>
                </c:pt>
                <c:pt idx="14063">
                  <c:v>40728</c:v>
                </c:pt>
                <c:pt idx="14064">
                  <c:v>40729</c:v>
                </c:pt>
                <c:pt idx="14065">
                  <c:v>40730</c:v>
                </c:pt>
                <c:pt idx="14066">
                  <c:v>40731</c:v>
                </c:pt>
                <c:pt idx="14067">
                  <c:v>40732</c:v>
                </c:pt>
                <c:pt idx="14068">
                  <c:v>40733</c:v>
                </c:pt>
                <c:pt idx="14069">
                  <c:v>40734</c:v>
                </c:pt>
                <c:pt idx="14070">
                  <c:v>40735</c:v>
                </c:pt>
                <c:pt idx="14071">
                  <c:v>40736</c:v>
                </c:pt>
                <c:pt idx="14072">
                  <c:v>40737</c:v>
                </c:pt>
                <c:pt idx="14073">
                  <c:v>40738</c:v>
                </c:pt>
                <c:pt idx="14074">
                  <c:v>40739</c:v>
                </c:pt>
                <c:pt idx="14075">
                  <c:v>40740</c:v>
                </c:pt>
                <c:pt idx="14076">
                  <c:v>40741</c:v>
                </c:pt>
                <c:pt idx="14077">
                  <c:v>40742</c:v>
                </c:pt>
                <c:pt idx="14078">
                  <c:v>40743</c:v>
                </c:pt>
                <c:pt idx="14079">
                  <c:v>40744</c:v>
                </c:pt>
                <c:pt idx="14080">
                  <c:v>40745</c:v>
                </c:pt>
                <c:pt idx="14081">
                  <c:v>40746</c:v>
                </c:pt>
                <c:pt idx="14082">
                  <c:v>40747</c:v>
                </c:pt>
                <c:pt idx="14083">
                  <c:v>40748</c:v>
                </c:pt>
                <c:pt idx="14084">
                  <c:v>40749</c:v>
                </c:pt>
                <c:pt idx="14085">
                  <c:v>40750</c:v>
                </c:pt>
                <c:pt idx="14086">
                  <c:v>40751</c:v>
                </c:pt>
                <c:pt idx="14087">
                  <c:v>40752</c:v>
                </c:pt>
                <c:pt idx="14088">
                  <c:v>40753</c:v>
                </c:pt>
                <c:pt idx="14089">
                  <c:v>40754</c:v>
                </c:pt>
                <c:pt idx="14090">
                  <c:v>40755</c:v>
                </c:pt>
                <c:pt idx="14091">
                  <c:v>40756</c:v>
                </c:pt>
                <c:pt idx="14092">
                  <c:v>40757</c:v>
                </c:pt>
                <c:pt idx="14093">
                  <c:v>40758</c:v>
                </c:pt>
                <c:pt idx="14094">
                  <c:v>40759</c:v>
                </c:pt>
                <c:pt idx="14095">
                  <c:v>40760</c:v>
                </c:pt>
                <c:pt idx="14096">
                  <c:v>40761</c:v>
                </c:pt>
                <c:pt idx="14097">
                  <c:v>40762</c:v>
                </c:pt>
                <c:pt idx="14098">
                  <c:v>40763</c:v>
                </c:pt>
                <c:pt idx="14099">
                  <c:v>40764</c:v>
                </c:pt>
                <c:pt idx="14100">
                  <c:v>40765</c:v>
                </c:pt>
                <c:pt idx="14101">
                  <c:v>40766</c:v>
                </c:pt>
                <c:pt idx="14102">
                  <c:v>40767</c:v>
                </c:pt>
                <c:pt idx="14103">
                  <c:v>40768</c:v>
                </c:pt>
                <c:pt idx="14104">
                  <c:v>40769</c:v>
                </c:pt>
                <c:pt idx="14105">
                  <c:v>40770</c:v>
                </c:pt>
                <c:pt idx="14106">
                  <c:v>40771</c:v>
                </c:pt>
                <c:pt idx="14107">
                  <c:v>40772</c:v>
                </c:pt>
                <c:pt idx="14108">
                  <c:v>40773</c:v>
                </c:pt>
                <c:pt idx="14109">
                  <c:v>40774</c:v>
                </c:pt>
                <c:pt idx="14110">
                  <c:v>40775</c:v>
                </c:pt>
                <c:pt idx="14111">
                  <c:v>40776</c:v>
                </c:pt>
                <c:pt idx="14112">
                  <c:v>40777</c:v>
                </c:pt>
                <c:pt idx="14113">
                  <c:v>40778</c:v>
                </c:pt>
                <c:pt idx="14114">
                  <c:v>40779</c:v>
                </c:pt>
                <c:pt idx="14115">
                  <c:v>40780</c:v>
                </c:pt>
                <c:pt idx="14116">
                  <c:v>40781</c:v>
                </c:pt>
                <c:pt idx="14117">
                  <c:v>40782</c:v>
                </c:pt>
                <c:pt idx="14118">
                  <c:v>40783</c:v>
                </c:pt>
                <c:pt idx="14119">
                  <c:v>40784</c:v>
                </c:pt>
                <c:pt idx="14120">
                  <c:v>40785</c:v>
                </c:pt>
                <c:pt idx="14121">
                  <c:v>40786</c:v>
                </c:pt>
                <c:pt idx="14122">
                  <c:v>40787</c:v>
                </c:pt>
                <c:pt idx="14123">
                  <c:v>40788</c:v>
                </c:pt>
                <c:pt idx="14124">
                  <c:v>40789</c:v>
                </c:pt>
                <c:pt idx="14125">
                  <c:v>40790</c:v>
                </c:pt>
                <c:pt idx="14126">
                  <c:v>40791</c:v>
                </c:pt>
                <c:pt idx="14127">
                  <c:v>40792</c:v>
                </c:pt>
                <c:pt idx="14128">
                  <c:v>40793</c:v>
                </c:pt>
                <c:pt idx="14129">
                  <c:v>40794</c:v>
                </c:pt>
                <c:pt idx="14130">
                  <c:v>40795</c:v>
                </c:pt>
                <c:pt idx="14131">
                  <c:v>40796</c:v>
                </c:pt>
                <c:pt idx="14132">
                  <c:v>40797</c:v>
                </c:pt>
                <c:pt idx="14133">
                  <c:v>40798</c:v>
                </c:pt>
                <c:pt idx="14134">
                  <c:v>40799</c:v>
                </c:pt>
                <c:pt idx="14135">
                  <c:v>40800</c:v>
                </c:pt>
                <c:pt idx="14136">
                  <c:v>40801</c:v>
                </c:pt>
                <c:pt idx="14137">
                  <c:v>40802</c:v>
                </c:pt>
                <c:pt idx="14138">
                  <c:v>40803</c:v>
                </c:pt>
                <c:pt idx="14139">
                  <c:v>40804</c:v>
                </c:pt>
                <c:pt idx="14140">
                  <c:v>40805</c:v>
                </c:pt>
                <c:pt idx="14141">
                  <c:v>40806</c:v>
                </c:pt>
                <c:pt idx="14142">
                  <c:v>40807</c:v>
                </c:pt>
                <c:pt idx="14143">
                  <c:v>40808</c:v>
                </c:pt>
                <c:pt idx="14144">
                  <c:v>40809</c:v>
                </c:pt>
                <c:pt idx="14145">
                  <c:v>40810</c:v>
                </c:pt>
                <c:pt idx="14146">
                  <c:v>40811</c:v>
                </c:pt>
                <c:pt idx="14147">
                  <c:v>40812</c:v>
                </c:pt>
                <c:pt idx="14148">
                  <c:v>40813</c:v>
                </c:pt>
                <c:pt idx="14149">
                  <c:v>40814</c:v>
                </c:pt>
                <c:pt idx="14150">
                  <c:v>40815</c:v>
                </c:pt>
                <c:pt idx="14151">
                  <c:v>40816</c:v>
                </c:pt>
                <c:pt idx="14152">
                  <c:v>40817</c:v>
                </c:pt>
                <c:pt idx="14153">
                  <c:v>40818</c:v>
                </c:pt>
                <c:pt idx="14154">
                  <c:v>40819</c:v>
                </c:pt>
                <c:pt idx="14155">
                  <c:v>40820</c:v>
                </c:pt>
                <c:pt idx="14156">
                  <c:v>40821</c:v>
                </c:pt>
                <c:pt idx="14157">
                  <c:v>40822</c:v>
                </c:pt>
                <c:pt idx="14158">
                  <c:v>40823</c:v>
                </c:pt>
                <c:pt idx="14159">
                  <c:v>40824</c:v>
                </c:pt>
                <c:pt idx="14160">
                  <c:v>40825</c:v>
                </c:pt>
                <c:pt idx="14161">
                  <c:v>40826</c:v>
                </c:pt>
                <c:pt idx="14162">
                  <c:v>40827</c:v>
                </c:pt>
                <c:pt idx="14163">
                  <c:v>40828</c:v>
                </c:pt>
                <c:pt idx="14164">
                  <c:v>40829</c:v>
                </c:pt>
                <c:pt idx="14165">
                  <c:v>40830</c:v>
                </c:pt>
                <c:pt idx="14166">
                  <c:v>40831</c:v>
                </c:pt>
                <c:pt idx="14167">
                  <c:v>40832</c:v>
                </c:pt>
                <c:pt idx="14168">
                  <c:v>40833</c:v>
                </c:pt>
                <c:pt idx="14169">
                  <c:v>40834</c:v>
                </c:pt>
                <c:pt idx="14170">
                  <c:v>40835</c:v>
                </c:pt>
                <c:pt idx="14171">
                  <c:v>40836</c:v>
                </c:pt>
                <c:pt idx="14172">
                  <c:v>40837</c:v>
                </c:pt>
                <c:pt idx="14173">
                  <c:v>40838</c:v>
                </c:pt>
                <c:pt idx="14174">
                  <c:v>40839</c:v>
                </c:pt>
                <c:pt idx="14175">
                  <c:v>40840</c:v>
                </c:pt>
                <c:pt idx="14176">
                  <c:v>40841</c:v>
                </c:pt>
                <c:pt idx="14177">
                  <c:v>40842</c:v>
                </c:pt>
                <c:pt idx="14178">
                  <c:v>40843</c:v>
                </c:pt>
                <c:pt idx="14179">
                  <c:v>40844</c:v>
                </c:pt>
                <c:pt idx="14180">
                  <c:v>40845</c:v>
                </c:pt>
                <c:pt idx="14181">
                  <c:v>40846</c:v>
                </c:pt>
                <c:pt idx="14182">
                  <c:v>40847</c:v>
                </c:pt>
                <c:pt idx="14183">
                  <c:v>40848</c:v>
                </c:pt>
                <c:pt idx="14184">
                  <c:v>40849</c:v>
                </c:pt>
                <c:pt idx="14185">
                  <c:v>40850</c:v>
                </c:pt>
                <c:pt idx="14186">
                  <c:v>40851</c:v>
                </c:pt>
                <c:pt idx="14187">
                  <c:v>40852</c:v>
                </c:pt>
                <c:pt idx="14188">
                  <c:v>40853</c:v>
                </c:pt>
                <c:pt idx="14189">
                  <c:v>40854</c:v>
                </c:pt>
                <c:pt idx="14190">
                  <c:v>40855</c:v>
                </c:pt>
                <c:pt idx="14191">
                  <c:v>40856</c:v>
                </c:pt>
                <c:pt idx="14192">
                  <c:v>40857</c:v>
                </c:pt>
                <c:pt idx="14193">
                  <c:v>40858</c:v>
                </c:pt>
                <c:pt idx="14194">
                  <c:v>40859</c:v>
                </c:pt>
                <c:pt idx="14195">
                  <c:v>40860</c:v>
                </c:pt>
                <c:pt idx="14196">
                  <c:v>40861</c:v>
                </c:pt>
                <c:pt idx="14197">
                  <c:v>40862</c:v>
                </c:pt>
                <c:pt idx="14198">
                  <c:v>40863</c:v>
                </c:pt>
                <c:pt idx="14199">
                  <c:v>40864</c:v>
                </c:pt>
                <c:pt idx="14200">
                  <c:v>40865</c:v>
                </c:pt>
                <c:pt idx="14201">
                  <c:v>40866</c:v>
                </c:pt>
                <c:pt idx="14202">
                  <c:v>40867</c:v>
                </c:pt>
                <c:pt idx="14203">
                  <c:v>40868</c:v>
                </c:pt>
                <c:pt idx="14204">
                  <c:v>40869</c:v>
                </c:pt>
                <c:pt idx="14205">
                  <c:v>40870</c:v>
                </c:pt>
                <c:pt idx="14206">
                  <c:v>40871</c:v>
                </c:pt>
                <c:pt idx="14207">
                  <c:v>40872</c:v>
                </c:pt>
                <c:pt idx="14208">
                  <c:v>40873</c:v>
                </c:pt>
                <c:pt idx="14209">
                  <c:v>40874</c:v>
                </c:pt>
                <c:pt idx="14210">
                  <c:v>40875</c:v>
                </c:pt>
                <c:pt idx="14211">
                  <c:v>40876</c:v>
                </c:pt>
                <c:pt idx="14212">
                  <c:v>40877</c:v>
                </c:pt>
                <c:pt idx="14213">
                  <c:v>40878</c:v>
                </c:pt>
                <c:pt idx="14214">
                  <c:v>40879</c:v>
                </c:pt>
                <c:pt idx="14215">
                  <c:v>40880</c:v>
                </c:pt>
                <c:pt idx="14216">
                  <c:v>40881</c:v>
                </c:pt>
                <c:pt idx="14217">
                  <c:v>40882</c:v>
                </c:pt>
                <c:pt idx="14218">
                  <c:v>40883</c:v>
                </c:pt>
                <c:pt idx="14219">
                  <c:v>40884</c:v>
                </c:pt>
                <c:pt idx="14220">
                  <c:v>40885</c:v>
                </c:pt>
                <c:pt idx="14221">
                  <c:v>40886</c:v>
                </c:pt>
                <c:pt idx="14222">
                  <c:v>40887</c:v>
                </c:pt>
                <c:pt idx="14223">
                  <c:v>40888</c:v>
                </c:pt>
                <c:pt idx="14224">
                  <c:v>40889</c:v>
                </c:pt>
                <c:pt idx="14225">
                  <c:v>40890</c:v>
                </c:pt>
                <c:pt idx="14226">
                  <c:v>40891</c:v>
                </c:pt>
                <c:pt idx="14227">
                  <c:v>40892</c:v>
                </c:pt>
                <c:pt idx="14228">
                  <c:v>40893</c:v>
                </c:pt>
                <c:pt idx="14229">
                  <c:v>40894</c:v>
                </c:pt>
                <c:pt idx="14230">
                  <c:v>40895</c:v>
                </c:pt>
                <c:pt idx="14231">
                  <c:v>40896</c:v>
                </c:pt>
                <c:pt idx="14232">
                  <c:v>40897</c:v>
                </c:pt>
                <c:pt idx="14233">
                  <c:v>40898</c:v>
                </c:pt>
                <c:pt idx="14234">
                  <c:v>40899</c:v>
                </c:pt>
                <c:pt idx="14235">
                  <c:v>40900</c:v>
                </c:pt>
                <c:pt idx="14236">
                  <c:v>40901</c:v>
                </c:pt>
                <c:pt idx="14237">
                  <c:v>40902</c:v>
                </c:pt>
                <c:pt idx="14238">
                  <c:v>40903</c:v>
                </c:pt>
                <c:pt idx="14239">
                  <c:v>40904</c:v>
                </c:pt>
                <c:pt idx="14240">
                  <c:v>40905</c:v>
                </c:pt>
                <c:pt idx="14241">
                  <c:v>40906</c:v>
                </c:pt>
                <c:pt idx="14242">
                  <c:v>40907</c:v>
                </c:pt>
                <c:pt idx="14243">
                  <c:v>40908</c:v>
                </c:pt>
                <c:pt idx="14244">
                  <c:v>40909</c:v>
                </c:pt>
                <c:pt idx="14245">
                  <c:v>40910</c:v>
                </c:pt>
                <c:pt idx="14246">
                  <c:v>40911</c:v>
                </c:pt>
                <c:pt idx="14247">
                  <c:v>40912</c:v>
                </c:pt>
                <c:pt idx="14248">
                  <c:v>40913</c:v>
                </c:pt>
                <c:pt idx="14249">
                  <c:v>40914</c:v>
                </c:pt>
                <c:pt idx="14250">
                  <c:v>40915</c:v>
                </c:pt>
                <c:pt idx="14251">
                  <c:v>40916</c:v>
                </c:pt>
                <c:pt idx="14252">
                  <c:v>40917</c:v>
                </c:pt>
                <c:pt idx="14253">
                  <c:v>40918</c:v>
                </c:pt>
                <c:pt idx="14254">
                  <c:v>40919</c:v>
                </c:pt>
                <c:pt idx="14255">
                  <c:v>40920</c:v>
                </c:pt>
                <c:pt idx="14256">
                  <c:v>40921</c:v>
                </c:pt>
                <c:pt idx="14257">
                  <c:v>40922</c:v>
                </c:pt>
                <c:pt idx="14258">
                  <c:v>40923</c:v>
                </c:pt>
                <c:pt idx="14259">
                  <c:v>40924</c:v>
                </c:pt>
                <c:pt idx="14260">
                  <c:v>40925</c:v>
                </c:pt>
                <c:pt idx="14261">
                  <c:v>40926</c:v>
                </c:pt>
                <c:pt idx="14262">
                  <c:v>40927</c:v>
                </c:pt>
                <c:pt idx="14263">
                  <c:v>40928</c:v>
                </c:pt>
                <c:pt idx="14264">
                  <c:v>40929</c:v>
                </c:pt>
                <c:pt idx="14265">
                  <c:v>40930</c:v>
                </c:pt>
                <c:pt idx="14266">
                  <c:v>40931</c:v>
                </c:pt>
                <c:pt idx="14267">
                  <c:v>40932</c:v>
                </c:pt>
                <c:pt idx="14268">
                  <c:v>40933</c:v>
                </c:pt>
                <c:pt idx="14269">
                  <c:v>40934</c:v>
                </c:pt>
                <c:pt idx="14270">
                  <c:v>40935</c:v>
                </c:pt>
                <c:pt idx="14271">
                  <c:v>40936</c:v>
                </c:pt>
                <c:pt idx="14272">
                  <c:v>40937</c:v>
                </c:pt>
                <c:pt idx="14273">
                  <c:v>40938</c:v>
                </c:pt>
                <c:pt idx="14274">
                  <c:v>40939</c:v>
                </c:pt>
                <c:pt idx="14275">
                  <c:v>40940</c:v>
                </c:pt>
                <c:pt idx="14276">
                  <c:v>40941</c:v>
                </c:pt>
                <c:pt idx="14277">
                  <c:v>40942</c:v>
                </c:pt>
                <c:pt idx="14278">
                  <c:v>40943</c:v>
                </c:pt>
                <c:pt idx="14279">
                  <c:v>40944</c:v>
                </c:pt>
                <c:pt idx="14280">
                  <c:v>40945</c:v>
                </c:pt>
                <c:pt idx="14281">
                  <c:v>40946</c:v>
                </c:pt>
                <c:pt idx="14282">
                  <c:v>40947</c:v>
                </c:pt>
                <c:pt idx="14283">
                  <c:v>40948</c:v>
                </c:pt>
                <c:pt idx="14284">
                  <c:v>40949</c:v>
                </c:pt>
                <c:pt idx="14285">
                  <c:v>40950</c:v>
                </c:pt>
                <c:pt idx="14286">
                  <c:v>40951</c:v>
                </c:pt>
                <c:pt idx="14287">
                  <c:v>40952</c:v>
                </c:pt>
                <c:pt idx="14288">
                  <c:v>40953</c:v>
                </c:pt>
                <c:pt idx="14289">
                  <c:v>40954</c:v>
                </c:pt>
                <c:pt idx="14290">
                  <c:v>40955</c:v>
                </c:pt>
                <c:pt idx="14291">
                  <c:v>40956</c:v>
                </c:pt>
                <c:pt idx="14292">
                  <c:v>40957</c:v>
                </c:pt>
                <c:pt idx="14293">
                  <c:v>40958</c:v>
                </c:pt>
                <c:pt idx="14294">
                  <c:v>40959</c:v>
                </c:pt>
                <c:pt idx="14295">
                  <c:v>40960</c:v>
                </c:pt>
                <c:pt idx="14296">
                  <c:v>40961</c:v>
                </c:pt>
                <c:pt idx="14297">
                  <c:v>40962</c:v>
                </c:pt>
                <c:pt idx="14298">
                  <c:v>40963</c:v>
                </c:pt>
                <c:pt idx="14299">
                  <c:v>40964</c:v>
                </c:pt>
                <c:pt idx="14300">
                  <c:v>40965</c:v>
                </c:pt>
                <c:pt idx="14301">
                  <c:v>40966</c:v>
                </c:pt>
                <c:pt idx="14302">
                  <c:v>40967</c:v>
                </c:pt>
                <c:pt idx="14303">
                  <c:v>40968</c:v>
                </c:pt>
                <c:pt idx="14304">
                  <c:v>40969</c:v>
                </c:pt>
                <c:pt idx="14305">
                  <c:v>40970</c:v>
                </c:pt>
                <c:pt idx="14306">
                  <c:v>40971</c:v>
                </c:pt>
                <c:pt idx="14307">
                  <c:v>40972</c:v>
                </c:pt>
                <c:pt idx="14308">
                  <c:v>40973</c:v>
                </c:pt>
                <c:pt idx="14309">
                  <c:v>40974</c:v>
                </c:pt>
                <c:pt idx="14310">
                  <c:v>40975</c:v>
                </c:pt>
                <c:pt idx="14311">
                  <c:v>40976</c:v>
                </c:pt>
                <c:pt idx="14312">
                  <c:v>40977</c:v>
                </c:pt>
                <c:pt idx="14313">
                  <c:v>40978</c:v>
                </c:pt>
                <c:pt idx="14314">
                  <c:v>40979</c:v>
                </c:pt>
                <c:pt idx="14315">
                  <c:v>40980</c:v>
                </c:pt>
                <c:pt idx="14316">
                  <c:v>40981</c:v>
                </c:pt>
                <c:pt idx="14317">
                  <c:v>40982</c:v>
                </c:pt>
                <c:pt idx="14318">
                  <c:v>40983</c:v>
                </c:pt>
                <c:pt idx="14319">
                  <c:v>40984</c:v>
                </c:pt>
                <c:pt idx="14320">
                  <c:v>40985</c:v>
                </c:pt>
                <c:pt idx="14321">
                  <c:v>40986</c:v>
                </c:pt>
                <c:pt idx="14322">
                  <c:v>40987</c:v>
                </c:pt>
                <c:pt idx="14323">
                  <c:v>40988</c:v>
                </c:pt>
                <c:pt idx="14324">
                  <c:v>40989</c:v>
                </c:pt>
                <c:pt idx="14325">
                  <c:v>40990</c:v>
                </c:pt>
                <c:pt idx="14326">
                  <c:v>40991</c:v>
                </c:pt>
                <c:pt idx="14327">
                  <c:v>40992</c:v>
                </c:pt>
                <c:pt idx="14328">
                  <c:v>40993</c:v>
                </c:pt>
                <c:pt idx="14329">
                  <c:v>40994</c:v>
                </c:pt>
                <c:pt idx="14330">
                  <c:v>40995</c:v>
                </c:pt>
                <c:pt idx="14331">
                  <c:v>40996</c:v>
                </c:pt>
                <c:pt idx="14332">
                  <c:v>40997</c:v>
                </c:pt>
                <c:pt idx="14333">
                  <c:v>40998</c:v>
                </c:pt>
                <c:pt idx="14334">
                  <c:v>40999</c:v>
                </c:pt>
                <c:pt idx="14335">
                  <c:v>41000</c:v>
                </c:pt>
                <c:pt idx="14336">
                  <c:v>41001</c:v>
                </c:pt>
                <c:pt idx="14337">
                  <c:v>41002</c:v>
                </c:pt>
                <c:pt idx="14338">
                  <c:v>41003</c:v>
                </c:pt>
                <c:pt idx="14339">
                  <c:v>41004</c:v>
                </c:pt>
                <c:pt idx="14340">
                  <c:v>41005</c:v>
                </c:pt>
                <c:pt idx="14341">
                  <c:v>41006</c:v>
                </c:pt>
                <c:pt idx="14342">
                  <c:v>41007</c:v>
                </c:pt>
                <c:pt idx="14343">
                  <c:v>41008</c:v>
                </c:pt>
                <c:pt idx="14344">
                  <c:v>41009</c:v>
                </c:pt>
                <c:pt idx="14345">
                  <c:v>41010</c:v>
                </c:pt>
                <c:pt idx="14346">
                  <c:v>41011</c:v>
                </c:pt>
                <c:pt idx="14347">
                  <c:v>41012</c:v>
                </c:pt>
                <c:pt idx="14348">
                  <c:v>41013</c:v>
                </c:pt>
                <c:pt idx="14349">
                  <c:v>41014</c:v>
                </c:pt>
                <c:pt idx="14350">
                  <c:v>41015</c:v>
                </c:pt>
                <c:pt idx="14351">
                  <c:v>41016</c:v>
                </c:pt>
                <c:pt idx="14352">
                  <c:v>41017</c:v>
                </c:pt>
                <c:pt idx="14353">
                  <c:v>41018</c:v>
                </c:pt>
                <c:pt idx="14354">
                  <c:v>41019</c:v>
                </c:pt>
                <c:pt idx="14355">
                  <c:v>41020</c:v>
                </c:pt>
                <c:pt idx="14356">
                  <c:v>41021</c:v>
                </c:pt>
                <c:pt idx="14357">
                  <c:v>41022</c:v>
                </c:pt>
                <c:pt idx="14358">
                  <c:v>41023</c:v>
                </c:pt>
                <c:pt idx="14359">
                  <c:v>41024</c:v>
                </c:pt>
                <c:pt idx="14360">
                  <c:v>41025</c:v>
                </c:pt>
                <c:pt idx="14361">
                  <c:v>41026</c:v>
                </c:pt>
                <c:pt idx="14362">
                  <c:v>41027</c:v>
                </c:pt>
                <c:pt idx="14363">
                  <c:v>41028</c:v>
                </c:pt>
                <c:pt idx="14364">
                  <c:v>41029</c:v>
                </c:pt>
                <c:pt idx="14365">
                  <c:v>41030</c:v>
                </c:pt>
                <c:pt idx="14366">
                  <c:v>41031</c:v>
                </c:pt>
                <c:pt idx="14367">
                  <c:v>41032</c:v>
                </c:pt>
                <c:pt idx="14368">
                  <c:v>41033</c:v>
                </c:pt>
                <c:pt idx="14369">
                  <c:v>41034</c:v>
                </c:pt>
                <c:pt idx="14370">
                  <c:v>41035</c:v>
                </c:pt>
                <c:pt idx="14371">
                  <c:v>41036</c:v>
                </c:pt>
                <c:pt idx="14372">
                  <c:v>41037</c:v>
                </c:pt>
                <c:pt idx="14373">
                  <c:v>41038</c:v>
                </c:pt>
                <c:pt idx="14374">
                  <c:v>41039</c:v>
                </c:pt>
                <c:pt idx="14375">
                  <c:v>41040</c:v>
                </c:pt>
                <c:pt idx="14376">
                  <c:v>41041</c:v>
                </c:pt>
                <c:pt idx="14377">
                  <c:v>41042</c:v>
                </c:pt>
                <c:pt idx="14378">
                  <c:v>41043</c:v>
                </c:pt>
                <c:pt idx="14379">
                  <c:v>41044</c:v>
                </c:pt>
                <c:pt idx="14380">
                  <c:v>41045</c:v>
                </c:pt>
                <c:pt idx="14381">
                  <c:v>41046</c:v>
                </c:pt>
                <c:pt idx="14382">
                  <c:v>41047</c:v>
                </c:pt>
                <c:pt idx="14383">
                  <c:v>41048</c:v>
                </c:pt>
                <c:pt idx="14384">
                  <c:v>41049</c:v>
                </c:pt>
                <c:pt idx="14385">
                  <c:v>41050</c:v>
                </c:pt>
                <c:pt idx="14386">
                  <c:v>41051</c:v>
                </c:pt>
                <c:pt idx="14387">
                  <c:v>41052</c:v>
                </c:pt>
                <c:pt idx="14388">
                  <c:v>41053</c:v>
                </c:pt>
                <c:pt idx="14389">
                  <c:v>41054</c:v>
                </c:pt>
                <c:pt idx="14390">
                  <c:v>41055</c:v>
                </c:pt>
                <c:pt idx="14391">
                  <c:v>41056</c:v>
                </c:pt>
                <c:pt idx="14392">
                  <c:v>41057</c:v>
                </c:pt>
                <c:pt idx="14393">
                  <c:v>41058</c:v>
                </c:pt>
                <c:pt idx="14394">
                  <c:v>41059</c:v>
                </c:pt>
                <c:pt idx="14395">
                  <c:v>41060</c:v>
                </c:pt>
                <c:pt idx="14396">
                  <c:v>41061</c:v>
                </c:pt>
                <c:pt idx="14397">
                  <c:v>41062</c:v>
                </c:pt>
                <c:pt idx="14398">
                  <c:v>41063</c:v>
                </c:pt>
                <c:pt idx="14399">
                  <c:v>41064</c:v>
                </c:pt>
                <c:pt idx="14400">
                  <c:v>41065</c:v>
                </c:pt>
                <c:pt idx="14401">
                  <c:v>41066</c:v>
                </c:pt>
                <c:pt idx="14402">
                  <c:v>41067</c:v>
                </c:pt>
                <c:pt idx="14403">
                  <c:v>41068</c:v>
                </c:pt>
                <c:pt idx="14404">
                  <c:v>41069</c:v>
                </c:pt>
                <c:pt idx="14405">
                  <c:v>41070</c:v>
                </c:pt>
                <c:pt idx="14406">
                  <c:v>41071</c:v>
                </c:pt>
                <c:pt idx="14407">
                  <c:v>41072</c:v>
                </c:pt>
                <c:pt idx="14408">
                  <c:v>41073</c:v>
                </c:pt>
                <c:pt idx="14409">
                  <c:v>41074</c:v>
                </c:pt>
                <c:pt idx="14410">
                  <c:v>41075</c:v>
                </c:pt>
                <c:pt idx="14411">
                  <c:v>41076</c:v>
                </c:pt>
                <c:pt idx="14412">
                  <c:v>41077</c:v>
                </c:pt>
                <c:pt idx="14413">
                  <c:v>41078</c:v>
                </c:pt>
                <c:pt idx="14414">
                  <c:v>41079</c:v>
                </c:pt>
                <c:pt idx="14415">
                  <c:v>41080</c:v>
                </c:pt>
                <c:pt idx="14416">
                  <c:v>41081</c:v>
                </c:pt>
                <c:pt idx="14417">
                  <c:v>41082</c:v>
                </c:pt>
                <c:pt idx="14418">
                  <c:v>41083</c:v>
                </c:pt>
                <c:pt idx="14419">
                  <c:v>41084</c:v>
                </c:pt>
                <c:pt idx="14420">
                  <c:v>41085</c:v>
                </c:pt>
                <c:pt idx="14421">
                  <c:v>41086</c:v>
                </c:pt>
                <c:pt idx="14422">
                  <c:v>41087</c:v>
                </c:pt>
                <c:pt idx="14423">
                  <c:v>41088</c:v>
                </c:pt>
                <c:pt idx="14424">
                  <c:v>41089</c:v>
                </c:pt>
                <c:pt idx="14425">
                  <c:v>41090</c:v>
                </c:pt>
                <c:pt idx="14426">
                  <c:v>41091</c:v>
                </c:pt>
                <c:pt idx="14427">
                  <c:v>41092</c:v>
                </c:pt>
                <c:pt idx="14428">
                  <c:v>41093</c:v>
                </c:pt>
                <c:pt idx="14429">
                  <c:v>41094</c:v>
                </c:pt>
                <c:pt idx="14430">
                  <c:v>41095</c:v>
                </c:pt>
                <c:pt idx="14431">
                  <c:v>41096</c:v>
                </c:pt>
                <c:pt idx="14432">
                  <c:v>41097</c:v>
                </c:pt>
                <c:pt idx="14433">
                  <c:v>41098</c:v>
                </c:pt>
                <c:pt idx="14434">
                  <c:v>41099</c:v>
                </c:pt>
                <c:pt idx="14435">
                  <c:v>41100</c:v>
                </c:pt>
                <c:pt idx="14436">
                  <c:v>41101</c:v>
                </c:pt>
                <c:pt idx="14437">
                  <c:v>41102</c:v>
                </c:pt>
                <c:pt idx="14438">
                  <c:v>41103</c:v>
                </c:pt>
                <c:pt idx="14439">
                  <c:v>41104</c:v>
                </c:pt>
                <c:pt idx="14440">
                  <c:v>41105</c:v>
                </c:pt>
                <c:pt idx="14441">
                  <c:v>41106</c:v>
                </c:pt>
                <c:pt idx="14442">
                  <c:v>41107</c:v>
                </c:pt>
                <c:pt idx="14443">
                  <c:v>41108</c:v>
                </c:pt>
                <c:pt idx="14444">
                  <c:v>41109</c:v>
                </c:pt>
                <c:pt idx="14445">
                  <c:v>41110</c:v>
                </c:pt>
                <c:pt idx="14446">
                  <c:v>41111</c:v>
                </c:pt>
                <c:pt idx="14447">
                  <c:v>41112</c:v>
                </c:pt>
                <c:pt idx="14448">
                  <c:v>41113</c:v>
                </c:pt>
                <c:pt idx="14449">
                  <c:v>41114</c:v>
                </c:pt>
                <c:pt idx="14450">
                  <c:v>41115</c:v>
                </c:pt>
                <c:pt idx="14451">
                  <c:v>41116</c:v>
                </c:pt>
                <c:pt idx="14452">
                  <c:v>41117</c:v>
                </c:pt>
                <c:pt idx="14453">
                  <c:v>41118</c:v>
                </c:pt>
                <c:pt idx="14454">
                  <c:v>41119</c:v>
                </c:pt>
                <c:pt idx="14455">
                  <c:v>41120</c:v>
                </c:pt>
                <c:pt idx="14456">
                  <c:v>41121</c:v>
                </c:pt>
                <c:pt idx="14457">
                  <c:v>41122</c:v>
                </c:pt>
                <c:pt idx="14458">
                  <c:v>41123</c:v>
                </c:pt>
                <c:pt idx="14459">
                  <c:v>41124</c:v>
                </c:pt>
                <c:pt idx="14460">
                  <c:v>41125</c:v>
                </c:pt>
                <c:pt idx="14461">
                  <c:v>41126</c:v>
                </c:pt>
                <c:pt idx="14462">
                  <c:v>41127</c:v>
                </c:pt>
                <c:pt idx="14463">
                  <c:v>41128</c:v>
                </c:pt>
                <c:pt idx="14464">
                  <c:v>41129</c:v>
                </c:pt>
                <c:pt idx="14465">
                  <c:v>41130</c:v>
                </c:pt>
                <c:pt idx="14466">
                  <c:v>41131</c:v>
                </c:pt>
                <c:pt idx="14467">
                  <c:v>41132</c:v>
                </c:pt>
                <c:pt idx="14468">
                  <c:v>41133</c:v>
                </c:pt>
                <c:pt idx="14469">
                  <c:v>41134</c:v>
                </c:pt>
                <c:pt idx="14470">
                  <c:v>41135</c:v>
                </c:pt>
                <c:pt idx="14471">
                  <c:v>41136</c:v>
                </c:pt>
                <c:pt idx="14472">
                  <c:v>41137</c:v>
                </c:pt>
                <c:pt idx="14473">
                  <c:v>41138</c:v>
                </c:pt>
                <c:pt idx="14474">
                  <c:v>41139</c:v>
                </c:pt>
                <c:pt idx="14475">
                  <c:v>41140</c:v>
                </c:pt>
                <c:pt idx="14476">
                  <c:v>41141</c:v>
                </c:pt>
                <c:pt idx="14477">
                  <c:v>41142</c:v>
                </c:pt>
                <c:pt idx="14478">
                  <c:v>41143</c:v>
                </c:pt>
                <c:pt idx="14479">
                  <c:v>41144</c:v>
                </c:pt>
                <c:pt idx="14480">
                  <c:v>41145</c:v>
                </c:pt>
                <c:pt idx="14481">
                  <c:v>41146</c:v>
                </c:pt>
                <c:pt idx="14482">
                  <c:v>41147</c:v>
                </c:pt>
                <c:pt idx="14483">
                  <c:v>41148</c:v>
                </c:pt>
                <c:pt idx="14484">
                  <c:v>41149</c:v>
                </c:pt>
                <c:pt idx="14485">
                  <c:v>41150</c:v>
                </c:pt>
                <c:pt idx="14486">
                  <c:v>41151</c:v>
                </c:pt>
                <c:pt idx="14487">
                  <c:v>41152</c:v>
                </c:pt>
                <c:pt idx="14488">
                  <c:v>41153</c:v>
                </c:pt>
                <c:pt idx="14489">
                  <c:v>41154</c:v>
                </c:pt>
                <c:pt idx="14490">
                  <c:v>41155</c:v>
                </c:pt>
                <c:pt idx="14491">
                  <c:v>41156</c:v>
                </c:pt>
                <c:pt idx="14492">
                  <c:v>41157</c:v>
                </c:pt>
                <c:pt idx="14493">
                  <c:v>41158</c:v>
                </c:pt>
                <c:pt idx="14494">
                  <c:v>41159</c:v>
                </c:pt>
                <c:pt idx="14495">
                  <c:v>41160</c:v>
                </c:pt>
                <c:pt idx="14496">
                  <c:v>41161</c:v>
                </c:pt>
                <c:pt idx="14497">
                  <c:v>41162</c:v>
                </c:pt>
                <c:pt idx="14498">
                  <c:v>41163</c:v>
                </c:pt>
                <c:pt idx="14499">
                  <c:v>41164</c:v>
                </c:pt>
                <c:pt idx="14500">
                  <c:v>41165</c:v>
                </c:pt>
                <c:pt idx="14501">
                  <c:v>41166</c:v>
                </c:pt>
                <c:pt idx="14502">
                  <c:v>41167</c:v>
                </c:pt>
                <c:pt idx="14503">
                  <c:v>41168</c:v>
                </c:pt>
                <c:pt idx="14504">
                  <c:v>41169</c:v>
                </c:pt>
                <c:pt idx="14505">
                  <c:v>41170</c:v>
                </c:pt>
                <c:pt idx="14506">
                  <c:v>41171</c:v>
                </c:pt>
                <c:pt idx="14507">
                  <c:v>41172</c:v>
                </c:pt>
                <c:pt idx="14508">
                  <c:v>41173</c:v>
                </c:pt>
                <c:pt idx="14509">
                  <c:v>41174</c:v>
                </c:pt>
                <c:pt idx="14510">
                  <c:v>41175</c:v>
                </c:pt>
                <c:pt idx="14511">
                  <c:v>41176</c:v>
                </c:pt>
                <c:pt idx="14512">
                  <c:v>41177</c:v>
                </c:pt>
                <c:pt idx="14513">
                  <c:v>41178</c:v>
                </c:pt>
                <c:pt idx="14514">
                  <c:v>41179</c:v>
                </c:pt>
                <c:pt idx="14515">
                  <c:v>41180</c:v>
                </c:pt>
                <c:pt idx="14516">
                  <c:v>41181</c:v>
                </c:pt>
                <c:pt idx="14517">
                  <c:v>41182</c:v>
                </c:pt>
                <c:pt idx="14518">
                  <c:v>41183</c:v>
                </c:pt>
                <c:pt idx="14519">
                  <c:v>41184</c:v>
                </c:pt>
                <c:pt idx="14520">
                  <c:v>41185</c:v>
                </c:pt>
                <c:pt idx="14521">
                  <c:v>41186</c:v>
                </c:pt>
                <c:pt idx="14522">
                  <c:v>41187</c:v>
                </c:pt>
                <c:pt idx="14523">
                  <c:v>41188</c:v>
                </c:pt>
                <c:pt idx="14524">
                  <c:v>41189</c:v>
                </c:pt>
                <c:pt idx="14525">
                  <c:v>41190</c:v>
                </c:pt>
                <c:pt idx="14526">
                  <c:v>41191</c:v>
                </c:pt>
                <c:pt idx="14527">
                  <c:v>41192</c:v>
                </c:pt>
                <c:pt idx="14528">
                  <c:v>41193</c:v>
                </c:pt>
                <c:pt idx="14529">
                  <c:v>41194</c:v>
                </c:pt>
                <c:pt idx="14530">
                  <c:v>41195</c:v>
                </c:pt>
                <c:pt idx="14531">
                  <c:v>41196</c:v>
                </c:pt>
                <c:pt idx="14532">
                  <c:v>41197</c:v>
                </c:pt>
                <c:pt idx="14533">
                  <c:v>41198</c:v>
                </c:pt>
                <c:pt idx="14534">
                  <c:v>41199</c:v>
                </c:pt>
                <c:pt idx="14535">
                  <c:v>41200</c:v>
                </c:pt>
                <c:pt idx="14536">
                  <c:v>41201</c:v>
                </c:pt>
                <c:pt idx="14537">
                  <c:v>41202</c:v>
                </c:pt>
                <c:pt idx="14538">
                  <c:v>41203</c:v>
                </c:pt>
                <c:pt idx="14539">
                  <c:v>41204</c:v>
                </c:pt>
                <c:pt idx="14540">
                  <c:v>41205</c:v>
                </c:pt>
                <c:pt idx="14541">
                  <c:v>41206</c:v>
                </c:pt>
                <c:pt idx="14542">
                  <c:v>41207</c:v>
                </c:pt>
                <c:pt idx="14543">
                  <c:v>41208</c:v>
                </c:pt>
                <c:pt idx="14544">
                  <c:v>41209</c:v>
                </c:pt>
                <c:pt idx="14545">
                  <c:v>41210</c:v>
                </c:pt>
                <c:pt idx="14546">
                  <c:v>41211</c:v>
                </c:pt>
                <c:pt idx="14547">
                  <c:v>41212</c:v>
                </c:pt>
                <c:pt idx="14548">
                  <c:v>41213</c:v>
                </c:pt>
                <c:pt idx="14549">
                  <c:v>41214</c:v>
                </c:pt>
                <c:pt idx="14550">
                  <c:v>41215</c:v>
                </c:pt>
                <c:pt idx="14551">
                  <c:v>41216</c:v>
                </c:pt>
                <c:pt idx="14552">
                  <c:v>41217</c:v>
                </c:pt>
                <c:pt idx="14553">
                  <c:v>41218</c:v>
                </c:pt>
                <c:pt idx="14554">
                  <c:v>41219</c:v>
                </c:pt>
                <c:pt idx="14555">
                  <c:v>41220</c:v>
                </c:pt>
                <c:pt idx="14556">
                  <c:v>41221</c:v>
                </c:pt>
                <c:pt idx="14557">
                  <c:v>41222</c:v>
                </c:pt>
                <c:pt idx="14558">
                  <c:v>41223</c:v>
                </c:pt>
                <c:pt idx="14559">
                  <c:v>41224</c:v>
                </c:pt>
                <c:pt idx="14560">
                  <c:v>41225</c:v>
                </c:pt>
                <c:pt idx="14561">
                  <c:v>41226</c:v>
                </c:pt>
                <c:pt idx="14562">
                  <c:v>41227</c:v>
                </c:pt>
                <c:pt idx="14563">
                  <c:v>41228</c:v>
                </c:pt>
                <c:pt idx="14564">
                  <c:v>41229</c:v>
                </c:pt>
                <c:pt idx="14565">
                  <c:v>41230</c:v>
                </c:pt>
                <c:pt idx="14566">
                  <c:v>41231</c:v>
                </c:pt>
                <c:pt idx="14567">
                  <c:v>41232</c:v>
                </c:pt>
                <c:pt idx="14568">
                  <c:v>41233</c:v>
                </c:pt>
                <c:pt idx="14569">
                  <c:v>41234</c:v>
                </c:pt>
                <c:pt idx="14570">
                  <c:v>41235</c:v>
                </c:pt>
                <c:pt idx="14571">
                  <c:v>41236</c:v>
                </c:pt>
                <c:pt idx="14572">
                  <c:v>41237</c:v>
                </c:pt>
                <c:pt idx="14573">
                  <c:v>41238</c:v>
                </c:pt>
                <c:pt idx="14574">
                  <c:v>41239</c:v>
                </c:pt>
                <c:pt idx="14575">
                  <c:v>41240</c:v>
                </c:pt>
                <c:pt idx="14576">
                  <c:v>41241</c:v>
                </c:pt>
                <c:pt idx="14577">
                  <c:v>41242</c:v>
                </c:pt>
                <c:pt idx="14578">
                  <c:v>41243</c:v>
                </c:pt>
                <c:pt idx="14579">
                  <c:v>41244</c:v>
                </c:pt>
                <c:pt idx="14580">
                  <c:v>41245</c:v>
                </c:pt>
                <c:pt idx="14581">
                  <c:v>41246</c:v>
                </c:pt>
                <c:pt idx="14582">
                  <c:v>41247</c:v>
                </c:pt>
                <c:pt idx="14583">
                  <c:v>41248</c:v>
                </c:pt>
                <c:pt idx="14584">
                  <c:v>41249</c:v>
                </c:pt>
                <c:pt idx="14585">
                  <c:v>41250</c:v>
                </c:pt>
                <c:pt idx="14586">
                  <c:v>41251</c:v>
                </c:pt>
                <c:pt idx="14587">
                  <c:v>41252</c:v>
                </c:pt>
                <c:pt idx="14588">
                  <c:v>41253</c:v>
                </c:pt>
                <c:pt idx="14589">
                  <c:v>41254</c:v>
                </c:pt>
                <c:pt idx="14590">
                  <c:v>41255</c:v>
                </c:pt>
                <c:pt idx="14591">
                  <c:v>41256</c:v>
                </c:pt>
                <c:pt idx="14592">
                  <c:v>41257</c:v>
                </c:pt>
                <c:pt idx="14593">
                  <c:v>41258</c:v>
                </c:pt>
                <c:pt idx="14594">
                  <c:v>41259</c:v>
                </c:pt>
                <c:pt idx="14595">
                  <c:v>41260</c:v>
                </c:pt>
                <c:pt idx="14596">
                  <c:v>41261</c:v>
                </c:pt>
                <c:pt idx="14597">
                  <c:v>41262</c:v>
                </c:pt>
                <c:pt idx="14598">
                  <c:v>41263</c:v>
                </c:pt>
                <c:pt idx="14599">
                  <c:v>41264</c:v>
                </c:pt>
                <c:pt idx="14600">
                  <c:v>41265</c:v>
                </c:pt>
                <c:pt idx="14601">
                  <c:v>41266</c:v>
                </c:pt>
                <c:pt idx="14602">
                  <c:v>41267</c:v>
                </c:pt>
                <c:pt idx="14603">
                  <c:v>41268</c:v>
                </c:pt>
                <c:pt idx="14604">
                  <c:v>41269</c:v>
                </c:pt>
                <c:pt idx="14605">
                  <c:v>41270</c:v>
                </c:pt>
                <c:pt idx="14606">
                  <c:v>41271</c:v>
                </c:pt>
                <c:pt idx="14607">
                  <c:v>41272</c:v>
                </c:pt>
                <c:pt idx="14608">
                  <c:v>41273</c:v>
                </c:pt>
                <c:pt idx="14609">
                  <c:v>41274</c:v>
                </c:pt>
                <c:pt idx="14610">
                  <c:v>41275</c:v>
                </c:pt>
                <c:pt idx="14611">
                  <c:v>41276</c:v>
                </c:pt>
                <c:pt idx="14612">
                  <c:v>41277</c:v>
                </c:pt>
                <c:pt idx="14613">
                  <c:v>41278</c:v>
                </c:pt>
                <c:pt idx="14614">
                  <c:v>41279</c:v>
                </c:pt>
                <c:pt idx="14615">
                  <c:v>41280</c:v>
                </c:pt>
                <c:pt idx="14616">
                  <c:v>41281</c:v>
                </c:pt>
                <c:pt idx="14617">
                  <c:v>41282</c:v>
                </c:pt>
                <c:pt idx="14618">
                  <c:v>41283</c:v>
                </c:pt>
                <c:pt idx="14619">
                  <c:v>41284</c:v>
                </c:pt>
                <c:pt idx="14620">
                  <c:v>41285</c:v>
                </c:pt>
                <c:pt idx="14621">
                  <c:v>41286</c:v>
                </c:pt>
                <c:pt idx="14622">
                  <c:v>41287</c:v>
                </c:pt>
                <c:pt idx="14623">
                  <c:v>41288</c:v>
                </c:pt>
                <c:pt idx="14624">
                  <c:v>41289</c:v>
                </c:pt>
                <c:pt idx="14625">
                  <c:v>41290</c:v>
                </c:pt>
                <c:pt idx="14626">
                  <c:v>41291</c:v>
                </c:pt>
                <c:pt idx="14627">
                  <c:v>41292</c:v>
                </c:pt>
                <c:pt idx="14628">
                  <c:v>41293</c:v>
                </c:pt>
                <c:pt idx="14629">
                  <c:v>41294</c:v>
                </c:pt>
                <c:pt idx="14630">
                  <c:v>41295</c:v>
                </c:pt>
                <c:pt idx="14631">
                  <c:v>41296</c:v>
                </c:pt>
                <c:pt idx="14632">
                  <c:v>41297</c:v>
                </c:pt>
                <c:pt idx="14633">
                  <c:v>41298</c:v>
                </c:pt>
                <c:pt idx="14634">
                  <c:v>41299</c:v>
                </c:pt>
                <c:pt idx="14635">
                  <c:v>41300</c:v>
                </c:pt>
                <c:pt idx="14636">
                  <c:v>41301</c:v>
                </c:pt>
                <c:pt idx="14637">
                  <c:v>41302</c:v>
                </c:pt>
                <c:pt idx="14638">
                  <c:v>41303</c:v>
                </c:pt>
                <c:pt idx="14639">
                  <c:v>41304</c:v>
                </c:pt>
                <c:pt idx="14640">
                  <c:v>41305</c:v>
                </c:pt>
                <c:pt idx="14641">
                  <c:v>41306</c:v>
                </c:pt>
                <c:pt idx="14642">
                  <c:v>41307</c:v>
                </c:pt>
                <c:pt idx="14643">
                  <c:v>41308</c:v>
                </c:pt>
                <c:pt idx="14644">
                  <c:v>41309</c:v>
                </c:pt>
                <c:pt idx="14645">
                  <c:v>41310</c:v>
                </c:pt>
                <c:pt idx="14646">
                  <c:v>41311</c:v>
                </c:pt>
                <c:pt idx="14647">
                  <c:v>41312</c:v>
                </c:pt>
                <c:pt idx="14648">
                  <c:v>41313</c:v>
                </c:pt>
                <c:pt idx="14649">
                  <c:v>41314</c:v>
                </c:pt>
                <c:pt idx="14650">
                  <c:v>41315</c:v>
                </c:pt>
                <c:pt idx="14651">
                  <c:v>41316</c:v>
                </c:pt>
                <c:pt idx="14652">
                  <c:v>41317</c:v>
                </c:pt>
                <c:pt idx="14653">
                  <c:v>41318</c:v>
                </c:pt>
                <c:pt idx="14654">
                  <c:v>41319</c:v>
                </c:pt>
                <c:pt idx="14655">
                  <c:v>41320</c:v>
                </c:pt>
                <c:pt idx="14656">
                  <c:v>41321</c:v>
                </c:pt>
                <c:pt idx="14657">
                  <c:v>41322</c:v>
                </c:pt>
                <c:pt idx="14658">
                  <c:v>41323</c:v>
                </c:pt>
                <c:pt idx="14659">
                  <c:v>41324</c:v>
                </c:pt>
                <c:pt idx="14660">
                  <c:v>41325</c:v>
                </c:pt>
                <c:pt idx="14661">
                  <c:v>41326</c:v>
                </c:pt>
                <c:pt idx="14662">
                  <c:v>41327</c:v>
                </c:pt>
                <c:pt idx="14663">
                  <c:v>41328</c:v>
                </c:pt>
                <c:pt idx="14664">
                  <c:v>41329</c:v>
                </c:pt>
                <c:pt idx="14665">
                  <c:v>41330</c:v>
                </c:pt>
                <c:pt idx="14666">
                  <c:v>41331</c:v>
                </c:pt>
                <c:pt idx="14667">
                  <c:v>41332</c:v>
                </c:pt>
                <c:pt idx="14668">
                  <c:v>41333</c:v>
                </c:pt>
                <c:pt idx="14669">
                  <c:v>41334</c:v>
                </c:pt>
                <c:pt idx="14670">
                  <c:v>41335</c:v>
                </c:pt>
                <c:pt idx="14671">
                  <c:v>41336</c:v>
                </c:pt>
                <c:pt idx="14672">
                  <c:v>41337</c:v>
                </c:pt>
                <c:pt idx="14673">
                  <c:v>41338</c:v>
                </c:pt>
                <c:pt idx="14674">
                  <c:v>41339</c:v>
                </c:pt>
                <c:pt idx="14675">
                  <c:v>41340</c:v>
                </c:pt>
                <c:pt idx="14676">
                  <c:v>41341</c:v>
                </c:pt>
                <c:pt idx="14677">
                  <c:v>41342</c:v>
                </c:pt>
                <c:pt idx="14678">
                  <c:v>41343</c:v>
                </c:pt>
                <c:pt idx="14679">
                  <c:v>41344</c:v>
                </c:pt>
                <c:pt idx="14680">
                  <c:v>41345</c:v>
                </c:pt>
                <c:pt idx="14681">
                  <c:v>41346</c:v>
                </c:pt>
                <c:pt idx="14682">
                  <c:v>41347</c:v>
                </c:pt>
                <c:pt idx="14683">
                  <c:v>41348</c:v>
                </c:pt>
                <c:pt idx="14684">
                  <c:v>41349</c:v>
                </c:pt>
                <c:pt idx="14685">
                  <c:v>41350</c:v>
                </c:pt>
                <c:pt idx="14686">
                  <c:v>41351</c:v>
                </c:pt>
                <c:pt idx="14687">
                  <c:v>41352</c:v>
                </c:pt>
                <c:pt idx="14688">
                  <c:v>41353</c:v>
                </c:pt>
                <c:pt idx="14689">
                  <c:v>41354</c:v>
                </c:pt>
                <c:pt idx="14690">
                  <c:v>41355</c:v>
                </c:pt>
                <c:pt idx="14691">
                  <c:v>41356</c:v>
                </c:pt>
                <c:pt idx="14692">
                  <c:v>41357</c:v>
                </c:pt>
                <c:pt idx="14693">
                  <c:v>41358</c:v>
                </c:pt>
                <c:pt idx="14694">
                  <c:v>41359</c:v>
                </c:pt>
                <c:pt idx="14695">
                  <c:v>41360</c:v>
                </c:pt>
                <c:pt idx="14696">
                  <c:v>41361</c:v>
                </c:pt>
                <c:pt idx="14697">
                  <c:v>41362</c:v>
                </c:pt>
                <c:pt idx="14698">
                  <c:v>41363</c:v>
                </c:pt>
                <c:pt idx="14699">
                  <c:v>41364</c:v>
                </c:pt>
                <c:pt idx="14700">
                  <c:v>41365</c:v>
                </c:pt>
                <c:pt idx="14701">
                  <c:v>41366</c:v>
                </c:pt>
                <c:pt idx="14702">
                  <c:v>41367</c:v>
                </c:pt>
                <c:pt idx="14703">
                  <c:v>41368</c:v>
                </c:pt>
                <c:pt idx="14704">
                  <c:v>41369</c:v>
                </c:pt>
                <c:pt idx="14705">
                  <c:v>41370</c:v>
                </c:pt>
                <c:pt idx="14706">
                  <c:v>41371</c:v>
                </c:pt>
                <c:pt idx="14707">
                  <c:v>41372</c:v>
                </c:pt>
                <c:pt idx="14708">
                  <c:v>41373</c:v>
                </c:pt>
                <c:pt idx="14709">
                  <c:v>41374</c:v>
                </c:pt>
                <c:pt idx="14710">
                  <c:v>41375</c:v>
                </c:pt>
                <c:pt idx="14711">
                  <c:v>41376</c:v>
                </c:pt>
                <c:pt idx="14712">
                  <c:v>41377</c:v>
                </c:pt>
                <c:pt idx="14713">
                  <c:v>41378</c:v>
                </c:pt>
                <c:pt idx="14714">
                  <c:v>41379</c:v>
                </c:pt>
                <c:pt idx="14715">
                  <c:v>41380</c:v>
                </c:pt>
                <c:pt idx="14716">
                  <c:v>41381</c:v>
                </c:pt>
                <c:pt idx="14717">
                  <c:v>41382</c:v>
                </c:pt>
                <c:pt idx="14718">
                  <c:v>41383</c:v>
                </c:pt>
                <c:pt idx="14719">
                  <c:v>41384</c:v>
                </c:pt>
                <c:pt idx="14720">
                  <c:v>41385</c:v>
                </c:pt>
                <c:pt idx="14721">
                  <c:v>41386</c:v>
                </c:pt>
                <c:pt idx="14722">
                  <c:v>41387</c:v>
                </c:pt>
                <c:pt idx="14723">
                  <c:v>41388</c:v>
                </c:pt>
                <c:pt idx="14724">
                  <c:v>41389</c:v>
                </c:pt>
                <c:pt idx="14725">
                  <c:v>41390</c:v>
                </c:pt>
                <c:pt idx="14726">
                  <c:v>41391</c:v>
                </c:pt>
                <c:pt idx="14727">
                  <c:v>41392</c:v>
                </c:pt>
                <c:pt idx="14728">
                  <c:v>41393</c:v>
                </c:pt>
                <c:pt idx="14729">
                  <c:v>41394</c:v>
                </c:pt>
                <c:pt idx="14730">
                  <c:v>41395</c:v>
                </c:pt>
                <c:pt idx="14731">
                  <c:v>41396</c:v>
                </c:pt>
                <c:pt idx="14732">
                  <c:v>41397</c:v>
                </c:pt>
                <c:pt idx="14733">
                  <c:v>41398</c:v>
                </c:pt>
                <c:pt idx="14734">
                  <c:v>41399</c:v>
                </c:pt>
                <c:pt idx="14735">
                  <c:v>41400</c:v>
                </c:pt>
                <c:pt idx="14736">
                  <c:v>41401</c:v>
                </c:pt>
                <c:pt idx="14737">
                  <c:v>41402</c:v>
                </c:pt>
                <c:pt idx="14738">
                  <c:v>41403</c:v>
                </c:pt>
                <c:pt idx="14739">
                  <c:v>41404</c:v>
                </c:pt>
                <c:pt idx="14740">
                  <c:v>41405</c:v>
                </c:pt>
                <c:pt idx="14741">
                  <c:v>41406</c:v>
                </c:pt>
                <c:pt idx="14742">
                  <c:v>41407</c:v>
                </c:pt>
                <c:pt idx="14743">
                  <c:v>41408</c:v>
                </c:pt>
                <c:pt idx="14744">
                  <c:v>41409</c:v>
                </c:pt>
                <c:pt idx="14745">
                  <c:v>41410</c:v>
                </c:pt>
                <c:pt idx="14746">
                  <c:v>41411</c:v>
                </c:pt>
                <c:pt idx="14747">
                  <c:v>41412</c:v>
                </c:pt>
                <c:pt idx="14748">
                  <c:v>41413</c:v>
                </c:pt>
                <c:pt idx="14749">
                  <c:v>41414</c:v>
                </c:pt>
                <c:pt idx="14750">
                  <c:v>41415</c:v>
                </c:pt>
                <c:pt idx="14751">
                  <c:v>41416</c:v>
                </c:pt>
                <c:pt idx="14752">
                  <c:v>41417</c:v>
                </c:pt>
                <c:pt idx="14753">
                  <c:v>41418</c:v>
                </c:pt>
                <c:pt idx="14754">
                  <c:v>41419</c:v>
                </c:pt>
                <c:pt idx="14755">
                  <c:v>41420</c:v>
                </c:pt>
                <c:pt idx="14756">
                  <c:v>41421</c:v>
                </c:pt>
                <c:pt idx="14757">
                  <c:v>41422</c:v>
                </c:pt>
                <c:pt idx="14758">
                  <c:v>41423</c:v>
                </c:pt>
                <c:pt idx="14759">
                  <c:v>41424</c:v>
                </c:pt>
                <c:pt idx="14760">
                  <c:v>41425</c:v>
                </c:pt>
                <c:pt idx="14761">
                  <c:v>41426</c:v>
                </c:pt>
                <c:pt idx="14762">
                  <c:v>41427</c:v>
                </c:pt>
                <c:pt idx="14763">
                  <c:v>41428</c:v>
                </c:pt>
                <c:pt idx="14764">
                  <c:v>41429</c:v>
                </c:pt>
                <c:pt idx="14765">
                  <c:v>41430</c:v>
                </c:pt>
                <c:pt idx="14766">
                  <c:v>41431</c:v>
                </c:pt>
                <c:pt idx="14767">
                  <c:v>41432</c:v>
                </c:pt>
                <c:pt idx="14768">
                  <c:v>41433</c:v>
                </c:pt>
                <c:pt idx="14769">
                  <c:v>41434</c:v>
                </c:pt>
                <c:pt idx="14770">
                  <c:v>41435</c:v>
                </c:pt>
                <c:pt idx="14771">
                  <c:v>41436</c:v>
                </c:pt>
                <c:pt idx="14772">
                  <c:v>41437</c:v>
                </c:pt>
                <c:pt idx="14773">
                  <c:v>41438</c:v>
                </c:pt>
                <c:pt idx="14774">
                  <c:v>41439</c:v>
                </c:pt>
                <c:pt idx="14775">
                  <c:v>41440</c:v>
                </c:pt>
                <c:pt idx="14776">
                  <c:v>41441</c:v>
                </c:pt>
                <c:pt idx="14777">
                  <c:v>41442</c:v>
                </c:pt>
                <c:pt idx="14778">
                  <c:v>41443</c:v>
                </c:pt>
                <c:pt idx="14779">
                  <c:v>41444</c:v>
                </c:pt>
                <c:pt idx="14780">
                  <c:v>41445</c:v>
                </c:pt>
                <c:pt idx="14781">
                  <c:v>41446</c:v>
                </c:pt>
                <c:pt idx="14782">
                  <c:v>41447</c:v>
                </c:pt>
                <c:pt idx="14783">
                  <c:v>41448</c:v>
                </c:pt>
                <c:pt idx="14784">
                  <c:v>41449</c:v>
                </c:pt>
                <c:pt idx="14785">
                  <c:v>41450</c:v>
                </c:pt>
                <c:pt idx="14786">
                  <c:v>41451</c:v>
                </c:pt>
                <c:pt idx="14787">
                  <c:v>41452</c:v>
                </c:pt>
                <c:pt idx="14788">
                  <c:v>41453</c:v>
                </c:pt>
                <c:pt idx="14789">
                  <c:v>41454</c:v>
                </c:pt>
                <c:pt idx="14790">
                  <c:v>41455</c:v>
                </c:pt>
                <c:pt idx="14791">
                  <c:v>41456</c:v>
                </c:pt>
                <c:pt idx="14792">
                  <c:v>41457</c:v>
                </c:pt>
                <c:pt idx="14793">
                  <c:v>41458</c:v>
                </c:pt>
                <c:pt idx="14794">
                  <c:v>41459</c:v>
                </c:pt>
                <c:pt idx="14795">
                  <c:v>41460</c:v>
                </c:pt>
                <c:pt idx="14796">
                  <c:v>41461</c:v>
                </c:pt>
                <c:pt idx="14797">
                  <c:v>41462</c:v>
                </c:pt>
                <c:pt idx="14798">
                  <c:v>41463</c:v>
                </c:pt>
                <c:pt idx="14799">
                  <c:v>41464</c:v>
                </c:pt>
                <c:pt idx="14800">
                  <c:v>41465</c:v>
                </c:pt>
                <c:pt idx="14801">
                  <c:v>41466</c:v>
                </c:pt>
                <c:pt idx="14802">
                  <c:v>41467</c:v>
                </c:pt>
                <c:pt idx="14803">
                  <c:v>41468</c:v>
                </c:pt>
                <c:pt idx="14804">
                  <c:v>41469</c:v>
                </c:pt>
                <c:pt idx="14805">
                  <c:v>41470</c:v>
                </c:pt>
                <c:pt idx="14806">
                  <c:v>41471</c:v>
                </c:pt>
                <c:pt idx="14807">
                  <c:v>41472</c:v>
                </c:pt>
                <c:pt idx="14808">
                  <c:v>41473</c:v>
                </c:pt>
                <c:pt idx="14809">
                  <c:v>41474</c:v>
                </c:pt>
                <c:pt idx="14810">
                  <c:v>41475</c:v>
                </c:pt>
                <c:pt idx="14811">
                  <c:v>41476</c:v>
                </c:pt>
                <c:pt idx="14812">
                  <c:v>41477</c:v>
                </c:pt>
                <c:pt idx="14813">
                  <c:v>41478</c:v>
                </c:pt>
                <c:pt idx="14814">
                  <c:v>41479</c:v>
                </c:pt>
                <c:pt idx="14815">
                  <c:v>41480</c:v>
                </c:pt>
                <c:pt idx="14816">
                  <c:v>41481</c:v>
                </c:pt>
                <c:pt idx="14817">
                  <c:v>41482</c:v>
                </c:pt>
                <c:pt idx="14818">
                  <c:v>41483</c:v>
                </c:pt>
                <c:pt idx="14819">
                  <c:v>41484</c:v>
                </c:pt>
                <c:pt idx="14820">
                  <c:v>41485</c:v>
                </c:pt>
                <c:pt idx="14821">
                  <c:v>41486</c:v>
                </c:pt>
                <c:pt idx="14822">
                  <c:v>41487</c:v>
                </c:pt>
                <c:pt idx="14823">
                  <c:v>41488</c:v>
                </c:pt>
                <c:pt idx="14824">
                  <c:v>41489</c:v>
                </c:pt>
                <c:pt idx="14825">
                  <c:v>41490</c:v>
                </c:pt>
                <c:pt idx="14826">
                  <c:v>41491</c:v>
                </c:pt>
                <c:pt idx="14827">
                  <c:v>41492</c:v>
                </c:pt>
                <c:pt idx="14828">
                  <c:v>41493</c:v>
                </c:pt>
                <c:pt idx="14829">
                  <c:v>41494</c:v>
                </c:pt>
                <c:pt idx="14830">
                  <c:v>41495</c:v>
                </c:pt>
                <c:pt idx="14831">
                  <c:v>41496</c:v>
                </c:pt>
                <c:pt idx="14832">
                  <c:v>41497</c:v>
                </c:pt>
                <c:pt idx="14833">
                  <c:v>41498</c:v>
                </c:pt>
                <c:pt idx="14834">
                  <c:v>41499</c:v>
                </c:pt>
                <c:pt idx="14835">
                  <c:v>41500</c:v>
                </c:pt>
                <c:pt idx="14836">
                  <c:v>41501</c:v>
                </c:pt>
                <c:pt idx="14837">
                  <c:v>41502</c:v>
                </c:pt>
                <c:pt idx="14838">
                  <c:v>41503</c:v>
                </c:pt>
                <c:pt idx="14839">
                  <c:v>41504</c:v>
                </c:pt>
                <c:pt idx="14840">
                  <c:v>41505</c:v>
                </c:pt>
                <c:pt idx="14841">
                  <c:v>41506</c:v>
                </c:pt>
                <c:pt idx="14842">
                  <c:v>41507</c:v>
                </c:pt>
                <c:pt idx="14843">
                  <c:v>41508</c:v>
                </c:pt>
                <c:pt idx="14844">
                  <c:v>41509</c:v>
                </c:pt>
                <c:pt idx="14845">
                  <c:v>41510</c:v>
                </c:pt>
                <c:pt idx="14846">
                  <c:v>41511</c:v>
                </c:pt>
                <c:pt idx="14847">
                  <c:v>41512</c:v>
                </c:pt>
                <c:pt idx="14848">
                  <c:v>41513</c:v>
                </c:pt>
                <c:pt idx="14849">
                  <c:v>41514</c:v>
                </c:pt>
                <c:pt idx="14850">
                  <c:v>41515</c:v>
                </c:pt>
                <c:pt idx="14851">
                  <c:v>41516</c:v>
                </c:pt>
                <c:pt idx="14852">
                  <c:v>41517</c:v>
                </c:pt>
                <c:pt idx="14853">
                  <c:v>41518</c:v>
                </c:pt>
                <c:pt idx="14854">
                  <c:v>41519</c:v>
                </c:pt>
                <c:pt idx="14855">
                  <c:v>41520</c:v>
                </c:pt>
                <c:pt idx="14856">
                  <c:v>41521</c:v>
                </c:pt>
                <c:pt idx="14857">
                  <c:v>41522</c:v>
                </c:pt>
                <c:pt idx="14858">
                  <c:v>41523</c:v>
                </c:pt>
                <c:pt idx="14859">
                  <c:v>41524</c:v>
                </c:pt>
                <c:pt idx="14860">
                  <c:v>41525</c:v>
                </c:pt>
                <c:pt idx="14861">
                  <c:v>41526</c:v>
                </c:pt>
                <c:pt idx="14862">
                  <c:v>41527</c:v>
                </c:pt>
                <c:pt idx="14863">
                  <c:v>41528</c:v>
                </c:pt>
                <c:pt idx="14864">
                  <c:v>41529</c:v>
                </c:pt>
                <c:pt idx="14865">
                  <c:v>41530</c:v>
                </c:pt>
                <c:pt idx="14866">
                  <c:v>41531</c:v>
                </c:pt>
                <c:pt idx="14867">
                  <c:v>41532</c:v>
                </c:pt>
                <c:pt idx="14868">
                  <c:v>41533</c:v>
                </c:pt>
                <c:pt idx="14869">
                  <c:v>41534</c:v>
                </c:pt>
                <c:pt idx="14870">
                  <c:v>41535</c:v>
                </c:pt>
                <c:pt idx="14871">
                  <c:v>41536</c:v>
                </c:pt>
                <c:pt idx="14872">
                  <c:v>41537</c:v>
                </c:pt>
                <c:pt idx="14873">
                  <c:v>41538</c:v>
                </c:pt>
                <c:pt idx="14874">
                  <c:v>41539</c:v>
                </c:pt>
                <c:pt idx="14875">
                  <c:v>41540</c:v>
                </c:pt>
                <c:pt idx="14876">
                  <c:v>41541</c:v>
                </c:pt>
                <c:pt idx="14877">
                  <c:v>41542</c:v>
                </c:pt>
                <c:pt idx="14878">
                  <c:v>41543</c:v>
                </c:pt>
                <c:pt idx="14879">
                  <c:v>41544</c:v>
                </c:pt>
                <c:pt idx="14880">
                  <c:v>41545</c:v>
                </c:pt>
                <c:pt idx="14881">
                  <c:v>41546</c:v>
                </c:pt>
                <c:pt idx="14882">
                  <c:v>41547</c:v>
                </c:pt>
                <c:pt idx="14883">
                  <c:v>41548</c:v>
                </c:pt>
                <c:pt idx="14884">
                  <c:v>41549</c:v>
                </c:pt>
                <c:pt idx="14885">
                  <c:v>41550</c:v>
                </c:pt>
                <c:pt idx="14886">
                  <c:v>41551</c:v>
                </c:pt>
                <c:pt idx="14887">
                  <c:v>41552</c:v>
                </c:pt>
                <c:pt idx="14888">
                  <c:v>41553</c:v>
                </c:pt>
                <c:pt idx="14889">
                  <c:v>41554</c:v>
                </c:pt>
                <c:pt idx="14890">
                  <c:v>41555</c:v>
                </c:pt>
                <c:pt idx="14891">
                  <c:v>41556</c:v>
                </c:pt>
                <c:pt idx="14892">
                  <c:v>41557</c:v>
                </c:pt>
                <c:pt idx="14893">
                  <c:v>41558</c:v>
                </c:pt>
                <c:pt idx="14894">
                  <c:v>41559</c:v>
                </c:pt>
                <c:pt idx="14895">
                  <c:v>41560</c:v>
                </c:pt>
                <c:pt idx="14896">
                  <c:v>41561</c:v>
                </c:pt>
                <c:pt idx="14897">
                  <c:v>41562</c:v>
                </c:pt>
                <c:pt idx="14898">
                  <c:v>41563</c:v>
                </c:pt>
                <c:pt idx="14899">
                  <c:v>41564</c:v>
                </c:pt>
                <c:pt idx="14900">
                  <c:v>41565</c:v>
                </c:pt>
                <c:pt idx="14901">
                  <c:v>41566</c:v>
                </c:pt>
                <c:pt idx="14902">
                  <c:v>41567</c:v>
                </c:pt>
                <c:pt idx="14903">
                  <c:v>41568</c:v>
                </c:pt>
                <c:pt idx="14904">
                  <c:v>41569</c:v>
                </c:pt>
                <c:pt idx="14905">
                  <c:v>41570</c:v>
                </c:pt>
                <c:pt idx="14906">
                  <c:v>41571</c:v>
                </c:pt>
                <c:pt idx="14907">
                  <c:v>41572</c:v>
                </c:pt>
                <c:pt idx="14908">
                  <c:v>41573</c:v>
                </c:pt>
                <c:pt idx="14909">
                  <c:v>41574</c:v>
                </c:pt>
                <c:pt idx="14910">
                  <c:v>41575</c:v>
                </c:pt>
                <c:pt idx="14911">
                  <c:v>41576</c:v>
                </c:pt>
                <c:pt idx="14912">
                  <c:v>41577</c:v>
                </c:pt>
                <c:pt idx="14913">
                  <c:v>41578</c:v>
                </c:pt>
                <c:pt idx="14914">
                  <c:v>41579</c:v>
                </c:pt>
                <c:pt idx="14915">
                  <c:v>41580</c:v>
                </c:pt>
                <c:pt idx="14916">
                  <c:v>41581</c:v>
                </c:pt>
                <c:pt idx="14917">
                  <c:v>41582</c:v>
                </c:pt>
                <c:pt idx="14918">
                  <c:v>41583</c:v>
                </c:pt>
                <c:pt idx="14919">
                  <c:v>41584</c:v>
                </c:pt>
                <c:pt idx="14920">
                  <c:v>41585</c:v>
                </c:pt>
                <c:pt idx="14921">
                  <c:v>41586</c:v>
                </c:pt>
                <c:pt idx="14922">
                  <c:v>41587</c:v>
                </c:pt>
                <c:pt idx="14923">
                  <c:v>41588</c:v>
                </c:pt>
                <c:pt idx="14924">
                  <c:v>41589</c:v>
                </c:pt>
                <c:pt idx="14925">
                  <c:v>41590</c:v>
                </c:pt>
                <c:pt idx="14926">
                  <c:v>41591</c:v>
                </c:pt>
                <c:pt idx="14927">
                  <c:v>41592</c:v>
                </c:pt>
                <c:pt idx="14928">
                  <c:v>41593</c:v>
                </c:pt>
                <c:pt idx="14929">
                  <c:v>41594</c:v>
                </c:pt>
                <c:pt idx="14930">
                  <c:v>41595</c:v>
                </c:pt>
                <c:pt idx="14931">
                  <c:v>41596</c:v>
                </c:pt>
                <c:pt idx="14932">
                  <c:v>41597</c:v>
                </c:pt>
                <c:pt idx="14933">
                  <c:v>41598</c:v>
                </c:pt>
                <c:pt idx="14934">
                  <c:v>41599</c:v>
                </c:pt>
                <c:pt idx="14935">
                  <c:v>41600</c:v>
                </c:pt>
                <c:pt idx="14936">
                  <c:v>41601</c:v>
                </c:pt>
                <c:pt idx="14937">
                  <c:v>41602</c:v>
                </c:pt>
                <c:pt idx="14938">
                  <c:v>41603</c:v>
                </c:pt>
                <c:pt idx="14939">
                  <c:v>41604</c:v>
                </c:pt>
                <c:pt idx="14940">
                  <c:v>41605</c:v>
                </c:pt>
                <c:pt idx="14941">
                  <c:v>41606</c:v>
                </c:pt>
                <c:pt idx="14942">
                  <c:v>41607</c:v>
                </c:pt>
                <c:pt idx="14943">
                  <c:v>41608</c:v>
                </c:pt>
                <c:pt idx="14944">
                  <c:v>41609</c:v>
                </c:pt>
                <c:pt idx="14945">
                  <c:v>41610</c:v>
                </c:pt>
                <c:pt idx="14946">
                  <c:v>41611</c:v>
                </c:pt>
                <c:pt idx="14947">
                  <c:v>41612</c:v>
                </c:pt>
                <c:pt idx="14948">
                  <c:v>41613</c:v>
                </c:pt>
                <c:pt idx="14949">
                  <c:v>41614</c:v>
                </c:pt>
                <c:pt idx="14950">
                  <c:v>41615</c:v>
                </c:pt>
                <c:pt idx="14951">
                  <c:v>41616</c:v>
                </c:pt>
                <c:pt idx="14952">
                  <c:v>41617</c:v>
                </c:pt>
                <c:pt idx="14953">
                  <c:v>41618</c:v>
                </c:pt>
                <c:pt idx="14954">
                  <c:v>41619</c:v>
                </c:pt>
                <c:pt idx="14955">
                  <c:v>41620</c:v>
                </c:pt>
                <c:pt idx="14956">
                  <c:v>41621</c:v>
                </c:pt>
                <c:pt idx="14957">
                  <c:v>41622</c:v>
                </c:pt>
                <c:pt idx="14958">
                  <c:v>41623</c:v>
                </c:pt>
                <c:pt idx="14959">
                  <c:v>41624</c:v>
                </c:pt>
                <c:pt idx="14960">
                  <c:v>41625</c:v>
                </c:pt>
                <c:pt idx="14961">
                  <c:v>41626</c:v>
                </c:pt>
                <c:pt idx="14962">
                  <c:v>41627</c:v>
                </c:pt>
                <c:pt idx="14963">
                  <c:v>41628</c:v>
                </c:pt>
                <c:pt idx="14964">
                  <c:v>41629</c:v>
                </c:pt>
                <c:pt idx="14965">
                  <c:v>41630</c:v>
                </c:pt>
                <c:pt idx="14966">
                  <c:v>41631</c:v>
                </c:pt>
                <c:pt idx="14967">
                  <c:v>41632</c:v>
                </c:pt>
                <c:pt idx="14968">
                  <c:v>41633</c:v>
                </c:pt>
                <c:pt idx="14969">
                  <c:v>41634</c:v>
                </c:pt>
                <c:pt idx="14970">
                  <c:v>41635</c:v>
                </c:pt>
                <c:pt idx="14971">
                  <c:v>41636</c:v>
                </c:pt>
                <c:pt idx="14972">
                  <c:v>41637</c:v>
                </c:pt>
                <c:pt idx="14973">
                  <c:v>41638</c:v>
                </c:pt>
                <c:pt idx="14974">
                  <c:v>41639</c:v>
                </c:pt>
                <c:pt idx="14975">
                  <c:v>41640</c:v>
                </c:pt>
                <c:pt idx="14976">
                  <c:v>41641</c:v>
                </c:pt>
                <c:pt idx="14977">
                  <c:v>41642</c:v>
                </c:pt>
                <c:pt idx="14978">
                  <c:v>41643</c:v>
                </c:pt>
                <c:pt idx="14979">
                  <c:v>41644</c:v>
                </c:pt>
                <c:pt idx="14980">
                  <c:v>41645</c:v>
                </c:pt>
                <c:pt idx="14981">
                  <c:v>41646</c:v>
                </c:pt>
                <c:pt idx="14982">
                  <c:v>41647</c:v>
                </c:pt>
                <c:pt idx="14983">
                  <c:v>41648</c:v>
                </c:pt>
                <c:pt idx="14984">
                  <c:v>41649</c:v>
                </c:pt>
                <c:pt idx="14985">
                  <c:v>41650</c:v>
                </c:pt>
                <c:pt idx="14986">
                  <c:v>41651</c:v>
                </c:pt>
                <c:pt idx="14987">
                  <c:v>41652</c:v>
                </c:pt>
                <c:pt idx="14988">
                  <c:v>41653</c:v>
                </c:pt>
                <c:pt idx="14989">
                  <c:v>41654</c:v>
                </c:pt>
                <c:pt idx="14990">
                  <c:v>41655</c:v>
                </c:pt>
                <c:pt idx="14991">
                  <c:v>41656</c:v>
                </c:pt>
                <c:pt idx="14992">
                  <c:v>41657</c:v>
                </c:pt>
                <c:pt idx="14993">
                  <c:v>41658</c:v>
                </c:pt>
                <c:pt idx="14994">
                  <c:v>41659</c:v>
                </c:pt>
                <c:pt idx="14995">
                  <c:v>41660</c:v>
                </c:pt>
                <c:pt idx="14996">
                  <c:v>41661</c:v>
                </c:pt>
                <c:pt idx="14997">
                  <c:v>41662</c:v>
                </c:pt>
                <c:pt idx="14998">
                  <c:v>41663</c:v>
                </c:pt>
                <c:pt idx="14999">
                  <c:v>41664</c:v>
                </c:pt>
                <c:pt idx="15000">
                  <c:v>41665</c:v>
                </c:pt>
                <c:pt idx="15001">
                  <c:v>41666</c:v>
                </c:pt>
                <c:pt idx="15002">
                  <c:v>41667</c:v>
                </c:pt>
                <c:pt idx="15003">
                  <c:v>41668</c:v>
                </c:pt>
                <c:pt idx="15004">
                  <c:v>41669</c:v>
                </c:pt>
                <c:pt idx="15005">
                  <c:v>41670</c:v>
                </c:pt>
                <c:pt idx="15006">
                  <c:v>41671</c:v>
                </c:pt>
                <c:pt idx="15007">
                  <c:v>41672</c:v>
                </c:pt>
                <c:pt idx="15008">
                  <c:v>41673</c:v>
                </c:pt>
                <c:pt idx="15009">
                  <c:v>41674</c:v>
                </c:pt>
                <c:pt idx="15010">
                  <c:v>41675</c:v>
                </c:pt>
                <c:pt idx="15011">
                  <c:v>41676</c:v>
                </c:pt>
                <c:pt idx="15012">
                  <c:v>41677</c:v>
                </c:pt>
                <c:pt idx="15013">
                  <c:v>41678</c:v>
                </c:pt>
                <c:pt idx="15014">
                  <c:v>41679</c:v>
                </c:pt>
                <c:pt idx="15015">
                  <c:v>41680</c:v>
                </c:pt>
                <c:pt idx="15016">
                  <c:v>41681</c:v>
                </c:pt>
                <c:pt idx="15017">
                  <c:v>41682</c:v>
                </c:pt>
                <c:pt idx="15018">
                  <c:v>41683</c:v>
                </c:pt>
                <c:pt idx="15019">
                  <c:v>41684</c:v>
                </c:pt>
                <c:pt idx="15020">
                  <c:v>41685</c:v>
                </c:pt>
                <c:pt idx="15021">
                  <c:v>41686</c:v>
                </c:pt>
                <c:pt idx="15022">
                  <c:v>41687</c:v>
                </c:pt>
                <c:pt idx="15023">
                  <c:v>41688</c:v>
                </c:pt>
                <c:pt idx="15024">
                  <c:v>41689</c:v>
                </c:pt>
                <c:pt idx="15025">
                  <c:v>41690</c:v>
                </c:pt>
                <c:pt idx="15026">
                  <c:v>41691</c:v>
                </c:pt>
                <c:pt idx="15027">
                  <c:v>41692</c:v>
                </c:pt>
                <c:pt idx="15028">
                  <c:v>41693</c:v>
                </c:pt>
                <c:pt idx="15029">
                  <c:v>41694</c:v>
                </c:pt>
                <c:pt idx="15030">
                  <c:v>41695</c:v>
                </c:pt>
                <c:pt idx="15031">
                  <c:v>41696</c:v>
                </c:pt>
                <c:pt idx="15032">
                  <c:v>41697</c:v>
                </c:pt>
                <c:pt idx="15033">
                  <c:v>41698</c:v>
                </c:pt>
                <c:pt idx="15034">
                  <c:v>41699</c:v>
                </c:pt>
                <c:pt idx="15035">
                  <c:v>41700</c:v>
                </c:pt>
                <c:pt idx="15036">
                  <c:v>41701</c:v>
                </c:pt>
                <c:pt idx="15037">
                  <c:v>41702</c:v>
                </c:pt>
                <c:pt idx="15038">
                  <c:v>41703</c:v>
                </c:pt>
                <c:pt idx="15039">
                  <c:v>41704</c:v>
                </c:pt>
                <c:pt idx="15040">
                  <c:v>41705</c:v>
                </c:pt>
                <c:pt idx="15041">
                  <c:v>41706</c:v>
                </c:pt>
                <c:pt idx="15042">
                  <c:v>41707</c:v>
                </c:pt>
                <c:pt idx="15043">
                  <c:v>41708</c:v>
                </c:pt>
                <c:pt idx="15044">
                  <c:v>41709</c:v>
                </c:pt>
                <c:pt idx="15045">
                  <c:v>41710</c:v>
                </c:pt>
                <c:pt idx="15046">
                  <c:v>41711</c:v>
                </c:pt>
                <c:pt idx="15047">
                  <c:v>41712</c:v>
                </c:pt>
                <c:pt idx="15048">
                  <c:v>41713</c:v>
                </c:pt>
                <c:pt idx="15049">
                  <c:v>41714</c:v>
                </c:pt>
                <c:pt idx="15050">
                  <c:v>41715</c:v>
                </c:pt>
                <c:pt idx="15051">
                  <c:v>41716</c:v>
                </c:pt>
                <c:pt idx="15052">
                  <c:v>41717</c:v>
                </c:pt>
                <c:pt idx="15053">
                  <c:v>41718</c:v>
                </c:pt>
                <c:pt idx="15054">
                  <c:v>41719</c:v>
                </c:pt>
                <c:pt idx="15055">
                  <c:v>41720</c:v>
                </c:pt>
                <c:pt idx="15056">
                  <c:v>41721</c:v>
                </c:pt>
                <c:pt idx="15057">
                  <c:v>41722</c:v>
                </c:pt>
                <c:pt idx="15058">
                  <c:v>41723</c:v>
                </c:pt>
                <c:pt idx="15059">
                  <c:v>41724</c:v>
                </c:pt>
                <c:pt idx="15060">
                  <c:v>41725</c:v>
                </c:pt>
                <c:pt idx="15061">
                  <c:v>41726</c:v>
                </c:pt>
                <c:pt idx="15062">
                  <c:v>41727</c:v>
                </c:pt>
                <c:pt idx="15063">
                  <c:v>41728</c:v>
                </c:pt>
                <c:pt idx="15064">
                  <c:v>41729</c:v>
                </c:pt>
                <c:pt idx="15065">
                  <c:v>41730</c:v>
                </c:pt>
                <c:pt idx="15066">
                  <c:v>41731</c:v>
                </c:pt>
                <c:pt idx="15067">
                  <c:v>41732</c:v>
                </c:pt>
                <c:pt idx="15068">
                  <c:v>41733</c:v>
                </c:pt>
                <c:pt idx="15069">
                  <c:v>41734</c:v>
                </c:pt>
                <c:pt idx="15070">
                  <c:v>41735</c:v>
                </c:pt>
                <c:pt idx="15071">
                  <c:v>41736</c:v>
                </c:pt>
                <c:pt idx="15072">
                  <c:v>41737</c:v>
                </c:pt>
                <c:pt idx="15073">
                  <c:v>41738</c:v>
                </c:pt>
                <c:pt idx="15074">
                  <c:v>41739</c:v>
                </c:pt>
                <c:pt idx="15075">
                  <c:v>41740</c:v>
                </c:pt>
                <c:pt idx="15076">
                  <c:v>41741</c:v>
                </c:pt>
                <c:pt idx="15077">
                  <c:v>41742</c:v>
                </c:pt>
                <c:pt idx="15078">
                  <c:v>41743</c:v>
                </c:pt>
                <c:pt idx="15079">
                  <c:v>41744</c:v>
                </c:pt>
                <c:pt idx="15080">
                  <c:v>41745</c:v>
                </c:pt>
                <c:pt idx="15081">
                  <c:v>41746</c:v>
                </c:pt>
                <c:pt idx="15082">
                  <c:v>41747</c:v>
                </c:pt>
                <c:pt idx="15083">
                  <c:v>41748</c:v>
                </c:pt>
                <c:pt idx="15084">
                  <c:v>41749</c:v>
                </c:pt>
                <c:pt idx="15085">
                  <c:v>41750</c:v>
                </c:pt>
                <c:pt idx="15086">
                  <c:v>41751</c:v>
                </c:pt>
                <c:pt idx="15087">
                  <c:v>41752</c:v>
                </c:pt>
                <c:pt idx="15088">
                  <c:v>41753</c:v>
                </c:pt>
                <c:pt idx="15089">
                  <c:v>41754</c:v>
                </c:pt>
                <c:pt idx="15090">
                  <c:v>41755</c:v>
                </c:pt>
                <c:pt idx="15091">
                  <c:v>41756</c:v>
                </c:pt>
                <c:pt idx="15092">
                  <c:v>41757</c:v>
                </c:pt>
                <c:pt idx="15093">
                  <c:v>41758</c:v>
                </c:pt>
                <c:pt idx="15094">
                  <c:v>41759</c:v>
                </c:pt>
                <c:pt idx="15095">
                  <c:v>41760</c:v>
                </c:pt>
                <c:pt idx="15096">
                  <c:v>41761</c:v>
                </c:pt>
                <c:pt idx="15097">
                  <c:v>41762</c:v>
                </c:pt>
                <c:pt idx="15098">
                  <c:v>41763</c:v>
                </c:pt>
                <c:pt idx="15099">
                  <c:v>41764</c:v>
                </c:pt>
                <c:pt idx="15100">
                  <c:v>41765</c:v>
                </c:pt>
                <c:pt idx="15101">
                  <c:v>41766</c:v>
                </c:pt>
                <c:pt idx="15102">
                  <c:v>41767</c:v>
                </c:pt>
                <c:pt idx="15103">
                  <c:v>41768</c:v>
                </c:pt>
                <c:pt idx="15104">
                  <c:v>41769</c:v>
                </c:pt>
                <c:pt idx="15105">
                  <c:v>41770</c:v>
                </c:pt>
                <c:pt idx="15106">
                  <c:v>41771</c:v>
                </c:pt>
                <c:pt idx="15107">
                  <c:v>41772</c:v>
                </c:pt>
                <c:pt idx="15108">
                  <c:v>41773</c:v>
                </c:pt>
                <c:pt idx="15109">
                  <c:v>41774</c:v>
                </c:pt>
                <c:pt idx="15110">
                  <c:v>41775</c:v>
                </c:pt>
                <c:pt idx="15111">
                  <c:v>41776</c:v>
                </c:pt>
                <c:pt idx="15112">
                  <c:v>41777</c:v>
                </c:pt>
                <c:pt idx="15113">
                  <c:v>41778</c:v>
                </c:pt>
                <c:pt idx="15114">
                  <c:v>41779</c:v>
                </c:pt>
                <c:pt idx="15115">
                  <c:v>41780</c:v>
                </c:pt>
                <c:pt idx="15116">
                  <c:v>41781</c:v>
                </c:pt>
                <c:pt idx="15117">
                  <c:v>41782</c:v>
                </c:pt>
                <c:pt idx="15118">
                  <c:v>41783</c:v>
                </c:pt>
                <c:pt idx="15119">
                  <c:v>41784</c:v>
                </c:pt>
                <c:pt idx="15120">
                  <c:v>41785</c:v>
                </c:pt>
                <c:pt idx="15121">
                  <c:v>41786</c:v>
                </c:pt>
                <c:pt idx="15122">
                  <c:v>41787</c:v>
                </c:pt>
                <c:pt idx="15123">
                  <c:v>41788</c:v>
                </c:pt>
                <c:pt idx="15124">
                  <c:v>41789</c:v>
                </c:pt>
                <c:pt idx="15125">
                  <c:v>41790</c:v>
                </c:pt>
                <c:pt idx="15126">
                  <c:v>41791</c:v>
                </c:pt>
                <c:pt idx="15127">
                  <c:v>41792</c:v>
                </c:pt>
                <c:pt idx="15128">
                  <c:v>41793</c:v>
                </c:pt>
                <c:pt idx="15129">
                  <c:v>41794</c:v>
                </c:pt>
                <c:pt idx="15130">
                  <c:v>41795</c:v>
                </c:pt>
                <c:pt idx="15131">
                  <c:v>41796</c:v>
                </c:pt>
                <c:pt idx="15132">
                  <c:v>41797</c:v>
                </c:pt>
                <c:pt idx="15133">
                  <c:v>41798</c:v>
                </c:pt>
                <c:pt idx="15134">
                  <c:v>41799</c:v>
                </c:pt>
                <c:pt idx="15135">
                  <c:v>41800</c:v>
                </c:pt>
                <c:pt idx="15136">
                  <c:v>41801</c:v>
                </c:pt>
                <c:pt idx="15137">
                  <c:v>41802</c:v>
                </c:pt>
                <c:pt idx="15138">
                  <c:v>41803</c:v>
                </c:pt>
                <c:pt idx="15139">
                  <c:v>41804</c:v>
                </c:pt>
                <c:pt idx="15140">
                  <c:v>41805</c:v>
                </c:pt>
                <c:pt idx="15141">
                  <c:v>41806</c:v>
                </c:pt>
                <c:pt idx="15142">
                  <c:v>41807</c:v>
                </c:pt>
                <c:pt idx="15143">
                  <c:v>41808</c:v>
                </c:pt>
                <c:pt idx="15144">
                  <c:v>41809</c:v>
                </c:pt>
                <c:pt idx="15145">
                  <c:v>41810</c:v>
                </c:pt>
                <c:pt idx="15146">
                  <c:v>41811</c:v>
                </c:pt>
                <c:pt idx="15147">
                  <c:v>41812</c:v>
                </c:pt>
                <c:pt idx="15148">
                  <c:v>41813</c:v>
                </c:pt>
                <c:pt idx="15149">
                  <c:v>41814</c:v>
                </c:pt>
                <c:pt idx="15150">
                  <c:v>41815</c:v>
                </c:pt>
                <c:pt idx="15151">
                  <c:v>41816</c:v>
                </c:pt>
                <c:pt idx="15152">
                  <c:v>41817</c:v>
                </c:pt>
                <c:pt idx="15153">
                  <c:v>41818</c:v>
                </c:pt>
                <c:pt idx="15154">
                  <c:v>41819</c:v>
                </c:pt>
                <c:pt idx="15155">
                  <c:v>41820</c:v>
                </c:pt>
                <c:pt idx="15156">
                  <c:v>41821</c:v>
                </c:pt>
                <c:pt idx="15157">
                  <c:v>41822</c:v>
                </c:pt>
                <c:pt idx="15158">
                  <c:v>41823</c:v>
                </c:pt>
                <c:pt idx="15159">
                  <c:v>41824</c:v>
                </c:pt>
                <c:pt idx="15160">
                  <c:v>41825</c:v>
                </c:pt>
                <c:pt idx="15161">
                  <c:v>41826</c:v>
                </c:pt>
                <c:pt idx="15162">
                  <c:v>41827</c:v>
                </c:pt>
                <c:pt idx="15163">
                  <c:v>41828</c:v>
                </c:pt>
                <c:pt idx="15164">
                  <c:v>41829</c:v>
                </c:pt>
                <c:pt idx="15165">
                  <c:v>41830</c:v>
                </c:pt>
                <c:pt idx="15166">
                  <c:v>41831</c:v>
                </c:pt>
                <c:pt idx="15167">
                  <c:v>41832</c:v>
                </c:pt>
                <c:pt idx="15168">
                  <c:v>41833</c:v>
                </c:pt>
                <c:pt idx="15169">
                  <c:v>41834</c:v>
                </c:pt>
                <c:pt idx="15170">
                  <c:v>41835</c:v>
                </c:pt>
                <c:pt idx="15171">
                  <c:v>41836</c:v>
                </c:pt>
                <c:pt idx="15172">
                  <c:v>41837</c:v>
                </c:pt>
                <c:pt idx="15173">
                  <c:v>41838</c:v>
                </c:pt>
                <c:pt idx="15174">
                  <c:v>41839</c:v>
                </c:pt>
                <c:pt idx="15175">
                  <c:v>41840</c:v>
                </c:pt>
                <c:pt idx="15176">
                  <c:v>41841</c:v>
                </c:pt>
                <c:pt idx="15177">
                  <c:v>41842</c:v>
                </c:pt>
                <c:pt idx="15178">
                  <c:v>41843</c:v>
                </c:pt>
                <c:pt idx="15179">
                  <c:v>41844</c:v>
                </c:pt>
                <c:pt idx="15180">
                  <c:v>41845</c:v>
                </c:pt>
                <c:pt idx="15181">
                  <c:v>41846</c:v>
                </c:pt>
                <c:pt idx="15182">
                  <c:v>41847</c:v>
                </c:pt>
                <c:pt idx="15183">
                  <c:v>41848</c:v>
                </c:pt>
                <c:pt idx="15184">
                  <c:v>41849</c:v>
                </c:pt>
                <c:pt idx="15185">
                  <c:v>41850</c:v>
                </c:pt>
                <c:pt idx="15186">
                  <c:v>41851</c:v>
                </c:pt>
                <c:pt idx="15187">
                  <c:v>41852</c:v>
                </c:pt>
                <c:pt idx="15188">
                  <c:v>41853</c:v>
                </c:pt>
                <c:pt idx="15189">
                  <c:v>41854</c:v>
                </c:pt>
                <c:pt idx="15190">
                  <c:v>41855</c:v>
                </c:pt>
                <c:pt idx="15191">
                  <c:v>41856</c:v>
                </c:pt>
                <c:pt idx="15192">
                  <c:v>41857</c:v>
                </c:pt>
                <c:pt idx="15193">
                  <c:v>41858</c:v>
                </c:pt>
                <c:pt idx="15194">
                  <c:v>41859</c:v>
                </c:pt>
                <c:pt idx="15195">
                  <c:v>41860</c:v>
                </c:pt>
                <c:pt idx="15196">
                  <c:v>41861</c:v>
                </c:pt>
                <c:pt idx="15197">
                  <c:v>41862</c:v>
                </c:pt>
                <c:pt idx="15198">
                  <c:v>41863</c:v>
                </c:pt>
                <c:pt idx="15199">
                  <c:v>41864</c:v>
                </c:pt>
                <c:pt idx="15200">
                  <c:v>41865</c:v>
                </c:pt>
                <c:pt idx="15201">
                  <c:v>41866</c:v>
                </c:pt>
                <c:pt idx="15202">
                  <c:v>41867</c:v>
                </c:pt>
                <c:pt idx="15203">
                  <c:v>41868</c:v>
                </c:pt>
                <c:pt idx="15204">
                  <c:v>41869</c:v>
                </c:pt>
                <c:pt idx="15205">
                  <c:v>41870</c:v>
                </c:pt>
                <c:pt idx="15206">
                  <c:v>41871</c:v>
                </c:pt>
                <c:pt idx="15207">
                  <c:v>41872</c:v>
                </c:pt>
                <c:pt idx="15208">
                  <c:v>41873</c:v>
                </c:pt>
                <c:pt idx="15209">
                  <c:v>41874</c:v>
                </c:pt>
                <c:pt idx="15210">
                  <c:v>41875</c:v>
                </c:pt>
                <c:pt idx="15211">
                  <c:v>41876</c:v>
                </c:pt>
                <c:pt idx="15212">
                  <c:v>41877</c:v>
                </c:pt>
                <c:pt idx="15213">
                  <c:v>41878</c:v>
                </c:pt>
                <c:pt idx="15214">
                  <c:v>41879</c:v>
                </c:pt>
                <c:pt idx="15215">
                  <c:v>41880</c:v>
                </c:pt>
                <c:pt idx="15216">
                  <c:v>41881</c:v>
                </c:pt>
                <c:pt idx="15217">
                  <c:v>41882</c:v>
                </c:pt>
                <c:pt idx="15218">
                  <c:v>41883</c:v>
                </c:pt>
                <c:pt idx="15219">
                  <c:v>41884</c:v>
                </c:pt>
                <c:pt idx="15220">
                  <c:v>41885</c:v>
                </c:pt>
                <c:pt idx="15221">
                  <c:v>41886</c:v>
                </c:pt>
                <c:pt idx="15222">
                  <c:v>41887</c:v>
                </c:pt>
                <c:pt idx="15223">
                  <c:v>41888</c:v>
                </c:pt>
                <c:pt idx="15224">
                  <c:v>41889</c:v>
                </c:pt>
                <c:pt idx="15225">
                  <c:v>41890</c:v>
                </c:pt>
                <c:pt idx="15226">
                  <c:v>41891</c:v>
                </c:pt>
                <c:pt idx="15227">
                  <c:v>41892</c:v>
                </c:pt>
                <c:pt idx="15228">
                  <c:v>41893</c:v>
                </c:pt>
                <c:pt idx="15229">
                  <c:v>41894</c:v>
                </c:pt>
                <c:pt idx="15230">
                  <c:v>41895</c:v>
                </c:pt>
                <c:pt idx="15231">
                  <c:v>41896</c:v>
                </c:pt>
                <c:pt idx="15232">
                  <c:v>41897</c:v>
                </c:pt>
                <c:pt idx="15233">
                  <c:v>41898</c:v>
                </c:pt>
                <c:pt idx="15234">
                  <c:v>41899</c:v>
                </c:pt>
                <c:pt idx="15235">
                  <c:v>41900</c:v>
                </c:pt>
                <c:pt idx="15236">
                  <c:v>41901</c:v>
                </c:pt>
                <c:pt idx="15237">
                  <c:v>41902</c:v>
                </c:pt>
                <c:pt idx="15238">
                  <c:v>41903</c:v>
                </c:pt>
                <c:pt idx="15239">
                  <c:v>41904</c:v>
                </c:pt>
                <c:pt idx="15240">
                  <c:v>41905</c:v>
                </c:pt>
                <c:pt idx="15241">
                  <c:v>41906</c:v>
                </c:pt>
                <c:pt idx="15242">
                  <c:v>41907</c:v>
                </c:pt>
                <c:pt idx="15243">
                  <c:v>41908</c:v>
                </c:pt>
                <c:pt idx="15244">
                  <c:v>41909</c:v>
                </c:pt>
                <c:pt idx="15245">
                  <c:v>41910</c:v>
                </c:pt>
                <c:pt idx="15246">
                  <c:v>41911</c:v>
                </c:pt>
                <c:pt idx="15247">
                  <c:v>41912</c:v>
                </c:pt>
                <c:pt idx="15248">
                  <c:v>41913</c:v>
                </c:pt>
                <c:pt idx="15249">
                  <c:v>41914</c:v>
                </c:pt>
                <c:pt idx="15250">
                  <c:v>41915</c:v>
                </c:pt>
                <c:pt idx="15251">
                  <c:v>41916</c:v>
                </c:pt>
                <c:pt idx="15252">
                  <c:v>41917</c:v>
                </c:pt>
                <c:pt idx="15253">
                  <c:v>41918</c:v>
                </c:pt>
                <c:pt idx="15254">
                  <c:v>41919</c:v>
                </c:pt>
                <c:pt idx="15255">
                  <c:v>41920</c:v>
                </c:pt>
                <c:pt idx="15256">
                  <c:v>41921</c:v>
                </c:pt>
                <c:pt idx="15257">
                  <c:v>41922</c:v>
                </c:pt>
                <c:pt idx="15258">
                  <c:v>41923</c:v>
                </c:pt>
                <c:pt idx="15259">
                  <c:v>41924</c:v>
                </c:pt>
                <c:pt idx="15260">
                  <c:v>41925</c:v>
                </c:pt>
                <c:pt idx="15261">
                  <c:v>41926</c:v>
                </c:pt>
                <c:pt idx="15262">
                  <c:v>41927</c:v>
                </c:pt>
                <c:pt idx="15263">
                  <c:v>41928</c:v>
                </c:pt>
                <c:pt idx="15264">
                  <c:v>41929</c:v>
                </c:pt>
                <c:pt idx="15265">
                  <c:v>41930</c:v>
                </c:pt>
                <c:pt idx="15266">
                  <c:v>41931</c:v>
                </c:pt>
                <c:pt idx="15267">
                  <c:v>41932</c:v>
                </c:pt>
                <c:pt idx="15268">
                  <c:v>41933</c:v>
                </c:pt>
                <c:pt idx="15269">
                  <c:v>41934</c:v>
                </c:pt>
                <c:pt idx="15270">
                  <c:v>41935</c:v>
                </c:pt>
                <c:pt idx="15271">
                  <c:v>41936</c:v>
                </c:pt>
                <c:pt idx="15272">
                  <c:v>41937</c:v>
                </c:pt>
                <c:pt idx="15273">
                  <c:v>41938</c:v>
                </c:pt>
                <c:pt idx="15274">
                  <c:v>41939</c:v>
                </c:pt>
                <c:pt idx="15275">
                  <c:v>41940</c:v>
                </c:pt>
                <c:pt idx="15276">
                  <c:v>41941</c:v>
                </c:pt>
                <c:pt idx="15277">
                  <c:v>41942</c:v>
                </c:pt>
                <c:pt idx="15278">
                  <c:v>41943</c:v>
                </c:pt>
                <c:pt idx="15279">
                  <c:v>41944</c:v>
                </c:pt>
                <c:pt idx="15280">
                  <c:v>41945</c:v>
                </c:pt>
                <c:pt idx="15281">
                  <c:v>41946</c:v>
                </c:pt>
                <c:pt idx="15282">
                  <c:v>41947</c:v>
                </c:pt>
                <c:pt idx="15283">
                  <c:v>41948</c:v>
                </c:pt>
                <c:pt idx="15284">
                  <c:v>41949</c:v>
                </c:pt>
                <c:pt idx="15285">
                  <c:v>41950</c:v>
                </c:pt>
                <c:pt idx="15286">
                  <c:v>41951</c:v>
                </c:pt>
                <c:pt idx="15287">
                  <c:v>41952</c:v>
                </c:pt>
                <c:pt idx="15288">
                  <c:v>41953</c:v>
                </c:pt>
                <c:pt idx="15289">
                  <c:v>41954</c:v>
                </c:pt>
                <c:pt idx="15290">
                  <c:v>41955</c:v>
                </c:pt>
                <c:pt idx="15291">
                  <c:v>41956</c:v>
                </c:pt>
                <c:pt idx="15292">
                  <c:v>41957</c:v>
                </c:pt>
                <c:pt idx="15293">
                  <c:v>41958</c:v>
                </c:pt>
                <c:pt idx="15294">
                  <c:v>41959</c:v>
                </c:pt>
                <c:pt idx="15295">
                  <c:v>41960</c:v>
                </c:pt>
                <c:pt idx="15296">
                  <c:v>41961</c:v>
                </c:pt>
                <c:pt idx="15297">
                  <c:v>41962</c:v>
                </c:pt>
                <c:pt idx="15298">
                  <c:v>41963</c:v>
                </c:pt>
                <c:pt idx="15299">
                  <c:v>41964</c:v>
                </c:pt>
                <c:pt idx="15300">
                  <c:v>41965</c:v>
                </c:pt>
                <c:pt idx="15301">
                  <c:v>41966</c:v>
                </c:pt>
                <c:pt idx="15302">
                  <c:v>41967</c:v>
                </c:pt>
                <c:pt idx="15303">
                  <c:v>41968</c:v>
                </c:pt>
                <c:pt idx="15304">
                  <c:v>41969</c:v>
                </c:pt>
                <c:pt idx="15305">
                  <c:v>41970</c:v>
                </c:pt>
                <c:pt idx="15306">
                  <c:v>41971</c:v>
                </c:pt>
                <c:pt idx="15307">
                  <c:v>41972</c:v>
                </c:pt>
                <c:pt idx="15308">
                  <c:v>41973</c:v>
                </c:pt>
                <c:pt idx="15309">
                  <c:v>41974</c:v>
                </c:pt>
                <c:pt idx="15310">
                  <c:v>41975</c:v>
                </c:pt>
                <c:pt idx="15311">
                  <c:v>41976</c:v>
                </c:pt>
                <c:pt idx="15312">
                  <c:v>41977</c:v>
                </c:pt>
                <c:pt idx="15313">
                  <c:v>41978</c:v>
                </c:pt>
                <c:pt idx="15314">
                  <c:v>41979</c:v>
                </c:pt>
                <c:pt idx="15315">
                  <c:v>41980</c:v>
                </c:pt>
                <c:pt idx="15316">
                  <c:v>41981</c:v>
                </c:pt>
                <c:pt idx="15317">
                  <c:v>41982</c:v>
                </c:pt>
                <c:pt idx="15318">
                  <c:v>41983</c:v>
                </c:pt>
                <c:pt idx="15319">
                  <c:v>41984</c:v>
                </c:pt>
                <c:pt idx="15320">
                  <c:v>41985</c:v>
                </c:pt>
                <c:pt idx="15321">
                  <c:v>41986</c:v>
                </c:pt>
                <c:pt idx="15322">
                  <c:v>41987</c:v>
                </c:pt>
                <c:pt idx="15323">
                  <c:v>41988</c:v>
                </c:pt>
                <c:pt idx="15324">
                  <c:v>41989</c:v>
                </c:pt>
                <c:pt idx="15325">
                  <c:v>41990</c:v>
                </c:pt>
                <c:pt idx="15326">
                  <c:v>41991</c:v>
                </c:pt>
                <c:pt idx="15327">
                  <c:v>41992</c:v>
                </c:pt>
                <c:pt idx="15328">
                  <c:v>41993</c:v>
                </c:pt>
                <c:pt idx="15329">
                  <c:v>41994</c:v>
                </c:pt>
                <c:pt idx="15330">
                  <c:v>41995</c:v>
                </c:pt>
                <c:pt idx="15331">
                  <c:v>41996</c:v>
                </c:pt>
                <c:pt idx="15332">
                  <c:v>41997</c:v>
                </c:pt>
                <c:pt idx="15333">
                  <c:v>41998</c:v>
                </c:pt>
                <c:pt idx="15334">
                  <c:v>41999</c:v>
                </c:pt>
                <c:pt idx="15335">
                  <c:v>42000</c:v>
                </c:pt>
                <c:pt idx="15336">
                  <c:v>42001</c:v>
                </c:pt>
                <c:pt idx="15337">
                  <c:v>42002</c:v>
                </c:pt>
                <c:pt idx="15338">
                  <c:v>42003</c:v>
                </c:pt>
                <c:pt idx="15339">
                  <c:v>42004</c:v>
                </c:pt>
                <c:pt idx="15340">
                  <c:v>42005</c:v>
                </c:pt>
                <c:pt idx="15341">
                  <c:v>42006</c:v>
                </c:pt>
                <c:pt idx="15342">
                  <c:v>42007</c:v>
                </c:pt>
                <c:pt idx="15343">
                  <c:v>42008</c:v>
                </c:pt>
                <c:pt idx="15344">
                  <c:v>42009</c:v>
                </c:pt>
                <c:pt idx="15345">
                  <c:v>42010</c:v>
                </c:pt>
                <c:pt idx="15346">
                  <c:v>42011</c:v>
                </c:pt>
                <c:pt idx="15347">
                  <c:v>42012</c:v>
                </c:pt>
                <c:pt idx="15348">
                  <c:v>42013</c:v>
                </c:pt>
                <c:pt idx="15349">
                  <c:v>42014</c:v>
                </c:pt>
                <c:pt idx="15350">
                  <c:v>42015</c:v>
                </c:pt>
                <c:pt idx="15351">
                  <c:v>42016</c:v>
                </c:pt>
                <c:pt idx="15352">
                  <c:v>42017</c:v>
                </c:pt>
                <c:pt idx="15353">
                  <c:v>42018</c:v>
                </c:pt>
                <c:pt idx="15354">
                  <c:v>42019</c:v>
                </c:pt>
                <c:pt idx="15355">
                  <c:v>42020</c:v>
                </c:pt>
                <c:pt idx="15356">
                  <c:v>42021</c:v>
                </c:pt>
                <c:pt idx="15357">
                  <c:v>42022</c:v>
                </c:pt>
                <c:pt idx="15358">
                  <c:v>42023</c:v>
                </c:pt>
                <c:pt idx="15359">
                  <c:v>42024</c:v>
                </c:pt>
                <c:pt idx="15360">
                  <c:v>42025</c:v>
                </c:pt>
                <c:pt idx="15361">
                  <c:v>42026</c:v>
                </c:pt>
                <c:pt idx="15362">
                  <c:v>42027</c:v>
                </c:pt>
                <c:pt idx="15363">
                  <c:v>42028</c:v>
                </c:pt>
                <c:pt idx="15364">
                  <c:v>42029</c:v>
                </c:pt>
                <c:pt idx="15365">
                  <c:v>42030</c:v>
                </c:pt>
                <c:pt idx="15366">
                  <c:v>42031</c:v>
                </c:pt>
                <c:pt idx="15367">
                  <c:v>42032</c:v>
                </c:pt>
                <c:pt idx="15368">
                  <c:v>42033</c:v>
                </c:pt>
                <c:pt idx="15369">
                  <c:v>42034</c:v>
                </c:pt>
                <c:pt idx="15370">
                  <c:v>42035</c:v>
                </c:pt>
                <c:pt idx="15371">
                  <c:v>42036</c:v>
                </c:pt>
                <c:pt idx="15372">
                  <c:v>42037</c:v>
                </c:pt>
                <c:pt idx="15373">
                  <c:v>42038</c:v>
                </c:pt>
                <c:pt idx="15374">
                  <c:v>42039</c:v>
                </c:pt>
                <c:pt idx="15375">
                  <c:v>42040</c:v>
                </c:pt>
                <c:pt idx="15376">
                  <c:v>42041</c:v>
                </c:pt>
                <c:pt idx="15377">
                  <c:v>42042</c:v>
                </c:pt>
                <c:pt idx="15378">
                  <c:v>42043</c:v>
                </c:pt>
                <c:pt idx="15379">
                  <c:v>42044</c:v>
                </c:pt>
                <c:pt idx="15380">
                  <c:v>42045</c:v>
                </c:pt>
                <c:pt idx="15381">
                  <c:v>42046</c:v>
                </c:pt>
                <c:pt idx="15382">
                  <c:v>42047</c:v>
                </c:pt>
                <c:pt idx="15383">
                  <c:v>42048</c:v>
                </c:pt>
                <c:pt idx="15384">
                  <c:v>42049</c:v>
                </c:pt>
                <c:pt idx="15385">
                  <c:v>42050</c:v>
                </c:pt>
                <c:pt idx="15386">
                  <c:v>42051</c:v>
                </c:pt>
                <c:pt idx="15387">
                  <c:v>42052</c:v>
                </c:pt>
                <c:pt idx="15388">
                  <c:v>42053</c:v>
                </c:pt>
                <c:pt idx="15389">
                  <c:v>42054</c:v>
                </c:pt>
                <c:pt idx="15390">
                  <c:v>42055</c:v>
                </c:pt>
                <c:pt idx="15391">
                  <c:v>42056</c:v>
                </c:pt>
                <c:pt idx="15392">
                  <c:v>42057</c:v>
                </c:pt>
                <c:pt idx="15393">
                  <c:v>42058</c:v>
                </c:pt>
                <c:pt idx="15394">
                  <c:v>42059</c:v>
                </c:pt>
                <c:pt idx="15395">
                  <c:v>42060</c:v>
                </c:pt>
                <c:pt idx="15396">
                  <c:v>42061</c:v>
                </c:pt>
                <c:pt idx="15397">
                  <c:v>42062</c:v>
                </c:pt>
                <c:pt idx="15398">
                  <c:v>42063</c:v>
                </c:pt>
                <c:pt idx="15399">
                  <c:v>42064</c:v>
                </c:pt>
                <c:pt idx="15400">
                  <c:v>42065</c:v>
                </c:pt>
                <c:pt idx="15401">
                  <c:v>42066</c:v>
                </c:pt>
                <c:pt idx="15402">
                  <c:v>42067</c:v>
                </c:pt>
                <c:pt idx="15403">
                  <c:v>42068</c:v>
                </c:pt>
                <c:pt idx="15404">
                  <c:v>42069</c:v>
                </c:pt>
                <c:pt idx="15405">
                  <c:v>42070</c:v>
                </c:pt>
                <c:pt idx="15406">
                  <c:v>42071</c:v>
                </c:pt>
                <c:pt idx="15407">
                  <c:v>42072</c:v>
                </c:pt>
                <c:pt idx="15408">
                  <c:v>42073</c:v>
                </c:pt>
                <c:pt idx="15409">
                  <c:v>42074</c:v>
                </c:pt>
                <c:pt idx="15410">
                  <c:v>42075</c:v>
                </c:pt>
                <c:pt idx="15411">
                  <c:v>42076</c:v>
                </c:pt>
                <c:pt idx="15412">
                  <c:v>42077</c:v>
                </c:pt>
                <c:pt idx="15413">
                  <c:v>42078</c:v>
                </c:pt>
                <c:pt idx="15414">
                  <c:v>42079</c:v>
                </c:pt>
                <c:pt idx="15415">
                  <c:v>42080</c:v>
                </c:pt>
                <c:pt idx="15416">
                  <c:v>42081</c:v>
                </c:pt>
                <c:pt idx="15417">
                  <c:v>42082</c:v>
                </c:pt>
                <c:pt idx="15418">
                  <c:v>42083</c:v>
                </c:pt>
                <c:pt idx="15419">
                  <c:v>42084</c:v>
                </c:pt>
                <c:pt idx="15420">
                  <c:v>42085</c:v>
                </c:pt>
                <c:pt idx="15421">
                  <c:v>42086</c:v>
                </c:pt>
                <c:pt idx="15422">
                  <c:v>42087</c:v>
                </c:pt>
                <c:pt idx="15423">
                  <c:v>42088</c:v>
                </c:pt>
                <c:pt idx="15424">
                  <c:v>42089</c:v>
                </c:pt>
                <c:pt idx="15425">
                  <c:v>42090</c:v>
                </c:pt>
                <c:pt idx="15426">
                  <c:v>42091</c:v>
                </c:pt>
                <c:pt idx="15427">
                  <c:v>42092</c:v>
                </c:pt>
                <c:pt idx="15428">
                  <c:v>42093</c:v>
                </c:pt>
                <c:pt idx="15429">
                  <c:v>42094</c:v>
                </c:pt>
                <c:pt idx="15430">
                  <c:v>42095</c:v>
                </c:pt>
                <c:pt idx="15431">
                  <c:v>42096</c:v>
                </c:pt>
                <c:pt idx="15432">
                  <c:v>42097</c:v>
                </c:pt>
                <c:pt idx="15433">
                  <c:v>42098</c:v>
                </c:pt>
                <c:pt idx="15434">
                  <c:v>42099</c:v>
                </c:pt>
                <c:pt idx="15435">
                  <c:v>42100</c:v>
                </c:pt>
                <c:pt idx="15436">
                  <c:v>42101</c:v>
                </c:pt>
                <c:pt idx="15437">
                  <c:v>42102</c:v>
                </c:pt>
                <c:pt idx="15438">
                  <c:v>42103</c:v>
                </c:pt>
                <c:pt idx="15439">
                  <c:v>42104</c:v>
                </c:pt>
                <c:pt idx="15440">
                  <c:v>42105</c:v>
                </c:pt>
                <c:pt idx="15441">
                  <c:v>42106</c:v>
                </c:pt>
                <c:pt idx="15442">
                  <c:v>42107</c:v>
                </c:pt>
                <c:pt idx="15443">
                  <c:v>42108</c:v>
                </c:pt>
                <c:pt idx="15444">
                  <c:v>42109</c:v>
                </c:pt>
                <c:pt idx="15445">
                  <c:v>42110</c:v>
                </c:pt>
                <c:pt idx="15446">
                  <c:v>42111</c:v>
                </c:pt>
                <c:pt idx="15447">
                  <c:v>42112</c:v>
                </c:pt>
                <c:pt idx="15448">
                  <c:v>42113</c:v>
                </c:pt>
                <c:pt idx="15449">
                  <c:v>42114</c:v>
                </c:pt>
                <c:pt idx="15450">
                  <c:v>42115</c:v>
                </c:pt>
                <c:pt idx="15451">
                  <c:v>42116</c:v>
                </c:pt>
                <c:pt idx="15452">
                  <c:v>42117</c:v>
                </c:pt>
                <c:pt idx="15453">
                  <c:v>42118</c:v>
                </c:pt>
                <c:pt idx="15454">
                  <c:v>42119</c:v>
                </c:pt>
                <c:pt idx="15455">
                  <c:v>42120</c:v>
                </c:pt>
                <c:pt idx="15456">
                  <c:v>42121</c:v>
                </c:pt>
                <c:pt idx="15457">
                  <c:v>42122</c:v>
                </c:pt>
                <c:pt idx="15458">
                  <c:v>42123</c:v>
                </c:pt>
                <c:pt idx="15459">
                  <c:v>42124</c:v>
                </c:pt>
                <c:pt idx="15460">
                  <c:v>42125</c:v>
                </c:pt>
                <c:pt idx="15461">
                  <c:v>42126</c:v>
                </c:pt>
                <c:pt idx="15462">
                  <c:v>42127</c:v>
                </c:pt>
                <c:pt idx="15463">
                  <c:v>42128</c:v>
                </c:pt>
                <c:pt idx="15464">
                  <c:v>42129</c:v>
                </c:pt>
                <c:pt idx="15465">
                  <c:v>42130</c:v>
                </c:pt>
                <c:pt idx="15466">
                  <c:v>42131</c:v>
                </c:pt>
                <c:pt idx="15467">
                  <c:v>42132</c:v>
                </c:pt>
                <c:pt idx="15468">
                  <c:v>42133</c:v>
                </c:pt>
                <c:pt idx="15469">
                  <c:v>42134</c:v>
                </c:pt>
                <c:pt idx="15470">
                  <c:v>42135</c:v>
                </c:pt>
                <c:pt idx="15471">
                  <c:v>42136</c:v>
                </c:pt>
                <c:pt idx="15472">
                  <c:v>42137</c:v>
                </c:pt>
                <c:pt idx="15473">
                  <c:v>42138</c:v>
                </c:pt>
                <c:pt idx="15474">
                  <c:v>42139</c:v>
                </c:pt>
                <c:pt idx="15475">
                  <c:v>42140</c:v>
                </c:pt>
                <c:pt idx="15476">
                  <c:v>42141</c:v>
                </c:pt>
                <c:pt idx="15477">
                  <c:v>42142</c:v>
                </c:pt>
                <c:pt idx="15478">
                  <c:v>42143</c:v>
                </c:pt>
                <c:pt idx="15479">
                  <c:v>42144</c:v>
                </c:pt>
                <c:pt idx="15480">
                  <c:v>42145</c:v>
                </c:pt>
                <c:pt idx="15481">
                  <c:v>42146</c:v>
                </c:pt>
                <c:pt idx="15482">
                  <c:v>42147</c:v>
                </c:pt>
                <c:pt idx="15483">
                  <c:v>42148</c:v>
                </c:pt>
                <c:pt idx="15484">
                  <c:v>42149</c:v>
                </c:pt>
                <c:pt idx="15485">
                  <c:v>42150</c:v>
                </c:pt>
                <c:pt idx="15486">
                  <c:v>42151</c:v>
                </c:pt>
                <c:pt idx="15487">
                  <c:v>42152</c:v>
                </c:pt>
                <c:pt idx="15488">
                  <c:v>42153</c:v>
                </c:pt>
                <c:pt idx="15489">
                  <c:v>42154</c:v>
                </c:pt>
                <c:pt idx="15490">
                  <c:v>42155</c:v>
                </c:pt>
                <c:pt idx="15491">
                  <c:v>42156</c:v>
                </c:pt>
                <c:pt idx="15492">
                  <c:v>42157</c:v>
                </c:pt>
                <c:pt idx="15493">
                  <c:v>42158</c:v>
                </c:pt>
                <c:pt idx="15494">
                  <c:v>42159</c:v>
                </c:pt>
                <c:pt idx="15495">
                  <c:v>42160</c:v>
                </c:pt>
                <c:pt idx="15496">
                  <c:v>42161</c:v>
                </c:pt>
                <c:pt idx="15497">
                  <c:v>42162</c:v>
                </c:pt>
                <c:pt idx="15498">
                  <c:v>42163</c:v>
                </c:pt>
                <c:pt idx="15499">
                  <c:v>42164</c:v>
                </c:pt>
                <c:pt idx="15500">
                  <c:v>42165</c:v>
                </c:pt>
                <c:pt idx="15501">
                  <c:v>42166</c:v>
                </c:pt>
                <c:pt idx="15502">
                  <c:v>42167</c:v>
                </c:pt>
                <c:pt idx="15503">
                  <c:v>42168</c:v>
                </c:pt>
                <c:pt idx="15504">
                  <c:v>42169</c:v>
                </c:pt>
                <c:pt idx="15505">
                  <c:v>42170</c:v>
                </c:pt>
                <c:pt idx="15506">
                  <c:v>42171</c:v>
                </c:pt>
                <c:pt idx="15507">
                  <c:v>42172</c:v>
                </c:pt>
                <c:pt idx="15508">
                  <c:v>42173</c:v>
                </c:pt>
                <c:pt idx="15509">
                  <c:v>42174</c:v>
                </c:pt>
                <c:pt idx="15510">
                  <c:v>42175</c:v>
                </c:pt>
                <c:pt idx="15511">
                  <c:v>42176</c:v>
                </c:pt>
                <c:pt idx="15512">
                  <c:v>42177</c:v>
                </c:pt>
                <c:pt idx="15513">
                  <c:v>42178</c:v>
                </c:pt>
                <c:pt idx="15514">
                  <c:v>42179</c:v>
                </c:pt>
                <c:pt idx="15515">
                  <c:v>42180</c:v>
                </c:pt>
                <c:pt idx="15516">
                  <c:v>42181</c:v>
                </c:pt>
                <c:pt idx="15517">
                  <c:v>42182</c:v>
                </c:pt>
                <c:pt idx="15518">
                  <c:v>42183</c:v>
                </c:pt>
                <c:pt idx="15519">
                  <c:v>42184</c:v>
                </c:pt>
                <c:pt idx="15520">
                  <c:v>42185</c:v>
                </c:pt>
                <c:pt idx="15521">
                  <c:v>42186</c:v>
                </c:pt>
                <c:pt idx="15522">
                  <c:v>42187</c:v>
                </c:pt>
                <c:pt idx="15523">
                  <c:v>42188</c:v>
                </c:pt>
                <c:pt idx="15524">
                  <c:v>42189</c:v>
                </c:pt>
                <c:pt idx="15525">
                  <c:v>42190</c:v>
                </c:pt>
                <c:pt idx="15526">
                  <c:v>42191</c:v>
                </c:pt>
                <c:pt idx="15527">
                  <c:v>42192</c:v>
                </c:pt>
                <c:pt idx="15528">
                  <c:v>42193</c:v>
                </c:pt>
                <c:pt idx="15529">
                  <c:v>42194</c:v>
                </c:pt>
                <c:pt idx="15530">
                  <c:v>42195</c:v>
                </c:pt>
                <c:pt idx="15531">
                  <c:v>42196</c:v>
                </c:pt>
                <c:pt idx="15532">
                  <c:v>42197</c:v>
                </c:pt>
                <c:pt idx="15533">
                  <c:v>42198</c:v>
                </c:pt>
                <c:pt idx="15534">
                  <c:v>42199</c:v>
                </c:pt>
                <c:pt idx="15535">
                  <c:v>42200</c:v>
                </c:pt>
                <c:pt idx="15536">
                  <c:v>42201</c:v>
                </c:pt>
                <c:pt idx="15537">
                  <c:v>42202</c:v>
                </c:pt>
                <c:pt idx="15538">
                  <c:v>42203</c:v>
                </c:pt>
                <c:pt idx="15539">
                  <c:v>42204</c:v>
                </c:pt>
                <c:pt idx="15540">
                  <c:v>42205</c:v>
                </c:pt>
                <c:pt idx="15541">
                  <c:v>42206</c:v>
                </c:pt>
                <c:pt idx="15542">
                  <c:v>42207</c:v>
                </c:pt>
                <c:pt idx="15543">
                  <c:v>42208</c:v>
                </c:pt>
                <c:pt idx="15544">
                  <c:v>42209</c:v>
                </c:pt>
                <c:pt idx="15545">
                  <c:v>42210</c:v>
                </c:pt>
                <c:pt idx="15546">
                  <c:v>42211</c:v>
                </c:pt>
                <c:pt idx="15547">
                  <c:v>42212</c:v>
                </c:pt>
                <c:pt idx="15548">
                  <c:v>42213</c:v>
                </c:pt>
                <c:pt idx="15549">
                  <c:v>42214</c:v>
                </c:pt>
                <c:pt idx="15550">
                  <c:v>42215</c:v>
                </c:pt>
                <c:pt idx="15551">
                  <c:v>42216</c:v>
                </c:pt>
                <c:pt idx="15552">
                  <c:v>42217</c:v>
                </c:pt>
                <c:pt idx="15553">
                  <c:v>42218</c:v>
                </c:pt>
                <c:pt idx="15554">
                  <c:v>42219</c:v>
                </c:pt>
                <c:pt idx="15555">
                  <c:v>42220</c:v>
                </c:pt>
                <c:pt idx="15556">
                  <c:v>42221</c:v>
                </c:pt>
                <c:pt idx="15557">
                  <c:v>42222</c:v>
                </c:pt>
                <c:pt idx="15558">
                  <c:v>42223</c:v>
                </c:pt>
                <c:pt idx="15559">
                  <c:v>42224</c:v>
                </c:pt>
                <c:pt idx="15560">
                  <c:v>42225</c:v>
                </c:pt>
                <c:pt idx="15561">
                  <c:v>42226</c:v>
                </c:pt>
                <c:pt idx="15562">
                  <c:v>42227</c:v>
                </c:pt>
                <c:pt idx="15563">
                  <c:v>42228</c:v>
                </c:pt>
                <c:pt idx="15564">
                  <c:v>42229</c:v>
                </c:pt>
                <c:pt idx="15565">
                  <c:v>42230</c:v>
                </c:pt>
                <c:pt idx="15566">
                  <c:v>42231</c:v>
                </c:pt>
                <c:pt idx="15567">
                  <c:v>42232</c:v>
                </c:pt>
                <c:pt idx="15568">
                  <c:v>42233</c:v>
                </c:pt>
                <c:pt idx="15569">
                  <c:v>42234</c:v>
                </c:pt>
                <c:pt idx="15570">
                  <c:v>42235</c:v>
                </c:pt>
                <c:pt idx="15571">
                  <c:v>42236</c:v>
                </c:pt>
                <c:pt idx="15572">
                  <c:v>42237</c:v>
                </c:pt>
                <c:pt idx="15573">
                  <c:v>42238</c:v>
                </c:pt>
                <c:pt idx="15574">
                  <c:v>42239</c:v>
                </c:pt>
                <c:pt idx="15575">
                  <c:v>42240</c:v>
                </c:pt>
                <c:pt idx="15576">
                  <c:v>42241</c:v>
                </c:pt>
                <c:pt idx="15577">
                  <c:v>42242</c:v>
                </c:pt>
                <c:pt idx="15578">
                  <c:v>42243</c:v>
                </c:pt>
                <c:pt idx="15579">
                  <c:v>42244</c:v>
                </c:pt>
                <c:pt idx="15580">
                  <c:v>42245</c:v>
                </c:pt>
                <c:pt idx="15581">
                  <c:v>42246</c:v>
                </c:pt>
                <c:pt idx="15582">
                  <c:v>42247</c:v>
                </c:pt>
                <c:pt idx="15583">
                  <c:v>42248</c:v>
                </c:pt>
                <c:pt idx="15584">
                  <c:v>42249</c:v>
                </c:pt>
                <c:pt idx="15585">
                  <c:v>42250</c:v>
                </c:pt>
                <c:pt idx="15586">
                  <c:v>42251</c:v>
                </c:pt>
                <c:pt idx="15587">
                  <c:v>42252</c:v>
                </c:pt>
                <c:pt idx="15588">
                  <c:v>42253</c:v>
                </c:pt>
                <c:pt idx="15589">
                  <c:v>42254</c:v>
                </c:pt>
                <c:pt idx="15590">
                  <c:v>42255</c:v>
                </c:pt>
                <c:pt idx="15591">
                  <c:v>42256</c:v>
                </c:pt>
                <c:pt idx="15592">
                  <c:v>42257</c:v>
                </c:pt>
                <c:pt idx="15593">
                  <c:v>42258</c:v>
                </c:pt>
                <c:pt idx="15594">
                  <c:v>42259</c:v>
                </c:pt>
                <c:pt idx="15595">
                  <c:v>42260</c:v>
                </c:pt>
                <c:pt idx="15596">
                  <c:v>42261</c:v>
                </c:pt>
                <c:pt idx="15597">
                  <c:v>42262</c:v>
                </c:pt>
                <c:pt idx="15598">
                  <c:v>42263</c:v>
                </c:pt>
                <c:pt idx="15599">
                  <c:v>42264</c:v>
                </c:pt>
                <c:pt idx="15600">
                  <c:v>42265</c:v>
                </c:pt>
                <c:pt idx="15601">
                  <c:v>42266</c:v>
                </c:pt>
                <c:pt idx="15602">
                  <c:v>42267</c:v>
                </c:pt>
                <c:pt idx="15603">
                  <c:v>42268</c:v>
                </c:pt>
                <c:pt idx="15604">
                  <c:v>42269</c:v>
                </c:pt>
                <c:pt idx="15605">
                  <c:v>42270</c:v>
                </c:pt>
                <c:pt idx="15606">
                  <c:v>42271</c:v>
                </c:pt>
                <c:pt idx="15607">
                  <c:v>42272</c:v>
                </c:pt>
                <c:pt idx="15608">
                  <c:v>42273</c:v>
                </c:pt>
                <c:pt idx="15609">
                  <c:v>42274</c:v>
                </c:pt>
                <c:pt idx="15610">
                  <c:v>42275</c:v>
                </c:pt>
                <c:pt idx="15611">
                  <c:v>42276</c:v>
                </c:pt>
                <c:pt idx="15612">
                  <c:v>42277</c:v>
                </c:pt>
                <c:pt idx="15613">
                  <c:v>42278</c:v>
                </c:pt>
                <c:pt idx="15614">
                  <c:v>42279</c:v>
                </c:pt>
                <c:pt idx="15615">
                  <c:v>42280</c:v>
                </c:pt>
                <c:pt idx="15616">
                  <c:v>42281</c:v>
                </c:pt>
                <c:pt idx="15617">
                  <c:v>42282</c:v>
                </c:pt>
                <c:pt idx="15618">
                  <c:v>42283</c:v>
                </c:pt>
                <c:pt idx="15619">
                  <c:v>42284</c:v>
                </c:pt>
                <c:pt idx="15620">
                  <c:v>42285</c:v>
                </c:pt>
                <c:pt idx="15621">
                  <c:v>42286</c:v>
                </c:pt>
                <c:pt idx="15622">
                  <c:v>42287</c:v>
                </c:pt>
                <c:pt idx="15623">
                  <c:v>42288</c:v>
                </c:pt>
                <c:pt idx="15624">
                  <c:v>42289</c:v>
                </c:pt>
                <c:pt idx="15625">
                  <c:v>42290</c:v>
                </c:pt>
                <c:pt idx="15626">
                  <c:v>42291</c:v>
                </c:pt>
                <c:pt idx="15627">
                  <c:v>42292</c:v>
                </c:pt>
                <c:pt idx="15628">
                  <c:v>42293</c:v>
                </c:pt>
                <c:pt idx="15629">
                  <c:v>42294</c:v>
                </c:pt>
                <c:pt idx="15630">
                  <c:v>42295</c:v>
                </c:pt>
                <c:pt idx="15631">
                  <c:v>42296</c:v>
                </c:pt>
                <c:pt idx="15632">
                  <c:v>42297</c:v>
                </c:pt>
                <c:pt idx="15633">
                  <c:v>42298</c:v>
                </c:pt>
                <c:pt idx="15634">
                  <c:v>42299</c:v>
                </c:pt>
                <c:pt idx="15635">
                  <c:v>42300</c:v>
                </c:pt>
                <c:pt idx="15636">
                  <c:v>42301</c:v>
                </c:pt>
                <c:pt idx="15637">
                  <c:v>42302</c:v>
                </c:pt>
                <c:pt idx="15638">
                  <c:v>42303</c:v>
                </c:pt>
                <c:pt idx="15639">
                  <c:v>42304</c:v>
                </c:pt>
                <c:pt idx="15640">
                  <c:v>42305</c:v>
                </c:pt>
                <c:pt idx="15641">
                  <c:v>42306</c:v>
                </c:pt>
                <c:pt idx="15642">
                  <c:v>42307</c:v>
                </c:pt>
                <c:pt idx="15643">
                  <c:v>42308</c:v>
                </c:pt>
                <c:pt idx="15644">
                  <c:v>42309</c:v>
                </c:pt>
                <c:pt idx="15645">
                  <c:v>42310</c:v>
                </c:pt>
                <c:pt idx="15646">
                  <c:v>42311</c:v>
                </c:pt>
                <c:pt idx="15647">
                  <c:v>42312</c:v>
                </c:pt>
                <c:pt idx="15648">
                  <c:v>42313</c:v>
                </c:pt>
                <c:pt idx="15649">
                  <c:v>42314</c:v>
                </c:pt>
                <c:pt idx="15650">
                  <c:v>42315</c:v>
                </c:pt>
                <c:pt idx="15651">
                  <c:v>42316</c:v>
                </c:pt>
                <c:pt idx="15652">
                  <c:v>42317</c:v>
                </c:pt>
                <c:pt idx="15653">
                  <c:v>42318</c:v>
                </c:pt>
                <c:pt idx="15654">
                  <c:v>42319</c:v>
                </c:pt>
                <c:pt idx="15655">
                  <c:v>42320</c:v>
                </c:pt>
                <c:pt idx="15656">
                  <c:v>42321</c:v>
                </c:pt>
                <c:pt idx="15657">
                  <c:v>42322</c:v>
                </c:pt>
                <c:pt idx="15658">
                  <c:v>42323</c:v>
                </c:pt>
                <c:pt idx="15659">
                  <c:v>42324</c:v>
                </c:pt>
                <c:pt idx="15660">
                  <c:v>42325</c:v>
                </c:pt>
                <c:pt idx="15661">
                  <c:v>42326</c:v>
                </c:pt>
                <c:pt idx="15662">
                  <c:v>42327</c:v>
                </c:pt>
                <c:pt idx="15663">
                  <c:v>42328</c:v>
                </c:pt>
                <c:pt idx="15664">
                  <c:v>42329</c:v>
                </c:pt>
                <c:pt idx="15665">
                  <c:v>42330</c:v>
                </c:pt>
                <c:pt idx="15666">
                  <c:v>42331</c:v>
                </c:pt>
                <c:pt idx="15667">
                  <c:v>42332</c:v>
                </c:pt>
                <c:pt idx="15668">
                  <c:v>42333</c:v>
                </c:pt>
                <c:pt idx="15669">
                  <c:v>42334</c:v>
                </c:pt>
                <c:pt idx="15670">
                  <c:v>42335</c:v>
                </c:pt>
                <c:pt idx="15671">
                  <c:v>42336</c:v>
                </c:pt>
                <c:pt idx="15672">
                  <c:v>42337</c:v>
                </c:pt>
                <c:pt idx="15673">
                  <c:v>42338</c:v>
                </c:pt>
                <c:pt idx="15674">
                  <c:v>42339</c:v>
                </c:pt>
                <c:pt idx="15675">
                  <c:v>42340</c:v>
                </c:pt>
                <c:pt idx="15676">
                  <c:v>42341</c:v>
                </c:pt>
                <c:pt idx="15677">
                  <c:v>42342</c:v>
                </c:pt>
                <c:pt idx="15678">
                  <c:v>42343</c:v>
                </c:pt>
                <c:pt idx="15679">
                  <c:v>42344</c:v>
                </c:pt>
                <c:pt idx="15680">
                  <c:v>42345</c:v>
                </c:pt>
                <c:pt idx="15681">
                  <c:v>42346</c:v>
                </c:pt>
                <c:pt idx="15682">
                  <c:v>42347</c:v>
                </c:pt>
                <c:pt idx="15683">
                  <c:v>42348</c:v>
                </c:pt>
                <c:pt idx="15684">
                  <c:v>42349</c:v>
                </c:pt>
                <c:pt idx="15685">
                  <c:v>42350</c:v>
                </c:pt>
                <c:pt idx="15686">
                  <c:v>42351</c:v>
                </c:pt>
                <c:pt idx="15687">
                  <c:v>42352</c:v>
                </c:pt>
                <c:pt idx="15688">
                  <c:v>42353</c:v>
                </c:pt>
                <c:pt idx="15689">
                  <c:v>42354</c:v>
                </c:pt>
                <c:pt idx="15690">
                  <c:v>42355</c:v>
                </c:pt>
                <c:pt idx="15691">
                  <c:v>42356</c:v>
                </c:pt>
                <c:pt idx="15692">
                  <c:v>42357</c:v>
                </c:pt>
                <c:pt idx="15693">
                  <c:v>42358</c:v>
                </c:pt>
                <c:pt idx="15694">
                  <c:v>42359</c:v>
                </c:pt>
                <c:pt idx="15695">
                  <c:v>42360</c:v>
                </c:pt>
                <c:pt idx="15696">
                  <c:v>42361</c:v>
                </c:pt>
                <c:pt idx="15697">
                  <c:v>42362</c:v>
                </c:pt>
                <c:pt idx="15698">
                  <c:v>42363</c:v>
                </c:pt>
                <c:pt idx="15699">
                  <c:v>42364</c:v>
                </c:pt>
                <c:pt idx="15700">
                  <c:v>42365</c:v>
                </c:pt>
                <c:pt idx="15701">
                  <c:v>42366</c:v>
                </c:pt>
                <c:pt idx="15702">
                  <c:v>42367</c:v>
                </c:pt>
                <c:pt idx="15703">
                  <c:v>42368</c:v>
                </c:pt>
                <c:pt idx="15704">
                  <c:v>42369</c:v>
                </c:pt>
                <c:pt idx="15705">
                  <c:v>42370</c:v>
                </c:pt>
                <c:pt idx="15706">
                  <c:v>42371</c:v>
                </c:pt>
                <c:pt idx="15707">
                  <c:v>42372</c:v>
                </c:pt>
                <c:pt idx="15708">
                  <c:v>42373</c:v>
                </c:pt>
                <c:pt idx="15709">
                  <c:v>42374</c:v>
                </c:pt>
                <c:pt idx="15710">
                  <c:v>42375</c:v>
                </c:pt>
                <c:pt idx="15711">
                  <c:v>42376</c:v>
                </c:pt>
                <c:pt idx="15712">
                  <c:v>42377</c:v>
                </c:pt>
                <c:pt idx="15713">
                  <c:v>42378</c:v>
                </c:pt>
                <c:pt idx="15714">
                  <c:v>42379</c:v>
                </c:pt>
                <c:pt idx="15715">
                  <c:v>42380</c:v>
                </c:pt>
                <c:pt idx="15716">
                  <c:v>42381</c:v>
                </c:pt>
                <c:pt idx="15717">
                  <c:v>42382</c:v>
                </c:pt>
                <c:pt idx="15718">
                  <c:v>42383</c:v>
                </c:pt>
                <c:pt idx="15719">
                  <c:v>42384</c:v>
                </c:pt>
                <c:pt idx="15720">
                  <c:v>42385</c:v>
                </c:pt>
                <c:pt idx="15721">
                  <c:v>42386</c:v>
                </c:pt>
                <c:pt idx="15722">
                  <c:v>42387</c:v>
                </c:pt>
                <c:pt idx="15723">
                  <c:v>42388</c:v>
                </c:pt>
                <c:pt idx="15724">
                  <c:v>42389</c:v>
                </c:pt>
                <c:pt idx="15725">
                  <c:v>42390</c:v>
                </c:pt>
                <c:pt idx="15726">
                  <c:v>42391</c:v>
                </c:pt>
                <c:pt idx="15727">
                  <c:v>42392</c:v>
                </c:pt>
                <c:pt idx="15728">
                  <c:v>42393</c:v>
                </c:pt>
                <c:pt idx="15729">
                  <c:v>42394</c:v>
                </c:pt>
                <c:pt idx="15730">
                  <c:v>42395</c:v>
                </c:pt>
                <c:pt idx="15731">
                  <c:v>42396</c:v>
                </c:pt>
                <c:pt idx="15732">
                  <c:v>42397</c:v>
                </c:pt>
                <c:pt idx="15733">
                  <c:v>42398</c:v>
                </c:pt>
                <c:pt idx="15734">
                  <c:v>42399</c:v>
                </c:pt>
                <c:pt idx="15735">
                  <c:v>42400</c:v>
                </c:pt>
                <c:pt idx="15736">
                  <c:v>42401</c:v>
                </c:pt>
                <c:pt idx="15737">
                  <c:v>42402</c:v>
                </c:pt>
                <c:pt idx="15738">
                  <c:v>42403</c:v>
                </c:pt>
                <c:pt idx="15739">
                  <c:v>42404</c:v>
                </c:pt>
                <c:pt idx="15740">
                  <c:v>42405</c:v>
                </c:pt>
                <c:pt idx="15741">
                  <c:v>42406</c:v>
                </c:pt>
                <c:pt idx="15742">
                  <c:v>42407</c:v>
                </c:pt>
                <c:pt idx="15743">
                  <c:v>42408</c:v>
                </c:pt>
                <c:pt idx="15744">
                  <c:v>42409</c:v>
                </c:pt>
                <c:pt idx="15745">
                  <c:v>42410</c:v>
                </c:pt>
                <c:pt idx="15746">
                  <c:v>42411</c:v>
                </c:pt>
                <c:pt idx="15747">
                  <c:v>42412</c:v>
                </c:pt>
                <c:pt idx="15748">
                  <c:v>42413</c:v>
                </c:pt>
                <c:pt idx="15749">
                  <c:v>42414</c:v>
                </c:pt>
                <c:pt idx="15750">
                  <c:v>42415</c:v>
                </c:pt>
                <c:pt idx="15751">
                  <c:v>42416</c:v>
                </c:pt>
                <c:pt idx="15752">
                  <c:v>42417</c:v>
                </c:pt>
                <c:pt idx="15753">
                  <c:v>42418</c:v>
                </c:pt>
                <c:pt idx="15754">
                  <c:v>42419</c:v>
                </c:pt>
                <c:pt idx="15755">
                  <c:v>42420</c:v>
                </c:pt>
                <c:pt idx="15756">
                  <c:v>42421</c:v>
                </c:pt>
                <c:pt idx="15757">
                  <c:v>42422</c:v>
                </c:pt>
                <c:pt idx="15758">
                  <c:v>42423</c:v>
                </c:pt>
                <c:pt idx="15759">
                  <c:v>42424</c:v>
                </c:pt>
                <c:pt idx="15760">
                  <c:v>42425</c:v>
                </c:pt>
                <c:pt idx="15761">
                  <c:v>42426</c:v>
                </c:pt>
                <c:pt idx="15762">
                  <c:v>42427</c:v>
                </c:pt>
                <c:pt idx="15763">
                  <c:v>42428</c:v>
                </c:pt>
                <c:pt idx="15764">
                  <c:v>42429</c:v>
                </c:pt>
                <c:pt idx="15765">
                  <c:v>42430</c:v>
                </c:pt>
                <c:pt idx="15766">
                  <c:v>42431</c:v>
                </c:pt>
                <c:pt idx="15767">
                  <c:v>42432</c:v>
                </c:pt>
                <c:pt idx="15768">
                  <c:v>42433</c:v>
                </c:pt>
                <c:pt idx="15769">
                  <c:v>42434</c:v>
                </c:pt>
                <c:pt idx="15770">
                  <c:v>42435</c:v>
                </c:pt>
                <c:pt idx="15771">
                  <c:v>42436</c:v>
                </c:pt>
                <c:pt idx="15772">
                  <c:v>42437</c:v>
                </c:pt>
                <c:pt idx="15773">
                  <c:v>42438</c:v>
                </c:pt>
                <c:pt idx="15774">
                  <c:v>42439</c:v>
                </c:pt>
                <c:pt idx="15775">
                  <c:v>42440</c:v>
                </c:pt>
                <c:pt idx="15776">
                  <c:v>42441</c:v>
                </c:pt>
                <c:pt idx="15777">
                  <c:v>42442</c:v>
                </c:pt>
                <c:pt idx="15778">
                  <c:v>42443</c:v>
                </c:pt>
                <c:pt idx="15779">
                  <c:v>42444</c:v>
                </c:pt>
                <c:pt idx="15780">
                  <c:v>42445</c:v>
                </c:pt>
                <c:pt idx="15781">
                  <c:v>42446</c:v>
                </c:pt>
                <c:pt idx="15782">
                  <c:v>42447</c:v>
                </c:pt>
                <c:pt idx="15783">
                  <c:v>42448</c:v>
                </c:pt>
                <c:pt idx="15784">
                  <c:v>42449</c:v>
                </c:pt>
                <c:pt idx="15785">
                  <c:v>42450</c:v>
                </c:pt>
                <c:pt idx="15786">
                  <c:v>42451</c:v>
                </c:pt>
                <c:pt idx="15787">
                  <c:v>42452</c:v>
                </c:pt>
                <c:pt idx="15788">
                  <c:v>42453</c:v>
                </c:pt>
                <c:pt idx="15789">
                  <c:v>42454</c:v>
                </c:pt>
                <c:pt idx="15790">
                  <c:v>42455</c:v>
                </c:pt>
                <c:pt idx="15791">
                  <c:v>42456</c:v>
                </c:pt>
                <c:pt idx="15792">
                  <c:v>42457</c:v>
                </c:pt>
                <c:pt idx="15793">
                  <c:v>42458</c:v>
                </c:pt>
                <c:pt idx="15794">
                  <c:v>42459</c:v>
                </c:pt>
                <c:pt idx="15795">
                  <c:v>42460</c:v>
                </c:pt>
                <c:pt idx="15796">
                  <c:v>42461</c:v>
                </c:pt>
                <c:pt idx="15797">
                  <c:v>42462</c:v>
                </c:pt>
                <c:pt idx="15798">
                  <c:v>42463</c:v>
                </c:pt>
                <c:pt idx="15799">
                  <c:v>42464</c:v>
                </c:pt>
                <c:pt idx="15800">
                  <c:v>42465</c:v>
                </c:pt>
                <c:pt idx="15801">
                  <c:v>42466</c:v>
                </c:pt>
                <c:pt idx="15802">
                  <c:v>42467</c:v>
                </c:pt>
                <c:pt idx="15803">
                  <c:v>42468</c:v>
                </c:pt>
                <c:pt idx="15804">
                  <c:v>42469</c:v>
                </c:pt>
                <c:pt idx="15805">
                  <c:v>42470</c:v>
                </c:pt>
                <c:pt idx="15806">
                  <c:v>42471</c:v>
                </c:pt>
                <c:pt idx="15807">
                  <c:v>42472</c:v>
                </c:pt>
                <c:pt idx="15808">
                  <c:v>42473</c:v>
                </c:pt>
                <c:pt idx="15809">
                  <c:v>42474</c:v>
                </c:pt>
                <c:pt idx="15810">
                  <c:v>42475</c:v>
                </c:pt>
                <c:pt idx="15811">
                  <c:v>42476</c:v>
                </c:pt>
                <c:pt idx="15812">
                  <c:v>42477</c:v>
                </c:pt>
                <c:pt idx="15813">
                  <c:v>42478</c:v>
                </c:pt>
                <c:pt idx="15814">
                  <c:v>42479</c:v>
                </c:pt>
                <c:pt idx="15815">
                  <c:v>42480</c:v>
                </c:pt>
                <c:pt idx="15816">
                  <c:v>42481</c:v>
                </c:pt>
                <c:pt idx="15817">
                  <c:v>42482</c:v>
                </c:pt>
                <c:pt idx="15818">
                  <c:v>42483</c:v>
                </c:pt>
                <c:pt idx="15819">
                  <c:v>42484</c:v>
                </c:pt>
                <c:pt idx="15820">
                  <c:v>42485</c:v>
                </c:pt>
                <c:pt idx="15821">
                  <c:v>42486</c:v>
                </c:pt>
                <c:pt idx="15822">
                  <c:v>42487</c:v>
                </c:pt>
                <c:pt idx="15823">
                  <c:v>42488</c:v>
                </c:pt>
                <c:pt idx="15824">
                  <c:v>42489</c:v>
                </c:pt>
                <c:pt idx="15825">
                  <c:v>42490</c:v>
                </c:pt>
                <c:pt idx="15826">
                  <c:v>42491</c:v>
                </c:pt>
                <c:pt idx="15827">
                  <c:v>42492</c:v>
                </c:pt>
                <c:pt idx="15828">
                  <c:v>42493</c:v>
                </c:pt>
                <c:pt idx="15829">
                  <c:v>42494</c:v>
                </c:pt>
                <c:pt idx="15830">
                  <c:v>42495</c:v>
                </c:pt>
                <c:pt idx="15831">
                  <c:v>42496</c:v>
                </c:pt>
                <c:pt idx="15832">
                  <c:v>42497</c:v>
                </c:pt>
                <c:pt idx="15833">
                  <c:v>42498</c:v>
                </c:pt>
                <c:pt idx="15834">
                  <c:v>42499</c:v>
                </c:pt>
                <c:pt idx="15835">
                  <c:v>42500</c:v>
                </c:pt>
                <c:pt idx="15836">
                  <c:v>42501</c:v>
                </c:pt>
                <c:pt idx="15837">
                  <c:v>42502</c:v>
                </c:pt>
                <c:pt idx="15838">
                  <c:v>42503</c:v>
                </c:pt>
                <c:pt idx="15839">
                  <c:v>42504</c:v>
                </c:pt>
                <c:pt idx="15840">
                  <c:v>42505</c:v>
                </c:pt>
                <c:pt idx="15841">
                  <c:v>42506</c:v>
                </c:pt>
                <c:pt idx="15842">
                  <c:v>42507</c:v>
                </c:pt>
                <c:pt idx="15843">
                  <c:v>42508</c:v>
                </c:pt>
                <c:pt idx="15844">
                  <c:v>42509</c:v>
                </c:pt>
                <c:pt idx="15845">
                  <c:v>42510</c:v>
                </c:pt>
                <c:pt idx="15846">
                  <c:v>42511</c:v>
                </c:pt>
                <c:pt idx="15847">
                  <c:v>42512</c:v>
                </c:pt>
                <c:pt idx="15848">
                  <c:v>42513</c:v>
                </c:pt>
                <c:pt idx="15849">
                  <c:v>42514</c:v>
                </c:pt>
                <c:pt idx="15850">
                  <c:v>42515</c:v>
                </c:pt>
                <c:pt idx="15851">
                  <c:v>42516</c:v>
                </c:pt>
                <c:pt idx="15852">
                  <c:v>42517</c:v>
                </c:pt>
                <c:pt idx="15853">
                  <c:v>42518</c:v>
                </c:pt>
                <c:pt idx="15854">
                  <c:v>42519</c:v>
                </c:pt>
                <c:pt idx="15855">
                  <c:v>42520</c:v>
                </c:pt>
                <c:pt idx="15856">
                  <c:v>42521</c:v>
                </c:pt>
                <c:pt idx="15857">
                  <c:v>42522</c:v>
                </c:pt>
                <c:pt idx="15858">
                  <c:v>42523</c:v>
                </c:pt>
                <c:pt idx="15859">
                  <c:v>42524</c:v>
                </c:pt>
                <c:pt idx="15860">
                  <c:v>42525</c:v>
                </c:pt>
                <c:pt idx="15861">
                  <c:v>42526</c:v>
                </c:pt>
                <c:pt idx="15862">
                  <c:v>42527</c:v>
                </c:pt>
                <c:pt idx="15863">
                  <c:v>42528</c:v>
                </c:pt>
                <c:pt idx="15864">
                  <c:v>42529</c:v>
                </c:pt>
                <c:pt idx="15865">
                  <c:v>42530</c:v>
                </c:pt>
                <c:pt idx="15866">
                  <c:v>42531</c:v>
                </c:pt>
                <c:pt idx="15867">
                  <c:v>42532</c:v>
                </c:pt>
                <c:pt idx="15868">
                  <c:v>42533</c:v>
                </c:pt>
                <c:pt idx="15869">
                  <c:v>42534</c:v>
                </c:pt>
                <c:pt idx="15870">
                  <c:v>42535</c:v>
                </c:pt>
                <c:pt idx="15871">
                  <c:v>42536</c:v>
                </c:pt>
                <c:pt idx="15872">
                  <c:v>42537</c:v>
                </c:pt>
                <c:pt idx="15873">
                  <c:v>42538</c:v>
                </c:pt>
                <c:pt idx="15874">
                  <c:v>42539</c:v>
                </c:pt>
                <c:pt idx="15875">
                  <c:v>42540</c:v>
                </c:pt>
                <c:pt idx="15876">
                  <c:v>42541</c:v>
                </c:pt>
                <c:pt idx="15877">
                  <c:v>42542</c:v>
                </c:pt>
                <c:pt idx="15878">
                  <c:v>42543</c:v>
                </c:pt>
                <c:pt idx="15879">
                  <c:v>42544</c:v>
                </c:pt>
                <c:pt idx="15880">
                  <c:v>42545</c:v>
                </c:pt>
                <c:pt idx="15881">
                  <c:v>42546</c:v>
                </c:pt>
                <c:pt idx="15882">
                  <c:v>42547</c:v>
                </c:pt>
                <c:pt idx="15883">
                  <c:v>42548</c:v>
                </c:pt>
                <c:pt idx="15884">
                  <c:v>42549</c:v>
                </c:pt>
                <c:pt idx="15885">
                  <c:v>42550</c:v>
                </c:pt>
                <c:pt idx="15886">
                  <c:v>42551</c:v>
                </c:pt>
                <c:pt idx="15887">
                  <c:v>42552</c:v>
                </c:pt>
                <c:pt idx="15888">
                  <c:v>42553</c:v>
                </c:pt>
                <c:pt idx="15889">
                  <c:v>42554</c:v>
                </c:pt>
                <c:pt idx="15890">
                  <c:v>42555</c:v>
                </c:pt>
                <c:pt idx="15891">
                  <c:v>42556</c:v>
                </c:pt>
                <c:pt idx="15892">
                  <c:v>42557</c:v>
                </c:pt>
                <c:pt idx="15893">
                  <c:v>42558</c:v>
                </c:pt>
                <c:pt idx="15894">
                  <c:v>42559</c:v>
                </c:pt>
                <c:pt idx="15895">
                  <c:v>42560</c:v>
                </c:pt>
                <c:pt idx="15896">
                  <c:v>42561</c:v>
                </c:pt>
                <c:pt idx="15897">
                  <c:v>42562</c:v>
                </c:pt>
                <c:pt idx="15898">
                  <c:v>42563</c:v>
                </c:pt>
                <c:pt idx="15899">
                  <c:v>42564</c:v>
                </c:pt>
                <c:pt idx="15900">
                  <c:v>42565</c:v>
                </c:pt>
                <c:pt idx="15901">
                  <c:v>42566</c:v>
                </c:pt>
                <c:pt idx="15902">
                  <c:v>42567</c:v>
                </c:pt>
                <c:pt idx="15903">
                  <c:v>42568</c:v>
                </c:pt>
                <c:pt idx="15904">
                  <c:v>42569</c:v>
                </c:pt>
                <c:pt idx="15905">
                  <c:v>42570</c:v>
                </c:pt>
                <c:pt idx="15906">
                  <c:v>42571</c:v>
                </c:pt>
                <c:pt idx="15907">
                  <c:v>42572</c:v>
                </c:pt>
                <c:pt idx="15908">
                  <c:v>42573</c:v>
                </c:pt>
                <c:pt idx="15909">
                  <c:v>42574</c:v>
                </c:pt>
                <c:pt idx="15910">
                  <c:v>42575</c:v>
                </c:pt>
                <c:pt idx="15911">
                  <c:v>42576</c:v>
                </c:pt>
                <c:pt idx="15912">
                  <c:v>42577</c:v>
                </c:pt>
                <c:pt idx="15913">
                  <c:v>42578</c:v>
                </c:pt>
                <c:pt idx="15914">
                  <c:v>42579</c:v>
                </c:pt>
                <c:pt idx="15915">
                  <c:v>42580</c:v>
                </c:pt>
                <c:pt idx="15916">
                  <c:v>42581</c:v>
                </c:pt>
                <c:pt idx="15917">
                  <c:v>42582</c:v>
                </c:pt>
                <c:pt idx="15918">
                  <c:v>42583</c:v>
                </c:pt>
                <c:pt idx="15919">
                  <c:v>42584</c:v>
                </c:pt>
                <c:pt idx="15920">
                  <c:v>42585</c:v>
                </c:pt>
                <c:pt idx="15921">
                  <c:v>42586</c:v>
                </c:pt>
                <c:pt idx="15922">
                  <c:v>42587</c:v>
                </c:pt>
                <c:pt idx="15923">
                  <c:v>42588</c:v>
                </c:pt>
                <c:pt idx="15924">
                  <c:v>42589</c:v>
                </c:pt>
                <c:pt idx="15925">
                  <c:v>42590</c:v>
                </c:pt>
                <c:pt idx="15926">
                  <c:v>42591</c:v>
                </c:pt>
                <c:pt idx="15927">
                  <c:v>42592</c:v>
                </c:pt>
                <c:pt idx="15928">
                  <c:v>42593</c:v>
                </c:pt>
                <c:pt idx="15929">
                  <c:v>42594</c:v>
                </c:pt>
                <c:pt idx="15930">
                  <c:v>42595</c:v>
                </c:pt>
                <c:pt idx="15931">
                  <c:v>42596</c:v>
                </c:pt>
                <c:pt idx="15932">
                  <c:v>42597</c:v>
                </c:pt>
                <c:pt idx="15933">
                  <c:v>42598</c:v>
                </c:pt>
                <c:pt idx="15934">
                  <c:v>42599</c:v>
                </c:pt>
                <c:pt idx="15935">
                  <c:v>42600</c:v>
                </c:pt>
                <c:pt idx="15936">
                  <c:v>42601</c:v>
                </c:pt>
                <c:pt idx="15937">
                  <c:v>42602</c:v>
                </c:pt>
                <c:pt idx="15938">
                  <c:v>42603</c:v>
                </c:pt>
                <c:pt idx="15939">
                  <c:v>42604</c:v>
                </c:pt>
                <c:pt idx="15940">
                  <c:v>42605</c:v>
                </c:pt>
                <c:pt idx="15941">
                  <c:v>42606</c:v>
                </c:pt>
                <c:pt idx="15942">
                  <c:v>42607</c:v>
                </c:pt>
                <c:pt idx="15943">
                  <c:v>42608</c:v>
                </c:pt>
                <c:pt idx="15944">
                  <c:v>42609</c:v>
                </c:pt>
                <c:pt idx="15945">
                  <c:v>42610</c:v>
                </c:pt>
                <c:pt idx="15946">
                  <c:v>42611</c:v>
                </c:pt>
                <c:pt idx="15947">
                  <c:v>42612</c:v>
                </c:pt>
                <c:pt idx="15948">
                  <c:v>42613</c:v>
                </c:pt>
                <c:pt idx="15949">
                  <c:v>42614</c:v>
                </c:pt>
                <c:pt idx="15950">
                  <c:v>42615</c:v>
                </c:pt>
                <c:pt idx="15951">
                  <c:v>42616</c:v>
                </c:pt>
                <c:pt idx="15952">
                  <c:v>42617</c:v>
                </c:pt>
                <c:pt idx="15953">
                  <c:v>42618</c:v>
                </c:pt>
                <c:pt idx="15954">
                  <c:v>42619</c:v>
                </c:pt>
                <c:pt idx="15955">
                  <c:v>42620</c:v>
                </c:pt>
                <c:pt idx="15956">
                  <c:v>42621</c:v>
                </c:pt>
                <c:pt idx="15957">
                  <c:v>42622</c:v>
                </c:pt>
                <c:pt idx="15958">
                  <c:v>42623</c:v>
                </c:pt>
                <c:pt idx="15959">
                  <c:v>42624</c:v>
                </c:pt>
                <c:pt idx="15960">
                  <c:v>42625</c:v>
                </c:pt>
                <c:pt idx="15961">
                  <c:v>42626</c:v>
                </c:pt>
                <c:pt idx="15962">
                  <c:v>42627</c:v>
                </c:pt>
                <c:pt idx="15963">
                  <c:v>42628</c:v>
                </c:pt>
                <c:pt idx="15964">
                  <c:v>42629</c:v>
                </c:pt>
                <c:pt idx="15965">
                  <c:v>42630</c:v>
                </c:pt>
                <c:pt idx="15966">
                  <c:v>42631</c:v>
                </c:pt>
                <c:pt idx="15967">
                  <c:v>42632</c:v>
                </c:pt>
                <c:pt idx="15968">
                  <c:v>42633</c:v>
                </c:pt>
                <c:pt idx="15969">
                  <c:v>42634</c:v>
                </c:pt>
                <c:pt idx="15970">
                  <c:v>42635</c:v>
                </c:pt>
                <c:pt idx="15971">
                  <c:v>42636</c:v>
                </c:pt>
                <c:pt idx="15972">
                  <c:v>42637</c:v>
                </c:pt>
                <c:pt idx="15973">
                  <c:v>42638</c:v>
                </c:pt>
                <c:pt idx="15974">
                  <c:v>42639</c:v>
                </c:pt>
                <c:pt idx="15975">
                  <c:v>42640</c:v>
                </c:pt>
                <c:pt idx="15976">
                  <c:v>42641</c:v>
                </c:pt>
                <c:pt idx="15977">
                  <c:v>42642</c:v>
                </c:pt>
                <c:pt idx="15978">
                  <c:v>42643</c:v>
                </c:pt>
                <c:pt idx="15979">
                  <c:v>42644</c:v>
                </c:pt>
                <c:pt idx="15980">
                  <c:v>42645</c:v>
                </c:pt>
                <c:pt idx="15981">
                  <c:v>42646</c:v>
                </c:pt>
                <c:pt idx="15982">
                  <c:v>42647</c:v>
                </c:pt>
                <c:pt idx="15983">
                  <c:v>42648</c:v>
                </c:pt>
                <c:pt idx="15984">
                  <c:v>42649</c:v>
                </c:pt>
                <c:pt idx="15985">
                  <c:v>42650</c:v>
                </c:pt>
                <c:pt idx="15986">
                  <c:v>42651</c:v>
                </c:pt>
                <c:pt idx="15987">
                  <c:v>42652</c:v>
                </c:pt>
                <c:pt idx="15988">
                  <c:v>42653</c:v>
                </c:pt>
                <c:pt idx="15989">
                  <c:v>42654</c:v>
                </c:pt>
                <c:pt idx="15990">
                  <c:v>42655</c:v>
                </c:pt>
                <c:pt idx="15991">
                  <c:v>42656</c:v>
                </c:pt>
                <c:pt idx="15992">
                  <c:v>42657</c:v>
                </c:pt>
                <c:pt idx="15993">
                  <c:v>42658</c:v>
                </c:pt>
                <c:pt idx="15994">
                  <c:v>42659</c:v>
                </c:pt>
                <c:pt idx="15995">
                  <c:v>42660</c:v>
                </c:pt>
                <c:pt idx="15996">
                  <c:v>42661</c:v>
                </c:pt>
                <c:pt idx="15997">
                  <c:v>42662</c:v>
                </c:pt>
                <c:pt idx="15998">
                  <c:v>42663</c:v>
                </c:pt>
                <c:pt idx="15999">
                  <c:v>42664</c:v>
                </c:pt>
                <c:pt idx="16000">
                  <c:v>42665</c:v>
                </c:pt>
                <c:pt idx="16001">
                  <c:v>42666</c:v>
                </c:pt>
                <c:pt idx="16002">
                  <c:v>42667</c:v>
                </c:pt>
                <c:pt idx="16003">
                  <c:v>42668</c:v>
                </c:pt>
                <c:pt idx="16004">
                  <c:v>42669</c:v>
                </c:pt>
                <c:pt idx="16005">
                  <c:v>42670</c:v>
                </c:pt>
                <c:pt idx="16006">
                  <c:v>42671</c:v>
                </c:pt>
                <c:pt idx="16007">
                  <c:v>42672</c:v>
                </c:pt>
                <c:pt idx="16008">
                  <c:v>42673</c:v>
                </c:pt>
                <c:pt idx="16009">
                  <c:v>42674</c:v>
                </c:pt>
                <c:pt idx="16010">
                  <c:v>42675</c:v>
                </c:pt>
                <c:pt idx="16011">
                  <c:v>42676</c:v>
                </c:pt>
                <c:pt idx="16012">
                  <c:v>42677</c:v>
                </c:pt>
                <c:pt idx="16013">
                  <c:v>42678</c:v>
                </c:pt>
                <c:pt idx="16014">
                  <c:v>42679</c:v>
                </c:pt>
                <c:pt idx="16015">
                  <c:v>42680</c:v>
                </c:pt>
                <c:pt idx="16016">
                  <c:v>42681</c:v>
                </c:pt>
                <c:pt idx="16017">
                  <c:v>42682</c:v>
                </c:pt>
                <c:pt idx="16018">
                  <c:v>42683</c:v>
                </c:pt>
                <c:pt idx="16019">
                  <c:v>42684</c:v>
                </c:pt>
                <c:pt idx="16020">
                  <c:v>42685</c:v>
                </c:pt>
                <c:pt idx="16021">
                  <c:v>42686</c:v>
                </c:pt>
                <c:pt idx="16022">
                  <c:v>42687</c:v>
                </c:pt>
                <c:pt idx="16023">
                  <c:v>42688</c:v>
                </c:pt>
                <c:pt idx="16024">
                  <c:v>42689</c:v>
                </c:pt>
                <c:pt idx="16025">
                  <c:v>42690</c:v>
                </c:pt>
                <c:pt idx="16026">
                  <c:v>42691</c:v>
                </c:pt>
                <c:pt idx="16027">
                  <c:v>42692</c:v>
                </c:pt>
                <c:pt idx="16028">
                  <c:v>42693</c:v>
                </c:pt>
                <c:pt idx="16029">
                  <c:v>42694</c:v>
                </c:pt>
                <c:pt idx="16030">
                  <c:v>42695</c:v>
                </c:pt>
                <c:pt idx="16031">
                  <c:v>42696</c:v>
                </c:pt>
                <c:pt idx="16032">
                  <c:v>42697</c:v>
                </c:pt>
                <c:pt idx="16033">
                  <c:v>42698</c:v>
                </c:pt>
                <c:pt idx="16034">
                  <c:v>42699</c:v>
                </c:pt>
                <c:pt idx="16035">
                  <c:v>42700</c:v>
                </c:pt>
                <c:pt idx="16036">
                  <c:v>42701</c:v>
                </c:pt>
                <c:pt idx="16037">
                  <c:v>42702</c:v>
                </c:pt>
                <c:pt idx="16038">
                  <c:v>42703</c:v>
                </c:pt>
                <c:pt idx="16039">
                  <c:v>42704</c:v>
                </c:pt>
                <c:pt idx="16040">
                  <c:v>42705</c:v>
                </c:pt>
                <c:pt idx="16041">
                  <c:v>42706</c:v>
                </c:pt>
                <c:pt idx="16042">
                  <c:v>42707</c:v>
                </c:pt>
                <c:pt idx="16043">
                  <c:v>42708</c:v>
                </c:pt>
                <c:pt idx="16044">
                  <c:v>42709</c:v>
                </c:pt>
                <c:pt idx="16045">
                  <c:v>42710</c:v>
                </c:pt>
                <c:pt idx="16046">
                  <c:v>42711</c:v>
                </c:pt>
                <c:pt idx="16047">
                  <c:v>42712</c:v>
                </c:pt>
                <c:pt idx="16048">
                  <c:v>42713</c:v>
                </c:pt>
                <c:pt idx="16049">
                  <c:v>42714</c:v>
                </c:pt>
                <c:pt idx="16050">
                  <c:v>42715</c:v>
                </c:pt>
                <c:pt idx="16051">
                  <c:v>42716</c:v>
                </c:pt>
                <c:pt idx="16052">
                  <c:v>42717</c:v>
                </c:pt>
                <c:pt idx="16053">
                  <c:v>42718</c:v>
                </c:pt>
                <c:pt idx="16054">
                  <c:v>42719</c:v>
                </c:pt>
                <c:pt idx="16055">
                  <c:v>42720</c:v>
                </c:pt>
                <c:pt idx="16056">
                  <c:v>42721</c:v>
                </c:pt>
                <c:pt idx="16057">
                  <c:v>42722</c:v>
                </c:pt>
                <c:pt idx="16058">
                  <c:v>42723</c:v>
                </c:pt>
                <c:pt idx="16059">
                  <c:v>42724</c:v>
                </c:pt>
                <c:pt idx="16060">
                  <c:v>42725</c:v>
                </c:pt>
                <c:pt idx="16061">
                  <c:v>42726</c:v>
                </c:pt>
                <c:pt idx="16062">
                  <c:v>42727</c:v>
                </c:pt>
                <c:pt idx="16063">
                  <c:v>42728</c:v>
                </c:pt>
                <c:pt idx="16064">
                  <c:v>42729</c:v>
                </c:pt>
                <c:pt idx="16065">
                  <c:v>42730</c:v>
                </c:pt>
                <c:pt idx="16066">
                  <c:v>42731</c:v>
                </c:pt>
                <c:pt idx="16067">
                  <c:v>42732</c:v>
                </c:pt>
                <c:pt idx="16068">
                  <c:v>42733</c:v>
                </c:pt>
                <c:pt idx="16069">
                  <c:v>42734</c:v>
                </c:pt>
                <c:pt idx="16070">
                  <c:v>42735</c:v>
                </c:pt>
                <c:pt idx="16071">
                  <c:v>42736</c:v>
                </c:pt>
                <c:pt idx="16072">
                  <c:v>42737</c:v>
                </c:pt>
                <c:pt idx="16073">
                  <c:v>42738</c:v>
                </c:pt>
                <c:pt idx="16074">
                  <c:v>42739</c:v>
                </c:pt>
                <c:pt idx="16075">
                  <c:v>42740</c:v>
                </c:pt>
                <c:pt idx="16076">
                  <c:v>42741</c:v>
                </c:pt>
                <c:pt idx="16077">
                  <c:v>42742</c:v>
                </c:pt>
                <c:pt idx="16078">
                  <c:v>42743</c:v>
                </c:pt>
                <c:pt idx="16079">
                  <c:v>42744</c:v>
                </c:pt>
                <c:pt idx="16080">
                  <c:v>42745</c:v>
                </c:pt>
                <c:pt idx="16081">
                  <c:v>42746</c:v>
                </c:pt>
                <c:pt idx="16082">
                  <c:v>42747</c:v>
                </c:pt>
                <c:pt idx="16083">
                  <c:v>42748</c:v>
                </c:pt>
                <c:pt idx="16084">
                  <c:v>42749</c:v>
                </c:pt>
                <c:pt idx="16085">
                  <c:v>42750</c:v>
                </c:pt>
                <c:pt idx="16086">
                  <c:v>42751</c:v>
                </c:pt>
                <c:pt idx="16087">
                  <c:v>42752</c:v>
                </c:pt>
                <c:pt idx="16088">
                  <c:v>42753</c:v>
                </c:pt>
                <c:pt idx="16089">
                  <c:v>42754</c:v>
                </c:pt>
                <c:pt idx="16090">
                  <c:v>42755</c:v>
                </c:pt>
                <c:pt idx="16091">
                  <c:v>42756</c:v>
                </c:pt>
                <c:pt idx="16092">
                  <c:v>42757</c:v>
                </c:pt>
                <c:pt idx="16093">
                  <c:v>42758</c:v>
                </c:pt>
                <c:pt idx="16094">
                  <c:v>42759</c:v>
                </c:pt>
                <c:pt idx="16095">
                  <c:v>42760</c:v>
                </c:pt>
                <c:pt idx="16096">
                  <c:v>42761</c:v>
                </c:pt>
                <c:pt idx="16097">
                  <c:v>42762</c:v>
                </c:pt>
                <c:pt idx="16098">
                  <c:v>42763</c:v>
                </c:pt>
                <c:pt idx="16099">
                  <c:v>42764</c:v>
                </c:pt>
                <c:pt idx="16100">
                  <c:v>42765</c:v>
                </c:pt>
                <c:pt idx="16101">
                  <c:v>42766</c:v>
                </c:pt>
                <c:pt idx="16102">
                  <c:v>42767</c:v>
                </c:pt>
                <c:pt idx="16103">
                  <c:v>42768</c:v>
                </c:pt>
                <c:pt idx="16104">
                  <c:v>42769</c:v>
                </c:pt>
                <c:pt idx="16105">
                  <c:v>42770</c:v>
                </c:pt>
                <c:pt idx="16106">
                  <c:v>42771</c:v>
                </c:pt>
                <c:pt idx="16107">
                  <c:v>42772</c:v>
                </c:pt>
                <c:pt idx="16108">
                  <c:v>42773</c:v>
                </c:pt>
                <c:pt idx="16109">
                  <c:v>42774</c:v>
                </c:pt>
                <c:pt idx="16110">
                  <c:v>42775</c:v>
                </c:pt>
                <c:pt idx="16111">
                  <c:v>42776</c:v>
                </c:pt>
                <c:pt idx="16112">
                  <c:v>42777</c:v>
                </c:pt>
                <c:pt idx="16113">
                  <c:v>42778</c:v>
                </c:pt>
                <c:pt idx="16114">
                  <c:v>42779</c:v>
                </c:pt>
                <c:pt idx="16115">
                  <c:v>42780</c:v>
                </c:pt>
                <c:pt idx="16116">
                  <c:v>42781</c:v>
                </c:pt>
                <c:pt idx="16117">
                  <c:v>42782</c:v>
                </c:pt>
                <c:pt idx="16118">
                  <c:v>42783</c:v>
                </c:pt>
                <c:pt idx="16119">
                  <c:v>42784</c:v>
                </c:pt>
                <c:pt idx="16120">
                  <c:v>42785</c:v>
                </c:pt>
                <c:pt idx="16121">
                  <c:v>42786</c:v>
                </c:pt>
                <c:pt idx="16122">
                  <c:v>42787</c:v>
                </c:pt>
                <c:pt idx="16123">
                  <c:v>42788</c:v>
                </c:pt>
                <c:pt idx="16124">
                  <c:v>42789</c:v>
                </c:pt>
                <c:pt idx="16125">
                  <c:v>42790</c:v>
                </c:pt>
                <c:pt idx="16126">
                  <c:v>42791</c:v>
                </c:pt>
                <c:pt idx="16127">
                  <c:v>42792</c:v>
                </c:pt>
                <c:pt idx="16128">
                  <c:v>42793</c:v>
                </c:pt>
                <c:pt idx="16129">
                  <c:v>42794</c:v>
                </c:pt>
                <c:pt idx="16130">
                  <c:v>42795</c:v>
                </c:pt>
                <c:pt idx="16131">
                  <c:v>42796</c:v>
                </c:pt>
                <c:pt idx="16132">
                  <c:v>42797</c:v>
                </c:pt>
                <c:pt idx="16133">
                  <c:v>42798</c:v>
                </c:pt>
                <c:pt idx="16134">
                  <c:v>42799</c:v>
                </c:pt>
                <c:pt idx="16135">
                  <c:v>42800</c:v>
                </c:pt>
                <c:pt idx="16136">
                  <c:v>42801</c:v>
                </c:pt>
                <c:pt idx="16137">
                  <c:v>42802</c:v>
                </c:pt>
                <c:pt idx="16138">
                  <c:v>42803</c:v>
                </c:pt>
                <c:pt idx="16139">
                  <c:v>42804</c:v>
                </c:pt>
                <c:pt idx="16140">
                  <c:v>42805</c:v>
                </c:pt>
                <c:pt idx="16141">
                  <c:v>42806</c:v>
                </c:pt>
                <c:pt idx="16142">
                  <c:v>42807</c:v>
                </c:pt>
                <c:pt idx="16143">
                  <c:v>42808</c:v>
                </c:pt>
                <c:pt idx="16144">
                  <c:v>42809</c:v>
                </c:pt>
                <c:pt idx="16145">
                  <c:v>42810</c:v>
                </c:pt>
                <c:pt idx="16146">
                  <c:v>42811</c:v>
                </c:pt>
                <c:pt idx="16147">
                  <c:v>42812</c:v>
                </c:pt>
                <c:pt idx="16148">
                  <c:v>42813</c:v>
                </c:pt>
                <c:pt idx="16149">
                  <c:v>42814</c:v>
                </c:pt>
                <c:pt idx="16150">
                  <c:v>42815</c:v>
                </c:pt>
                <c:pt idx="16151">
                  <c:v>42816</c:v>
                </c:pt>
                <c:pt idx="16152">
                  <c:v>42817</c:v>
                </c:pt>
                <c:pt idx="16153">
                  <c:v>42818</c:v>
                </c:pt>
                <c:pt idx="16154">
                  <c:v>42819</c:v>
                </c:pt>
                <c:pt idx="16155">
                  <c:v>42820</c:v>
                </c:pt>
                <c:pt idx="16156">
                  <c:v>42821</c:v>
                </c:pt>
                <c:pt idx="16157">
                  <c:v>42822</c:v>
                </c:pt>
                <c:pt idx="16158">
                  <c:v>42823</c:v>
                </c:pt>
                <c:pt idx="16159">
                  <c:v>42824</c:v>
                </c:pt>
                <c:pt idx="16160">
                  <c:v>42825</c:v>
                </c:pt>
                <c:pt idx="16161">
                  <c:v>42826</c:v>
                </c:pt>
                <c:pt idx="16162">
                  <c:v>42827</c:v>
                </c:pt>
                <c:pt idx="16163">
                  <c:v>42828</c:v>
                </c:pt>
                <c:pt idx="16164">
                  <c:v>42829</c:v>
                </c:pt>
                <c:pt idx="16165">
                  <c:v>42830</c:v>
                </c:pt>
                <c:pt idx="16166">
                  <c:v>42831</c:v>
                </c:pt>
                <c:pt idx="16167">
                  <c:v>42832</c:v>
                </c:pt>
                <c:pt idx="16168">
                  <c:v>42833</c:v>
                </c:pt>
                <c:pt idx="16169">
                  <c:v>42834</c:v>
                </c:pt>
                <c:pt idx="16170">
                  <c:v>42835</c:v>
                </c:pt>
                <c:pt idx="16171">
                  <c:v>42836</c:v>
                </c:pt>
                <c:pt idx="16172">
                  <c:v>42837</c:v>
                </c:pt>
                <c:pt idx="16173">
                  <c:v>42838</c:v>
                </c:pt>
                <c:pt idx="16174">
                  <c:v>42839</c:v>
                </c:pt>
                <c:pt idx="16175">
                  <c:v>42840</c:v>
                </c:pt>
                <c:pt idx="16176">
                  <c:v>42841</c:v>
                </c:pt>
                <c:pt idx="16177">
                  <c:v>42842</c:v>
                </c:pt>
                <c:pt idx="16178">
                  <c:v>42843</c:v>
                </c:pt>
                <c:pt idx="16179">
                  <c:v>42844</c:v>
                </c:pt>
                <c:pt idx="16180">
                  <c:v>42845</c:v>
                </c:pt>
                <c:pt idx="16181">
                  <c:v>42846</c:v>
                </c:pt>
                <c:pt idx="16182">
                  <c:v>42847</c:v>
                </c:pt>
                <c:pt idx="16183">
                  <c:v>42848</c:v>
                </c:pt>
                <c:pt idx="16184">
                  <c:v>42849</c:v>
                </c:pt>
                <c:pt idx="16185">
                  <c:v>42850</c:v>
                </c:pt>
                <c:pt idx="16186">
                  <c:v>42851</c:v>
                </c:pt>
                <c:pt idx="16187">
                  <c:v>42852</c:v>
                </c:pt>
                <c:pt idx="16188">
                  <c:v>42853</c:v>
                </c:pt>
                <c:pt idx="16189">
                  <c:v>42854</c:v>
                </c:pt>
                <c:pt idx="16190">
                  <c:v>42855</c:v>
                </c:pt>
                <c:pt idx="16191">
                  <c:v>42856</c:v>
                </c:pt>
                <c:pt idx="16192">
                  <c:v>42857</c:v>
                </c:pt>
                <c:pt idx="16193">
                  <c:v>42858</c:v>
                </c:pt>
                <c:pt idx="16194">
                  <c:v>42859</c:v>
                </c:pt>
                <c:pt idx="16195">
                  <c:v>42860</c:v>
                </c:pt>
                <c:pt idx="16196">
                  <c:v>42861</c:v>
                </c:pt>
                <c:pt idx="16197">
                  <c:v>42862</c:v>
                </c:pt>
                <c:pt idx="16198">
                  <c:v>42863</c:v>
                </c:pt>
                <c:pt idx="16199">
                  <c:v>42864</c:v>
                </c:pt>
                <c:pt idx="16200">
                  <c:v>42865</c:v>
                </c:pt>
                <c:pt idx="16201">
                  <c:v>42866</c:v>
                </c:pt>
                <c:pt idx="16202">
                  <c:v>42867</c:v>
                </c:pt>
                <c:pt idx="16203">
                  <c:v>42868</c:v>
                </c:pt>
                <c:pt idx="16204">
                  <c:v>42869</c:v>
                </c:pt>
                <c:pt idx="16205">
                  <c:v>42870</c:v>
                </c:pt>
                <c:pt idx="16206">
                  <c:v>42871</c:v>
                </c:pt>
                <c:pt idx="16207">
                  <c:v>42872</c:v>
                </c:pt>
                <c:pt idx="16208">
                  <c:v>42873</c:v>
                </c:pt>
                <c:pt idx="16209">
                  <c:v>42874</c:v>
                </c:pt>
                <c:pt idx="16210">
                  <c:v>42875</c:v>
                </c:pt>
                <c:pt idx="16211">
                  <c:v>42876</c:v>
                </c:pt>
                <c:pt idx="16212">
                  <c:v>42877</c:v>
                </c:pt>
                <c:pt idx="16213">
                  <c:v>42878</c:v>
                </c:pt>
                <c:pt idx="16214">
                  <c:v>42879</c:v>
                </c:pt>
                <c:pt idx="16215">
                  <c:v>42880</c:v>
                </c:pt>
                <c:pt idx="16216">
                  <c:v>42881</c:v>
                </c:pt>
                <c:pt idx="16217">
                  <c:v>42882</c:v>
                </c:pt>
                <c:pt idx="16218">
                  <c:v>42883</c:v>
                </c:pt>
                <c:pt idx="16219">
                  <c:v>42884</c:v>
                </c:pt>
                <c:pt idx="16220">
                  <c:v>42885</c:v>
                </c:pt>
                <c:pt idx="16221">
                  <c:v>42886</c:v>
                </c:pt>
                <c:pt idx="16222">
                  <c:v>42887</c:v>
                </c:pt>
                <c:pt idx="16223">
                  <c:v>42888</c:v>
                </c:pt>
                <c:pt idx="16224">
                  <c:v>42889</c:v>
                </c:pt>
                <c:pt idx="16225">
                  <c:v>42890</c:v>
                </c:pt>
                <c:pt idx="16226">
                  <c:v>42891</c:v>
                </c:pt>
                <c:pt idx="16227">
                  <c:v>42892</c:v>
                </c:pt>
                <c:pt idx="16228">
                  <c:v>42893</c:v>
                </c:pt>
                <c:pt idx="16229">
                  <c:v>42894</c:v>
                </c:pt>
                <c:pt idx="16230">
                  <c:v>42895</c:v>
                </c:pt>
                <c:pt idx="16231">
                  <c:v>42896</c:v>
                </c:pt>
                <c:pt idx="16232">
                  <c:v>42897</c:v>
                </c:pt>
                <c:pt idx="16233">
                  <c:v>42898</c:v>
                </c:pt>
                <c:pt idx="16234">
                  <c:v>42899</c:v>
                </c:pt>
                <c:pt idx="16235">
                  <c:v>42900</c:v>
                </c:pt>
                <c:pt idx="16236">
                  <c:v>42901</c:v>
                </c:pt>
                <c:pt idx="16237">
                  <c:v>42902</c:v>
                </c:pt>
                <c:pt idx="16238">
                  <c:v>42903</c:v>
                </c:pt>
                <c:pt idx="16239">
                  <c:v>42904</c:v>
                </c:pt>
                <c:pt idx="16240">
                  <c:v>42905</c:v>
                </c:pt>
                <c:pt idx="16241">
                  <c:v>42906</c:v>
                </c:pt>
                <c:pt idx="16242">
                  <c:v>42907</c:v>
                </c:pt>
                <c:pt idx="16243">
                  <c:v>42908</c:v>
                </c:pt>
                <c:pt idx="16244">
                  <c:v>42909</c:v>
                </c:pt>
                <c:pt idx="16245">
                  <c:v>42910</c:v>
                </c:pt>
                <c:pt idx="16246">
                  <c:v>42911</c:v>
                </c:pt>
                <c:pt idx="16247">
                  <c:v>42912</c:v>
                </c:pt>
                <c:pt idx="16248">
                  <c:v>42913</c:v>
                </c:pt>
                <c:pt idx="16249">
                  <c:v>42914</c:v>
                </c:pt>
                <c:pt idx="16250">
                  <c:v>42915</c:v>
                </c:pt>
                <c:pt idx="16251">
                  <c:v>42916</c:v>
                </c:pt>
                <c:pt idx="16252">
                  <c:v>42917</c:v>
                </c:pt>
                <c:pt idx="16253">
                  <c:v>42918</c:v>
                </c:pt>
                <c:pt idx="16254">
                  <c:v>42919</c:v>
                </c:pt>
                <c:pt idx="16255">
                  <c:v>42920</c:v>
                </c:pt>
                <c:pt idx="16256">
                  <c:v>42921</c:v>
                </c:pt>
                <c:pt idx="16257">
                  <c:v>42922</c:v>
                </c:pt>
                <c:pt idx="16258">
                  <c:v>42923</c:v>
                </c:pt>
                <c:pt idx="16259">
                  <c:v>42924</c:v>
                </c:pt>
                <c:pt idx="16260">
                  <c:v>42925</c:v>
                </c:pt>
                <c:pt idx="16261">
                  <c:v>42926</c:v>
                </c:pt>
                <c:pt idx="16262">
                  <c:v>42927</c:v>
                </c:pt>
                <c:pt idx="16263">
                  <c:v>42928</c:v>
                </c:pt>
                <c:pt idx="16264">
                  <c:v>42929</c:v>
                </c:pt>
                <c:pt idx="16265">
                  <c:v>42930</c:v>
                </c:pt>
                <c:pt idx="16266">
                  <c:v>42931</c:v>
                </c:pt>
                <c:pt idx="16267">
                  <c:v>42932</c:v>
                </c:pt>
                <c:pt idx="16268">
                  <c:v>42933</c:v>
                </c:pt>
                <c:pt idx="16269">
                  <c:v>42934</c:v>
                </c:pt>
                <c:pt idx="16270">
                  <c:v>42935</c:v>
                </c:pt>
                <c:pt idx="16271">
                  <c:v>42936</c:v>
                </c:pt>
                <c:pt idx="16272">
                  <c:v>42937</c:v>
                </c:pt>
                <c:pt idx="16273">
                  <c:v>42938</c:v>
                </c:pt>
                <c:pt idx="16274">
                  <c:v>42939</c:v>
                </c:pt>
                <c:pt idx="16275">
                  <c:v>42940</c:v>
                </c:pt>
                <c:pt idx="16276">
                  <c:v>42941</c:v>
                </c:pt>
                <c:pt idx="16277">
                  <c:v>42942</c:v>
                </c:pt>
                <c:pt idx="16278">
                  <c:v>42943</c:v>
                </c:pt>
                <c:pt idx="16279">
                  <c:v>42944</c:v>
                </c:pt>
                <c:pt idx="16280">
                  <c:v>42945</c:v>
                </c:pt>
                <c:pt idx="16281">
                  <c:v>42946</c:v>
                </c:pt>
                <c:pt idx="16282">
                  <c:v>42947</c:v>
                </c:pt>
                <c:pt idx="16283">
                  <c:v>42948</c:v>
                </c:pt>
                <c:pt idx="16284">
                  <c:v>42949</c:v>
                </c:pt>
                <c:pt idx="16285">
                  <c:v>42950</c:v>
                </c:pt>
                <c:pt idx="16286">
                  <c:v>42951</c:v>
                </c:pt>
                <c:pt idx="16287">
                  <c:v>42952</c:v>
                </c:pt>
                <c:pt idx="16288">
                  <c:v>42953</c:v>
                </c:pt>
                <c:pt idx="16289">
                  <c:v>42954</c:v>
                </c:pt>
                <c:pt idx="16290">
                  <c:v>42955</c:v>
                </c:pt>
                <c:pt idx="16291">
                  <c:v>42956</c:v>
                </c:pt>
                <c:pt idx="16292">
                  <c:v>42957</c:v>
                </c:pt>
                <c:pt idx="16293">
                  <c:v>42958</c:v>
                </c:pt>
                <c:pt idx="16294">
                  <c:v>42959</c:v>
                </c:pt>
                <c:pt idx="16295">
                  <c:v>42960</c:v>
                </c:pt>
                <c:pt idx="16296">
                  <c:v>42961</c:v>
                </c:pt>
                <c:pt idx="16297">
                  <c:v>42962</c:v>
                </c:pt>
                <c:pt idx="16298">
                  <c:v>42963</c:v>
                </c:pt>
                <c:pt idx="16299">
                  <c:v>42964</c:v>
                </c:pt>
                <c:pt idx="16300">
                  <c:v>42965</c:v>
                </c:pt>
                <c:pt idx="16301">
                  <c:v>42966</c:v>
                </c:pt>
                <c:pt idx="16302">
                  <c:v>42967</c:v>
                </c:pt>
                <c:pt idx="16303">
                  <c:v>42968</c:v>
                </c:pt>
                <c:pt idx="16304">
                  <c:v>42969</c:v>
                </c:pt>
                <c:pt idx="16305">
                  <c:v>42970</c:v>
                </c:pt>
                <c:pt idx="16306">
                  <c:v>42971</c:v>
                </c:pt>
                <c:pt idx="16307">
                  <c:v>42972</c:v>
                </c:pt>
                <c:pt idx="16308">
                  <c:v>42973</c:v>
                </c:pt>
                <c:pt idx="16309">
                  <c:v>42974</c:v>
                </c:pt>
                <c:pt idx="16310">
                  <c:v>42975</c:v>
                </c:pt>
                <c:pt idx="16311">
                  <c:v>42976</c:v>
                </c:pt>
                <c:pt idx="16312">
                  <c:v>42977</c:v>
                </c:pt>
                <c:pt idx="16313">
                  <c:v>42978</c:v>
                </c:pt>
                <c:pt idx="16314">
                  <c:v>42979</c:v>
                </c:pt>
                <c:pt idx="16315">
                  <c:v>42980</c:v>
                </c:pt>
                <c:pt idx="16316">
                  <c:v>42981</c:v>
                </c:pt>
                <c:pt idx="16317">
                  <c:v>42982</c:v>
                </c:pt>
                <c:pt idx="16318">
                  <c:v>42983</c:v>
                </c:pt>
                <c:pt idx="16319">
                  <c:v>42984</c:v>
                </c:pt>
                <c:pt idx="16320">
                  <c:v>42985</c:v>
                </c:pt>
                <c:pt idx="16321">
                  <c:v>42986</c:v>
                </c:pt>
                <c:pt idx="16322">
                  <c:v>42987</c:v>
                </c:pt>
                <c:pt idx="16323">
                  <c:v>42988</c:v>
                </c:pt>
                <c:pt idx="16324">
                  <c:v>42989</c:v>
                </c:pt>
                <c:pt idx="16325">
                  <c:v>42990</c:v>
                </c:pt>
                <c:pt idx="16326">
                  <c:v>42991</c:v>
                </c:pt>
                <c:pt idx="16327">
                  <c:v>42992</c:v>
                </c:pt>
                <c:pt idx="16328">
                  <c:v>42993</c:v>
                </c:pt>
                <c:pt idx="16329">
                  <c:v>42994</c:v>
                </c:pt>
                <c:pt idx="16330">
                  <c:v>42995</c:v>
                </c:pt>
                <c:pt idx="16331">
                  <c:v>42996</c:v>
                </c:pt>
                <c:pt idx="16332">
                  <c:v>42997</c:v>
                </c:pt>
                <c:pt idx="16333">
                  <c:v>42998</c:v>
                </c:pt>
                <c:pt idx="16334">
                  <c:v>42999</c:v>
                </c:pt>
                <c:pt idx="16335">
                  <c:v>43000</c:v>
                </c:pt>
                <c:pt idx="16336">
                  <c:v>43001</c:v>
                </c:pt>
                <c:pt idx="16337">
                  <c:v>43002</c:v>
                </c:pt>
                <c:pt idx="16338">
                  <c:v>43003</c:v>
                </c:pt>
                <c:pt idx="16339">
                  <c:v>43004</c:v>
                </c:pt>
                <c:pt idx="16340">
                  <c:v>43005</c:v>
                </c:pt>
                <c:pt idx="16341">
                  <c:v>43006</c:v>
                </c:pt>
                <c:pt idx="16342">
                  <c:v>43007</c:v>
                </c:pt>
                <c:pt idx="16343">
                  <c:v>43008</c:v>
                </c:pt>
                <c:pt idx="16344">
                  <c:v>43009</c:v>
                </c:pt>
                <c:pt idx="16345">
                  <c:v>43010</c:v>
                </c:pt>
                <c:pt idx="16346">
                  <c:v>43011</c:v>
                </c:pt>
                <c:pt idx="16347">
                  <c:v>43012</c:v>
                </c:pt>
                <c:pt idx="16348">
                  <c:v>43013</c:v>
                </c:pt>
                <c:pt idx="16349">
                  <c:v>43014</c:v>
                </c:pt>
                <c:pt idx="16350">
                  <c:v>43015</c:v>
                </c:pt>
                <c:pt idx="16351">
                  <c:v>43016</c:v>
                </c:pt>
                <c:pt idx="16352">
                  <c:v>43017</c:v>
                </c:pt>
                <c:pt idx="16353">
                  <c:v>43018</c:v>
                </c:pt>
                <c:pt idx="16354">
                  <c:v>43019</c:v>
                </c:pt>
                <c:pt idx="16355">
                  <c:v>43020</c:v>
                </c:pt>
                <c:pt idx="16356">
                  <c:v>43021</c:v>
                </c:pt>
                <c:pt idx="16357">
                  <c:v>43022</c:v>
                </c:pt>
                <c:pt idx="16358">
                  <c:v>43023</c:v>
                </c:pt>
                <c:pt idx="16359">
                  <c:v>43024</c:v>
                </c:pt>
                <c:pt idx="16360">
                  <c:v>43025</c:v>
                </c:pt>
                <c:pt idx="16361">
                  <c:v>43026</c:v>
                </c:pt>
                <c:pt idx="16362">
                  <c:v>43027</c:v>
                </c:pt>
                <c:pt idx="16363">
                  <c:v>43028</c:v>
                </c:pt>
                <c:pt idx="16364">
                  <c:v>43029</c:v>
                </c:pt>
                <c:pt idx="16365">
                  <c:v>43030</c:v>
                </c:pt>
                <c:pt idx="16366">
                  <c:v>43031</c:v>
                </c:pt>
                <c:pt idx="16367">
                  <c:v>43032</c:v>
                </c:pt>
                <c:pt idx="16368">
                  <c:v>43033</c:v>
                </c:pt>
                <c:pt idx="16369">
                  <c:v>43034</c:v>
                </c:pt>
                <c:pt idx="16370">
                  <c:v>43035</c:v>
                </c:pt>
                <c:pt idx="16371">
                  <c:v>43036</c:v>
                </c:pt>
                <c:pt idx="16372">
                  <c:v>43037</c:v>
                </c:pt>
                <c:pt idx="16373">
                  <c:v>43038</c:v>
                </c:pt>
                <c:pt idx="16374">
                  <c:v>43039</c:v>
                </c:pt>
                <c:pt idx="16375">
                  <c:v>43040</c:v>
                </c:pt>
                <c:pt idx="16376">
                  <c:v>43041</c:v>
                </c:pt>
                <c:pt idx="16377">
                  <c:v>43042</c:v>
                </c:pt>
                <c:pt idx="16378">
                  <c:v>43043</c:v>
                </c:pt>
                <c:pt idx="16379">
                  <c:v>43044</c:v>
                </c:pt>
                <c:pt idx="16380">
                  <c:v>43045</c:v>
                </c:pt>
                <c:pt idx="16381">
                  <c:v>43046</c:v>
                </c:pt>
                <c:pt idx="16382">
                  <c:v>43047</c:v>
                </c:pt>
                <c:pt idx="16383">
                  <c:v>43048</c:v>
                </c:pt>
                <c:pt idx="16384">
                  <c:v>43049</c:v>
                </c:pt>
                <c:pt idx="16385">
                  <c:v>43050</c:v>
                </c:pt>
                <c:pt idx="16386">
                  <c:v>43051</c:v>
                </c:pt>
                <c:pt idx="16387">
                  <c:v>43052</c:v>
                </c:pt>
                <c:pt idx="16388">
                  <c:v>43053</c:v>
                </c:pt>
                <c:pt idx="16389">
                  <c:v>43054</c:v>
                </c:pt>
                <c:pt idx="16390">
                  <c:v>43055</c:v>
                </c:pt>
                <c:pt idx="16391">
                  <c:v>43056</c:v>
                </c:pt>
                <c:pt idx="16392">
                  <c:v>43057</c:v>
                </c:pt>
                <c:pt idx="16393">
                  <c:v>43058</c:v>
                </c:pt>
                <c:pt idx="16394">
                  <c:v>43059</c:v>
                </c:pt>
                <c:pt idx="16395">
                  <c:v>43060</c:v>
                </c:pt>
                <c:pt idx="16396">
                  <c:v>43061</c:v>
                </c:pt>
                <c:pt idx="16397">
                  <c:v>43062</c:v>
                </c:pt>
                <c:pt idx="16398">
                  <c:v>43063</c:v>
                </c:pt>
                <c:pt idx="16399">
                  <c:v>43064</c:v>
                </c:pt>
                <c:pt idx="16400">
                  <c:v>43065</c:v>
                </c:pt>
                <c:pt idx="16401">
                  <c:v>43066</c:v>
                </c:pt>
                <c:pt idx="16402">
                  <c:v>43067</c:v>
                </c:pt>
                <c:pt idx="16403">
                  <c:v>43068</c:v>
                </c:pt>
                <c:pt idx="16404">
                  <c:v>43069</c:v>
                </c:pt>
                <c:pt idx="16405">
                  <c:v>43070</c:v>
                </c:pt>
                <c:pt idx="16406">
                  <c:v>43071</c:v>
                </c:pt>
                <c:pt idx="16407">
                  <c:v>43072</c:v>
                </c:pt>
                <c:pt idx="16408">
                  <c:v>43073</c:v>
                </c:pt>
                <c:pt idx="16409">
                  <c:v>43074</c:v>
                </c:pt>
                <c:pt idx="16410">
                  <c:v>43075</c:v>
                </c:pt>
                <c:pt idx="16411">
                  <c:v>43076</c:v>
                </c:pt>
                <c:pt idx="16412">
                  <c:v>43077</c:v>
                </c:pt>
                <c:pt idx="16413">
                  <c:v>43078</c:v>
                </c:pt>
                <c:pt idx="16414">
                  <c:v>43079</c:v>
                </c:pt>
                <c:pt idx="16415">
                  <c:v>43080</c:v>
                </c:pt>
                <c:pt idx="16416">
                  <c:v>43081</c:v>
                </c:pt>
                <c:pt idx="16417">
                  <c:v>43082</c:v>
                </c:pt>
                <c:pt idx="16418">
                  <c:v>43083</c:v>
                </c:pt>
                <c:pt idx="16419">
                  <c:v>43084</c:v>
                </c:pt>
                <c:pt idx="16420">
                  <c:v>43085</c:v>
                </c:pt>
                <c:pt idx="16421">
                  <c:v>43086</c:v>
                </c:pt>
                <c:pt idx="16422">
                  <c:v>43087</c:v>
                </c:pt>
                <c:pt idx="16423">
                  <c:v>43088</c:v>
                </c:pt>
                <c:pt idx="16424">
                  <c:v>43089</c:v>
                </c:pt>
                <c:pt idx="16425">
                  <c:v>43090</c:v>
                </c:pt>
                <c:pt idx="16426">
                  <c:v>43091</c:v>
                </c:pt>
                <c:pt idx="16427">
                  <c:v>43092</c:v>
                </c:pt>
                <c:pt idx="16428">
                  <c:v>43093</c:v>
                </c:pt>
                <c:pt idx="16429">
                  <c:v>43094</c:v>
                </c:pt>
                <c:pt idx="16430">
                  <c:v>43095</c:v>
                </c:pt>
                <c:pt idx="16431">
                  <c:v>43096</c:v>
                </c:pt>
                <c:pt idx="16432">
                  <c:v>43097</c:v>
                </c:pt>
                <c:pt idx="16433">
                  <c:v>43098</c:v>
                </c:pt>
                <c:pt idx="16434">
                  <c:v>43099</c:v>
                </c:pt>
                <c:pt idx="16435">
                  <c:v>43100</c:v>
                </c:pt>
                <c:pt idx="16436">
                  <c:v>43101</c:v>
                </c:pt>
                <c:pt idx="16437">
                  <c:v>43102</c:v>
                </c:pt>
                <c:pt idx="16438">
                  <c:v>43103</c:v>
                </c:pt>
                <c:pt idx="16439">
                  <c:v>43104</c:v>
                </c:pt>
                <c:pt idx="16440">
                  <c:v>43105</c:v>
                </c:pt>
                <c:pt idx="16441">
                  <c:v>43106</c:v>
                </c:pt>
                <c:pt idx="16442">
                  <c:v>43107</c:v>
                </c:pt>
                <c:pt idx="16443">
                  <c:v>43108</c:v>
                </c:pt>
                <c:pt idx="16444">
                  <c:v>43109</c:v>
                </c:pt>
                <c:pt idx="16445">
                  <c:v>43110</c:v>
                </c:pt>
                <c:pt idx="16446">
                  <c:v>43111</c:v>
                </c:pt>
                <c:pt idx="16447">
                  <c:v>43112</c:v>
                </c:pt>
                <c:pt idx="16448">
                  <c:v>43113</c:v>
                </c:pt>
                <c:pt idx="16449">
                  <c:v>43114</c:v>
                </c:pt>
                <c:pt idx="16450">
                  <c:v>43115</c:v>
                </c:pt>
                <c:pt idx="16451">
                  <c:v>43116</c:v>
                </c:pt>
                <c:pt idx="16452">
                  <c:v>43117</c:v>
                </c:pt>
                <c:pt idx="16453">
                  <c:v>43118</c:v>
                </c:pt>
                <c:pt idx="16454">
                  <c:v>43119</c:v>
                </c:pt>
                <c:pt idx="16455">
                  <c:v>43120</c:v>
                </c:pt>
                <c:pt idx="16456">
                  <c:v>43121</c:v>
                </c:pt>
                <c:pt idx="16457">
                  <c:v>43122</c:v>
                </c:pt>
                <c:pt idx="16458">
                  <c:v>43123</c:v>
                </c:pt>
                <c:pt idx="16459">
                  <c:v>43124</c:v>
                </c:pt>
                <c:pt idx="16460">
                  <c:v>43125</c:v>
                </c:pt>
                <c:pt idx="16461">
                  <c:v>43126</c:v>
                </c:pt>
                <c:pt idx="16462">
                  <c:v>43127</c:v>
                </c:pt>
                <c:pt idx="16463">
                  <c:v>43128</c:v>
                </c:pt>
                <c:pt idx="16464">
                  <c:v>43129</c:v>
                </c:pt>
                <c:pt idx="16465">
                  <c:v>43130</c:v>
                </c:pt>
                <c:pt idx="16466">
                  <c:v>43131</c:v>
                </c:pt>
                <c:pt idx="16467">
                  <c:v>43132</c:v>
                </c:pt>
                <c:pt idx="16468">
                  <c:v>43133</c:v>
                </c:pt>
                <c:pt idx="16469">
                  <c:v>43134</c:v>
                </c:pt>
                <c:pt idx="16470">
                  <c:v>43135</c:v>
                </c:pt>
                <c:pt idx="16471">
                  <c:v>43136</c:v>
                </c:pt>
                <c:pt idx="16472">
                  <c:v>43137</c:v>
                </c:pt>
                <c:pt idx="16473">
                  <c:v>43138</c:v>
                </c:pt>
                <c:pt idx="16474">
                  <c:v>43139</c:v>
                </c:pt>
                <c:pt idx="16475">
                  <c:v>43140</c:v>
                </c:pt>
                <c:pt idx="16476">
                  <c:v>43141</c:v>
                </c:pt>
                <c:pt idx="16477">
                  <c:v>43142</c:v>
                </c:pt>
                <c:pt idx="16478">
                  <c:v>43143</c:v>
                </c:pt>
                <c:pt idx="16479">
                  <c:v>43144</c:v>
                </c:pt>
                <c:pt idx="16480">
                  <c:v>43145</c:v>
                </c:pt>
                <c:pt idx="16481">
                  <c:v>43146</c:v>
                </c:pt>
                <c:pt idx="16482">
                  <c:v>43147</c:v>
                </c:pt>
                <c:pt idx="16483">
                  <c:v>43148</c:v>
                </c:pt>
                <c:pt idx="16484">
                  <c:v>43149</c:v>
                </c:pt>
                <c:pt idx="16485">
                  <c:v>43150</c:v>
                </c:pt>
                <c:pt idx="16486">
                  <c:v>43151</c:v>
                </c:pt>
                <c:pt idx="16487">
                  <c:v>43152</c:v>
                </c:pt>
                <c:pt idx="16488">
                  <c:v>43153</c:v>
                </c:pt>
                <c:pt idx="16489">
                  <c:v>43154</c:v>
                </c:pt>
                <c:pt idx="16490">
                  <c:v>43155</c:v>
                </c:pt>
                <c:pt idx="16491">
                  <c:v>43156</c:v>
                </c:pt>
                <c:pt idx="16492">
                  <c:v>43157</c:v>
                </c:pt>
                <c:pt idx="16493">
                  <c:v>43158</c:v>
                </c:pt>
                <c:pt idx="16494">
                  <c:v>43159</c:v>
                </c:pt>
                <c:pt idx="16495">
                  <c:v>43160</c:v>
                </c:pt>
                <c:pt idx="16496">
                  <c:v>43161</c:v>
                </c:pt>
                <c:pt idx="16497">
                  <c:v>43162</c:v>
                </c:pt>
                <c:pt idx="16498">
                  <c:v>43163</c:v>
                </c:pt>
                <c:pt idx="16499">
                  <c:v>43164</c:v>
                </c:pt>
                <c:pt idx="16500">
                  <c:v>43165</c:v>
                </c:pt>
                <c:pt idx="16501">
                  <c:v>43166</c:v>
                </c:pt>
                <c:pt idx="16502">
                  <c:v>43167</c:v>
                </c:pt>
                <c:pt idx="16503">
                  <c:v>43168</c:v>
                </c:pt>
                <c:pt idx="16504">
                  <c:v>43169</c:v>
                </c:pt>
                <c:pt idx="16505">
                  <c:v>43170</c:v>
                </c:pt>
                <c:pt idx="16506">
                  <c:v>43171</c:v>
                </c:pt>
                <c:pt idx="16507">
                  <c:v>43172</c:v>
                </c:pt>
                <c:pt idx="16508">
                  <c:v>43173</c:v>
                </c:pt>
                <c:pt idx="16509">
                  <c:v>43174</c:v>
                </c:pt>
                <c:pt idx="16510">
                  <c:v>43175</c:v>
                </c:pt>
                <c:pt idx="16511">
                  <c:v>43176</c:v>
                </c:pt>
                <c:pt idx="16512">
                  <c:v>43177</c:v>
                </c:pt>
                <c:pt idx="16513">
                  <c:v>43178</c:v>
                </c:pt>
                <c:pt idx="16514">
                  <c:v>43179</c:v>
                </c:pt>
                <c:pt idx="16515">
                  <c:v>43180</c:v>
                </c:pt>
                <c:pt idx="16516">
                  <c:v>43181</c:v>
                </c:pt>
                <c:pt idx="16517">
                  <c:v>43182</c:v>
                </c:pt>
                <c:pt idx="16518">
                  <c:v>43183</c:v>
                </c:pt>
                <c:pt idx="16519">
                  <c:v>43184</c:v>
                </c:pt>
                <c:pt idx="16520">
                  <c:v>43185</c:v>
                </c:pt>
                <c:pt idx="16521">
                  <c:v>43186</c:v>
                </c:pt>
                <c:pt idx="16522">
                  <c:v>43187</c:v>
                </c:pt>
                <c:pt idx="16523">
                  <c:v>43188</c:v>
                </c:pt>
                <c:pt idx="16524">
                  <c:v>43189</c:v>
                </c:pt>
                <c:pt idx="16525">
                  <c:v>43190</c:v>
                </c:pt>
                <c:pt idx="16526">
                  <c:v>43191</c:v>
                </c:pt>
                <c:pt idx="16527">
                  <c:v>43192</c:v>
                </c:pt>
                <c:pt idx="16528">
                  <c:v>43193</c:v>
                </c:pt>
                <c:pt idx="16529">
                  <c:v>43194</c:v>
                </c:pt>
                <c:pt idx="16530">
                  <c:v>43195</c:v>
                </c:pt>
                <c:pt idx="16531">
                  <c:v>43196</c:v>
                </c:pt>
                <c:pt idx="16532">
                  <c:v>43197</c:v>
                </c:pt>
                <c:pt idx="16533">
                  <c:v>43198</c:v>
                </c:pt>
                <c:pt idx="16534">
                  <c:v>43199</c:v>
                </c:pt>
                <c:pt idx="16535">
                  <c:v>43200</c:v>
                </c:pt>
                <c:pt idx="16536">
                  <c:v>43201</c:v>
                </c:pt>
                <c:pt idx="16537">
                  <c:v>43202</c:v>
                </c:pt>
                <c:pt idx="16538">
                  <c:v>43203</c:v>
                </c:pt>
                <c:pt idx="16539">
                  <c:v>43204</c:v>
                </c:pt>
                <c:pt idx="16540">
                  <c:v>43205</c:v>
                </c:pt>
                <c:pt idx="16541">
                  <c:v>43206</c:v>
                </c:pt>
                <c:pt idx="16542">
                  <c:v>43207</c:v>
                </c:pt>
                <c:pt idx="16543">
                  <c:v>43208</c:v>
                </c:pt>
                <c:pt idx="16544">
                  <c:v>43209</c:v>
                </c:pt>
                <c:pt idx="16545">
                  <c:v>43210</c:v>
                </c:pt>
                <c:pt idx="16546">
                  <c:v>43211</c:v>
                </c:pt>
                <c:pt idx="16547">
                  <c:v>43212</c:v>
                </c:pt>
                <c:pt idx="16548">
                  <c:v>43213</c:v>
                </c:pt>
                <c:pt idx="16549">
                  <c:v>43214</c:v>
                </c:pt>
                <c:pt idx="16550">
                  <c:v>43215</c:v>
                </c:pt>
                <c:pt idx="16551">
                  <c:v>43216</c:v>
                </c:pt>
                <c:pt idx="16552">
                  <c:v>43217</c:v>
                </c:pt>
                <c:pt idx="16553">
                  <c:v>43218</c:v>
                </c:pt>
                <c:pt idx="16554">
                  <c:v>43219</c:v>
                </c:pt>
                <c:pt idx="16555">
                  <c:v>43220</c:v>
                </c:pt>
                <c:pt idx="16556">
                  <c:v>43221</c:v>
                </c:pt>
                <c:pt idx="16557">
                  <c:v>43222</c:v>
                </c:pt>
                <c:pt idx="16558">
                  <c:v>43223</c:v>
                </c:pt>
                <c:pt idx="16559">
                  <c:v>43224</c:v>
                </c:pt>
                <c:pt idx="16560">
                  <c:v>43225</c:v>
                </c:pt>
                <c:pt idx="16561">
                  <c:v>43226</c:v>
                </c:pt>
                <c:pt idx="16562">
                  <c:v>43227</c:v>
                </c:pt>
                <c:pt idx="16563">
                  <c:v>43228</c:v>
                </c:pt>
                <c:pt idx="16564">
                  <c:v>43229</c:v>
                </c:pt>
                <c:pt idx="16565">
                  <c:v>43230</c:v>
                </c:pt>
                <c:pt idx="16566">
                  <c:v>43231</c:v>
                </c:pt>
                <c:pt idx="16567">
                  <c:v>43232</c:v>
                </c:pt>
                <c:pt idx="16568">
                  <c:v>43233</c:v>
                </c:pt>
                <c:pt idx="16569">
                  <c:v>43234</c:v>
                </c:pt>
                <c:pt idx="16570">
                  <c:v>43235</c:v>
                </c:pt>
                <c:pt idx="16571">
                  <c:v>43236</c:v>
                </c:pt>
                <c:pt idx="16572">
                  <c:v>43237</c:v>
                </c:pt>
                <c:pt idx="16573">
                  <c:v>43238</c:v>
                </c:pt>
                <c:pt idx="16574">
                  <c:v>43239</c:v>
                </c:pt>
                <c:pt idx="16575">
                  <c:v>43240</c:v>
                </c:pt>
                <c:pt idx="16576">
                  <c:v>43241</c:v>
                </c:pt>
                <c:pt idx="16577">
                  <c:v>43242</c:v>
                </c:pt>
                <c:pt idx="16578">
                  <c:v>43243</c:v>
                </c:pt>
                <c:pt idx="16579">
                  <c:v>43244</c:v>
                </c:pt>
                <c:pt idx="16580">
                  <c:v>43245</c:v>
                </c:pt>
                <c:pt idx="16581">
                  <c:v>43246</c:v>
                </c:pt>
                <c:pt idx="16582">
                  <c:v>43247</c:v>
                </c:pt>
                <c:pt idx="16583">
                  <c:v>43248</c:v>
                </c:pt>
                <c:pt idx="16584">
                  <c:v>43249</c:v>
                </c:pt>
                <c:pt idx="16585">
                  <c:v>43250</c:v>
                </c:pt>
                <c:pt idx="16586">
                  <c:v>43251</c:v>
                </c:pt>
                <c:pt idx="16587">
                  <c:v>43252</c:v>
                </c:pt>
                <c:pt idx="16588">
                  <c:v>43253</c:v>
                </c:pt>
                <c:pt idx="16589">
                  <c:v>43254</c:v>
                </c:pt>
                <c:pt idx="16590">
                  <c:v>43255</c:v>
                </c:pt>
                <c:pt idx="16591">
                  <c:v>43256</c:v>
                </c:pt>
                <c:pt idx="16592">
                  <c:v>43257</c:v>
                </c:pt>
                <c:pt idx="16593">
                  <c:v>43258</c:v>
                </c:pt>
                <c:pt idx="16594">
                  <c:v>43259</c:v>
                </c:pt>
                <c:pt idx="16595">
                  <c:v>43260</c:v>
                </c:pt>
                <c:pt idx="16596">
                  <c:v>43261</c:v>
                </c:pt>
                <c:pt idx="16597">
                  <c:v>43262</c:v>
                </c:pt>
                <c:pt idx="16598">
                  <c:v>43263</c:v>
                </c:pt>
                <c:pt idx="16599">
                  <c:v>43264</c:v>
                </c:pt>
                <c:pt idx="16600">
                  <c:v>43265</c:v>
                </c:pt>
                <c:pt idx="16601">
                  <c:v>43266</c:v>
                </c:pt>
                <c:pt idx="16602">
                  <c:v>43267</c:v>
                </c:pt>
                <c:pt idx="16603">
                  <c:v>43268</c:v>
                </c:pt>
                <c:pt idx="16604">
                  <c:v>43269</c:v>
                </c:pt>
                <c:pt idx="16605">
                  <c:v>43270</c:v>
                </c:pt>
                <c:pt idx="16606">
                  <c:v>43271</c:v>
                </c:pt>
                <c:pt idx="16607">
                  <c:v>43272</c:v>
                </c:pt>
                <c:pt idx="16608">
                  <c:v>43273</c:v>
                </c:pt>
                <c:pt idx="16609">
                  <c:v>43274</c:v>
                </c:pt>
                <c:pt idx="16610">
                  <c:v>43275</c:v>
                </c:pt>
                <c:pt idx="16611">
                  <c:v>43276</c:v>
                </c:pt>
                <c:pt idx="16612">
                  <c:v>43277</c:v>
                </c:pt>
                <c:pt idx="16613">
                  <c:v>43278</c:v>
                </c:pt>
                <c:pt idx="16614">
                  <c:v>43279</c:v>
                </c:pt>
                <c:pt idx="16615">
                  <c:v>43280</c:v>
                </c:pt>
                <c:pt idx="16616">
                  <c:v>43281</c:v>
                </c:pt>
                <c:pt idx="16617">
                  <c:v>43282</c:v>
                </c:pt>
                <c:pt idx="16618">
                  <c:v>43283</c:v>
                </c:pt>
                <c:pt idx="16619">
                  <c:v>43284</c:v>
                </c:pt>
                <c:pt idx="16620">
                  <c:v>43285</c:v>
                </c:pt>
                <c:pt idx="16621">
                  <c:v>43286</c:v>
                </c:pt>
                <c:pt idx="16622">
                  <c:v>43287</c:v>
                </c:pt>
                <c:pt idx="16623">
                  <c:v>43288</c:v>
                </c:pt>
                <c:pt idx="16624">
                  <c:v>43289</c:v>
                </c:pt>
                <c:pt idx="16625">
                  <c:v>43290</c:v>
                </c:pt>
                <c:pt idx="16626">
                  <c:v>43291</c:v>
                </c:pt>
                <c:pt idx="16627">
                  <c:v>43292</c:v>
                </c:pt>
                <c:pt idx="16628">
                  <c:v>43293</c:v>
                </c:pt>
                <c:pt idx="16629">
                  <c:v>43294</c:v>
                </c:pt>
                <c:pt idx="16630">
                  <c:v>43295</c:v>
                </c:pt>
                <c:pt idx="16631">
                  <c:v>43296</c:v>
                </c:pt>
                <c:pt idx="16632">
                  <c:v>43297</c:v>
                </c:pt>
                <c:pt idx="16633">
                  <c:v>43298</c:v>
                </c:pt>
                <c:pt idx="16634">
                  <c:v>43299</c:v>
                </c:pt>
                <c:pt idx="16635">
                  <c:v>43300</c:v>
                </c:pt>
                <c:pt idx="16636">
                  <c:v>43301</c:v>
                </c:pt>
                <c:pt idx="16637">
                  <c:v>43302</c:v>
                </c:pt>
                <c:pt idx="16638">
                  <c:v>43303</c:v>
                </c:pt>
                <c:pt idx="16639">
                  <c:v>43304</c:v>
                </c:pt>
                <c:pt idx="16640">
                  <c:v>43305</c:v>
                </c:pt>
                <c:pt idx="16641">
                  <c:v>43306</c:v>
                </c:pt>
                <c:pt idx="16642">
                  <c:v>43307</c:v>
                </c:pt>
                <c:pt idx="16643">
                  <c:v>43308</c:v>
                </c:pt>
                <c:pt idx="16644">
                  <c:v>43309</c:v>
                </c:pt>
                <c:pt idx="16645">
                  <c:v>43310</c:v>
                </c:pt>
                <c:pt idx="16646">
                  <c:v>43311</c:v>
                </c:pt>
                <c:pt idx="16647">
                  <c:v>43312</c:v>
                </c:pt>
                <c:pt idx="16648">
                  <c:v>43313</c:v>
                </c:pt>
                <c:pt idx="16649">
                  <c:v>43314</c:v>
                </c:pt>
                <c:pt idx="16650">
                  <c:v>43315</c:v>
                </c:pt>
                <c:pt idx="16651">
                  <c:v>43316</c:v>
                </c:pt>
                <c:pt idx="16652">
                  <c:v>43317</c:v>
                </c:pt>
                <c:pt idx="16653">
                  <c:v>43318</c:v>
                </c:pt>
                <c:pt idx="16654">
                  <c:v>43319</c:v>
                </c:pt>
                <c:pt idx="16655">
                  <c:v>43320</c:v>
                </c:pt>
                <c:pt idx="16656">
                  <c:v>43321</c:v>
                </c:pt>
                <c:pt idx="16657">
                  <c:v>43322</c:v>
                </c:pt>
                <c:pt idx="16658">
                  <c:v>43323</c:v>
                </c:pt>
                <c:pt idx="16659">
                  <c:v>43324</c:v>
                </c:pt>
                <c:pt idx="16660">
                  <c:v>43325</c:v>
                </c:pt>
                <c:pt idx="16661">
                  <c:v>43326</c:v>
                </c:pt>
                <c:pt idx="16662">
                  <c:v>43327</c:v>
                </c:pt>
                <c:pt idx="16663">
                  <c:v>43328</c:v>
                </c:pt>
                <c:pt idx="16664">
                  <c:v>43329</c:v>
                </c:pt>
                <c:pt idx="16665">
                  <c:v>43330</c:v>
                </c:pt>
                <c:pt idx="16666">
                  <c:v>43331</c:v>
                </c:pt>
                <c:pt idx="16667">
                  <c:v>43332</c:v>
                </c:pt>
                <c:pt idx="16668">
                  <c:v>43333</c:v>
                </c:pt>
                <c:pt idx="16669">
                  <c:v>43334</c:v>
                </c:pt>
                <c:pt idx="16670">
                  <c:v>43335</c:v>
                </c:pt>
                <c:pt idx="16671">
                  <c:v>43336</c:v>
                </c:pt>
                <c:pt idx="16672">
                  <c:v>43337</c:v>
                </c:pt>
                <c:pt idx="16673">
                  <c:v>43338</c:v>
                </c:pt>
                <c:pt idx="16674">
                  <c:v>43339</c:v>
                </c:pt>
                <c:pt idx="16675">
                  <c:v>43340</c:v>
                </c:pt>
                <c:pt idx="16676">
                  <c:v>43341</c:v>
                </c:pt>
                <c:pt idx="16677">
                  <c:v>43342</c:v>
                </c:pt>
                <c:pt idx="16678">
                  <c:v>43343</c:v>
                </c:pt>
                <c:pt idx="16679">
                  <c:v>43344</c:v>
                </c:pt>
                <c:pt idx="16680">
                  <c:v>43345</c:v>
                </c:pt>
                <c:pt idx="16681">
                  <c:v>43346</c:v>
                </c:pt>
                <c:pt idx="16682">
                  <c:v>43347</c:v>
                </c:pt>
                <c:pt idx="16683">
                  <c:v>43348</c:v>
                </c:pt>
                <c:pt idx="16684">
                  <c:v>43349</c:v>
                </c:pt>
                <c:pt idx="16685">
                  <c:v>43350</c:v>
                </c:pt>
                <c:pt idx="16686">
                  <c:v>43351</c:v>
                </c:pt>
                <c:pt idx="16687">
                  <c:v>43352</c:v>
                </c:pt>
                <c:pt idx="16688">
                  <c:v>43353</c:v>
                </c:pt>
                <c:pt idx="16689">
                  <c:v>43354</c:v>
                </c:pt>
                <c:pt idx="16690">
                  <c:v>43355</c:v>
                </c:pt>
                <c:pt idx="16691">
                  <c:v>43356</c:v>
                </c:pt>
                <c:pt idx="16692">
                  <c:v>43357</c:v>
                </c:pt>
                <c:pt idx="16693">
                  <c:v>43358</c:v>
                </c:pt>
                <c:pt idx="16694">
                  <c:v>43359</c:v>
                </c:pt>
                <c:pt idx="16695">
                  <c:v>43360</c:v>
                </c:pt>
                <c:pt idx="16696">
                  <c:v>43361</c:v>
                </c:pt>
                <c:pt idx="16697">
                  <c:v>43362</c:v>
                </c:pt>
                <c:pt idx="16698">
                  <c:v>43363</c:v>
                </c:pt>
                <c:pt idx="16699">
                  <c:v>43364</c:v>
                </c:pt>
                <c:pt idx="16700">
                  <c:v>43365</c:v>
                </c:pt>
                <c:pt idx="16701">
                  <c:v>43366</c:v>
                </c:pt>
                <c:pt idx="16702">
                  <c:v>43367</c:v>
                </c:pt>
                <c:pt idx="16703">
                  <c:v>43368</c:v>
                </c:pt>
                <c:pt idx="16704">
                  <c:v>43369</c:v>
                </c:pt>
                <c:pt idx="16705">
                  <c:v>43370</c:v>
                </c:pt>
                <c:pt idx="16706">
                  <c:v>43371</c:v>
                </c:pt>
                <c:pt idx="16707">
                  <c:v>43372</c:v>
                </c:pt>
                <c:pt idx="16708">
                  <c:v>43373</c:v>
                </c:pt>
                <c:pt idx="16709">
                  <c:v>43374</c:v>
                </c:pt>
                <c:pt idx="16710">
                  <c:v>43375</c:v>
                </c:pt>
                <c:pt idx="16711">
                  <c:v>43376</c:v>
                </c:pt>
                <c:pt idx="16712">
                  <c:v>43377</c:v>
                </c:pt>
                <c:pt idx="16713">
                  <c:v>43378</c:v>
                </c:pt>
                <c:pt idx="16714">
                  <c:v>43379</c:v>
                </c:pt>
                <c:pt idx="16715">
                  <c:v>43380</c:v>
                </c:pt>
                <c:pt idx="16716">
                  <c:v>43381</c:v>
                </c:pt>
                <c:pt idx="16717">
                  <c:v>43382</c:v>
                </c:pt>
                <c:pt idx="16718">
                  <c:v>43383</c:v>
                </c:pt>
                <c:pt idx="16719">
                  <c:v>43384</c:v>
                </c:pt>
                <c:pt idx="16720">
                  <c:v>43385</c:v>
                </c:pt>
                <c:pt idx="16721">
                  <c:v>43386</c:v>
                </c:pt>
                <c:pt idx="16722">
                  <c:v>43387</c:v>
                </c:pt>
                <c:pt idx="16723">
                  <c:v>43388</c:v>
                </c:pt>
                <c:pt idx="16724">
                  <c:v>43389</c:v>
                </c:pt>
                <c:pt idx="16725">
                  <c:v>43390</c:v>
                </c:pt>
                <c:pt idx="16726">
                  <c:v>43391</c:v>
                </c:pt>
                <c:pt idx="16727">
                  <c:v>43392</c:v>
                </c:pt>
                <c:pt idx="16728">
                  <c:v>43393</c:v>
                </c:pt>
                <c:pt idx="16729">
                  <c:v>43394</c:v>
                </c:pt>
                <c:pt idx="16730">
                  <c:v>43395</c:v>
                </c:pt>
                <c:pt idx="16731">
                  <c:v>43396</c:v>
                </c:pt>
                <c:pt idx="16732">
                  <c:v>43397</c:v>
                </c:pt>
                <c:pt idx="16733">
                  <c:v>43398</c:v>
                </c:pt>
                <c:pt idx="16734">
                  <c:v>43399</c:v>
                </c:pt>
                <c:pt idx="16735">
                  <c:v>43400</c:v>
                </c:pt>
                <c:pt idx="16736">
                  <c:v>43401</c:v>
                </c:pt>
                <c:pt idx="16737">
                  <c:v>43402</c:v>
                </c:pt>
                <c:pt idx="16738">
                  <c:v>43403</c:v>
                </c:pt>
                <c:pt idx="16739">
                  <c:v>43404</c:v>
                </c:pt>
                <c:pt idx="16740">
                  <c:v>43405</c:v>
                </c:pt>
                <c:pt idx="16741">
                  <c:v>43406</c:v>
                </c:pt>
                <c:pt idx="16742">
                  <c:v>43407</c:v>
                </c:pt>
                <c:pt idx="16743">
                  <c:v>43408</c:v>
                </c:pt>
                <c:pt idx="16744">
                  <c:v>43409</c:v>
                </c:pt>
                <c:pt idx="16745">
                  <c:v>43410</c:v>
                </c:pt>
                <c:pt idx="16746">
                  <c:v>43411</c:v>
                </c:pt>
                <c:pt idx="16747">
                  <c:v>43412</c:v>
                </c:pt>
                <c:pt idx="16748">
                  <c:v>43413</c:v>
                </c:pt>
                <c:pt idx="16749">
                  <c:v>43414</c:v>
                </c:pt>
                <c:pt idx="16750">
                  <c:v>43415</c:v>
                </c:pt>
                <c:pt idx="16751">
                  <c:v>43416</c:v>
                </c:pt>
                <c:pt idx="16752">
                  <c:v>43417</c:v>
                </c:pt>
                <c:pt idx="16753">
                  <c:v>43418</c:v>
                </c:pt>
                <c:pt idx="16754">
                  <c:v>43419</c:v>
                </c:pt>
                <c:pt idx="16755">
                  <c:v>43420</c:v>
                </c:pt>
                <c:pt idx="16756">
                  <c:v>43421</c:v>
                </c:pt>
                <c:pt idx="16757">
                  <c:v>43422</c:v>
                </c:pt>
                <c:pt idx="16758">
                  <c:v>43423</c:v>
                </c:pt>
                <c:pt idx="16759">
                  <c:v>43424</c:v>
                </c:pt>
                <c:pt idx="16760">
                  <c:v>43425</c:v>
                </c:pt>
                <c:pt idx="16761">
                  <c:v>43426</c:v>
                </c:pt>
                <c:pt idx="16762">
                  <c:v>43427</c:v>
                </c:pt>
                <c:pt idx="16763">
                  <c:v>43428</c:v>
                </c:pt>
                <c:pt idx="16764">
                  <c:v>43429</c:v>
                </c:pt>
                <c:pt idx="16765">
                  <c:v>43430</c:v>
                </c:pt>
                <c:pt idx="16766">
                  <c:v>43431</c:v>
                </c:pt>
                <c:pt idx="16767">
                  <c:v>43432</c:v>
                </c:pt>
                <c:pt idx="16768">
                  <c:v>43433</c:v>
                </c:pt>
                <c:pt idx="16769">
                  <c:v>43434</c:v>
                </c:pt>
                <c:pt idx="16770">
                  <c:v>43435</c:v>
                </c:pt>
                <c:pt idx="16771">
                  <c:v>43436</c:v>
                </c:pt>
                <c:pt idx="16772">
                  <c:v>43437</c:v>
                </c:pt>
                <c:pt idx="16773">
                  <c:v>43438</c:v>
                </c:pt>
                <c:pt idx="16774">
                  <c:v>43439</c:v>
                </c:pt>
                <c:pt idx="16775">
                  <c:v>43440</c:v>
                </c:pt>
                <c:pt idx="16776">
                  <c:v>43441</c:v>
                </c:pt>
                <c:pt idx="16777">
                  <c:v>43442</c:v>
                </c:pt>
                <c:pt idx="16778">
                  <c:v>43443</c:v>
                </c:pt>
                <c:pt idx="16779">
                  <c:v>43444</c:v>
                </c:pt>
                <c:pt idx="16780">
                  <c:v>43445</c:v>
                </c:pt>
                <c:pt idx="16781">
                  <c:v>43446</c:v>
                </c:pt>
                <c:pt idx="16782">
                  <c:v>43447</c:v>
                </c:pt>
                <c:pt idx="16783">
                  <c:v>43448</c:v>
                </c:pt>
                <c:pt idx="16784">
                  <c:v>43449</c:v>
                </c:pt>
                <c:pt idx="16785">
                  <c:v>43450</c:v>
                </c:pt>
                <c:pt idx="16786">
                  <c:v>43451</c:v>
                </c:pt>
                <c:pt idx="16787">
                  <c:v>43452</c:v>
                </c:pt>
                <c:pt idx="16788">
                  <c:v>43453</c:v>
                </c:pt>
                <c:pt idx="16789">
                  <c:v>43454</c:v>
                </c:pt>
                <c:pt idx="16790">
                  <c:v>43455</c:v>
                </c:pt>
                <c:pt idx="16791">
                  <c:v>43456</c:v>
                </c:pt>
                <c:pt idx="16792">
                  <c:v>43457</c:v>
                </c:pt>
                <c:pt idx="16793">
                  <c:v>43458</c:v>
                </c:pt>
                <c:pt idx="16794">
                  <c:v>43459</c:v>
                </c:pt>
                <c:pt idx="16795">
                  <c:v>43460</c:v>
                </c:pt>
                <c:pt idx="16796">
                  <c:v>43461</c:v>
                </c:pt>
                <c:pt idx="16797">
                  <c:v>43462</c:v>
                </c:pt>
                <c:pt idx="16798">
                  <c:v>43463</c:v>
                </c:pt>
                <c:pt idx="16799">
                  <c:v>43464</c:v>
                </c:pt>
                <c:pt idx="16800">
                  <c:v>43465</c:v>
                </c:pt>
                <c:pt idx="16801">
                  <c:v>43466</c:v>
                </c:pt>
                <c:pt idx="16802">
                  <c:v>43467</c:v>
                </c:pt>
                <c:pt idx="16803">
                  <c:v>43468</c:v>
                </c:pt>
                <c:pt idx="16804">
                  <c:v>43469</c:v>
                </c:pt>
                <c:pt idx="16805">
                  <c:v>43470</c:v>
                </c:pt>
                <c:pt idx="16806">
                  <c:v>43471</c:v>
                </c:pt>
                <c:pt idx="16807">
                  <c:v>43472</c:v>
                </c:pt>
                <c:pt idx="16808">
                  <c:v>43473</c:v>
                </c:pt>
                <c:pt idx="16809">
                  <c:v>43474</c:v>
                </c:pt>
                <c:pt idx="16810">
                  <c:v>43475</c:v>
                </c:pt>
                <c:pt idx="16811">
                  <c:v>43476</c:v>
                </c:pt>
                <c:pt idx="16812">
                  <c:v>43477</c:v>
                </c:pt>
                <c:pt idx="16813">
                  <c:v>43478</c:v>
                </c:pt>
                <c:pt idx="16814">
                  <c:v>43479</c:v>
                </c:pt>
                <c:pt idx="16815">
                  <c:v>43480</c:v>
                </c:pt>
                <c:pt idx="16816">
                  <c:v>43481</c:v>
                </c:pt>
                <c:pt idx="16817">
                  <c:v>43482</c:v>
                </c:pt>
                <c:pt idx="16818">
                  <c:v>43483</c:v>
                </c:pt>
                <c:pt idx="16819">
                  <c:v>43484</c:v>
                </c:pt>
                <c:pt idx="16820">
                  <c:v>43485</c:v>
                </c:pt>
                <c:pt idx="16821">
                  <c:v>43486</c:v>
                </c:pt>
                <c:pt idx="16822">
                  <c:v>43487</c:v>
                </c:pt>
                <c:pt idx="16823">
                  <c:v>43488</c:v>
                </c:pt>
                <c:pt idx="16824">
                  <c:v>43489</c:v>
                </c:pt>
                <c:pt idx="16825">
                  <c:v>43490</c:v>
                </c:pt>
                <c:pt idx="16826">
                  <c:v>43491</c:v>
                </c:pt>
                <c:pt idx="16827">
                  <c:v>43492</c:v>
                </c:pt>
                <c:pt idx="16828">
                  <c:v>43493</c:v>
                </c:pt>
                <c:pt idx="16829">
                  <c:v>43494</c:v>
                </c:pt>
                <c:pt idx="16830">
                  <c:v>43495</c:v>
                </c:pt>
                <c:pt idx="16831">
                  <c:v>43496</c:v>
                </c:pt>
                <c:pt idx="16832">
                  <c:v>43497</c:v>
                </c:pt>
                <c:pt idx="16833">
                  <c:v>43498</c:v>
                </c:pt>
                <c:pt idx="16834">
                  <c:v>43499</c:v>
                </c:pt>
                <c:pt idx="16835">
                  <c:v>43500</c:v>
                </c:pt>
                <c:pt idx="16836">
                  <c:v>43501</c:v>
                </c:pt>
                <c:pt idx="16837">
                  <c:v>43502</c:v>
                </c:pt>
                <c:pt idx="16838">
                  <c:v>43503</c:v>
                </c:pt>
                <c:pt idx="16839">
                  <c:v>43504</c:v>
                </c:pt>
                <c:pt idx="16840">
                  <c:v>43505</c:v>
                </c:pt>
                <c:pt idx="16841">
                  <c:v>43506</c:v>
                </c:pt>
                <c:pt idx="16842">
                  <c:v>43507</c:v>
                </c:pt>
                <c:pt idx="16843">
                  <c:v>43508</c:v>
                </c:pt>
                <c:pt idx="16844">
                  <c:v>43509</c:v>
                </c:pt>
                <c:pt idx="16845">
                  <c:v>43510</c:v>
                </c:pt>
                <c:pt idx="16846">
                  <c:v>43511</c:v>
                </c:pt>
                <c:pt idx="16847">
                  <c:v>43512</c:v>
                </c:pt>
                <c:pt idx="16848">
                  <c:v>43513</c:v>
                </c:pt>
                <c:pt idx="16849">
                  <c:v>43514</c:v>
                </c:pt>
                <c:pt idx="16850">
                  <c:v>43515</c:v>
                </c:pt>
                <c:pt idx="16851">
                  <c:v>43516</c:v>
                </c:pt>
                <c:pt idx="16852">
                  <c:v>43517</c:v>
                </c:pt>
                <c:pt idx="16853">
                  <c:v>43518</c:v>
                </c:pt>
                <c:pt idx="16854">
                  <c:v>43519</c:v>
                </c:pt>
                <c:pt idx="16855">
                  <c:v>43520</c:v>
                </c:pt>
                <c:pt idx="16856">
                  <c:v>43521</c:v>
                </c:pt>
                <c:pt idx="16857">
                  <c:v>43522</c:v>
                </c:pt>
                <c:pt idx="16858">
                  <c:v>43523</c:v>
                </c:pt>
                <c:pt idx="16859">
                  <c:v>43524</c:v>
                </c:pt>
                <c:pt idx="16860">
                  <c:v>43525</c:v>
                </c:pt>
                <c:pt idx="16861">
                  <c:v>43526</c:v>
                </c:pt>
                <c:pt idx="16862">
                  <c:v>43527</c:v>
                </c:pt>
                <c:pt idx="16863">
                  <c:v>43528</c:v>
                </c:pt>
                <c:pt idx="16864">
                  <c:v>43529</c:v>
                </c:pt>
                <c:pt idx="16865">
                  <c:v>43530</c:v>
                </c:pt>
                <c:pt idx="16866">
                  <c:v>43531</c:v>
                </c:pt>
                <c:pt idx="16867">
                  <c:v>43532</c:v>
                </c:pt>
                <c:pt idx="16868">
                  <c:v>43533</c:v>
                </c:pt>
                <c:pt idx="16869">
                  <c:v>43534</c:v>
                </c:pt>
                <c:pt idx="16870">
                  <c:v>43535</c:v>
                </c:pt>
                <c:pt idx="16871">
                  <c:v>43536</c:v>
                </c:pt>
                <c:pt idx="16872">
                  <c:v>43537</c:v>
                </c:pt>
                <c:pt idx="16873">
                  <c:v>43538</c:v>
                </c:pt>
                <c:pt idx="16874">
                  <c:v>43539</c:v>
                </c:pt>
                <c:pt idx="16875">
                  <c:v>43540</c:v>
                </c:pt>
                <c:pt idx="16876">
                  <c:v>43541</c:v>
                </c:pt>
                <c:pt idx="16877">
                  <c:v>43542</c:v>
                </c:pt>
                <c:pt idx="16878">
                  <c:v>43543</c:v>
                </c:pt>
                <c:pt idx="16879">
                  <c:v>43544</c:v>
                </c:pt>
                <c:pt idx="16880">
                  <c:v>43545</c:v>
                </c:pt>
                <c:pt idx="16881">
                  <c:v>43546</c:v>
                </c:pt>
                <c:pt idx="16882">
                  <c:v>43547</c:v>
                </c:pt>
                <c:pt idx="16883">
                  <c:v>43548</c:v>
                </c:pt>
                <c:pt idx="16884">
                  <c:v>43549</c:v>
                </c:pt>
                <c:pt idx="16885">
                  <c:v>43550</c:v>
                </c:pt>
                <c:pt idx="16886">
                  <c:v>43551</c:v>
                </c:pt>
                <c:pt idx="16887">
                  <c:v>43552</c:v>
                </c:pt>
                <c:pt idx="16888">
                  <c:v>43553</c:v>
                </c:pt>
                <c:pt idx="16889">
                  <c:v>43554</c:v>
                </c:pt>
                <c:pt idx="16890">
                  <c:v>43555</c:v>
                </c:pt>
                <c:pt idx="16891">
                  <c:v>43556</c:v>
                </c:pt>
                <c:pt idx="16892">
                  <c:v>43557</c:v>
                </c:pt>
                <c:pt idx="16893">
                  <c:v>43558</c:v>
                </c:pt>
                <c:pt idx="16894">
                  <c:v>43559</c:v>
                </c:pt>
                <c:pt idx="16895">
                  <c:v>43560</c:v>
                </c:pt>
                <c:pt idx="16896">
                  <c:v>43561</c:v>
                </c:pt>
                <c:pt idx="16897">
                  <c:v>43562</c:v>
                </c:pt>
                <c:pt idx="16898">
                  <c:v>43563</c:v>
                </c:pt>
                <c:pt idx="16899">
                  <c:v>43564</c:v>
                </c:pt>
                <c:pt idx="16900">
                  <c:v>43565</c:v>
                </c:pt>
                <c:pt idx="16901">
                  <c:v>43566</c:v>
                </c:pt>
                <c:pt idx="16902">
                  <c:v>43567</c:v>
                </c:pt>
                <c:pt idx="16903">
                  <c:v>43568</c:v>
                </c:pt>
                <c:pt idx="16904">
                  <c:v>43569</c:v>
                </c:pt>
                <c:pt idx="16905">
                  <c:v>43570</c:v>
                </c:pt>
                <c:pt idx="16906">
                  <c:v>43571</c:v>
                </c:pt>
                <c:pt idx="16907">
                  <c:v>43572</c:v>
                </c:pt>
                <c:pt idx="16908">
                  <c:v>43573</c:v>
                </c:pt>
                <c:pt idx="16909">
                  <c:v>43574</c:v>
                </c:pt>
                <c:pt idx="16910">
                  <c:v>43575</c:v>
                </c:pt>
                <c:pt idx="16911">
                  <c:v>43576</c:v>
                </c:pt>
                <c:pt idx="16912">
                  <c:v>43577</c:v>
                </c:pt>
                <c:pt idx="16913">
                  <c:v>43578</c:v>
                </c:pt>
                <c:pt idx="16914">
                  <c:v>43579</c:v>
                </c:pt>
                <c:pt idx="16915">
                  <c:v>43580</c:v>
                </c:pt>
                <c:pt idx="16916">
                  <c:v>43581</c:v>
                </c:pt>
                <c:pt idx="16917">
                  <c:v>43582</c:v>
                </c:pt>
                <c:pt idx="16918">
                  <c:v>43583</c:v>
                </c:pt>
                <c:pt idx="16919">
                  <c:v>43584</c:v>
                </c:pt>
                <c:pt idx="16920">
                  <c:v>43585</c:v>
                </c:pt>
                <c:pt idx="16921">
                  <c:v>43586</c:v>
                </c:pt>
                <c:pt idx="16922">
                  <c:v>43587</c:v>
                </c:pt>
                <c:pt idx="16923">
                  <c:v>43588</c:v>
                </c:pt>
                <c:pt idx="16924">
                  <c:v>43589</c:v>
                </c:pt>
                <c:pt idx="16925">
                  <c:v>43590</c:v>
                </c:pt>
                <c:pt idx="16926">
                  <c:v>43591</c:v>
                </c:pt>
                <c:pt idx="16927">
                  <c:v>43592</c:v>
                </c:pt>
                <c:pt idx="16928">
                  <c:v>43593</c:v>
                </c:pt>
                <c:pt idx="16929">
                  <c:v>43594</c:v>
                </c:pt>
                <c:pt idx="16930">
                  <c:v>43595</c:v>
                </c:pt>
                <c:pt idx="16931">
                  <c:v>43596</c:v>
                </c:pt>
                <c:pt idx="16932">
                  <c:v>43597</c:v>
                </c:pt>
                <c:pt idx="16933">
                  <c:v>43598</c:v>
                </c:pt>
                <c:pt idx="16934">
                  <c:v>43599</c:v>
                </c:pt>
                <c:pt idx="16935">
                  <c:v>43600</c:v>
                </c:pt>
                <c:pt idx="16936">
                  <c:v>43601</c:v>
                </c:pt>
                <c:pt idx="16937">
                  <c:v>43602</c:v>
                </c:pt>
                <c:pt idx="16938">
                  <c:v>43603</c:v>
                </c:pt>
                <c:pt idx="16939">
                  <c:v>43604</c:v>
                </c:pt>
                <c:pt idx="16940">
                  <c:v>43605</c:v>
                </c:pt>
                <c:pt idx="16941">
                  <c:v>43606</c:v>
                </c:pt>
                <c:pt idx="16942">
                  <c:v>43607</c:v>
                </c:pt>
                <c:pt idx="16943">
                  <c:v>43608</c:v>
                </c:pt>
                <c:pt idx="16944">
                  <c:v>43609</c:v>
                </c:pt>
                <c:pt idx="16945">
                  <c:v>43610</c:v>
                </c:pt>
                <c:pt idx="16946">
                  <c:v>43611</c:v>
                </c:pt>
                <c:pt idx="16947">
                  <c:v>43612</c:v>
                </c:pt>
                <c:pt idx="16948">
                  <c:v>43613</c:v>
                </c:pt>
                <c:pt idx="16949">
                  <c:v>43614</c:v>
                </c:pt>
                <c:pt idx="16950">
                  <c:v>43615</c:v>
                </c:pt>
                <c:pt idx="16951">
                  <c:v>43616</c:v>
                </c:pt>
                <c:pt idx="16952">
                  <c:v>43617</c:v>
                </c:pt>
                <c:pt idx="16953">
                  <c:v>43618</c:v>
                </c:pt>
                <c:pt idx="16954">
                  <c:v>43619</c:v>
                </c:pt>
                <c:pt idx="16955">
                  <c:v>43620</c:v>
                </c:pt>
                <c:pt idx="16956">
                  <c:v>43621</c:v>
                </c:pt>
                <c:pt idx="16957">
                  <c:v>43622</c:v>
                </c:pt>
                <c:pt idx="16958">
                  <c:v>43623</c:v>
                </c:pt>
                <c:pt idx="16959">
                  <c:v>43624</c:v>
                </c:pt>
                <c:pt idx="16960">
                  <c:v>43625</c:v>
                </c:pt>
                <c:pt idx="16961">
                  <c:v>43626</c:v>
                </c:pt>
                <c:pt idx="16962">
                  <c:v>43627</c:v>
                </c:pt>
                <c:pt idx="16963">
                  <c:v>43628</c:v>
                </c:pt>
                <c:pt idx="16964">
                  <c:v>43629</c:v>
                </c:pt>
                <c:pt idx="16965">
                  <c:v>43630</c:v>
                </c:pt>
                <c:pt idx="16966">
                  <c:v>43631</c:v>
                </c:pt>
                <c:pt idx="16967">
                  <c:v>43632</c:v>
                </c:pt>
                <c:pt idx="16968">
                  <c:v>43633</c:v>
                </c:pt>
                <c:pt idx="16969">
                  <c:v>43634</c:v>
                </c:pt>
                <c:pt idx="16970">
                  <c:v>43635</c:v>
                </c:pt>
                <c:pt idx="16971">
                  <c:v>43636</c:v>
                </c:pt>
                <c:pt idx="16972">
                  <c:v>43637</c:v>
                </c:pt>
                <c:pt idx="16973">
                  <c:v>43638</c:v>
                </c:pt>
                <c:pt idx="16974">
                  <c:v>43639</c:v>
                </c:pt>
                <c:pt idx="16975">
                  <c:v>43640</c:v>
                </c:pt>
                <c:pt idx="16976">
                  <c:v>43641</c:v>
                </c:pt>
                <c:pt idx="16977">
                  <c:v>43642</c:v>
                </c:pt>
                <c:pt idx="16978">
                  <c:v>43643</c:v>
                </c:pt>
                <c:pt idx="16979">
                  <c:v>43644</c:v>
                </c:pt>
                <c:pt idx="16980">
                  <c:v>43645</c:v>
                </c:pt>
                <c:pt idx="16981">
                  <c:v>43646</c:v>
                </c:pt>
                <c:pt idx="16982">
                  <c:v>43647</c:v>
                </c:pt>
                <c:pt idx="16983">
                  <c:v>43648</c:v>
                </c:pt>
                <c:pt idx="16984">
                  <c:v>43649</c:v>
                </c:pt>
                <c:pt idx="16985">
                  <c:v>43650</c:v>
                </c:pt>
                <c:pt idx="16986">
                  <c:v>43651</c:v>
                </c:pt>
                <c:pt idx="16987">
                  <c:v>43652</c:v>
                </c:pt>
                <c:pt idx="16988">
                  <c:v>43653</c:v>
                </c:pt>
                <c:pt idx="16989">
                  <c:v>43654</c:v>
                </c:pt>
                <c:pt idx="16990">
                  <c:v>43655</c:v>
                </c:pt>
                <c:pt idx="16991">
                  <c:v>43656</c:v>
                </c:pt>
                <c:pt idx="16992">
                  <c:v>43657</c:v>
                </c:pt>
                <c:pt idx="16993">
                  <c:v>43658</c:v>
                </c:pt>
                <c:pt idx="16994">
                  <c:v>43659</c:v>
                </c:pt>
                <c:pt idx="16995">
                  <c:v>43660</c:v>
                </c:pt>
                <c:pt idx="16996">
                  <c:v>43661</c:v>
                </c:pt>
                <c:pt idx="16997">
                  <c:v>43662</c:v>
                </c:pt>
                <c:pt idx="16998">
                  <c:v>43663</c:v>
                </c:pt>
                <c:pt idx="16999">
                  <c:v>43664</c:v>
                </c:pt>
                <c:pt idx="17000">
                  <c:v>43665</c:v>
                </c:pt>
                <c:pt idx="17001">
                  <c:v>43666</c:v>
                </c:pt>
                <c:pt idx="17002">
                  <c:v>43667</c:v>
                </c:pt>
                <c:pt idx="17003">
                  <c:v>43668</c:v>
                </c:pt>
                <c:pt idx="17004">
                  <c:v>43669</c:v>
                </c:pt>
                <c:pt idx="17005">
                  <c:v>43670</c:v>
                </c:pt>
                <c:pt idx="17006">
                  <c:v>43671</c:v>
                </c:pt>
                <c:pt idx="17007">
                  <c:v>43672</c:v>
                </c:pt>
                <c:pt idx="17008">
                  <c:v>43673</c:v>
                </c:pt>
                <c:pt idx="17009">
                  <c:v>43674</c:v>
                </c:pt>
                <c:pt idx="17010">
                  <c:v>43675</c:v>
                </c:pt>
                <c:pt idx="17011">
                  <c:v>43676</c:v>
                </c:pt>
                <c:pt idx="17012">
                  <c:v>43677</c:v>
                </c:pt>
                <c:pt idx="17013">
                  <c:v>43678</c:v>
                </c:pt>
                <c:pt idx="17014">
                  <c:v>43679</c:v>
                </c:pt>
                <c:pt idx="17015">
                  <c:v>43680</c:v>
                </c:pt>
                <c:pt idx="17016">
                  <c:v>43681</c:v>
                </c:pt>
                <c:pt idx="17017">
                  <c:v>43682</c:v>
                </c:pt>
                <c:pt idx="17018">
                  <c:v>43683</c:v>
                </c:pt>
                <c:pt idx="17019">
                  <c:v>43684</c:v>
                </c:pt>
                <c:pt idx="17020">
                  <c:v>43685</c:v>
                </c:pt>
                <c:pt idx="17021">
                  <c:v>43686</c:v>
                </c:pt>
                <c:pt idx="17022">
                  <c:v>43687</c:v>
                </c:pt>
                <c:pt idx="17023">
                  <c:v>43688</c:v>
                </c:pt>
                <c:pt idx="17024">
                  <c:v>43689</c:v>
                </c:pt>
                <c:pt idx="17025">
                  <c:v>43690</c:v>
                </c:pt>
                <c:pt idx="17026">
                  <c:v>43691</c:v>
                </c:pt>
                <c:pt idx="17027">
                  <c:v>43692</c:v>
                </c:pt>
                <c:pt idx="17028">
                  <c:v>43693</c:v>
                </c:pt>
                <c:pt idx="17029">
                  <c:v>43694</c:v>
                </c:pt>
                <c:pt idx="17030">
                  <c:v>43695</c:v>
                </c:pt>
                <c:pt idx="17031">
                  <c:v>43696</c:v>
                </c:pt>
                <c:pt idx="17032">
                  <c:v>43697</c:v>
                </c:pt>
                <c:pt idx="17033">
                  <c:v>43698</c:v>
                </c:pt>
                <c:pt idx="17034">
                  <c:v>43699</c:v>
                </c:pt>
                <c:pt idx="17035">
                  <c:v>43700</c:v>
                </c:pt>
                <c:pt idx="17036">
                  <c:v>43701</c:v>
                </c:pt>
                <c:pt idx="17037">
                  <c:v>43702</c:v>
                </c:pt>
                <c:pt idx="17038">
                  <c:v>43703</c:v>
                </c:pt>
                <c:pt idx="17039">
                  <c:v>43704</c:v>
                </c:pt>
                <c:pt idx="17040">
                  <c:v>43705</c:v>
                </c:pt>
                <c:pt idx="17041">
                  <c:v>43706</c:v>
                </c:pt>
                <c:pt idx="17042">
                  <c:v>43707</c:v>
                </c:pt>
                <c:pt idx="17043">
                  <c:v>43708</c:v>
                </c:pt>
                <c:pt idx="17044">
                  <c:v>43709</c:v>
                </c:pt>
                <c:pt idx="17045">
                  <c:v>43710</c:v>
                </c:pt>
                <c:pt idx="17046">
                  <c:v>43711</c:v>
                </c:pt>
                <c:pt idx="17047">
                  <c:v>43712</c:v>
                </c:pt>
                <c:pt idx="17048">
                  <c:v>43713</c:v>
                </c:pt>
                <c:pt idx="17049">
                  <c:v>43714</c:v>
                </c:pt>
                <c:pt idx="17050">
                  <c:v>43715</c:v>
                </c:pt>
                <c:pt idx="17051">
                  <c:v>43716</c:v>
                </c:pt>
                <c:pt idx="17052">
                  <c:v>43717</c:v>
                </c:pt>
                <c:pt idx="17053">
                  <c:v>43718</c:v>
                </c:pt>
                <c:pt idx="17054">
                  <c:v>43719</c:v>
                </c:pt>
                <c:pt idx="17055">
                  <c:v>43720</c:v>
                </c:pt>
                <c:pt idx="17056">
                  <c:v>43721</c:v>
                </c:pt>
                <c:pt idx="17057">
                  <c:v>43722</c:v>
                </c:pt>
                <c:pt idx="17058">
                  <c:v>43723</c:v>
                </c:pt>
                <c:pt idx="17059">
                  <c:v>43724</c:v>
                </c:pt>
                <c:pt idx="17060">
                  <c:v>43725</c:v>
                </c:pt>
                <c:pt idx="17061">
                  <c:v>43726</c:v>
                </c:pt>
                <c:pt idx="17062">
                  <c:v>43727</c:v>
                </c:pt>
              </c:numCache>
            </c:numRef>
          </c:cat>
          <c:val>
            <c:numRef>
              <c:f>'Raw Data'!$D$3:$D$8893</c:f>
              <c:numCache>
                <c:formatCode>General</c:formatCode>
                <c:ptCount val="8891"/>
                <c:pt idx="3157" formatCode="0.0000">
                  <c:v>12</c:v>
                </c:pt>
                <c:pt idx="3158" formatCode="0.0000">
                  <c:v>12.6875</c:v>
                </c:pt>
                <c:pt idx="3159" formatCode="0.0000">
                  <c:v>12.6875</c:v>
                </c:pt>
                <c:pt idx="3160" formatCode="0.0000">
                  <c:v>12.6875</c:v>
                </c:pt>
                <c:pt idx="3161" formatCode="0.0000">
                  <c:v>12.6875</c:v>
                </c:pt>
                <c:pt idx="3162" formatCode="0.0000">
                  <c:v>12.6875</c:v>
                </c:pt>
                <c:pt idx="3163" formatCode="0.0000">
                  <c:v>12.6875</c:v>
                </c:pt>
                <c:pt idx="3164" formatCode="0.0000">
                  <c:v>12.6875</c:v>
                </c:pt>
                <c:pt idx="3165" formatCode="0.0000">
                  <c:v>12.6875</c:v>
                </c:pt>
                <c:pt idx="3166" formatCode="0.0000">
                  <c:v>12.6875</c:v>
                </c:pt>
                <c:pt idx="3167" formatCode="0.0000">
                  <c:v>12.6875</c:v>
                </c:pt>
                <c:pt idx="3168" formatCode="0.0000">
                  <c:v>12.6875</c:v>
                </c:pt>
                <c:pt idx="3169" formatCode="0.0000">
                  <c:v>12.6875</c:v>
                </c:pt>
                <c:pt idx="3170" formatCode="0.0000">
                  <c:v>12.6875</c:v>
                </c:pt>
                <c:pt idx="3171" formatCode="0.0000">
                  <c:v>12.6875</c:v>
                </c:pt>
                <c:pt idx="3172" formatCode="0.0000">
                  <c:v>12.6875</c:v>
                </c:pt>
                <c:pt idx="3173" formatCode="0.0000">
                  <c:v>12.6875</c:v>
                </c:pt>
                <c:pt idx="3174" formatCode="0.0000">
                  <c:v>12.6875</c:v>
                </c:pt>
                <c:pt idx="3175" formatCode="0.0000">
                  <c:v>12.6875</c:v>
                </c:pt>
                <c:pt idx="3176" formatCode="0.0000">
                  <c:v>12.6875</c:v>
                </c:pt>
                <c:pt idx="3177" formatCode="0.0000">
                  <c:v>12.6875</c:v>
                </c:pt>
                <c:pt idx="3178" formatCode="0.0000">
                  <c:v>12.6875</c:v>
                </c:pt>
                <c:pt idx="3179" formatCode="0.0000">
                  <c:v>14</c:v>
                </c:pt>
                <c:pt idx="3180" formatCode="0.0000">
                  <c:v>14</c:v>
                </c:pt>
                <c:pt idx="3181" formatCode="0.0000">
                  <c:v>14</c:v>
                </c:pt>
                <c:pt idx="3182" formatCode="0.0000">
                  <c:v>14</c:v>
                </c:pt>
                <c:pt idx="3183" formatCode="0.0000">
                  <c:v>14</c:v>
                </c:pt>
                <c:pt idx="3184" formatCode="0.0000">
                  <c:v>14</c:v>
                </c:pt>
                <c:pt idx="3185" formatCode="0.0000">
                  <c:v>14</c:v>
                </c:pt>
                <c:pt idx="3186" formatCode="0.0000">
                  <c:v>14</c:v>
                </c:pt>
                <c:pt idx="3187" formatCode="0.0000">
                  <c:v>14</c:v>
                </c:pt>
                <c:pt idx="3188" formatCode="0.0000">
                  <c:v>14</c:v>
                </c:pt>
                <c:pt idx="3189" formatCode="0.0000">
                  <c:v>14</c:v>
                </c:pt>
                <c:pt idx="3190" formatCode="0.0000">
                  <c:v>14</c:v>
                </c:pt>
                <c:pt idx="3191" formatCode="0.0000">
                  <c:v>14</c:v>
                </c:pt>
                <c:pt idx="3192" formatCode="0.0000">
                  <c:v>14</c:v>
                </c:pt>
                <c:pt idx="3193" formatCode="0.0000">
                  <c:v>14</c:v>
                </c:pt>
                <c:pt idx="3194" formatCode="0.0000">
                  <c:v>14</c:v>
                </c:pt>
                <c:pt idx="3195" formatCode="0.0000">
                  <c:v>14</c:v>
                </c:pt>
                <c:pt idx="3196" formatCode="0.0000">
                  <c:v>14</c:v>
                </c:pt>
                <c:pt idx="3197" formatCode="0.0000">
                  <c:v>14</c:v>
                </c:pt>
                <c:pt idx="3198" formatCode="0.0000">
                  <c:v>14</c:v>
                </c:pt>
                <c:pt idx="3199" formatCode="0.0000">
                  <c:v>14</c:v>
                </c:pt>
                <c:pt idx="3200" formatCode="0.0000">
                  <c:v>14</c:v>
                </c:pt>
                <c:pt idx="3201" formatCode="0.0000">
                  <c:v>14</c:v>
                </c:pt>
                <c:pt idx="3202" formatCode="0.0000">
                  <c:v>14</c:v>
                </c:pt>
                <c:pt idx="3203" formatCode="0.0000">
                  <c:v>14</c:v>
                </c:pt>
                <c:pt idx="3204" formatCode="0.0000">
                  <c:v>14</c:v>
                </c:pt>
                <c:pt idx="3205" formatCode="0.0000">
                  <c:v>14</c:v>
                </c:pt>
                <c:pt idx="3206" formatCode="0.0000">
                  <c:v>15</c:v>
                </c:pt>
                <c:pt idx="3207" formatCode="0.0000">
                  <c:v>15</c:v>
                </c:pt>
                <c:pt idx="3208" formatCode="0.0000">
                  <c:v>15</c:v>
                </c:pt>
                <c:pt idx="3209" formatCode="0.0000">
                  <c:v>15</c:v>
                </c:pt>
                <c:pt idx="3210" formatCode="0.0000">
                  <c:v>15</c:v>
                </c:pt>
                <c:pt idx="3211" formatCode="0.0000">
                  <c:v>15</c:v>
                </c:pt>
                <c:pt idx="3212" formatCode="0.0000">
                  <c:v>15</c:v>
                </c:pt>
                <c:pt idx="3213" formatCode="0.0000">
                  <c:v>15</c:v>
                </c:pt>
                <c:pt idx="3214" formatCode="0.0000">
                  <c:v>15</c:v>
                </c:pt>
                <c:pt idx="3215" formatCode="0.0000">
                  <c:v>15</c:v>
                </c:pt>
                <c:pt idx="3216" formatCode="0.0000">
                  <c:v>15</c:v>
                </c:pt>
                <c:pt idx="3217" formatCode="0.0000">
                  <c:v>15</c:v>
                </c:pt>
                <c:pt idx="3218" formatCode="0.0000">
                  <c:v>15</c:v>
                </c:pt>
                <c:pt idx="3219" formatCode="0.0000">
                  <c:v>15</c:v>
                </c:pt>
                <c:pt idx="3220" formatCode="0.0000">
                  <c:v>15</c:v>
                </c:pt>
                <c:pt idx="3221" formatCode="0.0000">
                  <c:v>15</c:v>
                </c:pt>
                <c:pt idx="3222" formatCode="0.0000">
                  <c:v>15.125</c:v>
                </c:pt>
                <c:pt idx="3223" formatCode="0.0000">
                  <c:v>15.125</c:v>
                </c:pt>
                <c:pt idx="3224" formatCode="0.0000">
                  <c:v>15.125</c:v>
                </c:pt>
                <c:pt idx="3225" formatCode="0.0000">
                  <c:v>15.125</c:v>
                </c:pt>
                <c:pt idx="3226" formatCode="0.0000">
                  <c:v>15.125</c:v>
                </c:pt>
                <c:pt idx="3227" formatCode="0.0000">
                  <c:v>15.125</c:v>
                </c:pt>
                <c:pt idx="3228" formatCode="0.0000">
                  <c:v>15.125</c:v>
                </c:pt>
                <c:pt idx="3229" formatCode="0.0000">
                  <c:v>15.125</c:v>
                </c:pt>
                <c:pt idx="3230" formatCode="0.0000">
                  <c:v>15.125</c:v>
                </c:pt>
                <c:pt idx="3231" formatCode="0.0000">
                  <c:v>15.0625</c:v>
                </c:pt>
                <c:pt idx="3232" formatCode="0.0000">
                  <c:v>15.0625</c:v>
                </c:pt>
                <c:pt idx="3233" formatCode="0.0000">
                  <c:v>15.0625</c:v>
                </c:pt>
                <c:pt idx="3234" formatCode="0.0000">
                  <c:v>14.625</c:v>
                </c:pt>
                <c:pt idx="3235" formatCode="0.0000">
                  <c:v>14.625</c:v>
                </c:pt>
                <c:pt idx="3236" formatCode="0.0000">
                  <c:v>14.625</c:v>
                </c:pt>
                <c:pt idx="3237" formatCode="0.0000">
                  <c:v>14.625</c:v>
                </c:pt>
                <c:pt idx="3238" formatCode="0.0000">
                  <c:v>14.625</c:v>
                </c:pt>
                <c:pt idx="3239" formatCode="0.0000">
                  <c:v>14.625</c:v>
                </c:pt>
                <c:pt idx="3240" formatCode="0.0000">
                  <c:v>14.625</c:v>
                </c:pt>
                <c:pt idx="3241" formatCode="0.0000">
                  <c:v>14.625</c:v>
                </c:pt>
                <c:pt idx="3242" formatCode="0.0000">
                  <c:v>14.625</c:v>
                </c:pt>
                <c:pt idx="3243" formatCode="0.0000">
                  <c:v>14.625</c:v>
                </c:pt>
                <c:pt idx="3244" formatCode="0.0000">
                  <c:v>14.625</c:v>
                </c:pt>
                <c:pt idx="3245" formatCode="0.0000">
                  <c:v>14.625</c:v>
                </c:pt>
                <c:pt idx="3246" formatCode="0.0000">
                  <c:v>14.625</c:v>
                </c:pt>
                <c:pt idx="3247" formatCode="0.0000">
                  <c:v>14.625</c:v>
                </c:pt>
                <c:pt idx="3248" formatCode="0.0000">
                  <c:v>14.625</c:v>
                </c:pt>
                <c:pt idx="3249" formatCode="0.0000">
                  <c:v>14.625</c:v>
                </c:pt>
                <c:pt idx="3250" formatCode="0.0000">
                  <c:v>14.5625</c:v>
                </c:pt>
                <c:pt idx="3251" formatCode="0.0000">
                  <c:v>14.5625</c:v>
                </c:pt>
                <c:pt idx="3252" formatCode="0.0000">
                  <c:v>14.5625</c:v>
                </c:pt>
                <c:pt idx="3253" formatCode="0.0000">
                  <c:v>14.5625</c:v>
                </c:pt>
                <c:pt idx="3254" formatCode="0.0000">
                  <c:v>14.5625</c:v>
                </c:pt>
                <c:pt idx="3255" formatCode="0.0000">
                  <c:v>14.5625</c:v>
                </c:pt>
                <c:pt idx="3256" formatCode="0.0000">
                  <c:v>14.5625</c:v>
                </c:pt>
                <c:pt idx="3257" formatCode="0.0000">
                  <c:v>14.5625</c:v>
                </c:pt>
                <c:pt idx="3258" formatCode="0.0000">
                  <c:v>14.5625</c:v>
                </c:pt>
                <c:pt idx="3259" formatCode="0.0000">
                  <c:v>14.375</c:v>
                </c:pt>
                <c:pt idx="3260" formatCode="0.0000">
                  <c:v>14.375</c:v>
                </c:pt>
                <c:pt idx="3261" formatCode="0.0000">
                  <c:v>14.375</c:v>
                </c:pt>
                <c:pt idx="3262" formatCode="0.0000">
                  <c:v>14.375</c:v>
                </c:pt>
                <c:pt idx="3263" formatCode="0.0000">
                  <c:v>14.375</c:v>
                </c:pt>
                <c:pt idx="3264" formatCode="0.0000">
                  <c:v>14.375</c:v>
                </c:pt>
                <c:pt idx="3265" formatCode="0.0000">
                  <c:v>14.375</c:v>
                </c:pt>
                <c:pt idx="3266" formatCode="0.0000">
                  <c:v>14.375</c:v>
                </c:pt>
                <c:pt idx="3267" formatCode="0.0000">
                  <c:v>14.375</c:v>
                </c:pt>
                <c:pt idx="3268" formatCode="0.0000">
                  <c:v>14.375</c:v>
                </c:pt>
                <c:pt idx="3269" formatCode="0.0000">
                  <c:v>14.375</c:v>
                </c:pt>
                <c:pt idx="3270" formatCode="0.0000">
                  <c:v>14.375</c:v>
                </c:pt>
                <c:pt idx="3271" formatCode="0.0000">
                  <c:v>14.375</c:v>
                </c:pt>
                <c:pt idx="3272" formatCode="0.0000">
                  <c:v>14.375</c:v>
                </c:pt>
                <c:pt idx="3273" formatCode="0.0000">
                  <c:v>14.375</c:v>
                </c:pt>
                <c:pt idx="3274" formatCode="0.0000">
                  <c:v>14.375</c:v>
                </c:pt>
                <c:pt idx="3275" formatCode="0.0000">
                  <c:v>14.375</c:v>
                </c:pt>
                <c:pt idx="3276" formatCode="0.0000">
                  <c:v>14.375</c:v>
                </c:pt>
                <c:pt idx="3277" formatCode="0.0000">
                  <c:v>14.375</c:v>
                </c:pt>
                <c:pt idx="3278" formatCode="0.0000">
                  <c:v>14.375</c:v>
                </c:pt>
                <c:pt idx="3279" formatCode="0.0000">
                  <c:v>14.375</c:v>
                </c:pt>
                <c:pt idx="3280" formatCode="0.0000">
                  <c:v>14.375</c:v>
                </c:pt>
                <c:pt idx="3281" formatCode="0.0000">
                  <c:v>14.375</c:v>
                </c:pt>
                <c:pt idx="3282" formatCode="0.0000">
                  <c:v>14.375</c:v>
                </c:pt>
                <c:pt idx="3283" formatCode="0.0000">
                  <c:v>14.375</c:v>
                </c:pt>
                <c:pt idx="3284" formatCode="0.0000">
                  <c:v>14.375</c:v>
                </c:pt>
                <c:pt idx="3285" formatCode="0.0000">
                  <c:v>14.375</c:v>
                </c:pt>
                <c:pt idx="3286" formatCode="0.0000">
                  <c:v>14.375</c:v>
                </c:pt>
                <c:pt idx="3287" formatCode="0.0000">
                  <c:v>14.375</c:v>
                </c:pt>
                <c:pt idx="3288" formatCode="0.0000">
                  <c:v>14.375</c:v>
                </c:pt>
                <c:pt idx="3289" formatCode="0.0000">
                  <c:v>14.375</c:v>
                </c:pt>
                <c:pt idx="3290" formatCode="0.0000">
                  <c:v>14.375</c:v>
                </c:pt>
                <c:pt idx="3291" formatCode="0.0000">
                  <c:v>14.375</c:v>
                </c:pt>
                <c:pt idx="3292" formatCode="0.0000">
                  <c:v>14.375</c:v>
                </c:pt>
                <c:pt idx="3293" formatCode="0.0000">
                  <c:v>14.375</c:v>
                </c:pt>
                <c:pt idx="3294" formatCode="0.0000">
                  <c:v>14.375</c:v>
                </c:pt>
                <c:pt idx="3295" formatCode="0.0000">
                  <c:v>14.375</c:v>
                </c:pt>
                <c:pt idx="3296" formatCode="0.0000">
                  <c:v>14.375</c:v>
                </c:pt>
                <c:pt idx="3297" formatCode="0.0000">
                  <c:v>14.375</c:v>
                </c:pt>
                <c:pt idx="3298" formatCode="0.0000">
                  <c:v>14.375</c:v>
                </c:pt>
                <c:pt idx="3299" formatCode="0.0000">
                  <c:v>14.375</c:v>
                </c:pt>
                <c:pt idx="3300" formatCode="0.0000">
                  <c:v>14.375</c:v>
                </c:pt>
                <c:pt idx="3301" formatCode="0.0000">
                  <c:v>14.375</c:v>
                </c:pt>
                <c:pt idx="3302" formatCode="0.0000">
                  <c:v>14.375</c:v>
                </c:pt>
                <c:pt idx="3303" formatCode="0.0000">
                  <c:v>14.375</c:v>
                </c:pt>
                <c:pt idx="3304" formatCode="0.0000">
                  <c:v>14.3125</c:v>
                </c:pt>
                <c:pt idx="3305" formatCode="0.0000">
                  <c:v>14.25</c:v>
                </c:pt>
                <c:pt idx="3306" formatCode="0.0000">
                  <c:v>14.125</c:v>
                </c:pt>
                <c:pt idx="3307" formatCode="0.0000">
                  <c:v>14</c:v>
                </c:pt>
                <c:pt idx="3308" formatCode="0.0000">
                  <c:v>13.875</c:v>
                </c:pt>
                <c:pt idx="3309" formatCode="0.0000">
                  <c:v>13.875</c:v>
                </c:pt>
                <c:pt idx="3310" formatCode="0.0000">
                  <c:v>13.875</c:v>
                </c:pt>
                <c:pt idx="3311" formatCode="0.0000">
                  <c:v>13.875</c:v>
                </c:pt>
                <c:pt idx="3312" formatCode="0.0000">
                  <c:v>13.875</c:v>
                </c:pt>
                <c:pt idx="3313" formatCode="0.0000">
                  <c:v>13.875</c:v>
                </c:pt>
                <c:pt idx="3314" formatCode="0.0000">
                  <c:v>13.875</c:v>
                </c:pt>
                <c:pt idx="3315" formatCode="0.0000">
                  <c:v>13.875</c:v>
                </c:pt>
                <c:pt idx="3316" formatCode="0.0000">
                  <c:v>13.875</c:v>
                </c:pt>
                <c:pt idx="3317" formatCode="0.0000">
                  <c:v>13.875</c:v>
                </c:pt>
                <c:pt idx="3318" formatCode="0.0000">
                  <c:v>13.875</c:v>
                </c:pt>
                <c:pt idx="3319" formatCode="0.0000">
                  <c:v>13.875</c:v>
                </c:pt>
                <c:pt idx="3320" formatCode="0.0000">
                  <c:v>13.875</c:v>
                </c:pt>
                <c:pt idx="3321" formatCode="0.0000">
                  <c:v>13.875</c:v>
                </c:pt>
                <c:pt idx="3322" formatCode="0.0000">
                  <c:v>13.875</c:v>
                </c:pt>
                <c:pt idx="3323" formatCode="0.0000">
                  <c:v>13.875</c:v>
                </c:pt>
                <c:pt idx="3324" formatCode="0.0000">
                  <c:v>13.875</c:v>
                </c:pt>
                <c:pt idx="3325" formatCode="0.0000">
                  <c:v>13.875</c:v>
                </c:pt>
                <c:pt idx="3326" formatCode="0.0000">
                  <c:v>13.875</c:v>
                </c:pt>
                <c:pt idx="3327" formatCode="0.0000">
                  <c:v>13.875</c:v>
                </c:pt>
                <c:pt idx="3328" formatCode="0.0000">
                  <c:v>13.875</c:v>
                </c:pt>
                <c:pt idx="3329" formatCode="0.0000">
                  <c:v>13.875</c:v>
                </c:pt>
                <c:pt idx="3330" formatCode="0.0000">
                  <c:v>13.875</c:v>
                </c:pt>
                <c:pt idx="3331" formatCode="0.0000">
                  <c:v>13.875</c:v>
                </c:pt>
                <c:pt idx="3332" formatCode="0.0000">
                  <c:v>13.875</c:v>
                </c:pt>
                <c:pt idx="3333" formatCode="0.0000">
                  <c:v>13.875</c:v>
                </c:pt>
                <c:pt idx="3334" formatCode="0.0000">
                  <c:v>13.875</c:v>
                </c:pt>
                <c:pt idx="3335" formatCode="0.0000">
                  <c:v>13.875</c:v>
                </c:pt>
                <c:pt idx="3336" formatCode="0.0000">
                  <c:v>13.875</c:v>
                </c:pt>
                <c:pt idx="3337" formatCode="0.0000">
                  <c:v>13.875</c:v>
                </c:pt>
                <c:pt idx="3338" formatCode="0.0000">
                  <c:v>13.875</c:v>
                </c:pt>
                <c:pt idx="3339" formatCode="0.0000">
                  <c:v>13.8125</c:v>
                </c:pt>
                <c:pt idx="3340" formatCode="0.0000">
                  <c:v>13.8125</c:v>
                </c:pt>
                <c:pt idx="3341" formatCode="0.0000">
                  <c:v>13.8125</c:v>
                </c:pt>
                <c:pt idx="3342" formatCode="0.0000">
                  <c:v>13.625</c:v>
                </c:pt>
                <c:pt idx="3343" formatCode="0.0000">
                  <c:v>13.625</c:v>
                </c:pt>
                <c:pt idx="3344" formatCode="0.0000">
                  <c:v>13.625</c:v>
                </c:pt>
                <c:pt idx="3345" formatCode="0.0000">
                  <c:v>13.625</c:v>
                </c:pt>
                <c:pt idx="3346" formatCode="0.0000">
                  <c:v>13.625</c:v>
                </c:pt>
                <c:pt idx="3347" formatCode="0.0000">
                  <c:v>13.625</c:v>
                </c:pt>
                <c:pt idx="3348" formatCode="0.0000">
                  <c:v>13.625</c:v>
                </c:pt>
                <c:pt idx="3349" formatCode="0.0000">
                  <c:v>13.625</c:v>
                </c:pt>
                <c:pt idx="3350" formatCode="0.0000">
                  <c:v>13.625</c:v>
                </c:pt>
                <c:pt idx="3351" formatCode="0.0000">
                  <c:v>13.625</c:v>
                </c:pt>
                <c:pt idx="3352" formatCode="0.0000">
                  <c:v>13.625</c:v>
                </c:pt>
                <c:pt idx="3353" formatCode="0.0000">
                  <c:v>13.625</c:v>
                </c:pt>
                <c:pt idx="3354" formatCode="0.0000">
                  <c:v>13.625</c:v>
                </c:pt>
                <c:pt idx="3355" formatCode="0.0000">
                  <c:v>13.25</c:v>
                </c:pt>
                <c:pt idx="3356" formatCode="0.0000">
                  <c:v>13.25</c:v>
                </c:pt>
                <c:pt idx="3357" formatCode="0.0000">
                  <c:v>13.25</c:v>
                </c:pt>
                <c:pt idx="3358" formatCode="0.0000">
                  <c:v>13.25</c:v>
                </c:pt>
                <c:pt idx="3359" formatCode="0.0000">
                  <c:v>13.25</c:v>
                </c:pt>
                <c:pt idx="3360" formatCode="0.0000">
                  <c:v>13.25</c:v>
                </c:pt>
                <c:pt idx="3361" formatCode="0.0000">
                  <c:v>13.25</c:v>
                </c:pt>
                <c:pt idx="3362" formatCode="0.0000">
                  <c:v>13.25</c:v>
                </c:pt>
                <c:pt idx="3363" formatCode="0.0000">
                  <c:v>13.25</c:v>
                </c:pt>
                <c:pt idx="3364" formatCode="0.0000">
                  <c:v>13.25</c:v>
                </c:pt>
                <c:pt idx="3365" formatCode="0.0000">
                  <c:v>13.25</c:v>
                </c:pt>
                <c:pt idx="3366" formatCode="0.0000">
                  <c:v>13.25</c:v>
                </c:pt>
                <c:pt idx="3367" formatCode="0.0000">
                  <c:v>13.25</c:v>
                </c:pt>
                <c:pt idx="3368" formatCode="0.0000">
                  <c:v>13.25</c:v>
                </c:pt>
                <c:pt idx="3369" formatCode="0.0000">
                  <c:v>13.25</c:v>
                </c:pt>
                <c:pt idx="3370" formatCode="0.0000">
                  <c:v>13.25</c:v>
                </c:pt>
                <c:pt idx="3371" formatCode="0.0000">
                  <c:v>13.25</c:v>
                </c:pt>
                <c:pt idx="3372" formatCode="0.0000">
                  <c:v>13.25</c:v>
                </c:pt>
                <c:pt idx="3373" formatCode="0.0000">
                  <c:v>13.25</c:v>
                </c:pt>
                <c:pt idx="3374" formatCode="0.0000">
                  <c:v>13.25</c:v>
                </c:pt>
                <c:pt idx="3375" formatCode="0.0000">
                  <c:v>13.25</c:v>
                </c:pt>
                <c:pt idx="3376" formatCode="0.0000">
                  <c:v>13.25</c:v>
                </c:pt>
                <c:pt idx="3377" formatCode="0.0000">
                  <c:v>13.25</c:v>
                </c:pt>
                <c:pt idx="3378" formatCode="0.0000">
                  <c:v>13.25</c:v>
                </c:pt>
                <c:pt idx="3379" formatCode="0.0000">
                  <c:v>13.25</c:v>
                </c:pt>
                <c:pt idx="3380" formatCode="0.0000">
                  <c:v>13.25</c:v>
                </c:pt>
                <c:pt idx="3381" formatCode="0.0000">
                  <c:v>13.25</c:v>
                </c:pt>
                <c:pt idx="3382" formatCode="0.0000">
                  <c:v>13.25</c:v>
                </c:pt>
                <c:pt idx="3383" formatCode="0.0000">
                  <c:v>13.25</c:v>
                </c:pt>
                <c:pt idx="3384" formatCode="0.0000">
                  <c:v>13.25</c:v>
                </c:pt>
                <c:pt idx="3385" formatCode="0.0000">
                  <c:v>13.25</c:v>
                </c:pt>
                <c:pt idx="3386" formatCode="0.0000">
                  <c:v>13.25</c:v>
                </c:pt>
                <c:pt idx="3387" formatCode="0.0000">
                  <c:v>13.25</c:v>
                </c:pt>
                <c:pt idx="3388" formatCode="0.0000">
                  <c:v>13.25</c:v>
                </c:pt>
                <c:pt idx="3389" formatCode="0.0000">
                  <c:v>13.25</c:v>
                </c:pt>
                <c:pt idx="3390" formatCode="0.0000">
                  <c:v>13.25</c:v>
                </c:pt>
                <c:pt idx="3391" formatCode="0.0000">
                  <c:v>13.25</c:v>
                </c:pt>
                <c:pt idx="3392" formatCode="0.0000">
                  <c:v>13.125</c:v>
                </c:pt>
                <c:pt idx="3393" formatCode="0.0000">
                  <c:v>13.125</c:v>
                </c:pt>
                <c:pt idx="3394" formatCode="0.0000">
                  <c:v>13.125</c:v>
                </c:pt>
                <c:pt idx="3395" formatCode="0.0000">
                  <c:v>13</c:v>
                </c:pt>
                <c:pt idx="3396" formatCode="0.0000">
                  <c:v>13.125</c:v>
                </c:pt>
                <c:pt idx="3397" formatCode="0.0000">
                  <c:v>13.125</c:v>
                </c:pt>
                <c:pt idx="3398" formatCode="0.0000">
                  <c:v>13.125</c:v>
                </c:pt>
                <c:pt idx="3399" formatCode="0.0000">
                  <c:v>13.125</c:v>
                </c:pt>
                <c:pt idx="3400" formatCode="0.0000">
                  <c:v>13.125</c:v>
                </c:pt>
                <c:pt idx="3401" formatCode="0.0000">
                  <c:v>13.125</c:v>
                </c:pt>
                <c:pt idx="3402" formatCode="0.0000">
                  <c:v>13.125</c:v>
                </c:pt>
                <c:pt idx="3403" formatCode="0.0000">
                  <c:v>13.125</c:v>
                </c:pt>
                <c:pt idx="3404" formatCode="0.0000">
                  <c:v>13.125</c:v>
                </c:pt>
                <c:pt idx="3405" formatCode="0.0000">
                  <c:v>13.125</c:v>
                </c:pt>
                <c:pt idx="3406" formatCode="0.0000">
                  <c:v>13.125</c:v>
                </c:pt>
                <c:pt idx="3407" formatCode="0.0000">
                  <c:v>13.125</c:v>
                </c:pt>
                <c:pt idx="3408" formatCode="0.0000">
                  <c:v>13.125</c:v>
                </c:pt>
                <c:pt idx="3409" formatCode="0.0000">
                  <c:v>13.125</c:v>
                </c:pt>
                <c:pt idx="3410" formatCode="0.0000">
                  <c:v>13.125</c:v>
                </c:pt>
                <c:pt idx="3411" formatCode="0.0000">
                  <c:v>13.125</c:v>
                </c:pt>
                <c:pt idx="3412" formatCode="0.0000">
                  <c:v>13.125</c:v>
                </c:pt>
                <c:pt idx="3413" formatCode="0.0000">
                  <c:v>13.125</c:v>
                </c:pt>
                <c:pt idx="3414" formatCode="0.0000">
                  <c:v>13.125</c:v>
                </c:pt>
                <c:pt idx="3415" formatCode="0.0000">
                  <c:v>13.125</c:v>
                </c:pt>
                <c:pt idx="3416" formatCode="0.0000">
                  <c:v>13.125</c:v>
                </c:pt>
                <c:pt idx="3417" formatCode="0.0000">
                  <c:v>13.125</c:v>
                </c:pt>
                <c:pt idx="3418" formatCode="0.0000">
                  <c:v>13.125</c:v>
                </c:pt>
                <c:pt idx="3419" formatCode="0.0000">
                  <c:v>13.125</c:v>
                </c:pt>
                <c:pt idx="3420" formatCode="0.0000">
                  <c:v>13.125</c:v>
                </c:pt>
                <c:pt idx="3421" formatCode="0.0000">
                  <c:v>13.125</c:v>
                </c:pt>
                <c:pt idx="3422" formatCode="0.0000">
                  <c:v>13.125</c:v>
                </c:pt>
                <c:pt idx="3423" formatCode="0.0000">
                  <c:v>13.125</c:v>
                </c:pt>
                <c:pt idx="3424" formatCode="0.0000">
                  <c:v>13.125</c:v>
                </c:pt>
                <c:pt idx="3425" formatCode="0.0000">
                  <c:v>13.125</c:v>
                </c:pt>
                <c:pt idx="3426" formatCode="0.0000">
                  <c:v>13.125</c:v>
                </c:pt>
                <c:pt idx="3427" formatCode="0.0000">
                  <c:v>13.125</c:v>
                </c:pt>
                <c:pt idx="3428" formatCode="0.0000">
                  <c:v>13.125</c:v>
                </c:pt>
                <c:pt idx="3429" formatCode="0.0000">
                  <c:v>13.125</c:v>
                </c:pt>
                <c:pt idx="3430" formatCode="0.0000">
                  <c:v>13.125</c:v>
                </c:pt>
                <c:pt idx="3431" formatCode="0.0000">
                  <c:v>13.125</c:v>
                </c:pt>
                <c:pt idx="3432" formatCode="0.0000">
                  <c:v>13.125</c:v>
                </c:pt>
                <c:pt idx="3433" formatCode="0.0000">
                  <c:v>13.125</c:v>
                </c:pt>
                <c:pt idx="3434" formatCode="0.0000">
                  <c:v>13.125</c:v>
                </c:pt>
                <c:pt idx="3435" formatCode="0.0000">
                  <c:v>13.125</c:v>
                </c:pt>
                <c:pt idx="3436" formatCode="0.0000">
                  <c:v>13.125</c:v>
                </c:pt>
                <c:pt idx="3437" formatCode="0.0000">
                  <c:v>13.125</c:v>
                </c:pt>
                <c:pt idx="3438" formatCode="0.0000">
                  <c:v>13.125</c:v>
                </c:pt>
                <c:pt idx="3439" formatCode="0.0000">
                  <c:v>13.125</c:v>
                </c:pt>
                <c:pt idx="3440" formatCode="0.0000">
                  <c:v>13.125</c:v>
                </c:pt>
                <c:pt idx="3441" formatCode="0.0000">
                  <c:v>13.125</c:v>
                </c:pt>
                <c:pt idx="3442" formatCode="0.0000">
                  <c:v>13.125</c:v>
                </c:pt>
                <c:pt idx="3443" formatCode="0.0000">
                  <c:v>13.125</c:v>
                </c:pt>
                <c:pt idx="3444" formatCode="0.0000">
                  <c:v>13.125</c:v>
                </c:pt>
                <c:pt idx="3445" formatCode="0.0000">
                  <c:v>12.625</c:v>
                </c:pt>
                <c:pt idx="3446" formatCode="0.0000">
                  <c:v>12.625</c:v>
                </c:pt>
                <c:pt idx="3447" formatCode="0.0000">
                  <c:v>12.625</c:v>
                </c:pt>
                <c:pt idx="3448" formatCode="0.0000">
                  <c:v>12.625</c:v>
                </c:pt>
                <c:pt idx="3449" formatCode="0.0000">
                  <c:v>12.625</c:v>
                </c:pt>
                <c:pt idx="3450" formatCode="0.0000">
                  <c:v>12.625</c:v>
                </c:pt>
                <c:pt idx="3451" formatCode="0.0000">
                  <c:v>12.625</c:v>
                </c:pt>
                <c:pt idx="3452" formatCode="0.0000">
                  <c:v>12.625</c:v>
                </c:pt>
                <c:pt idx="3453" formatCode="0.0000">
                  <c:v>12.625</c:v>
                </c:pt>
                <c:pt idx="3454" formatCode="0.0000">
                  <c:v>12.625</c:v>
                </c:pt>
                <c:pt idx="3455" formatCode="0.0000">
                  <c:v>12.625</c:v>
                </c:pt>
                <c:pt idx="3456" formatCode="0.0000">
                  <c:v>12.625</c:v>
                </c:pt>
                <c:pt idx="3457" formatCode="0.0000">
                  <c:v>12.625</c:v>
                </c:pt>
                <c:pt idx="3458" formatCode="0.0000">
                  <c:v>12.625</c:v>
                </c:pt>
                <c:pt idx="3459" formatCode="0.0000">
                  <c:v>12.625</c:v>
                </c:pt>
                <c:pt idx="3460" formatCode="0.0000">
                  <c:v>12.625</c:v>
                </c:pt>
                <c:pt idx="3461" formatCode="0.0000">
                  <c:v>12.625</c:v>
                </c:pt>
                <c:pt idx="3462" formatCode="0.0000">
                  <c:v>12.625</c:v>
                </c:pt>
                <c:pt idx="3463" formatCode="0.0000">
                  <c:v>12.625</c:v>
                </c:pt>
                <c:pt idx="3464" formatCode="0.0000">
                  <c:v>12.625</c:v>
                </c:pt>
                <c:pt idx="3465" formatCode="0.0000">
                  <c:v>12.625</c:v>
                </c:pt>
                <c:pt idx="3466" formatCode="0.0000">
                  <c:v>12.625</c:v>
                </c:pt>
                <c:pt idx="3467" formatCode="0.0000">
                  <c:v>12.625</c:v>
                </c:pt>
                <c:pt idx="3468" formatCode="0.0000">
                  <c:v>12.625</c:v>
                </c:pt>
                <c:pt idx="3469" formatCode="0.0000">
                  <c:v>12.625</c:v>
                </c:pt>
                <c:pt idx="3470" formatCode="0.0000">
                  <c:v>12.625</c:v>
                </c:pt>
                <c:pt idx="3471" formatCode="0.0000">
                  <c:v>12.625</c:v>
                </c:pt>
                <c:pt idx="3472" formatCode="0.0000">
                  <c:v>12.625</c:v>
                </c:pt>
                <c:pt idx="3473" formatCode="0.0000">
                  <c:v>12.625</c:v>
                </c:pt>
                <c:pt idx="3474" formatCode="0.0000">
                  <c:v>12.625</c:v>
                </c:pt>
                <c:pt idx="3475" formatCode="0.0000">
                  <c:v>12.625</c:v>
                </c:pt>
                <c:pt idx="3476" formatCode="0.0000">
                  <c:v>12.5</c:v>
                </c:pt>
                <c:pt idx="3477" formatCode="0.0000">
                  <c:v>12.5</c:v>
                </c:pt>
                <c:pt idx="3478" formatCode="0.0000">
                  <c:v>12.5</c:v>
                </c:pt>
                <c:pt idx="3479" formatCode="0.0000">
                  <c:v>12.25</c:v>
                </c:pt>
                <c:pt idx="3480" formatCode="0.0000">
                  <c:v>12.125</c:v>
                </c:pt>
                <c:pt idx="3481" formatCode="0.0000">
                  <c:v>12.125</c:v>
                </c:pt>
                <c:pt idx="3482" formatCode="0.0000">
                  <c:v>12.125</c:v>
                </c:pt>
                <c:pt idx="3483" formatCode="0.0000">
                  <c:v>12.125</c:v>
                </c:pt>
                <c:pt idx="3484" formatCode="0.0000">
                  <c:v>12.125</c:v>
                </c:pt>
                <c:pt idx="3485" formatCode="0.0000">
                  <c:v>12.125</c:v>
                </c:pt>
                <c:pt idx="3486" formatCode="0.0000">
                  <c:v>12.125</c:v>
                </c:pt>
                <c:pt idx="3487" formatCode="0.0000">
                  <c:v>12.125</c:v>
                </c:pt>
                <c:pt idx="3488" formatCode="0.0000">
                  <c:v>12.0625</c:v>
                </c:pt>
                <c:pt idx="3489" formatCode="0.0000">
                  <c:v>12.0625</c:v>
                </c:pt>
                <c:pt idx="3490" formatCode="0.0000">
                  <c:v>12.0625</c:v>
                </c:pt>
                <c:pt idx="3491" formatCode="0.0000">
                  <c:v>12.0625</c:v>
                </c:pt>
                <c:pt idx="3492" formatCode="0.0000">
                  <c:v>12.0625</c:v>
                </c:pt>
                <c:pt idx="3493" formatCode="0.0000">
                  <c:v>11.9375</c:v>
                </c:pt>
                <c:pt idx="3494" formatCode="0.0000">
                  <c:v>11.9375</c:v>
                </c:pt>
                <c:pt idx="3495" formatCode="0.0000">
                  <c:v>11.8125</c:v>
                </c:pt>
                <c:pt idx="3496" formatCode="0.0000">
                  <c:v>11.75</c:v>
                </c:pt>
                <c:pt idx="3497" formatCode="0.0000">
                  <c:v>11.625</c:v>
                </c:pt>
                <c:pt idx="3498" formatCode="0.0000">
                  <c:v>11.625</c:v>
                </c:pt>
                <c:pt idx="3499" formatCode="0.0000">
                  <c:v>11.625</c:v>
                </c:pt>
                <c:pt idx="3500" formatCode="0.0000">
                  <c:v>11.5625</c:v>
                </c:pt>
                <c:pt idx="3501" formatCode="0.0000">
                  <c:v>11.5625</c:v>
                </c:pt>
                <c:pt idx="3502" formatCode="0.0000">
                  <c:v>11.5</c:v>
                </c:pt>
                <c:pt idx="3503" formatCode="0.0000">
                  <c:v>11.5</c:v>
                </c:pt>
                <c:pt idx="3504" formatCode="0.0000">
                  <c:v>11.5</c:v>
                </c:pt>
                <c:pt idx="3505" formatCode="0.0000">
                  <c:v>11.5</c:v>
                </c:pt>
                <c:pt idx="3506" formatCode="0.0000">
                  <c:v>11.5</c:v>
                </c:pt>
                <c:pt idx="3507" formatCode="0.0000">
                  <c:v>11.5</c:v>
                </c:pt>
                <c:pt idx="3508" formatCode="0.0000">
                  <c:v>11.5</c:v>
                </c:pt>
                <c:pt idx="3509" formatCode="0.0000">
                  <c:v>11.5</c:v>
                </c:pt>
                <c:pt idx="3510" formatCode="0.0000">
                  <c:v>11.5</c:v>
                </c:pt>
                <c:pt idx="3511" formatCode="0.0000">
                  <c:v>11.5</c:v>
                </c:pt>
                <c:pt idx="3512" formatCode="0.0000">
                  <c:v>11.5</c:v>
                </c:pt>
                <c:pt idx="3513" formatCode="0.0000">
                  <c:v>11.5</c:v>
                </c:pt>
                <c:pt idx="3514" formatCode="0.0000">
                  <c:v>11.375</c:v>
                </c:pt>
                <c:pt idx="3515" formatCode="0.0000">
                  <c:v>11.25</c:v>
                </c:pt>
                <c:pt idx="3516" formatCode="0.0000">
                  <c:v>11.25</c:v>
                </c:pt>
                <c:pt idx="3517" formatCode="0.0000">
                  <c:v>11.25</c:v>
                </c:pt>
                <c:pt idx="3518" formatCode="0.0000">
                  <c:v>11.25</c:v>
                </c:pt>
                <c:pt idx="3519" formatCode="0.0000">
                  <c:v>11.25</c:v>
                </c:pt>
                <c:pt idx="3520" formatCode="0.0000">
                  <c:v>11.25</c:v>
                </c:pt>
                <c:pt idx="3521" formatCode="0.0000">
                  <c:v>11.25</c:v>
                </c:pt>
                <c:pt idx="3522" formatCode="0.0000">
                  <c:v>11.125</c:v>
                </c:pt>
                <c:pt idx="3523" formatCode="0.0000">
                  <c:v>11</c:v>
                </c:pt>
                <c:pt idx="3524" formatCode="0.0000">
                  <c:v>10.875</c:v>
                </c:pt>
                <c:pt idx="3525" formatCode="0.0000">
                  <c:v>10.625</c:v>
                </c:pt>
                <c:pt idx="3526" formatCode="0.0000">
                  <c:v>10.625</c:v>
                </c:pt>
                <c:pt idx="3527" formatCode="0.0000">
                  <c:v>10.625</c:v>
                </c:pt>
                <c:pt idx="3528" formatCode="0.0000">
                  <c:v>10.625</c:v>
                </c:pt>
                <c:pt idx="3529" formatCode="0.0000">
                  <c:v>10.625</c:v>
                </c:pt>
                <c:pt idx="3530" formatCode="0.0000">
                  <c:v>10.625</c:v>
                </c:pt>
                <c:pt idx="3531" formatCode="0.0000">
                  <c:v>10.625</c:v>
                </c:pt>
                <c:pt idx="3532" formatCode="0.0000">
                  <c:v>10.625</c:v>
                </c:pt>
                <c:pt idx="3533" formatCode="0.0000">
                  <c:v>10.625</c:v>
                </c:pt>
                <c:pt idx="3534" formatCode="0.0000">
                  <c:v>10.625</c:v>
                </c:pt>
                <c:pt idx="3535" formatCode="0.0000">
                  <c:v>10.625</c:v>
                </c:pt>
                <c:pt idx="3536" formatCode="0.0000">
                  <c:v>10.625</c:v>
                </c:pt>
                <c:pt idx="3537" formatCode="0.0000">
                  <c:v>10.625</c:v>
                </c:pt>
                <c:pt idx="3538" formatCode="0.0000">
                  <c:v>10.625</c:v>
                </c:pt>
                <c:pt idx="3539" formatCode="0.0000">
                  <c:v>10.625</c:v>
                </c:pt>
                <c:pt idx="3540" formatCode="0.0000">
                  <c:v>10.625</c:v>
                </c:pt>
                <c:pt idx="3541" formatCode="0.0000">
                  <c:v>10.625</c:v>
                </c:pt>
                <c:pt idx="3542" formatCode="0.0000">
                  <c:v>10.625</c:v>
                </c:pt>
                <c:pt idx="3543" formatCode="0.0000">
                  <c:v>10.625</c:v>
                </c:pt>
                <c:pt idx="3544" formatCode="0.0000">
                  <c:v>10.625</c:v>
                </c:pt>
                <c:pt idx="3545" formatCode="0.0000">
                  <c:v>10.625</c:v>
                </c:pt>
                <c:pt idx="3546" formatCode="0.0000">
                  <c:v>10.625</c:v>
                </c:pt>
                <c:pt idx="3547" formatCode="0.0000">
                  <c:v>10.625</c:v>
                </c:pt>
                <c:pt idx="3548" formatCode="0.0000">
                  <c:v>10.625</c:v>
                </c:pt>
                <c:pt idx="3549" formatCode="0.0000">
                  <c:v>10.625</c:v>
                </c:pt>
                <c:pt idx="3550" formatCode="0.0000">
                  <c:v>10.625</c:v>
                </c:pt>
                <c:pt idx="3551" formatCode="0.0000">
                  <c:v>10.625</c:v>
                </c:pt>
                <c:pt idx="3552" formatCode="0.0000">
                  <c:v>10.625</c:v>
                </c:pt>
                <c:pt idx="3553" formatCode="0.0000">
                  <c:v>10.625</c:v>
                </c:pt>
                <c:pt idx="3554" formatCode="0.0000">
                  <c:v>10.625</c:v>
                </c:pt>
                <c:pt idx="3555" formatCode="0.0000">
                  <c:v>10.625</c:v>
                </c:pt>
                <c:pt idx="3556" formatCode="0.0000">
                  <c:v>10.5</c:v>
                </c:pt>
                <c:pt idx="3557" formatCode="0.0000">
                  <c:v>10.375</c:v>
                </c:pt>
                <c:pt idx="3558" formatCode="0.0000">
                  <c:v>10.25</c:v>
                </c:pt>
                <c:pt idx="3559" formatCode="0.0000">
                  <c:v>10.125</c:v>
                </c:pt>
                <c:pt idx="3560" formatCode="0.0000">
                  <c:v>10.125</c:v>
                </c:pt>
                <c:pt idx="3561" formatCode="0.0000">
                  <c:v>10.125</c:v>
                </c:pt>
                <c:pt idx="3562" formatCode="0.0000">
                  <c:v>10.125</c:v>
                </c:pt>
                <c:pt idx="3563" formatCode="0.0000">
                  <c:v>10.125</c:v>
                </c:pt>
                <c:pt idx="3564" formatCode="0.0000">
                  <c:v>10.125</c:v>
                </c:pt>
                <c:pt idx="3565" formatCode="0.0000">
                  <c:v>10.125</c:v>
                </c:pt>
                <c:pt idx="3566" formatCode="0.0000">
                  <c:v>10.125</c:v>
                </c:pt>
                <c:pt idx="3567" formatCode="0.0000">
                  <c:v>10.125</c:v>
                </c:pt>
                <c:pt idx="3568" formatCode="0.0000">
                  <c:v>10.125</c:v>
                </c:pt>
                <c:pt idx="3569" formatCode="0.0000">
                  <c:v>10.125</c:v>
                </c:pt>
                <c:pt idx="3570" formatCode="0.0000">
                  <c:v>10.125</c:v>
                </c:pt>
                <c:pt idx="3571" formatCode="0.0000">
                  <c:v>9.625</c:v>
                </c:pt>
                <c:pt idx="3572" formatCode="0.0000">
                  <c:v>9.625</c:v>
                </c:pt>
                <c:pt idx="3573" formatCode="0.0000">
                  <c:v>9.625</c:v>
                </c:pt>
                <c:pt idx="3574" formatCode="0.0000">
                  <c:v>9.625</c:v>
                </c:pt>
                <c:pt idx="3575" formatCode="0.0000">
                  <c:v>9.625</c:v>
                </c:pt>
                <c:pt idx="3576" formatCode="0.0000">
                  <c:v>9.625</c:v>
                </c:pt>
                <c:pt idx="3577" formatCode="0.0000">
                  <c:v>9.625</c:v>
                </c:pt>
                <c:pt idx="3578" formatCode="0.0000">
                  <c:v>9.625</c:v>
                </c:pt>
                <c:pt idx="3579" formatCode="0.0000">
                  <c:v>9.625</c:v>
                </c:pt>
                <c:pt idx="3580" formatCode="0.0000">
                  <c:v>9.625</c:v>
                </c:pt>
                <c:pt idx="3581" formatCode="0.0000">
                  <c:v>9.625</c:v>
                </c:pt>
                <c:pt idx="3582" formatCode="0.0000">
                  <c:v>9.625</c:v>
                </c:pt>
                <c:pt idx="3583" formatCode="0.0000">
                  <c:v>9.625</c:v>
                </c:pt>
                <c:pt idx="3584" formatCode="0.0000">
                  <c:v>9.625</c:v>
                </c:pt>
                <c:pt idx="3585" formatCode="0.0000">
                  <c:v>9.625</c:v>
                </c:pt>
                <c:pt idx="3586" formatCode="0.0000">
                  <c:v>9.625</c:v>
                </c:pt>
                <c:pt idx="3587" formatCode="0.0000">
                  <c:v>9.625</c:v>
                </c:pt>
                <c:pt idx="3588" formatCode="0.0000">
                  <c:v>9.625</c:v>
                </c:pt>
                <c:pt idx="3589" formatCode="0.0000">
                  <c:v>9.625</c:v>
                </c:pt>
                <c:pt idx="3590" formatCode="0.0000">
                  <c:v>9.625</c:v>
                </c:pt>
                <c:pt idx="3591" formatCode="0.0000">
                  <c:v>9.375</c:v>
                </c:pt>
                <c:pt idx="3592" formatCode="0.0000">
                  <c:v>9.125</c:v>
                </c:pt>
                <c:pt idx="3593" formatCode="0.0000">
                  <c:v>9.125</c:v>
                </c:pt>
                <c:pt idx="3594" formatCode="0.0000">
                  <c:v>9.125</c:v>
                </c:pt>
                <c:pt idx="3595" formatCode="0.0000">
                  <c:v>9.125</c:v>
                </c:pt>
                <c:pt idx="3596" formatCode="0.0000">
                  <c:v>9.125</c:v>
                </c:pt>
                <c:pt idx="3597" formatCode="0.0000">
                  <c:v>9.125</c:v>
                </c:pt>
                <c:pt idx="3598" formatCode="0.0000">
                  <c:v>9.125</c:v>
                </c:pt>
                <c:pt idx="3599" formatCode="0.0000">
                  <c:v>9.125</c:v>
                </c:pt>
                <c:pt idx="3600" formatCode="0.0000">
                  <c:v>9.125</c:v>
                </c:pt>
                <c:pt idx="3601" formatCode="0.0000">
                  <c:v>9.125</c:v>
                </c:pt>
                <c:pt idx="3602" formatCode="0.0000">
                  <c:v>9.125</c:v>
                </c:pt>
                <c:pt idx="3603" formatCode="0.0000">
                  <c:v>9.125</c:v>
                </c:pt>
                <c:pt idx="3604" formatCode="0.0000">
                  <c:v>9.125</c:v>
                </c:pt>
                <c:pt idx="3605" formatCode="0.0000">
                  <c:v>9.125</c:v>
                </c:pt>
                <c:pt idx="3606" formatCode="0.0000">
                  <c:v>9.125</c:v>
                </c:pt>
                <c:pt idx="3607" formatCode="0.0000">
                  <c:v>9.125</c:v>
                </c:pt>
                <c:pt idx="3608" formatCode="0.0000">
                  <c:v>9.125</c:v>
                </c:pt>
                <c:pt idx="3609" formatCode="0.0000">
                  <c:v>9.125</c:v>
                </c:pt>
                <c:pt idx="3610" formatCode="0.0000">
                  <c:v>9.125</c:v>
                </c:pt>
                <c:pt idx="3611" formatCode="0.0000">
                  <c:v>9.125</c:v>
                </c:pt>
                <c:pt idx="3612" formatCode="0.0000">
                  <c:v>9.125</c:v>
                </c:pt>
                <c:pt idx="3613" formatCode="0.0000">
                  <c:v>9.125</c:v>
                </c:pt>
                <c:pt idx="3614" formatCode="0.0000">
                  <c:v>9.125</c:v>
                </c:pt>
                <c:pt idx="3615" formatCode="0.0000">
                  <c:v>9.125</c:v>
                </c:pt>
                <c:pt idx="3616" formatCode="0.0000">
                  <c:v>10</c:v>
                </c:pt>
                <c:pt idx="3617" formatCode="0.0000">
                  <c:v>10</c:v>
                </c:pt>
                <c:pt idx="3618" formatCode="0.0000">
                  <c:v>10</c:v>
                </c:pt>
                <c:pt idx="3619" formatCode="0.0000">
                  <c:v>10</c:v>
                </c:pt>
                <c:pt idx="3620" formatCode="0.0000">
                  <c:v>10</c:v>
                </c:pt>
                <c:pt idx="3621" formatCode="0.0000">
                  <c:v>10</c:v>
                </c:pt>
                <c:pt idx="3622" formatCode="0.0000">
                  <c:v>10</c:v>
                </c:pt>
                <c:pt idx="3623" formatCode="0.0000">
                  <c:v>10</c:v>
                </c:pt>
                <c:pt idx="3624" formatCode="0.0000">
                  <c:v>10</c:v>
                </c:pt>
                <c:pt idx="3625" formatCode="0.0000">
                  <c:v>10</c:v>
                </c:pt>
                <c:pt idx="3626" formatCode="0.0000">
                  <c:v>10</c:v>
                </c:pt>
                <c:pt idx="3627" formatCode="0.0000">
                  <c:v>10</c:v>
                </c:pt>
                <c:pt idx="3628" formatCode="0.0000">
                  <c:v>10</c:v>
                </c:pt>
                <c:pt idx="3629" formatCode="0.0000">
                  <c:v>10</c:v>
                </c:pt>
                <c:pt idx="3630" formatCode="0.0000">
                  <c:v>10</c:v>
                </c:pt>
                <c:pt idx="3631" formatCode="0.0000">
                  <c:v>10</c:v>
                </c:pt>
                <c:pt idx="3632" formatCode="0.0000">
                  <c:v>10</c:v>
                </c:pt>
                <c:pt idx="3633" formatCode="0.0000">
                  <c:v>10</c:v>
                </c:pt>
                <c:pt idx="3634" formatCode="0.0000">
                  <c:v>10</c:v>
                </c:pt>
                <c:pt idx="3635" formatCode="0.0000">
                  <c:v>10</c:v>
                </c:pt>
                <c:pt idx="3636" formatCode="0.0000">
                  <c:v>10</c:v>
                </c:pt>
                <c:pt idx="3637" formatCode="0.0000">
                  <c:v>10</c:v>
                </c:pt>
                <c:pt idx="3638" formatCode="0.0000">
                  <c:v>10</c:v>
                </c:pt>
                <c:pt idx="3639" formatCode="0.0000">
                  <c:v>10</c:v>
                </c:pt>
                <c:pt idx="3640" formatCode="0.0000">
                  <c:v>10</c:v>
                </c:pt>
                <c:pt idx="3641" formatCode="0.0000">
                  <c:v>10</c:v>
                </c:pt>
                <c:pt idx="3642" formatCode="0.0000">
                  <c:v>10</c:v>
                </c:pt>
                <c:pt idx="3643" formatCode="0.0000">
                  <c:v>10</c:v>
                </c:pt>
                <c:pt idx="3644" formatCode="0.0000">
                  <c:v>10</c:v>
                </c:pt>
                <c:pt idx="3645" formatCode="0.0000">
                  <c:v>10</c:v>
                </c:pt>
                <c:pt idx="3646" formatCode="0.0000">
                  <c:v>10</c:v>
                </c:pt>
                <c:pt idx="3647" formatCode="0.0000">
                  <c:v>10</c:v>
                </c:pt>
                <c:pt idx="3648" formatCode="0.0000">
                  <c:v>10</c:v>
                </c:pt>
                <c:pt idx="3649" formatCode="0.0000">
                  <c:v>10</c:v>
                </c:pt>
                <c:pt idx="3650" formatCode="0.0000">
                  <c:v>10</c:v>
                </c:pt>
                <c:pt idx="3651" formatCode="0.0000">
                  <c:v>10</c:v>
                </c:pt>
                <c:pt idx="3652" formatCode="0.0000">
                  <c:v>10</c:v>
                </c:pt>
                <c:pt idx="3653" formatCode="0.0000">
                  <c:v>10</c:v>
                </c:pt>
                <c:pt idx="3654" formatCode="0.0000">
                  <c:v>10</c:v>
                </c:pt>
                <c:pt idx="3655" formatCode="0.0000">
                  <c:v>10</c:v>
                </c:pt>
                <c:pt idx="3656" formatCode="0.0000">
                  <c:v>10</c:v>
                </c:pt>
                <c:pt idx="3657" formatCode="0.0000">
                  <c:v>10</c:v>
                </c:pt>
                <c:pt idx="3658" formatCode="0.0000">
                  <c:v>10</c:v>
                </c:pt>
                <c:pt idx="3659" formatCode="0.0000">
                  <c:v>10</c:v>
                </c:pt>
                <c:pt idx="3660" formatCode="0.0000">
                  <c:v>10</c:v>
                </c:pt>
                <c:pt idx="3661" formatCode="0.0000">
                  <c:v>10</c:v>
                </c:pt>
                <c:pt idx="3662" formatCode="0.0000">
                  <c:v>10</c:v>
                </c:pt>
                <c:pt idx="3663" formatCode="0.0000">
                  <c:v>11</c:v>
                </c:pt>
                <c:pt idx="3664" formatCode="0.0000">
                  <c:v>11</c:v>
                </c:pt>
                <c:pt idx="3665" formatCode="0.0000">
                  <c:v>11</c:v>
                </c:pt>
                <c:pt idx="3666" formatCode="0.0000">
                  <c:v>11</c:v>
                </c:pt>
                <c:pt idx="3667" formatCode="0.0000">
                  <c:v>11</c:v>
                </c:pt>
                <c:pt idx="3668" formatCode="0.0000">
                  <c:v>11</c:v>
                </c:pt>
                <c:pt idx="3669" formatCode="0.0000">
                  <c:v>11</c:v>
                </c:pt>
                <c:pt idx="3670" formatCode="0.0000">
                  <c:v>11</c:v>
                </c:pt>
                <c:pt idx="3671" formatCode="0.0000">
                  <c:v>11</c:v>
                </c:pt>
                <c:pt idx="3672" formatCode="0.0000">
                  <c:v>11</c:v>
                </c:pt>
                <c:pt idx="3673" formatCode="0.0000">
                  <c:v>11</c:v>
                </c:pt>
                <c:pt idx="3674" formatCode="0.0000">
                  <c:v>11</c:v>
                </c:pt>
                <c:pt idx="3675" formatCode="0.0000">
                  <c:v>11</c:v>
                </c:pt>
                <c:pt idx="3676" formatCode="0.0000">
                  <c:v>11</c:v>
                </c:pt>
                <c:pt idx="3677" formatCode="0.0000">
                  <c:v>11</c:v>
                </c:pt>
                <c:pt idx="3678" formatCode="0.0000">
                  <c:v>11</c:v>
                </c:pt>
                <c:pt idx="3679" formatCode="0.0000">
                  <c:v>11</c:v>
                </c:pt>
                <c:pt idx="3680" formatCode="0.0000">
                  <c:v>11</c:v>
                </c:pt>
                <c:pt idx="3681" formatCode="0.0000">
                  <c:v>11</c:v>
                </c:pt>
                <c:pt idx="3682" formatCode="0.0000">
                  <c:v>11</c:v>
                </c:pt>
                <c:pt idx="3683" formatCode="0.0000">
                  <c:v>11</c:v>
                </c:pt>
                <c:pt idx="3684" formatCode="0.0000">
                  <c:v>11</c:v>
                </c:pt>
                <c:pt idx="3685" formatCode="0.0000">
                  <c:v>11</c:v>
                </c:pt>
                <c:pt idx="3686" formatCode="0.0000">
                  <c:v>11</c:v>
                </c:pt>
                <c:pt idx="3687" formatCode="0.0000">
                  <c:v>11</c:v>
                </c:pt>
                <c:pt idx="3688" formatCode="0.0000">
                  <c:v>11</c:v>
                </c:pt>
                <c:pt idx="3689" formatCode="0.0000">
                  <c:v>11</c:v>
                </c:pt>
                <c:pt idx="3690" formatCode="0.0000">
                  <c:v>11</c:v>
                </c:pt>
                <c:pt idx="3691" formatCode="0.0000">
                  <c:v>11</c:v>
                </c:pt>
                <c:pt idx="3692" formatCode="0.0000">
                  <c:v>11</c:v>
                </c:pt>
                <c:pt idx="3693" formatCode="0.0000">
                  <c:v>11</c:v>
                </c:pt>
                <c:pt idx="3694" formatCode="0.0000">
                  <c:v>11</c:v>
                </c:pt>
                <c:pt idx="3695" formatCode="0.0000">
                  <c:v>11</c:v>
                </c:pt>
                <c:pt idx="3696" formatCode="0.0000">
                  <c:v>11</c:v>
                </c:pt>
                <c:pt idx="3697" formatCode="0.0000">
                  <c:v>11</c:v>
                </c:pt>
                <c:pt idx="3698" formatCode="0.0000">
                  <c:v>11</c:v>
                </c:pt>
                <c:pt idx="3699" formatCode="0.0000">
                  <c:v>11</c:v>
                </c:pt>
                <c:pt idx="3700" formatCode="0.0000">
                  <c:v>11</c:v>
                </c:pt>
                <c:pt idx="3701" formatCode="0.0000">
                  <c:v>11</c:v>
                </c:pt>
                <c:pt idx="3702" formatCode="0.0000">
                  <c:v>11</c:v>
                </c:pt>
                <c:pt idx="3703" formatCode="0.0000">
                  <c:v>11</c:v>
                </c:pt>
                <c:pt idx="3704" formatCode="0.0000">
                  <c:v>11</c:v>
                </c:pt>
                <c:pt idx="3705" formatCode="0.0000">
                  <c:v>11</c:v>
                </c:pt>
                <c:pt idx="3706" formatCode="0.0000">
                  <c:v>11</c:v>
                </c:pt>
                <c:pt idx="3707" formatCode="0.0000">
                  <c:v>11</c:v>
                </c:pt>
                <c:pt idx="3708" formatCode="0.0000">
                  <c:v>11</c:v>
                </c:pt>
                <c:pt idx="3709" formatCode="0.0000">
                  <c:v>11</c:v>
                </c:pt>
                <c:pt idx="3710" formatCode="0.0000">
                  <c:v>11</c:v>
                </c:pt>
                <c:pt idx="3711" formatCode="0.0000">
                  <c:v>11</c:v>
                </c:pt>
                <c:pt idx="3712" formatCode="0.0000">
                  <c:v>11</c:v>
                </c:pt>
                <c:pt idx="3713" formatCode="0.0000">
                  <c:v>11</c:v>
                </c:pt>
                <c:pt idx="3714" formatCode="0.0000">
                  <c:v>11</c:v>
                </c:pt>
                <c:pt idx="3715" formatCode="0.0000">
                  <c:v>11</c:v>
                </c:pt>
                <c:pt idx="3716" formatCode="0.0000">
                  <c:v>11</c:v>
                </c:pt>
                <c:pt idx="3717" formatCode="0.0000">
                  <c:v>11</c:v>
                </c:pt>
                <c:pt idx="3718" formatCode="0.0000">
                  <c:v>11</c:v>
                </c:pt>
                <c:pt idx="3719" formatCode="0.0000">
                  <c:v>11</c:v>
                </c:pt>
                <c:pt idx="3720" formatCode="0.0000">
                  <c:v>11</c:v>
                </c:pt>
                <c:pt idx="3721" formatCode="0.0000">
                  <c:v>11</c:v>
                </c:pt>
                <c:pt idx="3722" formatCode="0.0000">
                  <c:v>11</c:v>
                </c:pt>
                <c:pt idx="3723" formatCode="0.0000">
                  <c:v>11</c:v>
                </c:pt>
                <c:pt idx="3724" formatCode="0.0000">
                  <c:v>11</c:v>
                </c:pt>
                <c:pt idx="3725" formatCode="0.0000">
                  <c:v>10.5625</c:v>
                </c:pt>
                <c:pt idx="3726" formatCode="0.0000">
                  <c:v>10.5625</c:v>
                </c:pt>
                <c:pt idx="3727" formatCode="0.0000">
                  <c:v>10.5625</c:v>
                </c:pt>
                <c:pt idx="3728" formatCode="0.0000">
                  <c:v>10.5625</c:v>
                </c:pt>
                <c:pt idx="3729" formatCode="0.0000">
                  <c:v>10.5625</c:v>
                </c:pt>
                <c:pt idx="3730" formatCode="0.0000">
                  <c:v>10.5625</c:v>
                </c:pt>
                <c:pt idx="3731" formatCode="0.0000">
                  <c:v>10.5625</c:v>
                </c:pt>
                <c:pt idx="3732" formatCode="0.0000">
                  <c:v>10.5625</c:v>
                </c:pt>
                <c:pt idx="3733" formatCode="0.0000">
                  <c:v>10.5625</c:v>
                </c:pt>
                <c:pt idx="3734" formatCode="0.0000">
                  <c:v>10.5625</c:v>
                </c:pt>
                <c:pt idx="3735" formatCode="0.0000">
                  <c:v>10.5625</c:v>
                </c:pt>
                <c:pt idx="3736" formatCode="0.0000">
                  <c:v>10.5625</c:v>
                </c:pt>
                <c:pt idx="3737" formatCode="0.0000">
                  <c:v>10.5625</c:v>
                </c:pt>
                <c:pt idx="3738" formatCode="0.0000">
                  <c:v>10.5625</c:v>
                </c:pt>
                <c:pt idx="3739" formatCode="0.0000">
                  <c:v>10.5625</c:v>
                </c:pt>
                <c:pt idx="3740" formatCode="0.0000">
                  <c:v>10.5625</c:v>
                </c:pt>
                <c:pt idx="3741" formatCode="0.0000">
                  <c:v>10.5625</c:v>
                </c:pt>
                <c:pt idx="3742" formatCode="0.0000">
                  <c:v>10.5625</c:v>
                </c:pt>
                <c:pt idx="3743" formatCode="0.0000">
                  <c:v>10.5625</c:v>
                </c:pt>
                <c:pt idx="3744" formatCode="0.0000">
                  <c:v>10.5625</c:v>
                </c:pt>
                <c:pt idx="3745" formatCode="0.0000">
                  <c:v>10.5625</c:v>
                </c:pt>
                <c:pt idx="3746" formatCode="0.0000">
                  <c:v>10.5625</c:v>
                </c:pt>
                <c:pt idx="3747" formatCode="0.0000">
                  <c:v>10.5625</c:v>
                </c:pt>
                <c:pt idx="3748" formatCode="0.0000">
                  <c:v>10.5625</c:v>
                </c:pt>
                <c:pt idx="3749" formatCode="0.0000">
                  <c:v>10.5625</c:v>
                </c:pt>
                <c:pt idx="3750" formatCode="0.0000">
                  <c:v>10.5625</c:v>
                </c:pt>
                <c:pt idx="3751" formatCode="0.0000">
                  <c:v>10.5625</c:v>
                </c:pt>
                <c:pt idx="3752" formatCode="0.0000">
                  <c:v>10.5625</c:v>
                </c:pt>
                <c:pt idx="3753" formatCode="0.0000">
                  <c:v>10.5625</c:v>
                </c:pt>
                <c:pt idx="3754" formatCode="0.0000">
                  <c:v>10.3125</c:v>
                </c:pt>
                <c:pt idx="3755" formatCode="0.0000">
                  <c:v>10.0625</c:v>
                </c:pt>
                <c:pt idx="3756" formatCode="0.0000">
                  <c:v>10.0625</c:v>
                </c:pt>
                <c:pt idx="3757" formatCode="0.0000">
                  <c:v>10.0625</c:v>
                </c:pt>
                <c:pt idx="3758" formatCode="0.0000">
                  <c:v>10.0625</c:v>
                </c:pt>
                <c:pt idx="3759" formatCode="0.0000">
                  <c:v>10.0625</c:v>
                </c:pt>
                <c:pt idx="3760" formatCode="0.0000">
                  <c:v>10.0625</c:v>
                </c:pt>
                <c:pt idx="3761" formatCode="0.0000">
                  <c:v>10.0625</c:v>
                </c:pt>
                <c:pt idx="3762" formatCode="0.0000">
                  <c:v>10.0625</c:v>
                </c:pt>
                <c:pt idx="3763" formatCode="0.0000">
                  <c:v>10.0625</c:v>
                </c:pt>
                <c:pt idx="3764" formatCode="0.0000">
                  <c:v>10.0625</c:v>
                </c:pt>
                <c:pt idx="3765" formatCode="0.0000">
                  <c:v>10.0625</c:v>
                </c:pt>
                <c:pt idx="3766" formatCode="0.0000">
                  <c:v>10.0625</c:v>
                </c:pt>
                <c:pt idx="3767" formatCode="0.0000">
                  <c:v>10.0625</c:v>
                </c:pt>
                <c:pt idx="3768" formatCode="0.0000">
                  <c:v>10.0625</c:v>
                </c:pt>
                <c:pt idx="3769" formatCode="0.0000">
                  <c:v>10.0625</c:v>
                </c:pt>
                <c:pt idx="3770" formatCode="0.0000">
                  <c:v>10.0625</c:v>
                </c:pt>
                <c:pt idx="3771" formatCode="0.0000">
                  <c:v>10.0625</c:v>
                </c:pt>
                <c:pt idx="3772" formatCode="0.0000">
                  <c:v>10.0625</c:v>
                </c:pt>
                <c:pt idx="3773" formatCode="0.0000">
                  <c:v>10.0625</c:v>
                </c:pt>
                <c:pt idx="3774" formatCode="0.0000">
                  <c:v>10.0625</c:v>
                </c:pt>
                <c:pt idx="3775" formatCode="0.0000">
                  <c:v>10.0625</c:v>
                </c:pt>
                <c:pt idx="3776" formatCode="0.0000">
                  <c:v>10.0625</c:v>
                </c:pt>
                <c:pt idx="3777" formatCode="0.0000">
                  <c:v>10.0625</c:v>
                </c:pt>
                <c:pt idx="3778" formatCode="0.0000">
                  <c:v>10.0625</c:v>
                </c:pt>
                <c:pt idx="3779" formatCode="0.0000">
                  <c:v>10.0625</c:v>
                </c:pt>
                <c:pt idx="3780" formatCode="0.0000">
                  <c:v>10.0625</c:v>
                </c:pt>
                <c:pt idx="3781" formatCode="0.0000">
                  <c:v>10.0625</c:v>
                </c:pt>
                <c:pt idx="3782" formatCode="0.0000">
                  <c:v>10.0625</c:v>
                </c:pt>
                <c:pt idx="3783" formatCode="0.0000">
                  <c:v>10.0625</c:v>
                </c:pt>
                <c:pt idx="3784" formatCode="0.0000">
                  <c:v>10.0625</c:v>
                </c:pt>
                <c:pt idx="3785" formatCode="0.0000">
                  <c:v>10.0625</c:v>
                </c:pt>
                <c:pt idx="3786" formatCode="0.0000">
                  <c:v>10.0625</c:v>
                </c:pt>
                <c:pt idx="3787" formatCode="0.0000">
                  <c:v>10.0625</c:v>
                </c:pt>
                <c:pt idx="3788" formatCode="0.0000">
                  <c:v>10.0625</c:v>
                </c:pt>
                <c:pt idx="3789" formatCode="0.0000">
                  <c:v>10.0625</c:v>
                </c:pt>
                <c:pt idx="3790" formatCode="0.0000">
                  <c:v>10.0625</c:v>
                </c:pt>
                <c:pt idx="3791" formatCode="0.0000">
                  <c:v>10.0625</c:v>
                </c:pt>
                <c:pt idx="3792" formatCode="0.0000">
                  <c:v>10.0625</c:v>
                </c:pt>
                <c:pt idx="3793" formatCode="0.0000">
                  <c:v>10.0625</c:v>
                </c:pt>
                <c:pt idx="3794" formatCode="0.0000">
                  <c:v>10.0625</c:v>
                </c:pt>
                <c:pt idx="3795" formatCode="0.0000">
                  <c:v>10.0625</c:v>
                </c:pt>
                <c:pt idx="3796" formatCode="0.0000">
                  <c:v>10.0625</c:v>
                </c:pt>
                <c:pt idx="3797" formatCode="0.0000">
                  <c:v>10.0625</c:v>
                </c:pt>
                <c:pt idx="3798" formatCode="0.0000">
                  <c:v>10.0625</c:v>
                </c:pt>
                <c:pt idx="3799" formatCode="0.0000">
                  <c:v>10.0625</c:v>
                </c:pt>
                <c:pt idx="3800" formatCode="0.0000">
                  <c:v>10.0625</c:v>
                </c:pt>
                <c:pt idx="3801" formatCode="0.0000">
                  <c:v>10.0625</c:v>
                </c:pt>
                <c:pt idx="3802" formatCode="0.0000">
                  <c:v>10.0625</c:v>
                </c:pt>
                <c:pt idx="3803" formatCode="0.0000">
                  <c:v>10.0625</c:v>
                </c:pt>
                <c:pt idx="3804" formatCode="0.0000">
                  <c:v>10.0625</c:v>
                </c:pt>
                <c:pt idx="3805" formatCode="0.0000">
                  <c:v>10.0625</c:v>
                </c:pt>
                <c:pt idx="3806" formatCode="0.0000">
                  <c:v>10.0625</c:v>
                </c:pt>
                <c:pt idx="3807" formatCode="0.0000">
                  <c:v>10.0625</c:v>
                </c:pt>
                <c:pt idx="3808" formatCode="0.0000">
                  <c:v>10.0625</c:v>
                </c:pt>
                <c:pt idx="3809" formatCode="0.0000">
                  <c:v>10.0625</c:v>
                </c:pt>
                <c:pt idx="3810" formatCode="0.0000">
                  <c:v>10.0625</c:v>
                </c:pt>
                <c:pt idx="3811" formatCode="0.0000">
                  <c:v>10.0625</c:v>
                </c:pt>
                <c:pt idx="3812" formatCode="0.0000">
                  <c:v>10.0625</c:v>
                </c:pt>
                <c:pt idx="3813" formatCode="0.0000">
                  <c:v>10.0625</c:v>
                </c:pt>
                <c:pt idx="3814" formatCode="0.0000">
                  <c:v>10.0625</c:v>
                </c:pt>
                <c:pt idx="3815" formatCode="0.0000">
                  <c:v>9.8125</c:v>
                </c:pt>
                <c:pt idx="3816" formatCode="0.0000">
                  <c:v>9.5625</c:v>
                </c:pt>
                <c:pt idx="3817" formatCode="0.0000">
                  <c:v>9.5625</c:v>
                </c:pt>
                <c:pt idx="3818" formatCode="0.0000">
                  <c:v>9.5625</c:v>
                </c:pt>
                <c:pt idx="3819" formatCode="0.0000">
                  <c:v>9.5625</c:v>
                </c:pt>
                <c:pt idx="3820" formatCode="0.0000">
                  <c:v>9.5625</c:v>
                </c:pt>
                <c:pt idx="3821" formatCode="0.0000">
                  <c:v>9.5625</c:v>
                </c:pt>
                <c:pt idx="3822" formatCode="0.0000">
                  <c:v>9.5625</c:v>
                </c:pt>
                <c:pt idx="3823" formatCode="0.0000">
                  <c:v>9.5625</c:v>
                </c:pt>
                <c:pt idx="3824" formatCode="0.0000">
                  <c:v>9.5625</c:v>
                </c:pt>
                <c:pt idx="3825" formatCode="0.0000">
                  <c:v>9.5625</c:v>
                </c:pt>
                <c:pt idx="3826" formatCode="0.0000">
                  <c:v>9.5625</c:v>
                </c:pt>
                <c:pt idx="3827" formatCode="0.0000">
                  <c:v>9.5625</c:v>
                </c:pt>
                <c:pt idx="3828" formatCode="0.0000">
                  <c:v>9.5625</c:v>
                </c:pt>
                <c:pt idx="3829" formatCode="0.0000">
                  <c:v>9.5625</c:v>
                </c:pt>
                <c:pt idx="3830" formatCode="0.0000">
                  <c:v>9.5625</c:v>
                </c:pt>
                <c:pt idx="3831" formatCode="0.0000">
                  <c:v>9.5625</c:v>
                </c:pt>
                <c:pt idx="3832" formatCode="0.0000">
                  <c:v>9.5625</c:v>
                </c:pt>
                <c:pt idx="3833" formatCode="0.0000">
                  <c:v>9.5625</c:v>
                </c:pt>
                <c:pt idx="3834" formatCode="0.0000">
                  <c:v>9.5625</c:v>
                </c:pt>
                <c:pt idx="3835" formatCode="0.0000">
                  <c:v>9.5625</c:v>
                </c:pt>
                <c:pt idx="3836" formatCode="0.0000">
                  <c:v>9.5625</c:v>
                </c:pt>
                <c:pt idx="3837" formatCode="0.0000">
                  <c:v>9.5625</c:v>
                </c:pt>
                <c:pt idx="3838" formatCode="0.0000">
                  <c:v>9.5625</c:v>
                </c:pt>
                <c:pt idx="3839" formatCode="0.0000">
                  <c:v>9.5625</c:v>
                </c:pt>
                <c:pt idx="3840" formatCode="0.0000">
                  <c:v>9.5625</c:v>
                </c:pt>
                <c:pt idx="3841" formatCode="0.0000">
                  <c:v>9.5625</c:v>
                </c:pt>
                <c:pt idx="3842" formatCode="0.0000">
                  <c:v>9.5625</c:v>
                </c:pt>
                <c:pt idx="3843" formatCode="0.0000">
                  <c:v>9.5625</c:v>
                </c:pt>
                <c:pt idx="3844" formatCode="0.0000">
                  <c:v>9.5625</c:v>
                </c:pt>
                <c:pt idx="3845" formatCode="0.0000">
                  <c:v>9.5625</c:v>
                </c:pt>
                <c:pt idx="3846" formatCode="0.0000">
                  <c:v>9.5625</c:v>
                </c:pt>
                <c:pt idx="3847" formatCode="0.0000">
                  <c:v>9.5625</c:v>
                </c:pt>
                <c:pt idx="3848" formatCode="0.0000">
                  <c:v>9.5625</c:v>
                </c:pt>
                <c:pt idx="3849" formatCode="0.0000">
                  <c:v>9.5625</c:v>
                </c:pt>
                <c:pt idx="3850" formatCode="0.0000">
                  <c:v>9.5625</c:v>
                </c:pt>
                <c:pt idx="3851" formatCode="0.0000">
                  <c:v>9.5625</c:v>
                </c:pt>
                <c:pt idx="3852" formatCode="0.0000">
                  <c:v>9.5625</c:v>
                </c:pt>
                <c:pt idx="3853" formatCode="0.0000">
                  <c:v>9.5625</c:v>
                </c:pt>
                <c:pt idx="3854" formatCode="0.0000">
                  <c:v>9.5625</c:v>
                </c:pt>
                <c:pt idx="3855" formatCode="0.0000">
                  <c:v>9.5625</c:v>
                </c:pt>
                <c:pt idx="3856" formatCode="0.0000">
                  <c:v>9.5625</c:v>
                </c:pt>
                <c:pt idx="3857" formatCode="0.0000">
                  <c:v>9.5625</c:v>
                </c:pt>
                <c:pt idx="3858" formatCode="0.0000">
                  <c:v>9.5625</c:v>
                </c:pt>
                <c:pt idx="3859" formatCode="0.0000">
                  <c:v>9.5625</c:v>
                </c:pt>
                <c:pt idx="3860" formatCode="0.0000">
                  <c:v>9.5625</c:v>
                </c:pt>
                <c:pt idx="3861" formatCode="0.0000">
                  <c:v>9.5625</c:v>
                </c:pt>
                <c:pt idx="3862" formatCode="0.0000">
                  <c:v>9.5625</c:v>
                </c:pt>
                <c:pt idx="3863" formatCode="0.0000">
                  <c:v>9.5625</c:v>
                </c:pt>
                <c:pt idx="3864" formatCode="0.0000">
                  <c:v>9.5625</c:v>
                </c:pt>
                <c:pt idx="3865" formatCode="0.0000">
                  <c:v>9.5625</c:v>
                </c:pt>
                <c:pt idx="3866" formatCode="0.0000">
                  <c:v>9.5625</c:v>
                </c:pt>
                <c:pt idx="3867" formatCode="0.0000">
                  <c:v>9.5625</c:v>
                </c:pt>
                <c:pt idx="3868" formatCode="0.0000">
                  <c:v>9.5625</c:v>
                </c:pt>
                <c:pt idx="3869" formatCode="0.0000">
                  <c:v>9.5625</c:v>
                </c:pt>
                <c:pt idx="3870" formatCode="0.0000">
                  <c:v>9.5625</c:v>
                </c:pt>
                <c:pt idx="3871" formatCode="0.0000">
                  <c:v>9.5625</c:v>
                </c:pt>
                <c:pt idx="3872" formatCode="0.0000">
                  <c:v>9.4375</c:v>
                </c:pt>
                <c:pt idx="3873" formatCode="0.0000">
                  <c:v>9.5625</c:v>
                </c:pt>
                <c:pt idx="3874" formatCode="0.0000">
                  <c:v>9.5625</c:v>
                </c:pt>
                <c:pt idx="3875" formatCode="0.0000">
                  <c:v>9.5625</c:v>
                </c:pt>
                <c:pt idx="3876" formatCode="0.0000">
                  <c:v>9.5625</c:v>
                </c:pt>
                <c:pt idx="3877" formatCode="0.0000">
                  <c:v>9.5625</c:v>
                </c:pt>
                <c:pt idx="3878" formatCode="0.0000">
                  <c:v>9.5625</c:v>
                </c:pt>
                <c:pt idx="3879" formatCode="0.0000">
                  <c:v>9.5625</c:v>
                </c:pt>
                <c:pt idx="3880" formatCode="0.0000">
                  <c:v>9.5625</c:v>
                </c:pt>
                <c:pt idx="3881" formatCode="0.0000">
                  <c:v>9.5625</c:v>
                </c:pt>
                <c:pt idx="3882" formatCode="0.0000">
                  <c:v>9.5625</c:v>
                </c:pt>
                <c:pt idx="3883" formatCode="0.0000">
                  <c:v>9.5625</c:v>
                </c:pt>
                <c:pt idx="3884" formatCode="0.0000">
                  <c:v>9.5625</c:v>
                </c:pt>
                <c:pt idx="3885" formatCode="0.0000">
                  <c:v>9.5625</c:v>
                </c:pt>
                <c:pt idx="3886" formatCode="0.0000">
                  <c:v>9.5625</c:v>
                </c:pt>
                <c:pt idx="3887" formatCode="0.0000">
                  <c:v>9.5625</c:v>
                </c:pt>
                <c:pt idx="3888" formatCode="0.0000">
                  <c:v>9.5625</c:v>
                </c:pt>
                <c:pt idx="3889" formatCode="0.0000">
                  <c:v>9.5625</c:v>
                </c:pt>
                <c:pt idx="3890" formatCode="0.0000">
                  <c:v>9.5625</c:v>
                </c:pt>
                <c:pt idx="3891" formatCode="0.0000">
                  <c:v>9.5625</c:v>
                </c:pt>
                <c:pt idx="3892" formatCode="0.0000">
                  <c:v>9.5625</c:v>
                </c:pt>
                <c:pt idx="3893" formatCode="0.0000">
                  <c:v>9.5625</c:v>
                </c:pt>
                <c:pt idx="3894" formatCode="0.0000">
                  <c:v>9.5625</c:v>
                </c:pt>
                <c:pt idx="3895" formatCode="0.0000">
                  <c:v>9.5625</c:v>
                </c:pt>
                <c:pt idx="3896" formatCode="0.0000">
                  <c:v>9.5625</c:v>
                </c:pt>
                <c:pt idx="3897" formatCode="0.0000">
                  <c:v>9.5625</c:v>
                </c:pt>
                <c:pt idx="3898" formatCode="0.0000">
                  <c:v>9.5625</c:v>
                </c:pt>
                <c:pt idx="3899" formatCode="0.0000">
                  <c:v>9.5625</c:v>
                </c:pt>
                <c:pt idx="3900" formatCode="0.0000">
                  <c:v>9.5625</c:v>
                </c:pt>
                <c:pt idx="3901" formatCode="0.0000">
                  <c:v>9.5625</c:v>
                </c:pt>
                <c:pt idx="3902" formatCode="0.0000">
                  <c:v>9.5625</c:v>
                </c:pt>
                <c:pt idx="3903" formatCode="0.0000">
                  <c:v>9.5625</c:v>
                </c:pt>
                <c:pt idx="3904" formatCode="0.0000">
                  <c:v>9.5625</c:v>
                </c:pt>
                <c:pt idx="3905" formatCode="0.0000">
                  <c:v>9.5625</c:v>
                </c:pt>
                <c:pt idx="3906" formatCode="0.0000">
                  <c:v>9.5625</c:v>
                </c:pt>
                <c:pt idx="3907" formatCode="0.0000">
                  <c:v>9.5625</c:v>
                </c:pt>
                <c:pt idx="3908" formatCode="0.0000">
                  <c:v>9.5625</c:v>
                </c:pt>
                <c:pt idx="3909" formatCode="0.0000">
                  <c:v>9.5625</c:v>
                </c:pt>
                <c:pt idx="3910" formatCode="0.0000">
                  <c:v>9.5625</c:v>
                </c:pt>
                <c:pt idx="3911" formatCode="0.0000">
                  <c:v>9.5625</c:v>
                </c:pt>
                <c:pt idx="3912" formatCode="0.0000">
                  <c:v>9.5625</c:v>
                </c:pt>
                <c:pt idx="3913" formatCode="0.0000">
                  <c:v>9.5625</c:v>
                </c:pt>
                <c:pt idx="3914" formatCode="0.0000">
                  <c:v>9.5625</c:v>
                </c:pt>
                <c:pt idx="3915" formatCode="0.0000">
                  <c:v>9.5625</c:v>
                </c:pt>
                <c:pt idx="3916" formatCode="0.0000">
                  <c:v>9.5625</c:v>
                </c:pt>
                <c:pt idx="3917" formatCode="0.0000">
                  <c:v>9.5625</c:v>
                </c:pt>
                <c:pt idx="3918" formatCode="0.0000">
                  <c:v>9.5625</c:v>
                </c:pt>
                <c:pt idx="3919" formatCode="0.0000">
                  <c:v>9.5625</c:v>
                </c:pt>
                <c:pt idx="3920" formatCode="0.0000">
                  <c:v>9.5625</c:v>
                </c:pt>
                <c:pt idx="3921" formatCode="0.0000">
                  <c:v>9.5625</c:v>
                </c:pt>
                <c:pt idx="3922" formatCode="0.0000">
                  <c:v>9.5625</c:v>
                </c:pt>
                <c:pt idx="3923" formatCode="0.0000">
                  <c:v>9.5625</c:v>
                </c:pt>
                <c:pt idx="3924" formatCode="0.0000">
                  <c:v>9.5625</c:v>
                </c:pt>
                <c:pt idx="3925" formatCode="0.0000">
                  <c:v>9.5625</c:v>
                </c:pt>
                <c:pt idx="3926" formatCode="0.0000">
                  <c:v>9.5625</c:v>
                </c:pt>
                <c:pt idx="3927" formatCode="0.0000">
                  <c:v>9.0625</c:v>
                </c:pt>
                <c:pt idx="3928" formatCode="0.0000">
                  <c:v>9.0625</c:v>
                </c:pt>
                <c:pt idx="3929" formatCode="0.0000">
                  <c:v>9.0625</c:v>
                </c:pt>
                <c:pt idx="3930" formatCode="0.0000">
                  <c:v>9.0625</c:v>
                </c:pt>
                <c:pt idx="3931" formatCode="0.0000">
                  <c:v>9.0625</c:v>
                </c:pt>
                <c:pt idx="3932" formatCode="0.0000">
                  <c:v>9.0625</c:v>
                </c:pt>
                <c:pt idx="3933" formatCode="0.0000">
                  <c:v>9.0625</c:v>
                </c:pt>
                <c:pt idx="3934" formatCode="0.0000">
                  <c:v>9.0625</c:v>
                </c:pt>
                <c:pt idx="3935" formatCode="0.0000">
                  <c:v>9.0625</c:v>
                </c:pt>
                <c:pt idx="3936" formatCode="0.0000">
                  <c:v>9.0625</c:v>
                </c:pt>
                <c:pt idx="3937" formatCode="0.0000">
                  <c:v>9.0625</c:v>
                </c:pt>
                <c:pt idx="3938" formatCode="0.0000">
                  <c:v>9.0625</c:v>
                </c:pt>
                <c:pt idx="3939" formatCode="0.0000">
                  <c:v>9.0625</c:v>
                </c:pt>
                <c:pt idx="3940" formatCode="0.0000">
                  <c:v>9.0625</c:v>
                </c:pt>
                <c:pt idx="3941" formatCode="0.0000">
                  <c:v>9.0625</c:v>
                </c:pt>
                <c:pt idx="3942" formatCode="0.0000">
                  <c:v>9.0625</c:v>
                </c:pt>
                <c:pt idx="3943" formatCode="0.0000">
                  <c:v>9.0625</c:v>
                </c:pt>
                <c:pt idx="3944" formatCode="0.0000">
                  <c:v>9.0625</c:v>
                </c:pt>
                <c:pt idx="3945" formatCode="0.0000">
                  <c:v>9.0625</c:v>
                </c:pt>
                <c:pt idx="3946" formatCode="0.0000">
                  <c:v>9.0625</c:v>
                </c:pt>
                <c:pt idx="3947" formatCode="0.0000">
                  <c:v>9.0625</c:v>
                </c:pt>
                <c:pt idx="3948" formatCode="0.0000">
                  <c:v>9.0625</c:v>
                </c:pt>
                <c:pt idx="3949" formatCode="0.0000">
                  <c:v>9.0625</c:v>
                </c:pt>
                <c:pt idx="3950" formatCode="0.0000">
                  <c:v>9.0625</c:v>
                </c:pt>
                <c:pt idx="3951" formatCode="0.0000">
                  <c:v>9.0625</c:v>
                </c:pt>
                <c:pt idx="3952" formatCode="0.0000">
                  <c:v>9.0625</c:v>
                </c:pt>
                <c:pt idx="3953" formatCode="0.0000">
                  <c:v>9.0625</c:v>
                </c:pt>
                <c:pt idx="3954" formatCode="0.0000">
                  <c:v>9.0625</c:v>
                </c:pt>
                <c:pt idx="3955" formatCode="0.0000">
                  <c:v>9.0625</c:v>
                </c:pt>
                <c:pt idx="3956" formatCode="0.0000">
                  <c:v>9.0625</c:v>
                </c:pt>
                <c:pt idx="3957" formatCode="0.0000">
                  <c:v>9.0625</c:v>
                </c:pt>
                <c:pt idx="3958" formatCode="0.0000">
                  <c:v>9.0625</c:v>
                </c:pt>
                <c:pt idx="3959" formatCode="0.0000">
                  <c:v>9.0625</c:v>
                </c:pt>
                <c:pt idx="3960" formatCode="0.0000">
                  <c:v>9.0625</c:v>
                </c:pt>
                <c:pt idx="3961" formatCode="0.0000">
                  <c:v>9.0625</c:v>
                </c:pt>
                <c:pt idx="3962" formatCode="0.0000">
                  <c:v>9.0625</c:v>
                </c:pt>
                <c:pt idx="3963" formatCode="0.0000">
                  <c:v>9.0625</c:v>
                </c:pt>
                <c:pt idx="3964" formatCode="0.0000">
                  <c:v>9.0625</c:v>
                </c:pt>
                <c:pt idx="3965" formatCode="0.0000">
                  <c:v>9.0625</c:v>
                </c:pt>
                <c:pt idx="3966" formatCode="0.0000">
                  <c:v>9.0625</c:v>
                </c:pt>
                <c:pt idx="3967" formatCode="0.0000">
                  <c:v>9.0625</c:v>
                </c:pt>
                <c:pt idx="3968" formatCode="0.0000">
                  <c:v>9.0625</c:v>
                </c:pt>
                <c:pt idx="3969" formatCode="0.0000">
                  <c:v>9.0625</c:v>
                </c:pt>
                <c:pt idx="3970" formatCode="0.0000">
                  <c:v>9.0625</c:v>
                </c:pt>
                <c:pt idx="3971" formatCode="0.0000">
                  <c:v>9.0625</c:v>
                </c:pt>
                <c:pt idx="3972" formatCode="0.0000">
                  <c:v>9.0625</c:v>
                </c:pt>
                <c:pt idx="3973" formatCode="0.0000">
                  <c:v>9.0625</c:v>
                </c:pt>
                <c:pt idx="3974" formatCode="0.0000">
                  <c:v>9.0625</c:v>
                </c:pt>
                <c:pt idx="3975" formatCode="0.0000">
                  <c:v>9.0625</c:v>
                </c:pt>
                <c:pt idx="3976" formatCode="0.0000">
                  <c:v>9.0625</c:v>
                </c:pt>
                <c:pt idx="3977" formatCode="0.0000">
                  <c:v>9.0625</c:v>
                </c:pt>
                <c:pt idx="3978" formatCode="0.0000">
                  <c:v>9.0625</c:v>
                </c:pt>
                <c:pt idx="3979" formatCode="0.0000">
                  <c:v>9.0625</c:v>
                </c:pt>
                <c:pt idx="3980" formatCode="0.0000">
                  <c:v>9.0625</c:v>
                </c:pt>
                <c:pt idx="3981" formatCode="0.0000">
                  <c:v>9.0625</c:v>
                </c:pt>
                <c:pt idx="3982" formatCode="0.0000">
                  <c:v>9.0625</c:v>
                </c:pt>
                <c:pt idx="3983" formatCode="0.0000">
                  <c:v>9.0625</c:v>
                </c:pt>
                <c:pt idx="3984" formatCode="0.0000">
                  <c:v>9.0625</c:v>
                </c:pt>
                <c:pt idx="3985" formatCode="0.0000">
                  <c:v>9.0625</c:v>
                </c:pt>
                <c:pt idx="3986" formatCode="0.0000">
                  <c:v>9.0625</c:v>
                </c:pt>
                <c:pt idx="3987" formatCode="0.0000">
                  <c:v>9.0625</c:v>
                </c:pt>
                <c:pt idx="3988" formatCode="0.0000">
                  <c:v>9.0625</c:v>
                </c:pt>
                <c:pt idx="3989" formatCode="0.0000">
                  <c:v>9.0625</c:v>
                </c:pt>
                <c:pt idx="3990" formatCode="0.0000">
                  <c:v>9.0625</c:v>
                </c:pt>
                <c:pt idx="3991" formatCode="0.0000">
                  <c:v>9.0625</c:v>
                </c:pt>
                <c:pt idx="3992" formatCode="0.0000">
                  <c:v>9.0625</c:v>
                </c:pt>
                <c:pt idx="3993" formatCode="0.0000">
                  <c:v>9.0625</c:v>
                </c:pt>
                <c:pt idx="3994" formatCode="0.0000">
                  <c:v>9.0625</c:v>
                </c:pt>
                <c:pt idx="3995" formatCode="0.0000">
                  <c:v>9.0625</c:v>
                </c:pt>
                <c:pt idx="3996" formatCode="0.0000">
                  <c:v>9.0625</c:v>
                </c:pt>
                <c:pt idx="3997" formatCode="0.0000">
                  <c:v>9.0625</c:v>
                </c:pt>
                <c:pt idx="3998" formatCode="0.0000">
                  <c:v>9.0625</c:v>
                </c:pt>
                <c:pt idx="3999" formatCode="0.0000">
                  <c:v>9.0625</c:v>
                </c:pt>
                <c:pt idx="4000" formatCode="0.0000">
                  <c:v>9.0625</c:v>
                </c:pt>
                <c:pt idx="4001" formatCode="0.0000">
                  <c:v>9.0625</c:v>
                </c:pt>
                <c:pt idx="4002" formatCode="0.0000">
                  <c:v>9.0625</c:v>
                </c:pt>
                <c:pt idx="4003" formatCode="0.0000">
                  <c:v>9.0625</c:v>
                </c:pt>
                <c:pt idx="4004" formatCode="0.0000">
                  <c:v>9.0625</c:v>
                </c:pt>
                <c:pt idx="4005" formatCode="0.0000">
                  <c:v>9.0625</c:v>
                </c:pt>
                <c:pt idx="4006" formatCode="0.0000">
                  <c:v>9.0625</c:v>
                </c:pt>
                <c:pt idx="4007" formatCode="0.0000">
                  <c:v>9.0625</c:v>
                </c:pt>
                <c:pt idx="4008" formatCode="0.0000">
                  <c:v>9.0625</c:v>
                </c:pt>
                <c:pt idx="4009" formatCode="0.0000">
                  <c:v>9.0625</c:v>
                </c:pt>
                <c:pt idx="4010" formatCode="0.0000">
                  <c:v>9.0625</c:v>
                </c:pt>
                <c:pt idx="4011" formatCode="0.0000">
                  <c:v>9.0625</c:v>
                </c:pt>
                <c:pt idx="4012" formatCode="0.0000">
                  <c:v>9.0625</c:v>
                </c:pt>
                <c:pt idx="4013" formatCode="0.0000">
                  <c:v>9.0625</c:v>
                </c:pt>
                <c:pt idx="4014" formatCode="0.0000">
                  <c:v>9.0625</c:v>
                </c:pt>
                <c:pt idx="4015" formatCode="0.0000">
                  <c:v>9.0625</c:v>
                </c:pt>
                <c:pt idx="4016" formatCode="0.0000">
                  <c:v>9.0625</c:v>
                </c:pt>
                <c:pt idx="4017" formatCode="0.0000">
                  <c:v>9.0625</c:v>
                </c:pt>
                <c:pt idx="4018" formatCode="0.0000">
                  <c:v>9.0625</c:v>
                </c:pt>
                <c:pt idx="4019" formatCode="0.0000">
                  <c:v>9.0625</c:v>
                </c:pt>
                <c:pt idx="4020" formatCode="0.0000">
                  <c:v>9.0625</c:v>
                </c:pt>
                <c:pt idx="4021" formatCode="0.0000">
                  <c:v>9.0625</c:v>
                </c:pt>
                <c:pt idx="4022" formatCode="0.0000">
                  <c:v>9.0625</c:v>
                </c:pt>
                <c:pt idx="4023" formatCode="0.0000">
                  <c:v>9.0625</c:v>
                </c:pt>
                <c:pt idx="4024" formatCode="0.0000">
                  <c:v>9.0625</c:v>
                </c:pt>
                <c:pt idx="4025" formatCode="0.0000">
                  <c:v>9.0625</c:v>
                </c:pt>
                <c:pt idx="4026" formatCode="0.0000">
                  <c:v>9.0625</c:v>
                </c:pt>
                <c:pt idx="4027" formatCode="0.0000">
                  <c:v>9.0625</c:v>
                </c:pt>
                <c:pt idx="4028" formatCode="0.0000">
                  <c:v>9.0625</c:v>
                </c:pt>
                <c:pt idx="4029" formatCode="0.0000">
                  <c:v>9.0625</c:v>
                </c:pt>
                <c:pt idx="4030" formatCode="0.0000">
                  <c:v>9.0625</c:v>
                </c:pt>
                <c:pt idx="4031" formatCode="0.0000">
                  <c:v>9.0625</c:v>
                </c:pt>
                <c:pt idx="4032" formatCode="0.0000">
                  <c:v>9.0625</c:v>
                </c:pt>
                <c:pt idx="4033" formatCode="0.0000">
                  <c:v>9.0625</c:v>
                </c:pt>
                <c:pt idx="4034" formatCode="0.0000">
                  <c:v>9.0625</c:v>
                </c:pt>
                <c:pt idx="4035" formatCode="0.0000">
                  <c:v>9.0625</c:v>
                </c:pt>
                <c:pt idx="4036" formatCode="0.0000">
                  <c:v>9.0625</c:v>
                </c:pt>
                <c:pt idx="4037" formatCode="0.0000">
                  <c:v>9.0625</c:v>
                </c:pt>
                <c:pt idx="4038" formatCode="0.0000">
                  <c:v>9.0625</c:v>
                </c:pt>
                <c:pt idx="4039" formatCode="0.0000">
                  <c:v>9.0625</c:v>
                </c:pt>
                <c:pt idx="4040" formatCode="0.0000">
                  <c:v>9.0625</c:v>
                </c:pt>
                <c:pt idx="4041" formatCode="0.0000">
                  <c:v>9.0625</c:v>
                </c:pt>
                <c:pt idx="4042" formatCode="0.0000">
                  <c:v>9.0625</c:v>
                </c:pt>
                <c:pt idx="4043" formatCode="0.0000">
                  <c:v>9.0625</c:v>
                </c:pt>
                <c:pt idx="4044" formatCode="0.0000">
                  <c:v>9.0625</c:v>
                </c:pt>
                <c:pt idx="4045" formatCode="0.0000">
                  <c:v>9.0625</c:v>
                </c:pt>
                <c:pt idx="4046" formatCode="0.0000">
                  <c:v>9.0625</c:v>
                </c:pt>
                <c:pt idx="4047" formatCode="0.0000">
                  <c:v>9.0625</c:v>
                </c:pt>
                <c:pt idx="4048" formatCode="0.0000">
                  <c:v>9.0625</c:v>
                </c:pt>
                <c:pt idx="4049" formatCode="0.0000">
                  <c:v>9.0625</c:v>
                </c:pt>
                <c:pt idx="4050" formatCode="0.0000">
                  <c:v>9.0625</c:v>
                </c:pt>
                <c:pt idx="4051" formatCode="0.0000">
                  <c:v>9.0625</c:v>
                </c:pt>
                <c:pt idx="4052" formatCode="0.0000">
                  <c:v>9.0625</c:v>
                </c:pt>
                <c:pt idx="4053" formatCode="0.0000">
                  <c:v>9.0625</c:v>
                </c:pt>
                <c:pt idx="4054" formatCode="0.0000">
                  <c:v>9.0625</c:v>
                </c:pt>
                <c:pt idx="4055" formatCode="0.0000">
                  <c:v>9.0625</c:v>
                </c:pt>
                <c:pt idx="4056" formatCode="0.0000">
                  <c:v>9.0625</c:v>
                </c:pt>
                <c:pt idx="4057" formatCode="0.0000">
                  <c:v>9.0625</c:v>
                </c:pt>
                <c:pt idx="4058" formatCode="0.0000">
                  <c:v>9.0625</c:v>
                </c:pt>
                <c:pt idx="4059" formatCode="0.0000">
                  <c:v>9.0625</c:v>
                </c:pt>
                <c:pt idx="4060" formatCode="0.0000">
                  <c:v>9.0625</c:v>
                </c:pt>
                <c:pt idx="4061" formatCode="0.0000">
                  <c:v>9.0625</c:v>
                </c:pt>
                <c:pt idx="4062" formatCode="0.0000">
                  <c:v>9.0625</c:v>
                </c:pt>
                <c:pt idx="4063" formatCode="0.0000">
                  <c:v>9.0625</c:v>
                </c:pt>
                <c:pt idx="4064" formatCode="0.0000">
                  <c:v>9.0625</c:v>
                </c:pt>
                <c:pt idx="4065" formatCode="0.0000">
                  <c:v>9.0625</c:v>
                </c:pt>
                <c:pt idx="4066" formatCode="0.0000">
                  <c:v>9.0625</c:v>
                </c:pt>
                <c:pt idx="4067" formatCode="0.0000">
                  <c:v>9.0625</c:v>
                </c:pt>
                <c:pt idx="4068" formatCode="0.0000">
                  <c:v>9.0625</c:v>
                </c:pt>
                <c:pt idx="4069" formatCode="0.0000">
                  <c:v>9.0625</c:v>
                </c:pt>
                <c:pt idx="4070" formatCode="0.0000">
                  <c:v>9.0625</c:v>
                </c:pt>
                <c:pt idx="4071" formatCode="0.0000">
                  <c:v>9.0625</c:v>
                </c:pt>
                <c:pt idx="4072" formatCode="0.0000">
                  <c:v>9.0625</c:v>
                </c:pt>
                <c:pt idx="4073" formatCode="0.0000">
                  <c:v>9.0625</c:v>
                </c:pt>
                <c:pt idx="4074" formatCode="0.0000">
                  <c:v>9.0625</c:v>
                </c:pt>
                <c:pt idx="4075" formatCode="0.0000">
                  <c:v>9.0625</c:v>
                </c:pt>
                <c:pt idx="4076" formatCode="0.0000">
                  <c:v>9.0625</c:v>
                </c:pt>
                <c:pt idx="4077" formatCode="0.0000">
                  <c:v>9.0625</c:v>
                </c:pt>
                <c:pt idx="4078" formatCode="0.0000">
                  <c:v>9.0625</c:v>
                </c:pt>
                <c:pt idx="4079" formatCode="0.0000">
                  <c:v>9.0625</c:v>
                </c:pt>
                <c:pt idx="4080" formatCode="0.0000">
                  <c:v>9.0625</c:v>
                </c:pt>
                <c:pt idx="4081" formatCode="0.0000">
                  <c:v>9.0625</c:v>
                </c:pt>
                <c:pt idx="4082" formatCode="0.0000">
                  <c:v>9.0625</c:v>
                </c:pt>
                <c:pt idx="4083" formatCode="0.0000">
                  <c:v>8.8125</c:v>
                </c:pt>
                <c:pt idx="4084" formatCode="0.0000">
                  <c:v>8.8125</c:v>
                </c:pt>
                <c:pt idx="4085" formatCode="0.0000">
                  <c:v>8.8125</c:v>
                </c:pt>
                <c:pt idx="4086" formatCode="0.0000">
                  <c:v>8.8125</c:v>
                </c:pt>
                <c:pt idx="4087" formatCode="0.0000">
                  <c:v>8.8125</c:v>
                </c:pt>
                <c:pt idx="4088" formatCode="0.0000">
                  <c:v>8.8125</c:v>
                </c:pt>
                <c:pt idx="4089" formatCode="0.0000">
                  <c:v>8.8125</c:v>
                </c:pt>
                <c:pt idx="4090" formatCode="0.0000">
                  <c:v>8.5625</c:v>
                </c:pt>
                <c:pt idx="4091" formatCode="0.0000">
                  <c:v>8.5625</c:v>
                </c:pt>
                <c:pt idx="4092" formatCode="0.0000">
                  <c:v>8.5625</c:v>
                </c:pt>
                <c:pt idx="4093" formatCode="0.0000">
                  <c:v>8.5625</c:v>
                </c:pt>
                <c:pt idx="4094" formatCode="0.0000">
                  <c:v>8.5625</c:v>
                </c:pt>
                <c:pt idx="4095" formatCode="0.0000">
                  <c:v>8.5625</c:v>
                </c:pt>
                <c:pt idx="4096" formatCode="0.0000">
                  <c:v>8.5625</c:v>
                </c:pt>
                <c:pt idx="4097" formatCode="0.0000">
                  <c:v>8.0525000000000002</c:v>
                </c:pt>
                <c:pt idx="4098" formatCode="0.0000">
                  <c:v>8.5625</c:v>
                </c:pt>
                <c:pt idx="4099" formatCode="0.0000">
                  <c:v>8.5625</c:v>
                </c:pt>
                <c:pt idx="4100" formatCode="0.0000">
                  <c:v>8.5625</c:v>
                </c:pt>
                <c:pt idx="4101" formatCode="0.0000">
                  <c:v>8.5625</c:v>
                </c:pt>
                <c:pt idx="4102" formatCode="0.0000">
                  <c:v>8.5625</c:v>
                </c:pt>
                <c:pt idx="4103" formatCode="0.0000">
                  <c:v>8.5625</c:v>
                </c:pt>
                <c:pt idx="4104" formatCode="0.0000">
                  <c:v>8.5625</c:v>
                </c:pt>
                <c:pt idx="4105" formatCode="0.0000">
                  <c:v>8.5625</c:v>
                </c:pt>
                <c:pt idx="4106" formatCode="0.0000">
                  <c:v>8.5625</c:v>
                </c:pt>
                <c:pt idx="4107" formatCode="0.0000">
                  <c:v>8.5625</c:v>
                </c:pt>
                <c:pt idx="4108" formatCode="0.0000">
                  <c:v>8.5625</c:v>
                </c:pt>
                <c:pt idx="4109" formatCode="0.0000">
                  <c:v>8.5625</c:v>
                </c:pt>
                <c:pt idx="4110" formatCode="0.0000">
                  <c:v>8.5625</c:v>
                </c:pt>
                <c:pt idx="4111" formatCode="0.0000">
                  <c:v>8.5625</c:v>
                </c:pt>
                <c:pt idx="4112" formatCode="0.0000">
                  <c:v>8.5625</c:v>
                </c:pt>
                <c:pt idx="4113" formatCode="0.0000">
                  <c:v>8.5625</c:v>
                </c:pt>
                <c:pt idx="4114" formatCode="0.0000">
                  <c:v>8.5625</c:v>
                </c:pt>
                <c:pt idx="4115" formatCode="0.0000">
                  <c:v>8.5625</c:v>
                </c:pt>
                <c:pt idx="4116" formatCode="0.0000">
                  <c:v>8.5625</c:v>
                </c:pt>
                <c:pt idx="4117" formatCode="0.0000">
                  <c:v>8.5625</c:v>
                </c:pt>
                <c:pt idx="4118" formatCode="0.0000">
                  <c:v>8.5625</c:v>
                </c:pt>
                <c:pt idx="4119" formatCode="0.0000">
                  <c:v>8.5625</c:v>
                </c:pt>
                <c:pt idx="4120" formatCode="0.0000">
                  <c:v>8.5625</c:v>
                </c:pt>
                <c:pt idx="4121" formatCode="0.0000">
                  <c:v>8.5625</c:v>
                </c:pt>
                <c:pt idx="4122" formatCode="0.0000">
                  <c:v>8.5625</c:v>
                </c:pt>
                <c:pt idx="4123" formatCode="0.0000">
                  <c:v>8.5625</c:v>
                </c:pt>
                <c:pt idx="4124" formatCode="0.0000">
                  <c:v>8.5625</c:v>
                </c:pt>
                <c:pt idx="4125" formatCode="0.0000">
                  <c:v>8.5625</c:v>
                </c:pt>
                <c:pt idx="4126" formatCode="0.0000">
                  <c:v>8.5625</c:v>
                </c:pt>
                <c:pt idx="4127" formatCode="0.0000">
                  <c:v>8.5625</c:v>
                </c:pt>
                <c:pt idx="4128" formatCode="0.0000">
                  <c:v>8.5625</c:v>
                </c:pt>
                <c:pt idx="4129" formatCode="0.0000">
                  <c:v>8.5625</c:v>
                </c:pt>
                <c:pt idx="4130" formatCode="0.0000">
                  <c:v>8.5625</c:v>
                </c:pt>
                <c:pt idx="4131" formatCode="0.0000">
                  <c:v>8.5625</c:v>
                </c:pt>
                <c:pt idx="4132" formatCode="0.0000">
                  <c:v>8.5625</c:v>
                </c:pt>
                <c:pt idx="4133" formatCode="0.0000">
                  <c:v>8.5625</c:v>
                </c:pt>
                <c:pt idx="4134" formatCode="0.0000">
                  <c:v>8.5625</c:v>
                </c:pt>
                <c:pt idx="4135" formatCode="0.0000">
                  <c:v>8.5625</c:v>
                </c:pt>
                <c:pt idx="4136" formatCode="0.0000">
                  <c:v>8.5625</c:v>
                </c:pt>
                <c:pt idx="4137" formatCode="0.0000">
                  <c:v>8.5625</c:v>
                </c:pt>
                <c:pt idx="4138" formatCode="0.0000">
                  <c:v>8.5625</c:v>
                </c:pt>
                <c:pt idx="4139" formatCode="0.0000">
                  <c:v>8.5625</c:v>
                </c:pt>
                <c:pt idx="4140" formatCode="0.0000">
                  <c:v>8.5625</c:v>
                </c:pt>
                <c:pt idx="4141" formatCode="0.0000">
                  <c:v>8.5625</c:v>
                </c:pt>
                <c:pt idx="4142" formatCode="0.0000">
                  <c:v>8.5625</c:v>
                </c:pt>
                <c:pt idx="4143" formatCode="0.0000">
                  <c:v>8.5625</c:v>
                </c:pt>
                <c:pt idx="4144" formatCode="0.0000">
                  <c:v>8.5625</c:v>
                </c:pt>
                <c:pt idx="4145" formatCode="0.0000">
                  <c:v>8.5625</c:v>
                </c:pt>
                <c:pt idx="4146" formatCode="0.0000">
                  <c:v>8.5625</c:v>
                </c:pt>
                <c:pt idx="4147" formatCode="0.0000">
                  <c:v>9.0625</c:v>
                </c:pt>
                <c:pt idx="4148" formatCode="0.0000">
                  <c:v>9.0625</c:v>
                </c:pt>
                <c:pt idx="4149" formatCode="0.0000">
                  <c:v>9.0625</c:v>
                </c:pt>
                <c:pt idx="4150" formatCode="0.0000">
                  <c:v>9.0625</c:v>
                </c:pt>
                <c:pt idx="4151" formatCode="0.0000">
                  <c:v>9.0625</c:v>
                </c:pt>
                <c:pt idx="4152" formatCode="0.0000">
                  <c:v>9.0625</c:v>
                </c:pt>
                <c:pt idx="4153" formatCode="0.0000">
                  <c:v>9.0625</c:v>
                </c:pt>
                <c:pt idx="4154" formatCode="0.0000">
                  <c:v>9.0625</c:v>
                </c:pt>
                <c:pt idx="4155" formatCode="0.0000">
                  <c:v>9.0625</c:v>
                </c:pt>
                <c:pt idx="4156" formatCode="0.0000">
                  <c:v>9.0625</c:v>
                </c:pt>
                <c:pt idx="4157" formatCode="0.0000">
                  <c:v>9.0625</c:v>
                </c:pt>
                <c:pt idx="4158" formatCode="0.0000">
                  <c:v>9.0625</c:v>
                </c:pt>
                <c:pt idx="4159" formatCode="0.0000">
                  <c:v>9.0625</c:v>
                </c:pt>
                <c:pt idx="4160" formatCode="0.0000">
                  <c:v>9.0625</c:v>
                </c:pt>
                <c:pt idx="4161" formatCode="0.0000">
                  <c:v>9.0625</c:v>
                </c:pt>
                <c:pt idx="4162" formatCode="0.0000">
                  <c:v>9.0625</c:v>
                </c:pt>
                <c:pt idx="4163" formatCode="0.0000">
                  <c:v>9.0625</c:v>
                </c:pt>
                <c:pt idx="4164" formatCode="0.0000">
                  <c:v>9.0625</c:v>
                </c:pt>
                <c:pt idx="4165" formatCode="0.0000">
                  <c:v>9.0625</c:v>
                </c:pt>
                <c:pt idx="4166" formatCode="0.0000">
                  <c:v>9.0625</c:v>
                </c:pt>
                <c:pt idx="4167" formatCode="0.0000">
                  <c:v>9.0625</c:v>
                </c:pt>
                <c:pt idx="4168" formatCode="0.0000">
                  <c:v>9.0625</c:v>
                </c:pt>
                <c:pt idx="4169" formatCode="0.0000">
                  <c:v>9.0625</c:v>
                </c:pt>
                <c:pt idx="4170" formatCode="0.0000">
                  <c:v>9.0625</c:v>
                </c:pt>
                <c:pt idx="4171" formatCode="0.0000">
                  <c:v>9.0625</c:v>
                </c:pt>
                <c:pt idx="4172" formatCode="0.0000">
                  <c:v>9.0625</c:v>
                </c:pt>
                <c:pt idx="4173" formatCode="0.0000">
                  <c:v>9.0625</c:v>
                </c:pt>
                <c:pt idx="4174" formatCode="0.0000">
                  <c:v>9.0625</c:v>
                </c:pt>
                <c:pt idx="4175" formatCode="0.0000">
                  <c:v>9.0625</c:v>
                </c:pt>
                <c:pt idx="4176" formatCode="0.0000">
                  <c:v>9.0625</c:v>
                </c:pt>
                <c:pt idx="4177" formatCode="0.0000">
                  <c:v>9.0625</c:v>
                </c:pt>
                <c:pt idx="4178" formatCode="0.0000">
                  <c:v>9.0625</c:v>
                </c:pt>
                <c:pt idx="4179" formatCode="0.0000">
                  <c:v>9.0625</c:v>
                </c:pt>
                <c:pt idx="4180" formatCode="0.0000">
                  <c:v>9.0625</c:v>
                </c:pt>
                <c:pt idx="4181" formatCode="0.0000">
                  <c:v>9.0625</c:v>
                </c:pt>
                <c:pt idx="4182" formatCode="0.0000">
                  <c:v>9.0625</c:v>
                </c:pt>
                <c:pt idx="4183" formatCode="0.0000">
                  <c:v>9.0625</c:v>
                </c:pt>
                <c:pt idx="4184" formatCode="0.0000">
                  <c:v>9.0625</c:v>
                </c:pt>
                <c:pt idx="4185" formatCode="0.0000">
                  <c:v>9.0625</c:v>
                </c:pt>
                <c:pt idx="4186" formatCode="0.0000">
                  <c:v>9.0625</c:v>
                </c:pt>
                <c:pt idx="4187" formatCode="0.0000">
                  <c:v>9.0625</c:v>
                </c:pt>
                <c:pt idx="4188" formatCode="0.0000">
                  <c:v>9.0625</c:v>
                </c:pt>
                <c:pt idx="4189" formatCode="0.0000">
                  <c:v>9.0625</c:v>
                </c:pt>
                <c:pt idx="4190" formatCode="0.0000">
                  <c:v>9.0625</c:v>
                </c:pt>
                <c:pt idx="4191" formatCode="0.0000">
                  <c:v>9.0625</c:v>
                </c:pt>
                <c:pt idx="4192" formatCode="0.0000">
                  <c:v>9.0625</c:v>
                </c:pt>
                <c:pt idx="4193" formatCode="0.0000">
                  <c:v>9.0625</c:v>
                </c:pt>
                <c:pt idx="4194" formatCode="0.0000">
                  <c:v>9.0625</c:v>
                </c:pt>
                <c:pt idx="4195" formatCode="0.0000">
                  <c:v>9.0625</c:v>
                </c:pt>
                <c:pt idx="4196" formatCode="0.0000">
                  <c:v>9.0625</c:v>
                </c:pt>
                <c:pt idx="4197" formatCode="0.0000">
                  <c:v>8.875</c:v>
                </c:pt>
                <c:pt idx="4198" formatCode="0.0000">
                  <c:v>8.875</c:v>
                </c:pt>
                <c:pt idx="4199" formatCode="0.0000">
                  <c:v>8.875</c:v>
                </c:pt>
                <c:pt idx="4200" formatCode="0.0000">
                  <c:v>8.875</c:v>
                </c:pt>
                <c:pt idx="4201" formatCode="0.0000">
                  <c:v>8.875</c:v>
                </c:pt>
                <c:pt idx="4202" formatCode="0.0000">
                  <c:v>8.875</c:v>
                </c:pt>
                <c:pt idx="4203" formatCode="0.0000">
                  <c:v>8.875</c:v>
                </c:pt>
                <c:pt idx="4204" formatCode="0.0000">
                  <c:v>10</c:v>
                </c:pt>
                <c:pt idx="4205" formatCode="0.0000">
                  <c:v>10</c:v>
                </c:pt>
                <c:pt idx="4206" formatCode="0.0000">
                  <c:v>10</c:v>
                </c:pt>
                <c:pt idx="4207" formatCode="0.0000">
                  <c:v>10</c:v>
                </c:pt>
                <c:pt idx="4208" formatCode="0.0000">
                  <c:v>10</c:v>
                </c:pt>
                <c:pt idx="4209" formatCode="0.0000">
                  <c:v>12</c:v>
                </c:pt>
                <c:pt idx="4210" formatCode="0.0000">
                  <c:v>12</c:v>
                </c:pt>
                <c:pt idx="4211" formatCode="0.0000">
                  <c:v>12</c:v>
                </c:pt>
                <c:pt idx="4212" formatCode="0.0000">
                  <c:v>12</c:v>
                </c:pt>
                <c:pt idx="4213" formatCode="0.0000">
                  <c:v>12</c:v>
                </c:pt>
                <c:pt idx="4214" formatCode="0.0000">
                  <c:v>12</c:v>
                </c:pt>
                <c:pt idx="4215" formatCode="0.0000">
                  <c:v>12</c:v>
                </c:pt>
                <c:pt idx="4216" formatCode="0.0000">
                  <c:v>12</c:v>
                </c:pt>
                <c:pt idx="4217" formatCode="0.0000">
                  <c:v>12</c:v>
                </c:pt>
                <c:pt idx="4218" formatCode="0.0000">
                  <c:v>12</c:v>
                </c:pt>
                <c:pt idx="4219" formatCode="0.0000">
                  <c:v>12</c:v>
                </c:pt>
                <c:pt idx="4220" formatCode="0.0000">
                  <c:v>12</c:v>
                </c:pt>
                <c:pt idx="4221" formatCode="0.0000">
                  <c:v>12</c:v>
                </c:pt>
                <c:pt idx="4222" formatCode="0.0000">
                  <c:v>12</c:v>
                </c:pt>
                <c:pt idx="4223" formatCode="0.0000">
                  <c:v>12</c:v>
                </c:pt>
                <c:pt idx="4224" formatCode="0.0000">
                  <c:v>12</c:v>
                </c:pt>
                <c:pt idx="4225" formatCode="0.0000">
                  <c:v>12</c:v>
                </c:pt>
                <c:pt idx="4226" formatCode="0.0000">
                  <c:v>12</c:v>
                </c:pt>
                <c:pt idx="4227" formatCode="0.0000">
                  <c:v>12</c:v>
                </c:pt>
                <c:pt idx="4228" formatCode="0.0000">
                  <c:v>12</c:v>
                </c:pt>
                <c:pt idx="4229" formatCode="0.0000">
                  <c:v>12</c:v>
                </c:pt>
                <c:pt idx="4230" formatCode="0.0000">
                  <c:v>12</c:v>
                </c:pt>
                <c:pt idx="4231" formatCode="0.0000">
                  <c:v>12</c:v>
                </c:pt>
                <c:pt idx="4232" formatCode="0.0000">
                  <c:v>12</c:v>
                </c:pt>
                <c:pt idx="4233" formatCode="0.0000">
                  <c:v>12</c:v>
                </c:pt>
                <c:pt idx="4234" formatCode="0.0000">
                  <c:v>12</c:v>
                </c:pt>
                <c:pt idx="4235" formatCode="0.0000">
                  <c:v>12</c:v>
                </c:pt>
                <c:pt idx="4236" formatCode="0.0000">
                  <c:v>12</c:v>
                </c:pt>
                <c:pt idx="4237" formatCode="0.0000">
                  <c:v>11.5</c:v>
                </c:pt>
                <c:pt idx="4238" formatCode="0.0000">
                  <c:v>11</c:v>
                </c:pt>
                <c:pt idx="4239" formatCode="0.0000">
                  <c:v>11</c:v>
                </c:pt>
                <c:pt idx="4240" formatCode="0.0000">
                  <c:v>11</c:v>
                </c:pt>
                <c:pt idx="4241" formatCode="0.0000">
                  <c:v>11</c:v>
                </c:pt>
                <c:pt idx="4242" formatCode="0.0000">
                  <c:v>11</c:v>
                </c:pt>
                <c:pt idx="4243" formatCode="0.0000">
                  <c:v>11</c:v>
                </c:pt>
                <c:pt idx="4244" formatCode="0.0000">
                  <c:v>11</c:v>
                </c:pt>
                <c:pt idx="4245" formatCode="0.0000">
                  <c:v>10.75</c:v>
                </c:pt>
                <c:pt idx="4246" formatCode="0.0000">
                  <c:v>10.5</c:v>
                </c:pt>
                <c:pt idx="4247" formatCode="0.0000">
                  <c:v>10.5</c:v>
                </c:pt>
                <c:pt idx="4248" formatCode="0.0000">
                  <c:v>10.5</c:v>
                </c:pt>
                <c:pt idx="4249" formatCode="0.0000">
                  <c:v>10.5</c:v>
                </c:pt>
                <c:pt idx="4250" formatCode="0.0000">
                  <c:v>10.5</c:v>
                </c:pt>
                <c:pt idx="4251" formatCode="0.0000">
                  <c:v>10.5</c:v>
                </c:pt>
                <c:pt idx="4252" formatCode="0.0000">
                  <c:v>10.5</c:v>
                </c:pt>
                <c:pt idx="4253" formatCode="0.0000">
                  <c:v>10.5</c:v>
                </c:pt>
                <c:pt idx="4254" formatCode="0.0000">
                  <c:v>10.5</c:v>
                </c:pt>
                <c:pt idx="4255" formatCode="0.0000">
                  <c:v>10.5</c:v>
                </c:pt>
                <c:pt idx="4256" formatCode="0.0000">
                  <c:v>10.5</c:v>
                </c:pt>
                <c:pt idx="4257" formatCode="0.0000">
                  <c:v>10.5</c:v>
                </c:pt>
                <c:pt idx="4258" formatCode="0.0000">
                  <c:v>10.5</c:v>
                </c:pt>
                <c:pt idx="4259" formatCode="0.0000">
                  <c:v>10.5</c:v>
                </c:pt>
                <c:pt idx="4260" formatCode="0.0000">
                  <c:v>10.5</c:v>
                </c:pt>
                <c:pt idx="4261" formatCode="0.0000">
                  <c:v>10.5</c:v>
                </c:pt>
                <c:pt idx="4262" formatCode="0.0000">
                  <c:v>10.5</c:v>
                </c:pt>
                <c:pt idx="4263" formatCode="0.0000">
                  <c:v>10.5</c:v>
                </c:pt>
                <c:pt idx="4264" formatCode="0.0000">
                  <c:v>10.5</c:v>
                </c:pt>
                <c:pt idx="4265" formatCode="0.0000">
                  <c:v>10.5</c:v>
                </c:pt>
                <c:pt idx="4266" formatCode="0.0000">
                  <c:v>10.5</c:v>
                </c:pt>
                <c:pt idx="4267" formatCode="0.0000">
                  <c:v>10.5</c:v>
                </c:pt>
                <c:pt idx="4268" formatCode="0.0000">
                  <c:v>10.5</c:v>
                </c:pt>
                <c:pt idx="4269" formatCode="0.0000">
                  <c:v>10.5</c:v>
                </c:pt>
                <c:pt idx="4270" formatCode="0.0000">
                  <c:v>10.5</c:v>
                </c:pt>
                <c:pt idx="4271" formatCode="0.0000">
                  <c:v>10.5</c:v>
                </c:pt>
                <c:pt idx="4272" formatCode="0.0000">
                  <c:v>10.5</c:v>
                </c:pt>
                <c:pt idx="4273" formatCode="0.0000">
                  <c:v>10.5</c:v>
                </c:pt>
                <c:pt idx="4274" formatCode="0.0000">
                  <c:v>10.5</c:v>
                </c:pt>
                <c:pt idx="4275" formatCode="0.0000">
                  <c:v>10.5</c:v>
                </c:pt>
                <c:pt idx="4276" formatCode="0.0000">
                  <c:v>10.5</c:v>
                </c:pt>
                <c:pt idx="4277" formatCode="0.0000">
                  <c:v>10.5</c:v>
                </c:pt>
                <c:pt idx="4278" formatCode="0.0000">
                  <c:v>10.5</c:v>
                </c:pt>
                <c:pt idx="4279" formatCode="0.0000">
                  <c:v>10.5</c:v>
                </c:pt>
                <c:pt idx="4280" formatCode="0.0000">
                  <c:v>10.5</c:v>
                </c:pt>
                <c:pt idx="4281" formatCode="0.0000">
                  <c:v>10.5</c:v>
                </c:pt>
                <c:pt idx="4282" formatCode="0.0000">
                  <c:v>10.5</c:v>
                </c:pt>
                <c:pt idx="4283" formatCode="0.0000">
                  <c:v>10.5</c:v>
                </c:pt>
                <c:pt idx="4284" formatCode="0.0000">
                  <c:v>10.5</c:v>
                </c:pt>
                <c:pt idx="4285" formatCode="0.0000">
                  <c:v>10.5</c:v>
                </c:pt>
                <c:pt idx="4286" formatCode="0.0000">
                  <c:v>10.5</c:v>
                </c:pt>
                <c:pt idx="4287" formatCode="0.0000">
                  <c:v>10.5</c:v>
                </c:pt>
                <c:pt idx="4288" formatCode="0.0000">
                  <c:v>10.5</c:v>
                </c:pt>
                <c:pt idx="4289" formatCode="0.0000">
                  <c:v>10.5</c:v>
                </c:pt>
                <c:pt idx="4290" formatCode="0.0000">
                  <c:v>10.5</c:v>
                </c:pt>
                <c:pt idx="4291" formatCode="0.0000">
                  <c:v>10.5</c:v>
                </c:pt>
                <c:pt idx="4292" formatCode="0.0000">
                  <c:v>10.5</c:v>
                </c:pt>
                <c:pt idx="4293" formatCode="0.0000">
                  <c:v>10.5</c:v>
                </c:pt>
                <c:pt idx="4294" formatCode="0.0000">
                  <c:v>10.5</c:v>
                </c:pt>
                <c:pt idx="4295" formatCode="0.0000">
                  <c:v>10.5</c:v>
                </c:pt>
                <c:pt idx="4296" formatCode="0.0000">
                  <c:v>10.5</c:v>
                </c:pt>
                <c:pt idx="4297" formatCode="0.0000">
                  <c:v>10.5</c:v>
                </c:pt>
                <c:pt idx="4298" formatCode="0.0000">
                  <c:v>10.5</c:v>
                </c:pt>
                <c:pt idx="4299" formatCode="0.0000">
                  <c:v>10.5</c:v>
                </c:pt>
                <c:pt idx="4300" formatCode="0.0000">
                  <c:v>10.5</c:v>
                </c:pt>
                <c:pt idx="4301" formatCode="0.0000">
                  <c:v>10.5</c:v>
                </c:pt>
                <c:pt idx="4302" formatCode="0.0000">
                  <c:v>10.5</c:v>
                </c:pt>
                <c:pt idx="4303" formatCode="0.0000">
                  <c:v>10.5</c:v>
                </c:pt>
                <c:pt idx="4304" formatCode="0.0000">
                  <c:v>10.5</c:v>
                </c:pt>
                <c:pt idx="4305" formatCode="0.0000">
                  <c:v>10.5</c:v>
                </c:pt>
                <c:pt idx="4306" formatCode="0.0000">
                  <c:v>10.5</c:v>
                </c:pt>
                <c:pt idx="4307" formatCode="0.0000">
                  <c:v>10.5</c:v>
                </c:pt>
                <c:pt idx="4308" formatCode="0.0000">
                  <c:v>10.5</c:v>
                </c:pt>
                <c:pt idx="4309" formatCode="0.0000">
                  <c:v>10.5</c:v>
                </c:pt>
                <c:pt idx="4310" formatCode="0.0000">
                  <c:v>10.5</c:v>
                </c:pt>
                <c:pt idx="4311" formatCode="0.0000">
                  <c:v>10.5</c:v>
                </c:pt>
                <c:pt idx="4312" formatCode="0.0000">
                  <c:v>10.5</c:v>
                </c:pt>
                <c:pt idx="4313" formatCode="0.0000">
                  <c:v>10.5</c:v>
                </c:pt>
                <c:pt idx="4314" formatCode="0.0000">
                  <c:v>10.5</c:v>
                </c:pt>
                <c:pt idx="4315" formatCode="0.0000">
                  <c:v>10.5</c:v>
                </c:pt>
                <c:pt idx="4316" formatCode="0.0000">
                  <c:v>10.5</c:v>
                </c:pt>
                <c:pt idx="4317" formatCode="0.0000">
                  <c:v>10.5</c:v>
                </c:pt>
                <c:pt idx="4318" formatCode="0.0000">
                  <c:v>10.5</c:v>
                </c:pt>
                <c:pt idx="4319" formatCode="0.0000">
                  <c:v>10.5</c:v>
                </c:pt>
                <c:pt idx="4320" formatCode="0.0000">
                  <c:v>10.5</c:v>
                </c:pt>
                <c:pt idx="4321" formatCode="0.0000">
                  <c:v>10.5</c:v>
                </c:pt>
                <c:pt idx="4322" formatCode="0.0000">
                  <c:v>10.5</c:v>
                </c:pt>
                <c:pt idx="4323" formatCode="0.0000">
                  <c:v>10.5</c:v>
                </c:pt>
                <c:pt idx="4324" formatCode="0.0000">
                  <c:v>10.5</c:v>
                </c:pt>
                <c:pt idx="4325" formatCode="0.0000">
                  <c:v>10.5</c:v>
                </c:pt>
                <c:pt idx="4326" formatCode="0.0000">
                  <c:v>10</c:v>
                </c:pt>
                <c:pt idx="4327" formatCode="0.0000">
                  <c:v>10</c:v>
                </c:pt>
                <c:pt idx="4328" formatCode="0.0000">
                  <c:v>10</c:v>
                </c:pt>
                <c:pt idx="4329" formatCode="0.0000">
                  <c:v>10</c:v>
                </c:pt>
                <c:pt idx="4330" formatCode="0.0000">
                  <c:v>10</c:v>
                </c:pt>
                <c:pt idx="4331" formatCode="0.0000">
                  <c:v>10</c:v>
                </c:pt>
                <c:pt idx="4332" formatCode="0.0000">
                  <c:v>10</c:v>
                </c:pt>
                <c:pt idx="4333" formatCode="0.0000">
                  <c:v>10</c:v>
                </c:pt>
                <c:pt idx="4334" formatCode="0.0000">
                  <c:v>10</c:v>
                </c:pt>
                <c:pt idx="4335" formatCode="0.0000">
                  <c:v>10</c:v>
                </c:pt>
                <c:pt idx="4336" formatCode="0.0000">
                  <c:v>10</c:v>
                </c:pt>
                <c:pt idx="4337" formatCode="0.0000">
                  <c:v>10</c:v>
                </c:pt>
                <c:pt idx="4338" formatCode="0.0000">
                  <c:v>10</c:v>
                </c:pt>
                <c:pt idx="4339" formatCode="0.0000">
                  <c:v>10</c:v>
                </c:pt>
                <c:pt idx="4340" formatCode="0.0000">
                  <c:v>9.75</c:v>
                </c:pt>
                <c:pt idx="4341" formatCode="0.0000">
                  <c:v>9.75</c:v>
                </c:pt>
                <c:pt idx="4342" formatCode="0.0000">
                  <c:v>9.75</c:v>
                </c:pt>
                <c:pt idx="4343" formatCode="0.0000">
                  <c:v>9.75</c:v>
                </c:pt>
                <c:pt idx="4344" formatCode="0.0000">
                  <c:v>9.5</c:v>
                </c:pt>
                <c:pt idx="4345" formatCode="0.0000">
                  <c:v>9.5</c:v>
                </c:pt>
                <c:pt idx="4346" formatCode="0.0000">
                  <c:v>9.5</c:v>
                </c:pt>
                <c:pt idx="4347" formatCode="0.0000">
                  <c:v>9.5</c:v>
                </c:pt>
                <c:pt idx="4348" formatCode="0.0000">
                  <c:v>9.5</c:v>
                </c:pt>
                <c:pt idx="4349" formatCode="0.0000">
                  <c:v>9.5</c:v>
                </c:pt>
                <c:pt idx="4350" formatCode="0.0000">
                  <c:v>9.5</c:v>
                </c:pt>
                <c:pt idx="4351" formatCode="0.0000">
                  <c:v>9.5</c:v>
                </c:pt>
                <c:pt idx="4352" formatCode="0.0000">
                  <c:v>9.5</c:v>
                </c:pt>
                <c:pt idx="4353" formatCode="0.0000">
                  <c:v>9.5</c:v>
                </c:pt>
                <c:pt idx="4354" formatCode="0.0000">
                  <c:v>9.5</c:v>
                </c:pt>
                <c:pt idx="4355" formatCode="0.0000">
                  <c:v>9.5</c:v>
                </c:pt>
                <c:pt idx="4356" formatCode="0.0000">
                  <c:v>9.5</c:v>
                </c:pt>
                <c:pt idx="4357" formatCode="0.0000">
                  <c:v>9.5</c:v>
                </c:pt>
                <c:pt idx="4358" formatCode="0.0000">
                  <c:v>9.5</c:v>
                </c:pt>
                <c:pt idx="4359" formatCode="0.0000">
                  <c:v>9.5</c:v>
                </c:pt>
                <c:pt idx="4360" formatCode="0.0000">
                  <c:v>9.5</c:v>
                </c:pt>
                <c:pt idx="4361" formatCode="0.0000">
                  <c:v>9.5</c:v>
                </c:pt>
                <c:pt idx="4362" formatCode="0.0000">
                  <c:v>9.5</c:v>
                </c:pt>
                <c:pt idx="4363" formatCode="0.0000">
                  <c:v>9.5</c:v>
                </c:pt>
                <c:pt idx="4364" formatCode="0.0000">
                  <c:v>9.5</c:v>
                </c:pt>
                <c:pt idx="4365" formatCode="0.0000">
                  <c:v>9.5</c:v>
                </c:pt>
                <c:pt idx="4366" formatCode="0.0000">
                  <c:v>9.5</c:v>
                </c:pt>
                <c:pt idx="4367" formatCode="0.0000">
                  <c:v>9.5</c:v>
                </c:pt>
                <c:pt idx="4368" formatCode="0.0000">
                  <c:v>9.5</c:v>
                </c:pt>
                <c:pt idx="4369" formatCode="0.0000">
                  <c:v>9.5</c:v>
                </c:pt>
                <c:pt idx="4370" formatCode="0.0000">
                  <c:v>9.5</c:v>
                </c:pt>
                <c:pt idx="4371" formatCode="0.0000">
                  <c:v>9.5</c:v>
                </c:pt>
                <c:pt idx="4372" formatCode="0.0000">
                  <c:v>9.5</c:v>
                </c:pt>
                <c:pt idx="4373" formatCode="0.0000">
                  <c:v>9.5</c:v>
                </c:pt>
                <c:pt idx="4374" formatCode="0.0000">
                  <c:v>9.5</c:v>
                </c:pt>
                <c:pt idx="4375" formatCode="0.0000">
                  <c:v>9.5</c:v>
                </c:pt>
                <c:pt idx="4376" formatCode="0.0000">
                  <c:v>9.5</c:v>
                </c:pt>
                <c:pt idx="4377" formatCode="0.0000">
                  <c:v>9.5</c:v>
                </c:pt>
                <c:pt idx="4378" formatCode="0.0000">
                  <c:v>9.5</c:v>
                </c:pt>
                <c:pt idx="4379" formatCode="0.0000">
                  <c:v>9.5</c:v>
                </c:pt>
                <c:pt idx="4380" formatCode="0.0000">
                  <c:v>9.5</c:v>
                </c:pt>
                <c:pt idx="4381" formatCode="0.0000">
                  <c:v>9.5</c:v>
                </c:pt>
                <c:pt idx="4382" formatCode="0.0000">
                  <c:v>9.5</c:v>
                </c:pt>
                <c:pt idx="4383" formatCode="0.0000">
                  <c:v>9.5</c:v>
                </c:pt>
                <c:pt idx="4384" formatCode="0.0000">
                  <c:v>9.5</c:v>
                </c:pt>
                <c:pt idx="4385" formatCode="0.0000">
                  <c:v>9.5</c:v>
                </c:pt>
                <c:pt idx="4386" formatCode="0.0000">
                  <c:v>9.5</c:v>
                </c:pt>
                <c:pt idx="4387" formatCode="0.0000">
                  <c:v>9.5</c:v>
                </c:pt>
                <c:pt idx="4388" formatCode="0.0000">
                  <c:v>9.5</c:v>
                </c:pt>
                <c:pt idx="4389" formatCode="0.0000">
                  <c:v>9.5</c:v>
                </c:pt>
                <c:pt idx="4390" formatCode="0.0000">
                  <c:v>9.5</c:v>
                </c:pt>
                <c:pt idx="4391" formatCode="0.0000">
                  <c:v>9.5</c:v>
                </c:pt>
                <c:pt idx="4392" formatCode="0.0000">
                  <c:v>9.5</c:v>
                </c:pt>
                <c:pt idx="4393" formatCode="0.0000">
                  <c:v>9.5</c:v>
                </c:pt>
                <c:pt idx="4394" formatCode="0.0000">
                  <c:v>9.5</c:v>
                </c:pt>
                <c:pt idx="4395" formatCode="0.0000">
                  <c:v>9.5</c:v>
                </c:pt>
                <c:pt idx="4396" formatCode="0.0000">
                  <c:v>11.875</c:v>
                </c:pt>
                <c:pt idx="4397" formatCode="0.0000">
                  <c:v>11.875</c:v>
                </c:pt>
                <c:pt idx="4398" formatCode="0.0000">
                  <c:v>11.875</c:v>
                </c:pt>
                <c:pt idx="4399" formatCode="0.0000">
                  <c:v>11.875</c:v>
                </c:pt>
                <c:pt idx="4400" formatCode="0.0000">
                  <c:v>11.875</c:v>
                </c:pt>
                <c:pt idx="4401" formatCode="0.0000">
                  <c:v>11.875</c:v>
                </c:pt>
                <c:pt idx="4402" formatCode="0.0000">
                  <c:v>11.875</c:v>
                </c:pt>
                <c:pt idx="4403" formatCode="0.0000">
                  <c:v>11.875</c:v>
                </c:pt>
                <c:pt idx="4404" formatCode="0.0000">
                  <c:v>11.875</c:v>
                </c:pt>
                <c:pt idx="4405" formatCode="0.0000">
                  <c:v>11.875</c:v>
                </c:pt>
                <c:pt idx="4406" formatCode="0.0000">
                  <c:v>11.875</c:v>
                </c:pt>
                <c:pt idx="4407" formatCode="0.0000">
                  <c:v>11.875</c:v>
                </c:pt>
                <c:pt idx="4408" formatCode="0.0000">
                  <c:v>11.875</c:v>
                </c:pt>
                <c:pt idx="4409" formatCode="0.0000">
                  <c:v>11.875</c:v>
                </c:pt>
                <c:pt idx="4410" formatCode="0.0000">
                  <c:v>13.875</c:v>
                </c:pt>
                <c:pt idx="4411" formatCode="0.0000">
                  <c:v>13.875</c:v>
                </c:pt>
                <c:pt idx="4412" formatCode="0.0000">
                  <c:v>13.875</c:v>
                </c:pt>
                <c:pt idx="4413" formatCode="0.0000">
                  <c:v>13.875</c:v>
                </c:pt>
                <c:pt idx="4414" formatCode="0.0000">
                  <c:v>13.875</c:v>
                </c:pt>
                <c:pt idx="4415" formatCode="0.0000">
                  <c:v>13.875</c:v>
                </c:pt>
                <c:pt idx="4416" formatCode="0.0000">
                  <c:v>13.875</c:v>
                </c:pt>
                <c:pt idx="4417" formatCode="0.0000">
                  <c:v>13.875</c:v>
                </c:pt>
                <c:pt idx="4418" formatCode="0.0000">
                  <c:v>13.875</c:v>
                </c:pt>
                <c:pt idx="4419" formatCode="0.0000">
                  <c:v>13.875</c:v>
                </c:pt>
                <c:pt idx="4420" formatCode="0.0000">
                  <c:v>13.875</c:v>
                </c:pt>
                <c:pt idx="4421" formatCode="0.0000">
                  <c:v>13.875</c:v>
                </c:pt>
                <c:pt idx="4422" formatCode="0.0000">
                  <c:v>13.875</c:v>
                </c:pt>
                <c:pt idx="4423" formatCode="0.0000">
                  <c:v>13.875</c:v>
                </c:pt>
                <c:pt idx="4424" formatCode="0.0000">
                  <c:v>13.875</c:v>
                </c:pt>
                <c:pt idx="4425" formatCode="0.0000">
                  <c:v>13.875</c:v>
                </c:pt>
                <c:pt idx="4426" formatCode="0.0000">
                  <c:v>13.875</c:v>
                </c:pt>
                <c:pt idx="4427" formatCode="0.0000">
                  <c:v>13.875</c:v>
                </c:pt>
                <c:pt idx="4428" formatCode="0.0000">
                  <c:v>13.875</c:v>
                </c:pt>
                <c:pt idx="4429" formatCode="0.0000">
                  <c:v>13.875</c:v>
                </c:pt>
                <c:pt idx="4430" formatCode="0.0000">
                  <c:v>13.875</c:v>
                </c:pt>
                <c:pt idx="4431" formatCode="0.0000">
                  <c:v>13.875</c:v>
                </c:pt>
                <c:pt idx="4432" formatCode="0.0000">
                  <c:v>13.875</c:v>
                </c:pt>
                <c:pt idx="4433" formatCode="0.0000">
                  <c:v>13.375</c:v>
                </c:pt>
                <c:pt idx="4434" formatCode="0.0000">
                  <c:v>13.375</c:v>
                </c:pt>
                <c:pt idx="4435" formatCode="0.0000">
                  <c:v>13.375</c:v>
                </c:pt>
                <c:pt idx="4436" formatCode="0.0000">
                  <c:v>13.375</c:v>
                </c:pt>
                <c:pt idx="4437" formatCode="0.0000">
                  <c:v>13.375</c:v>
                </c:pt>
                <c:pt idx="4438" formatCode="0.0000">
                  <c:v>13.375</c:v>
                </c:pt>
                <c:pt idx="4439" formatCode="0.0000">
                  <c:v>13.375</c:v>
                </c:pt>
                <c:pt idx="4440" formatCode="0.0000">
                  <c:v>13.375</c:v>
                </c:pt>
                <c:pt idx="4441" formatCode="0.0000">
                  <c:v>13.375</c:v>
                </c:pt>
                <c:pt idx="4442" formatCode="0.0000">
                  <c:v>13.375</c:v>
                </c:pt>
                <c:pt idx="4443" formatCode="0.0000">
                  <c:v>13.375</c:v>
                </c:pt>
                <c:pt idx="4444" formatCode="0.0000">
                  <c:v>13.375</c:v>
                </c:pt>
                <c:pt idx="4445" formatCode="0.0000">
                  <c:v>13.375</c:v>
                </c:pt>
                <c:pt idx="4446" formatCode="0.0000">
                  <c:v>13.375</c:v>
                </c:pt>
                <c:pt idx="4447" formatCode="0.0000">
                  <c:v>13.375</c:v>
                </c:pt>
                <c:pt idx="4448" formatCode="0.0000">
                  <c:v>13.375</c:v>
                </c:pt>
                <c:pt idx="4449" formatCode="0.0000">
                  <c:v>13.375</c:v>
                </c:pt>
                <c:pt idx="4450" formatCode="0.0000">
                  <c:v>13.375</c:v>
                </c:pt>
                <c:pt idx="4451" formatCode="0.0000">
                  <c:v>13.375</c:v>
                </c:pt>
                <c:pt idx="4452" formatCode="0.0000">
                  <c:v>13.375</c:v>
                </c:pt>
                <c:pt idx="4453" formatCode="0.0000">
                  <c:v>13.375</c:v>
                </c:pt>
                <c:pt idx="4454" formatCode="0.0000">
                  <c:v>13.375</c:v>
                </c:pt>
                <c:pt idx="4455" formatCode="0.0000">
                  <c:v>13.375</c:v>
                </c:pt>
                <c:pt idx="4456" formatCode="0.0000">
                  <c:v>13.375</c:v>
                </c:pt>
                <c:pt idx="4457" formatCode="0.0000">
                  <c:v>13.375</c:v>
                </c:pt>
                <c:pt idx="4458" formatCode="0.0000">
                  <c:v>13.375</c:v>
                </c:pt>
                <c:pt idx="4459" formatCode="0.0000">
                  <c:v>13.375</c:v>
                </c:pt>
                <c:pt idx="4460" formatCode="0.0000">
                  <c:v>13.375</c:v>
                </c:pt>
                <c:pt idx="4461" formatCode="0.0000">
                  <c:v>13.375</c:v>
                </c:pt>
                <c:pt idx="4462" formatCode="0.0000">
                  <c:v>13.375</c:v>
                </c:pt>
                <c:pt idx="4463" formatCode="0.0000">
                  <c:v>13.375</c:v>
                </c:pt>
                <c:pt idx="4464" formatCode="0.0000">
                  <c:v>13.375</c:v>
                </c:pt>
                <c:pt idx="4465" formatCode="0.0000">
                  <c:v>13.375</c:v>
                </c:pt>
                <c:pt idx="4466" formatCode="0.0000">
                  <c:v>13.375</c:v>
                </c:pt>
                <c:pt idx="4467" formatCode="0.0000">
                  <c:v>13.375</c:v>
                </c:pt>
                <c:pt idx="4468" formatCode="0.0000">
                  <c:v>13.375</c:v>
                </c:pt>
                <c:pt idx="4469" formatCode="0.0000">
                  <c:v>12.875</c:v>
                </c:pt>
                <c:pt idx="4470" formatCode="0.0000">
                  <c:v>12.875</c:v>
                </c:pt>
                <c:pt idx="4471" formatCode="0.0000">
                  <c:v>12.875</c:v>
                </c:pt>
                <c:pt idx="4472" formatCode="0.0000">
                  <c:v>12.875</c:v>
                </c:pt>
                <c:pt idx="4473" formatCode="0.0000">
                  <c:v>12.875</c:v>
                </c:pt>
                <c:pt idx="4474" formatCode="0.0000">
                  <c:v>12.875</c:v>
                </c:pt>
                <c:pt idx="4475" formatCode="0.0000">
                  <c:v>12.875</c:v>
                </c:pt>
                <c:pt idx="4476" formatCode="0.0000">
                  <c:v>12.875</c:v>
                </c:pt>
                <c:pt idx="4477" formatCode="0.0000">
                  <c:v>12.875</c:v>
                </c:pt>
                <c:pt idx="4478" formatCode="0.0000">
                  <c:v>12.875</c:v>
                </c:pt>
                <c:pt idx="4479" formatCode="0.0000">
                  <c:v>12.875</c:v>
                </c:pt>
                <c:pt idx="4480" formatCode="0.0000">
                  <c:v>12.875</c:v>
                </c:pt>
                <c:pt idx="4481" formatCode="0.0000">
                  <c:v>12.875</c:v>
                </c:pt>
                <c:pt idx="4482" formatCode="0.0000">
                  <c:v>12.875</c:v>
                </c:pt>
                <c:pt idx="4483" formatCode="0.0000">
                  <c:v>12.875</c:v>
                </c:pt>
                <c:pt idx="4484" formatCode="0.0000">
                  <c:v>12.875</c:v>
                </c:pt>
                <c:pt idx="4485" formatCode="0.0000">
                  <c:v>12.875</c:v>
                </c:pt>
                <c:pt idx="4486" formatCode="0.0000">
                  <c:v>12.875</c:v>
                </c:pt>
                <c:pt idx="4487" formatCode="0.0000">
                  <c:v>12.875</c:v>
                </c:pt>
                <c:pt idx="4488" formatCode="0.0000">
                  <c:v>12.875</c:v>
                </c:pt>
                <c:pt idx="4489" formatCode="0.0000">
                  <c:v>12.875</c:v>
                </c:pt>
                <c:pt idx="4490" formatCode="0.0000">
                  <c:v>12.875</c:v>
                </c:pt>
                <c:pt idx="4491" formatCode="0.0000">
                  <c:v>12.375</c:v>
                </c:pt>
                <c:pt idx="4492" formatCode="0.0000">
                  <c:v>12.375</c:v>
                </c:pt>
                <c:pt idx="4493" formatCode="0.0000">
                  <c:v>12.375</c:v>
                </c:pt>
                <c:pt idx="4494" formatCode="0.0000">
                  <c:v>12.375</c:v>
                </c:pt>
                <c:pt idx="4495" formatCode="0.0000">
                  <c:v>12.375</c:v>
                </c:pt>
                <c:pt idx="4496" formatCode="0.0000">
                  <c:v>12.375</c:v>
                </c:pt>
                <c:pt idx="4497" formatCode="0.0000">
                  <c:v>12.375</c:v>
                </c:pt>
                <c:pt idx="4498" formatCode="0.0000">
                  <c:v>12.375</c:v>
                </c:pt>
                <c:pt idx="4499" formatCode="0.0000">
                  <c:v>12.375</c:v>
                </c:pt>
                <c:pt idx="4500" formatCode="0.0000">
                  <c:v>12.375</c:v>
                </c:pt>
                <c:pt idx="4501" formatCode="0.0000">
                  <c:v>12.375</c:v>
                </c:pt>
                <c:pt idx="4502" formatCode="0.0000">
                  <c:v>12.375</c:v>
                </c:pt>
                <c:pt idx="4503" formatCode="0.0000">
                  <c:v>12.375</c:v>
                </c:pt>
                <c:pt idx="4504" formatCode="0.0000">
                  <c:v>12.375</c:v>
                </c:pt>
                <c:pt idx="4505" formatCode="0.0000">
                  <c:v>12.375</c:v>
                </c:pt>
                <c:pt idx="4506" formatCode="0.0000">
                  <c:v>12.375</c:v>
                </c:pt>
                <c:pt idx="4507" formatCode="0.0000">
                  <c:v>12.375</c:v>
                </c:pt>
                <c:pt idx="4508" formatCode="0.0000">
                  <c:v>12.375</c:v>
                </c:pt>
                <c:pt idx="4509" formatCode="0.0000">
                  <c:v>12.375</c:v>
                </c:pt>
                <c:pt idx="4510" formatCode="0.0000">
                  <c:v>12.375</c:v>
                </c:pt>
                <c:pt idx="4511" formatCode="0.0000">
                  <c:v>12.375</c:v>
                </c:pt>
                <c:pt idx="4512" formatCode="0.0000">
                  <c:v>12.375</c:v>
                </c:pt>
                <c:pt idx="4513" formatCode="0.0000">
                  <c:v>12.375</c:v>
                </c:pt>
                <c:pt idx="4514" formatCode="0.0000">
                  <c:v>12.375</c:v>
                </c:pt>
                <c:pt idx="4515" formatCode="0.0000">
                  <c:v>12.375</c:v>
                </c:pt>
                <c:pt idx="4516" formatCode="0.0000">
                  <c:v>12.375</c:v>
                </c:pt>
                <c:pt idx="4517" formatCode="0.0000">
                  <c:v>12.375</c:v>
                </c:pt>
                <c:pt idx="4518" formatCode="0.0000">
                  <c:v>12.375</c:v>
                </c:pt>
                <c:pt idx="4519" formatCode="0.0000">
                  <c:v>12.375</c:v>
                </c:pt>
                <c:pt idx="4520" formatCode="0.0000">
                  <c:v>12.375</c:v>
                </c:pt>
                <c:pt idx="4521" formatCode="0.0000">
                  <c:v>12.375</c:v>
                </c:pt>
                <c:pt idx="4522" formatCode="0.0000">
                  <c:v>12.375</c:v>
                </c:pt>
                <c:pt idx="4523" formatCode="0.0000">
                  <c:v>12.375</c:v>
                </c:pt>
                <c:pt idx="4524" formatCode="0.0000">
                  <c:v>12.375</c:v>
                </c:pt>
                <c:pt idx="4525" formatCode="0.0000">
                  <c:v>12.375</c:v>
                </c:pt>
                <c:pt idx="4526" formatCode="0.0000">
                  <c:v>12.375</c:v>
                </c:pt>
                <c:pt idx="4527" formatCode="0.0000">
                  <c:v>12.375</c:v>
                </c:pt>
                <c:pt idx="4528" formatCode="0.0000">
                  <c:v>12.375</c:v>
                </c:pt>
                <c:pt idx="4529" formatCode="0.0000">
                  <c:v>12.375</c:v>
                </c:pt>
                <c:pt idx="4530" formatCode="0.0000">
                  <c:v>12.375</c:v>
                </c:pt>
                <c:pt idx="4531" formatCode="0.0000">
                  <c:v>12.375</c:v>
                </c:pt>
                <c:pt idx="4532" formatCode="0.0000">
                  <c:v>12.375</c:v>
                </c:pt>
                <c:pt idx="4533" formatCode="0.0000">
                  <c:v>12.375</c:v>
                </c:pt>
                <c:pt idx="4534" formatCode="0.0000">
                  <c:v>12.375</c:v>
                </c:pt>
                <c:pt idx="4535" formatCode="0.0000">
                  <c:v>12.375</c:v>
                </c:pt>
                <c:pt idx="4536" formatCode="0.0000">
                  <c:v>12.375</c:v>
                </c:pt>
                <c:pt idx="4537" formatCode="0.0000">
                  <c:v>12.375</c:v>
                </c:pt>
                <c:pt idx="4538" formatCode="0.0000">
                  <c:v>12.375</c:v>
                </c:pt>
                <c:pt idx="4539" formatCode="0.0000">
                  <c:v>12.375</c:v>
                </c:pt>
                <c:pt idx="4540" formatCode="0.0000">
                  <c:v>12.375</c:v>
                </c:pt>
                <c:pt idx="4541" formatCode="0.0000">
                  <c:v>12.375</c:v>
                </c:pt>
                <c:pt idx="4542" formatCode="0.0000">
                  <c:v>12.375</c:v>
                </c:pt>
                <c:pt idx="4543" formatCode="0.0000">
                  <c:v>12.375</c:v>
                </c:pt>
                <c:pt idx="4544" formatCode="0.0000">
                  <c:v>12.375</c:v>
                </c:pt>
                <c:pt idx="4545" formatCode="0.0000">
                  <c:v>12.375</c:v>
                </c:pt>
                <c:pt idx="4546" formatCode="0.0000">
                  <c:v>12.375</c:v>
                </c:pt>
                <c:pt idx="4547" formatCode="0.0000">
                  <c:v>12.375</c:v>
                </c:pt>
                <c:pt idx="4548" formatCode="0.0000">
                  <c:v>12.375</c:v>
                </c:pt>
                <c:pt idx="4549" formatCode="0.0000">
                  <c:v>12.375</c:v>
                </c:pt>
                <c:pt idx="4550" formatCode="0.0000">
                  <c:v>12.375</c:v>
                </c:pt>
                <c:pt idx="4551" formatCode="0.0000">
                  <c:v>12.375</c:v>
                </c:pt>
                <c:pt idx="4552" formatCode="0.0000">
                  <c:v>12.375</c:v>
                </c:pt>
                <c:pt idx="4553" formatCode="0.0000">
                  <c:v>12.375</c:v>
                </c:pt>
                <c:pt idx="4554" formatCode="0.0000">
                  <c:v>12.375</c:v>
                </c:pt>
                <c:pt idx="4555" formatCode="0.0000">
                  <c:v>12.375</c:v>
                </c:pt>
                <c:pt idx="4556" formatCode="0.0000">
                  <c:v>12.375</c:v>
                </c:pt>
                <c:pt idx="4557" formatCode="0.0000">
                  <c:v>12.375</c:v>
                </c:pt>
                <c:pt idx="4558" formatCode="0.0000">
                  <c:v>12.375</c:v>
                </c:pt>
                <c:pt idx="4559" formatCode="0.0000">
                  <c:v>12.375</c:v>
                </c:pt>
                <c:pt idx="4560" formatCode="0.0000">
                  <c:v>12.375</c:v>
                </c:pt>
                <c:pt idx="4561" formatCode="0.0000">
                  <c:v>12.375</c:v>
                </c:pt>
                <c:pt idx="4562" formatCode="0.0000">
                  <c:v>12.375</c:v>
                </c:pt>
                <c:pt idx="4563" formatCode="0.0000">
                  <c:v>12.375</c:v>
                </c:pt>
                <c:pt idx="4564" formatCode="0.0000">
                  <c:v>12.375</c:v>
                </c:pt>
                <c:pt idx="4565" formatCode="0.0000">
                  <c:v>12.375</c:v>
                </c:pt>
                <c:pt idx="4566" formatCode="0.0000">
                  <c:v>12.375</c:v>
                </c:pt>
                <c:pt idx="4567" formatCode="0.0000">
                  <c:v>12.375</c:v>
                </c:pt>
                <c:pt idx="4568" formatCode="0.0000">
                  <c:v>12.375</c:v>
                </c:pt>
                <c:pt idx="4569" formatCode="0.0000">
                  <c:v>12.375</c:v>
                </c:pt>
                <c:pt idx="4570" formatCode="0.0000">
                  <c:v>12.375</c:v>
                </c:pt>
                <c:pt idx="4571" formatCode="0.0000">
                  <c:v>12.375</c:v>
                </c:pt>
                <c:pt idx="4572" formatCode="0.0000">
                  <c:v>12.375</c:v>
                </c:pt>
                <c:pt idx="4573" formatCode="0.0000">
                  <c:v>12.375</c:v>
                </c:pt>
                <c:pt idx="4574" formatCode="0.0000">
                  <c:v>11.875</c:v>
                </c:pt>
                <c:pt idx="4575" formatCode="0.0000">
                  <c:v>11.875</c:v>
                </c:pt>
                <c:pt idx="4576" formatCode="0.0000">
                  <c:v>11.875</c:v>
                </c:pt>
                <c:pt idx="4577" formatCode="0.0000">
                  <c:v>11.875</c:v>
                </c:pt>
                <c:pt idx="4578" formatCode="0.0000">
                  <c:v>11.875</c:v>
                </c:pt>
                <c:pt idx="4579" formatCode="0.0000">
                  <c:v>11.875</c:v>
                </c:pt>
                <c:pt idx="4580" formatCode="0.0000">
                  <c:v>11.875</c:v>
                </c:pt>
                <c:pt idx="4581" formatCode="0.0000">
                  <c:v>11.875</c:v>
                </c:pt>
                <c:pt idx="4582" formatCode="0.0000">
                  <c:v>11.875</c:v>
                </c:pt>
                <c:pt idx="4583" formatCode="0.0000">
                  <c:v>11.875</c:v>
                </c:pt>
                <c:pt idx="4584" formatCode="0.0000">
                  <c:v>11.875</c:v>
                </c:pt>
                <c:pt idx="4585" formatCode="0.0000">
                  <c:v>11.875</c:v>
                </c:pt>
                <c:pt idx="4586" formatCode="0.0000">
                  <c:v>11.875</c:v>
                </c:pt>
                <c:pt idx="4587" formatCode="0.0000">
                  <c:v>11.875</c:v>
                </c:pt>
                <c:pt idx="4588" formatCode="0.0000">
                  <c:v>11.875</c:v>
                </c:pt>
                <c:pt idx="4589" formatCode="0.0000">
                  <c:v>11.375</c:v>
                </c:pt>
                <c:pt idx="4590" formatCode="0.0000">
                  <c:v>11.375</c:v>
                </c:pt>
                <c:pt idx="4591" formatCode="0.0000">
                  <c:v>11.375</c:v>
                </c:pt>
                <c:pt idx="4592" formatCode="0.0000">
                  <c:v>11.375</c:v>
                </c:pt>
                <c:pt idx="4593" formatCode="0.0000">
                  <c:v>11.375</c:v>
                </c:pt>
                <c:pt idx="4594" formatCode="0.0000">
                  <c:v>11.375</c:v>
                </c:pt>
                <c:pt idx="4595" formatCode="0.0000">
                  <c:v>11.375</c:v>
                </c:pt>
                <c:pt idx="4596" formatCode="0.0000">
                  <c:v>11.375</c:v>
                </c:pt>
                <c:pt idx="4597" formatCode="0.0000">
                  <c:v>11.375</c:v>
                </c:pt>
                <c:pt idx="4598" formatCode="0.0000">
                  <c:v>11.375</c:v>
                </c:pt>
                <c:pt idx="4599" formatCode="0.0000">
                  <c:v>11.375</c:v>
                </c:pt>
                <c:pt idx="4600" formatCode="0.0000">
                  <c:v>11.375</c:v>
                </c:pt>
                <c:pt idx="4601" formatCode="0.0000">
                  <c:v>11.375</c:v>
                </c:pt>
                <c:pt idx="4602" formatCode="0.0000">
                  <c:v>11.375</c:v>
                </c:pt>
                <c:pt idx="4603" formatCode="0.0000">
                  <c:v>11.375</c:v>
                </c:pt>
                <c:pt idx="4604" formatCode="0.0000">
                  <c:v>11.375</c:v>
                </c:pt>
                <c:pt idx="4605" formatCode="0.0000">
                  <c:v>11.375</c:v>
                </c:pt>
                <c:pt idx="4606" formatCode="0.0000">
                  <c:v>11.375</c:v>
                </c:pt>
                <c:pt idx="4607" formatCode="0.0000">
                  <c:v>11.375</c:v>
                </c:pt>
                <c:pt idx="4608" formatCode="0.0000">
                  <c:v>11.375</c:v>
                </c:pt>
                <c:pt idx="4609" formatCode="0.0000">
                  <c:v>11.375</c:v>
                </c:pt>
                <c:pt idx="4610" formatCode="0.0000">
                  <c:v>11.375</c:v>
                </c:pt>
                <c:pt idx="4611" formatCode="0.0000">
                  <c:v>11.375</c:v>
                </c:pt>
                <c:pt idx="4612" formatCode="0.0000">
                  <c:v>11.375</c:v>
                </c:pt>
                <c:pt idx="4613" formatCode="0.0000">
                  <c:v>11.375</c:v>
                </c:pt>
                <c:pt idx="4614" formatCode="0.0000">
                  <c:v>11.375</c:v>
                </c:pt>
                <c:pt idx="4615" formatCode="0.0000">
                  <c:v>11.375</c:v>
                </c:pt>
                <c:pt idx="4616" formatCode="0.0000">
                  <c:v>11.375</c:v>
                </c:pt>
                <c:pt idx="4617" formatCode="0.0000">
                  <c:v>11.375</c:v>
                </c:pt>
                <c:pt idx="4618" formatCode="0.0000">
                  <c:v>11.375</c:v>
                </c:pt>
                <c:pt idx="4619" formatCode="0.0000">
                  <c:v>11.375</c:v>
                </c:pt>
                <c:pt idx="4620" formatCode="0.0000">
                  <c:v>11.375</c:v>
                </c:pt>
                <c:pt idx="4621" formatCode="0.0000">
                  <c:v>11.375</c:v>
                </c:pt>
                <c:pt idx="4622" formatCode="0.0000">
                  <c:v>11.375</c:v>
                </c:pt>
                <c:pt idx="4623" formatCode="0.0000">
                  <c:v>11.375</c:v>
                </c:pt>
                <c:pt idx="4624" formatCode="0.0000">
                  <c:v>11.375</c:v>
                </c:pt>
                <c:pt idx="4625" formatCode="0.0000">
                  <c:v>11.375</c:v>
                </c:pt>
                <c:pt idx="4626" formatCode="0.0000">
                  <c:v>11.375</c:v>
                </c:pt>
                <c:pt idx="4627" formatCode="0.0000">
                  <c:v>11.375</c:v>
                </c:pt>
                <c:pt idx="4628" formatCode="0.0000">
                  <c:v>11.375</c:v>
                </c:pt>
                <c:pt idx="4629" formatCode="0.0000">
                  <c:v>11.375</c:v>
                </c:pt>
                <c:pt idx="4630" formatCode="0.0000">
                  <c:v>11.375</c:v>
                </c:pt>
                <c:pt idx="4631" formatCode="0.0000">
                  <c:v>11.375</c:v>
                </c:pt>
                <c:pt idx="4632" formatCode="0.0000">
                  <c:v>11.375</c:v>
                </c:pt>
                <c:pt idx="4633" formatCode="0.0000">
                  <c:v>11.375</c:v>
                </c:pt>
                <c:pt idx="4634" formatCode="0.0000">
                  <c:v>11.375</c:v>
                </c:pt>
                <c:pt idx="4635" formatCode="0.0000">
                  <c:v>11.375</c:v>
                </c:pt>
                <c:pt idx="4636" formatCode="0.0000">
                  <c:v>11.375</c:v>
                </c:pt>
                <c:pt idx="4637" formatCode="0.0000">
                  <c:v>11.375</c:v>
                </c:pt>
                <c:pt idx="4638" formatCode="0.0000">
                  <c:v>11.375</c:v>
                </c:pt>
                <c:pt idx="4639" formatCode="0.0000">
                  <c:v>11.375</c:v>
                </c:pt>
                <c:pt idx="4640" formatCode="0.0000">
                  <c:v>11.375</c:v>
                </c:pt>
                <c:pt idx="4641" formatCode="0.0000">
                  <c:v>11.375</c:v>
                </c:pt>
                <c:pt idx="4642" formatCode="0.0000">
                  <c:v>11.375</c:v>
                </c:pt>
                <c:pt idx="4643" formatCode="0.0000">
                  <c:v>11.375</c:v>
                </c:pt>
                <c:pt idx="4644" formatCode="0.0000">
                  <c:v>11.375</c:v>
                </c:pt>
                <c:pt idx="4645" formatCode="0.0000">
                  <c:v>11.375</c:v>
                </c:pt>
                <c:pt idx="4646" formatCode="0.0000">
                  <c:v>11.375</c:v>
                </c:pt>
                <c:pt idx="4647" formatCode="0.0000">
                  <c:v>11.375</c:v>
                </c:pt>
                <c:pt idx="4648" formatCode="0.0000">
                  <c:v>11.375</c:v>
                </c:pt>
                <c:pt idx="4649" formatCode="0.0000">
                  <c:v>11.375</c:v>
                </c:pt>
                <c:pt idx="4650" formatCode="0.0000">
                  <c:v>11.375</c:v>
                </c:pt>
                <c:pt idx="4651" formatCode="0.0000">
                  <c:v>11.375</c:v>
                </c:pt>
                <c:pt idx="4652" formatCode="0.0000">
                  <c:v>11.375</c:v>
                </c:pt>
                <c:pt idx="4653" formatCode="0.0000">
                  <c:v>11.375</c:v>
                </c:pt>
                <c:pt idx="4654" formatCode="0.0000">
                  <c:v>11.375</c:v>
                </c:pt>
                <c:pt idx="4655" formatCode="0.0000">
                  <c:v>11.375</c:v>
                </c:pt>
                <c:pt idx="4656" formatCode="0.0000">
                  <c:v>11.375</c:v>
                </c:pt>
                <c:pt idx="4657" formatCode="0.0000">
                  <c:v>11.375</c:v>
                </c:pt>
                <c:pt idx="4658" formatCode="0.0000">
                  <c:v>11.375</c:v>
                </c:pt>
                <c:pt idx="4659" formatCode="0.0000">
                  <c:v>11.375</c:v>
                </c:pt>
                <c:pt idx="4660" formatCode="0.0000">
                  <c:v>11.375</c:v>
                </c:pt>
                <c:pt idx="4661" formatCode="0.0000">
                  <c:v>11.375</c:v>
                </c:pt>
                <c:pt idx="4662" formatCode="0.0000">
                  <c:v>11.375</c:v>
                </c:pt>
                <c:pt idx="4663" formatCode="0.0000">
                  <c:v>11.375</c:v>
                </c:pt>
                <c:pt idx="4664" formatCode="0.0000">
                  <c:v>11.375</c:v>
                </c:pt>
                <c:pt idx="4665" formatCode="0.0000">
                  <c:v>11.375</c:v>
                </c:pt>
                <c:pt idx="4666" formatCode="0.0000">
                  <c:v>11.375</c:v>
                </c:pt>
                <c:pt idx="4667" formatCode="0.0000">
                  <c:v>11.375</c:v>
                </c:pt>
                <c:pt idx="4668" formatCode="0.0000">
                  <c:v>11.375</c:v>
                </c:pt>
                <c:pt idx="4669" formatCode="0.0000">
                  <c:v>11.375</c:v>
                </c:pt>
                <c:pt idx="4670" formatCode="0.0000">
                  <c:v>11.375</c:v>
                </c:pt>
                <c:pt idx="4671" formatCode="0.0000">
                  <c:v>11.375</c:v>
                </c:pt>
                <c:pt idx="4672" formatCode="0.0000">
                  <c:v>11.375</c:v>
                </c:pt>
                <c:pt idx="4673" formatCode="0.0000">
                  <c:v>11.375</c:v>
                </c:pt>
                <c:pt idx="4674" formatCode="0.0000">
                  <c:v>11.375</c:v>
                </c:pt>
                <c:pt idx="4675" formatCode="0.0000">
                  <c:v>11.375</c:v>
                </c:pt>
                <c:pt idx="4676" formatCode="0.0000">
                  <c:v>11.375</c:v>
                </c:pt>
                <c:pt idx="4677" formatCode="0.0000">
                  <c:v>11.375</c:v>
                </c:pt>
                <c:pt idx="4678" formatCode="0.0000">
                  <c:v>11.375</c:v>
                </c:pt>
                <c:pt idx="4679" formatCode="0.0000">
                  <c:v>11.375</c:v>
                </c:pt>
                <c:pt idx="4680" formatCode="0.0000">
                  <c:v>11.375</c:v>
                </c:pt>
                <c:pt idx="4681" formatCode="0.0000">
                  <c:v>11.375</c:v>
                </c:pt>
                <c:pt idx="4682" formatCode="0.0000">
                  <c:v>11.375</c:v>
                </c:pt>
                <c:pt idx="4683" formatCode="0.0000">
                  <c:v>11.375</c:v>
                </c:pt>
                <c:pt idx="4684" formatCode="0.0000">
                  <c:v>11.375</c:v>
                </c:pt>
                <c:pt idx="4685" formatCode="0.0000">
                  <c:v>11.375</c:v>
                </c:pt>
                <c:pt idx="4686" formatCode="0.0000">
                  <c:v>11.375</c:v>
                </c:pt>
                <c:pt idx="4687" formatCode="0.0000">
                  <c:v>11.375</c:v>
                </c:pt>
                <c:pt idx="4688" formatCode="0.0000">
                  <c:v>11.375</c:v>
                </c:pt>
                <c:pt idx="4689" formatCode="0.0000">
                  <c:v>11.375</c:v>
                </c:pt>
                <c:pt idx="4690" formatCode="0.0000">
                  <c:v>11.375</c:v>
                </c:pt>
                <c:pt idx="4691" formatCode="0.0000">
                  <c:v>11.375</c:v>
                </c:pt>
                <c:pt idx="4692" formatCode="0.0000">
                  <c:v>11.375</c:v>
                </c:pt>
                <c:pt idx="4693" formatCode="0.0000">
                  <c:v>11.375</c:v>
                </c:pt>
                <c:pt idx="4694" formatCode="0.0000">
                  <c:v>11.375</c:v>
                </c:pt>
                <c:pt idx="4695" formatCode="0.0000">
                  <c:v>11.375</c:v>
                </c:pt>
                <c:pt idx="4696" formatCode="0.0000">
                  <c:v>11.375</c:v>
                </c:pt>
                <c:pt idx="4697" formatCode="0.0000">
                  <c:v>11.375</c:v>
                </c:pt>
                <c:pt idx="4698" formatCode="0.0000">
                  <c:v>11.375</c:v>
                </c:pt>
                <c:pt idx="4699" formatCode="0.0000">
                  <c:v>11.375</c:v>
                </c:pt>
                <c:pt idx="4700" formatCode="0.0000">
                  <c:v>11.375</c:v>
                </c:pt>
                <c:pt idx="4701" formatCode="0.0000">
                  <c:v>11.375</c:v>
                </c:pt>
                <c:pt idx="4702" formatCode="0.0000">
                  <c:v>11.375</c:v>
                </c:pt>
                <c:pt idx="4703" formatCode="0.0000">
                  <c:v>11.375</c:v>
                </c:pt>
                <c:pt idx="4704" formatCode="0.0000">
                  <c:v>11.375</c:v>
                </c:pt>
                <c:pt idx="4705" formatCode="0.0000">
                  <c:v>11.375</c:v>
                </c:pt>
                <c:pt idx="4706" formatCode="0.0000">
                  <c:v>11.375</c:v>
                </c:pt>
                <c:pt idx="4707" formatCode="0.0000">
                  <c:v>11.375</c:v>
                </c:pt>
                <c:pt idx="4708" formatCode="0.0000">
                  <c:v>11.375</c:v>
                </c:pt>
                <c:pt idx="4709" formatCode="0.0000">
                  <c:v>11.375</c:v>
                </c:pt>
                <c:pt idx="4710" formatCode="0.0000">
                  <c:v>11.375</c:v>
                </c:pt>
                <c:pt idx="4711" formatCode="0.0000">
                  <c:v>11.375</c:v>
                </c:pt>
                <c:pt idx="4712" formatCode="0.0000">
                  <c:v>11.375</c:v>
                </c:pt>
                <c:pt idx="4713" formatCode="0.0000">
                  <c:v>11.375</c:v>
                </c:pt>
                <c:pt idx="4714" formatCode="0.0000">
                  <c:v>11.375</c:v>
                </c:pt>
                <c:pt idx="4715" formatCode="0.0000">
                  <c:v>11.375</c:v>
                </c:pt>
                <c:pt idx="4716" formatCode="0.0000">
                  <c:v>11.375</c:v>
                </c:pt>
                <c:pt idx="4717" formatCode="0.0000">
                  <c:v>11.375</c:v>
                </c:pt>
                <c:pt idx="4718" formatCode="0.0000">
                  <c:v>11.375</c:v>
                </c:pt>
                <c:pt idx="4719" formatCode="0.0000">
                  <c:v>11.375</c:v>
                </c:pt>
                <c:pt idx="4720" formatCode="0.0000">
                  <c:v>11.375</c:v>
                </c:pt>
                <c:pt idx="4721" formatCode="0.0000">
                  <c:v>11.375</c:v>
                </c:pt>
                <c:pt idx="4722" formatCode="0.0000">
                  <c:v>11.375</c:v>
                </c:pt>
                <c:pt idx="4723" formatCode="0.0000">
                  <c:v>11.375</c:v>
                </c:pt>
                <c:pt idx="4724" formatCode="0.0000">
                  <c:v>11.375</c:v>
                </c:pt>
                <c:pt idx="4725" formatCode="0.0000">
                  <c:v>11.375</c:v>
                </c:pt>
                <c:pt idx="4726" formatCode="0.0000">
                  <c:v>11.375</c:v>
                </c:pt>
                <c:pt idx="4727" formatCode="0.0000">
                  <c:v>11.375</c:v>
                </c:pt>
                <c:pt idx="4728" formatCode="0.0000">
                  <c:v>11.375</c:v>
                </c:pt>
                <c:pt idx="4729" formatCode="0.0000">
                  <c:v>11.375</c:v>
                </c:pt>
                <c:pt idx="4730" formatCode="0.0000">
                  <c:v>11.375</c:v>
                </c:pt>
                <c:pt idx="4731" formatCode="0.0000">
                  <c:v>11.375</c:v>
                </c:pt>
                <c:pt idx="4732" formatCode="0.0000">
                  <c:v>11.375</c:v>
                </c:pt>
                <c:pt idx="4733" formatCode="0.0000">
                  <c:v>11.375</c:v>
                </c:pt>
                <c:pt idx="4734" formatCode="0.0000">
                  <c:v>11.375</c:v>
                </c:pt>
                <c:pt idx="4735" formatCode="0.0000">
                  <c:v>11.375</c:v>
                </c:pt>
                <c:pt idx="4736" formatCode="0.0000">
                  <c:v>11.375</c:v>
                </c:pt>
                <c:pt idx="4737" formatCode="0.0000">
                  <c:v>11.375</c:v>
                </c:pt>
                <c:pt idx="4738" formatCode="0.0000">
                  <c:v>11.375</c:v>
                </c:pt>
                <c:pt idx="4739" formatCode="0.0000">
                  <c:v>11.375</c:v>
                </c:pt>
                <c:pt idx="4740" formatCode="0.0000">
                  <c:v>11.375</c:v>
                </c:pt>
                <c:pt idx="4741" formatCode="0.0000">
                  <c:v>11.375</c:v>
                </c:pt>
                <c:pt idx="4742" formatCode="0.0000">
                  <c:v>11.375</c:v>
                </c:pt>
                <c:pt idx="4743" formatCode="0.0000">
                  <c:v>11.375</c:v>
                </c:pt>
                <c:pt idx="4744" formatCode="0.0000">
                  <c:v>11.375</c:v>
                </c:pt>
                <c:pt idx="4745" formatCode="0.0000">
                  <c:v>11.375</c:v>
                </c:pt>
                <c:pt idx="4746" formatCode="0.0000">
                  <c:v>11.375</c:v>
                </c:pt>
                <c:pt idx="4747" formatCode="0.0000">
                  <c:v>11.375</c:v>
                </c:pt>
                <c:pt idx="4748" formatCode="0.0000">
                  <c:v>11.375</c:v>
                </c:pt>
                <c:pt idx="4749" formatCode="0.0000">
                  <c:v>11.375</c:v>
                </c:pt>
                <c:pt idx="4750" formatCode="0.0000">
                  <c:v>11.375</c:v>
                </c:pt>
                <c:pt idx="4751" formatCode="0.0000">
                  <c:v>11.375</c:v>
                </c:pt>
                <c:pt idx="4752" formatCode="0.0000">
                  <c:v>11.375</c:v>
                </c:pt>
                <c:pt idx="4753" formatCode="0.0000">
                  <c:v>11.375</c:v>
                </c:pt>
                <c:pt idx="4754" formatCode="0.0000">
                  <c:v>11.375</c:v>
                </c:pt>
                <c:pt idx="4755" formatCode="0.0000">
                  <c:v>11.375</c:v>
                </c:pt>
                <c:pt idx="4756" formatCode="0.0000">
                  <c:v>11.375</c:v>
                </c:pt>
                <c:pt idx="4757" formatCode="0.0000">
                  <c:v>11.375</c:v>
                </c:pt>
                <c:pt idx="4758" formatCode="0.0000">
                  <c:v>11.375</c:v>
                </c:pt>
                <c:pt idx="4759" formatCode="0.0000">
                  <c:v>11.375</c:v>
                </c:pt>
                <c:pt idx="4760" formatCode="0.0000">
                  <c:v>11.375</c:v>
                </c:pt>
                <c:pt idx="4761" formatCode="0.0000">
                  <c:v>11.375</c:v>
                </c:pt>
                <c:pt idx="4762" formatCode="0.0000">
                  <c:v>12.375</c:v>
                </c:pt>
                <c:pt idx="4763" formatCode="0.0000">
                  <c:v>12.375</c:v>
                </c:pt>
                <c:pt idx="4764" formatCode="0.0000">
                  <c:v>12.375</c:v>
                </c:pt>
                <c:pt idx="4765" formatCode="0.0000">
                  <c:v>12.375</c:v>
                </c:pt>
                <c:pt idx="4766" formatCode="0.0000">
                  <c:v>12.375</c:v>
                </c:pt>
                <c:pt idx="4767" formatCode="0.0000">
                  <c:v>12.375</c:v>
                </c:pt>
                <c:pt idx="4768" formatCode="0.0000">
                  <c:v>12.375</c:v>
                </c:pt>
                <c:pt idx="4769" formatCode="0.0000">
                  <c:v>12.375</c:v>
                </c:pt>
                <c:pt idx="4770" formatCode="0.0000">
                  <c:v>12.375</c:v>
                </c:pt>
                <c:pt idx="4771" formatCode="0.0000">
                  <c:v>12.375</c:v>
                </c:pt>
                <c:pt idx="4772" formatCode="0.0000">
                  <c:v>12.375</c:v>
                </c:pt>
                <c:pt idx="4773" formatCode="0.0000">
                  <c:v>12.375</c:v>
                </c:pt>
                <c:pt idx="4774" formatCode="0.0000">
                  <c:v>12.375</c:v>
                </c:pt>
                <c:pt idx="4775" formatCode="0.0000">
                  <c:v>12.375</c:v>
                </c:pt>
                <c:pt idx="4776" formatCode="0.0000">
                  <c:v>12.375</c:v>
                </c:pt>
                <c:pt idx="4777" formatCode="0.0000">
                  <c:v>12.375</c:v>
                </c:pt>
                <c:pt idx="4778" formatCode="0.0000">
                  <c:v>12.375</c:v>
                </c:pt>
                <c:pt idx="4779" formatCode="0.0000">
                  <c:v>12.375</c:v>
                </c:pt>
                <c:pt idx="4780" formatCode="0.0000">
                  <c:v>12.375</c:v>
                </c:pt>
                <c:pt idx="4781" formatCode="0.0000">
                  <c:v>12.375</c:v>
                </c:pt>
                <c:pt idx="4782" formatCode="0.0000">
                  <c:v>12.375</c:v>
                </c:pt>
                <c:pt idx="4783" formatCode="0.0000">
                  <c:v>12.375</c:v>
                </c:pt>
                <c:pt idx="4784" formatCode="0.0000">
                  <c:v>12.375</c:v>
                </c:pt>
                <c:pt idx="4785" formatCode="0.0000">
                  <c:v>12.375</c:v>
                </c:pt>
                <c:pt idx="4786" formatCode="0.0000">
                  <c:v>12.375</c:v>
                </c:pt>
                <c:pt idx="4787" formatCode="0.0000">
                  <c:v>12.375</c:v>
                </c:pt>
                <c:pt idx="4788" formatCode="0.0000">
                  <c:v>12.375</c:v>
                </c:pt>
                <c:pt idx="4789" formatCode="0.0000">
                  <c:v>12.375</c:v>
                </c:pt>
                <c:pt idx="4790" formatCode="0.0000">
                  <c:v>12.375</c:v>
                </c:pt>
                <c:pt idx="4791" formatCode="0.0000">
                  <c:v>12.375</c:v>
                </c:pt>
                <c:pt idx="4792" formatCode="0.0000">
                  <c:v>12.375</c:v>
                </c:pt>
                <c:pt idx="4793" formatCode="0.0000">
                  <c:v>12.375</c:v>
                </c:pt>
                <c:pt idx="4794" formatCode="0.0000">
                  <c:v>12.375</c:v>
                </c:pt>
                <c:pt idx="4795" formatCode="0.0000">
                  <c:v>12.375</c:v>
                </c:pt>
                <c:pt idx="4796" formatCode="0.0000">
                  <c:v>12.375</c:v>
                </c:pt>
                <c:pt idx="4797" formatCode="0.0000">
                  <c:v>12.375</c:v>
                </c:pt>
                <c:pt idx="4798" formatCode="0.0000">
                  <c:v>12.375</c:v>
                </c:pt>
                <c:pt idx="4799" formatCode="0.0000">
                  <c:v>12.375</c:v>
                </c:pt>
                <c:pt idx="4800" formatCode="0.0000">
                  <c:v>12.375</c:v>
                </c:pt>
                <c:pt idx="4801" formatCode="0.0000">
                  <c:v>12.375</c:v>
                </c:pt>
                <c:pt idx="4802" formatCode="0.0000">
                  <c:v>12.375</c:v>
                </c:pt>
                <c:pt idx="4803" formatCode="0.0000">
                  <c:v>12.375</c:v>
                </c:pt>
                <c:pt idx="4804" formatCode="0.0000">
                  <c:v>12.375</c:v>
                </c:pt>
                <c:pt idx="4805" formatCode="0.0000">
                  <c:v>12.375</c:v>
                </c:pt>
                <c:pt idx="4806" formatCode="0.0000">
                  <c:v>12.375</c:v>
                </c:pt>
                <c:pt idx="4807" formatCode="0.0000">
                  <c:v>12.375</c:v>
                </c:pt>
                <c:pt idx="4808" formatCode="0.0000">
                  <c:v>12.375</c:v>
                </c:pt>
                <c:pt idx="4809" formatCode="0.0000">
                  <c:v>12.375</c:v>
                </c:pt>
                <c:pt idx="4810" formatCode="0.0000">
                  <c:v>12.375</c:v>
                </c:pt>
                <c:pt idx="4811" formatCode="0.0000">
                  <c:v>12.375</c:v>
                </c:pt>
                <c:pt idx="4812" formatCode="0.0000">
                  <c:v>12.375</c:v>
                </c:pt>
                <c:pt idx="4813" formatCode="0.0000">
                  <c:v>12.375</c:v>
                </c:pt>
                <c:pt idx="4814" formatCode="0.0000">
                  <c:v>12.375</c:v>
                </c:pt>
                <c:pt idx="4815" formatCode="0.0000">
                  <c:v>12.375</c:v>
                </c:pt>
                <c:pt idx="4816" formatCode="0.0000">
                  <c:v>12.375</c:v>
                </c:pt>
                <c:pt idx="4817" formatCode="0.0000">
                  <c:v>12.375</c:v>
                </c:pt>
                <c:pt idx="4818" formatCode="0.0000">
                  <c:v>12.375</c:v>
                </c:pt>
                <c:pt idx="4819" formatCode="0.0000">
                  <c:v>12.375</c:v>
                </c:pt>
                <c:pt idx="4820" formatCode="0.0000">
                  <c:v>12.375</c:v>
                </c:pt>
                <c:pt idx="4821" formatCode="0.0000">
                  <c:v>12.375</c:v>
                </c:pt>
                <c:pt idx="4822" formatCode="0.0000">
                  <c:v>12.375</c:v>
                </c:pt>
                <c:pt idx="4823" formatCode="0.0000">
                  <c:v>12.375</c:v>
                </c:pt>
                <c:pt idx="4824" formatCode="0.0000">
                  <c:v>12.375</c:v>
                </c:pt>
                <c:pt idx="4825" formatCode="0.0000">
                  <c:v>11.375</c:v>
                </c:pt>
                <c:pt idx="4826" formatCode="0.0000">
                  <c:v>11.375</c:v>
                </c:pt>
                <c:pt idx="4827" formatCode="0.0000">
                  <c:v>11.375</c:v>
                </c:pt>
                <c:pt idx="4828" formatCode="0.0000">
                  <c:v>11.375</c:v>
                </c:pt>
                <c:pt idx="4829" formatCode="0.0000">
                  <c:v>11.375</c:v>
                </c:pt>
                <c:pt idx="4830" formatCode="0.0000">
                  <c:v>11.375</c:v>
                </c:pt>
                <c:pt idx="4831" formatCode="0.0000">
                  <c:v>11.375</c:v>
                </c:pt>
                <c:pt idx="4832" formatCode="0.0000">
                  <c:v>11.375</c:v>
                </c:pt>
                <c:pt idx="4833" formatCode="0.0000">
                  <c:v>11.375</c:v>
                </c:pt>
                <c:pt idx="4834" formatCode="0.0000">
                  <c:v>11.375</c:v>
                </c:pt>
                <c:pt idx="4835" formatCode="0.0000">
                  <c:v>11.375</c:v>
                </c:pt>
                <c:pt idx="4836" formatCode="0.0000">
                  <c:v>11.375</c:v>
                </c:pt>
                <c:pt idx="4837" formatCode="0.0000">
                  <c:v>11.375</c:v>
                </c:pt>
                <c:pt idx="4838" formatCode="0.0000">
                  <c:v>11.375</c:v>
                </c:pt>
                <c:pt idx="4839" formatCode="0.0000">
                  <c:v>11.375</c:v>
                </c:pt>
                <c:pt idx="4840" formatCode="0.0000">
                  <c:v>11.375</c:v>
                </c:pt>
                <c:pt idx="4841" formatCode="0.0000">
                  <c:v>11.375</c:v>
                </c:pt>
                <c:pt idx="4842" formatCode="0.0000">
                  <c:v>11.375</c:v>
                </c:pt>
                <c:pt idx="4843" formatCode="0.0000">
                  <c:v>11.375</c:v>
                </c:pt>
                <c:pt idx="4844" formatCode="0.0000">
                  <c:v>11.375</c:v>
                </c:pt>
                <c:pt idx="4845" formatCode="0.0000">
                  <c:v>11.375</c:v>
                </c:pt>
                <c:pt idx="4846" formatCode="0.0000">
                  <c:v>11.375</c:v>
                </c:pt>
                <c:pt idx="4847" formatCode="0.0000">
                  <c:v>11.375</c:v>
                </c:pt>
                <c:pt idx="4848" formatCode="0.0000">
                  <c:v>10.875</c:v>
                </c:pt>
                <c:pt idx="4849" formatCode="0.0000">
                  <c:v>10.875</c:v>
                </c:pt>
                <c:pt idx="4850" formatCode="0.0000">
                  <c:v>10.875</c:v>
                </c:pt>
                <c:pt idx="4851" formatCode="0.0000">
                  <c:v>10.875</c:v>
                </c:pt>
                <c:pt idx="4852" formatCode="0.0000">
                  <c:v>10.875</c:v>
                </c:pt>
                <c:pt idx="4853" formatCode="0.0000">
                  <c:v>10.875</c:v>
                </c:pt>
                <c:pt idx="4854" formatCode="0.0000">
                  <c:v>10.875</c:v>
                </c:pt>
                <c:pt idx="4855" formatCode="0.0000">
                  <c:v>10.375</c:v>
                </c:pt>
                <c:pt idx="4856" formatCode="0.0000">
                  <c:v>10.375</c:v>
                </c:pt>
                <c:pt idx="4857" formatCode="0.0000">
                  <c:v>10.375</c:v>
                </c:pt>
                <c:pt idx="4858" formatCode="0.0000">
                  <c:v>10.375</c:v>
                </c:pt>
                <c:pt idx="4859" formatCode="0.0000">
                  <c:v>10.375</c:v>
                </c:pt>
                <c:pt idx="4860" formatCode="0.0000">
                  <c:v>10.375</c:v>
                </c:pt>
                <c:pt idx="4861" formatCode="0.0000">
                  <c:v>10.375</c:v>
                </c:pt>
                <c:pt idx="4862" formatCode="0.0000">
                  <c:v>10.375</c:v>
                </c:pt>
                <c:pt idx="4863" formatCode="0.0000">
                  <c:v>10.375</c:v>
                </c:pt>
                <c:pt idx="4864" formatCode="0.0000">
                  <c:v>10.375</c:v>
                </c:pt>
                <c:pt idx="4865" formatCode="0.0000">
                  <c:v>10.375</c:v>
                </c:pt>
                <c:pt idx="4866" formatCode="0.0000">
                  <c:v>10.375</c:v>
                </c:pt>
                <c:pt idx="4867" formatCode="0.0000">
                  <c:v>10.375</c:v>
                </c:pt>
                <c:pt idx="4868" formatCode="0.0000">
                  <c:v>10.375</c:v>
                </c:pt>
                <c:pt idx="4869" formatCode="0.0000">
                  <c:v>10.375</c:v>
                </c:pt>
                <c:pt idx="4870" formatCode="0.0000">
                  <c:v>10.375</c:v>
                </c:pt>
                <c:pt idx="4871" formatCode="0.0000">
                  <c:v>10.375</c:v>
                </c:pt>
                <c:pt idx="4872" formatCode="0.0000">
                  <c:v>10.375</c:v>
                </c:pt>
                <c:pt idx="4873" formatCode="0.0000">
                  <c:v>10.375</c:v>
                </c:pt>
                <c:pt idx="4874" formatCode="0.0000">
                  <c:v>10.375</c:v>
                </c:pt>
                <c:pt idx="4875" formatCode="0.0000">
                  <c:v>10.375</c:v>
                </c:pt>
                <c:pt idx="4876" formatCode="0.0000">
                  <c:v>10.375</c:v>
                </c:pt>
                <c:pt idx="4877" formatCode="0.0000">
                  <c:v>10.375</c:v>
                </c:pt>
                <c:pt idx="4878" formatCode="0.0000">
                  <c:v>10.375</c:v>
                </c:pt>
                <c:pt idx="4879" formatCode="0.0000">
                  <c:v>10.375</c:v>
                </c:pt>
                <c:pt idx="4880" formatCode="0.0000">
                  <c:v>10.375</c:v>
                </c:pt>
                <c:pt idx="4881" formatCode="0.0000">
                  <c:v>10.375</c:v>
                </c:pt>
                <c:pt idx="4882" formatCode="0.0000">
                  <c:v>10.375</c:v>
                </c:pt>
                <c:pt idx="4883" formatCode="0.0000">
                  <c:v>10.375</c:v>
                </c:pt>
                <c:pt idx="4884" formatCode="0.0000">
                  <c:v>10.375</c:v>
                </c:pt>
                <c:pt idx="4885" formatCode="0.0000">
                  <c:v>10.375</c:v>
                </c:pt>
                <c:pt idx="4886" formatCode="0.0000">
                  <c:v>10.375</c:v>
                </c:pt>
                <c:pt idx="4887" formatCode="0.0000">
                  <c:v>10.375</c:v>
                </c:pt>
                <c:pt idx="4888" formatCode="0.0000">
                  <c:v>10.375</c:v>
                </c:pt>
                <c:pt idx="4889" formatCode="0.0000">
                  <c:v>10.375</c:v>
                </c:pt>
                <c:pt idx="4890" formatCode="0.0000">
                  <c:v>9.875</c:v>
                </c:pt>
                <c:pt idx="4891" formatCode="0.0000">
                  <c:v>9.875</c:v>
                </c:pt>
                <c:pt idx="4892" formatCode="0.0000">
                  <c:v>9.875</c:v>
                </c:pt>
                <c:pt idx="4893" formatCode="0.0000">
                  <c:v>9.875</c:v>
                </c:pt>
                <c:pt idx="4894" formatCode="0.0000">
                  <c:v>9.875</c:v>
                </c:pt>
                <c:pt idx="4895" formatCode="0.0000">
                  <c:v>9.875</c:v>
                </c:pt>
                <c:pt idx="4896" formatCode="0.0000">
                  <c:v>9.875</c:v>
                </c:pt>
                <c:pt idx="4897" formatCode="0.0000">
                  <c:v>9.875</c:v>
                </c:pt>
                <c:pt idx="4898" formatCode="0.0000">
                  <c:v>9.875</c:v>
                </c:pt>
                <c:pt idx="4899" formatCode="0.0000">
                  <c:v>9.875</c:v>
                </c:pt>
                <c:pt idx="4900" formatCode="0.0000">
                  <c:v>9.875</c:v>
                </c:pt>
                <c:pt idx="4901" formatCode="0.0000">
                  <c:v>9.875</c:v>
                </c:pt>
                <c:pt idx="4902" formatCode="0.0000">
                  <c:v>9.875</c:v>
                </c:pt>
                <c:pt idx="4903" formatCode="0.0000">
                  <c:v>9.875</c:v>
                </c:pt>
                <c:pt idx="4904" formatCode="0.0000">
                  <c:v>9.875</c:v>
                </c:pt>
                <c:pt idx="4905" formatCode="0.0000">
                  <c:v>9.875</c:v>
                </c:pt>
                <c:pt idx="4906" formatCode="0.0000">
                  <c:v>9.875</c:v>
                </c:pt>
                <c:pt idx="4907" formatCode="0.0000">
                  <c:v>9.875</c:v>
                </c:pt>
                <c:pt idx="4908" formatCode="0.0000">
                  <c:v>9.875</c:v>
                </c:pt>
                <c:pt idx="4909" formatCode="0.0000">
                  <c:v>9.875</c:v>
                </c:pt>
                <c:pt idx="4910" formatCode="0.0000">
                  <c:v>9.875</c:v>
                </c:pt>
                <c:pt idx="4911" formatCode="0.0000">
                  <c:v>9.875</c:v>
                </c:pt>
                <c:pt idx="4912" formatCode="0.0000">
                  <c:v>9.875</c:v>
                </c:pt>
                <c:pt idx="4913" formatCode="0.0000">
                  <c:v>9.875</c:v>
                </c:pt>
                <c:pt idx="4914" formatCode="0.0000">
                  <c:v>9.875</c:v>
                </c:pt>
                <c:pt idx="4915" formatCode="0.0000">
                  <c:v>9.875</c:v>
                </c:pt>
                <c:pt idx="4916" formatCode="0.0000">
                  <c:v>9.875</c:v>
                </c:pt>
                <c:pt idx="4917" formatCode="0.0000">
                  <c:v>9.875</c:v>
                </c:pt>
                <c:pt idx="4918" formatCode="0.0000">
                  <c:v>9.875</c:v>
                </c:pt>
                <c:pt idx="4919" formatCode="0.0000">
                  <c:v>9.875</c:v>
                </c:pt>
                <c:pt idx="4920" formatCode="0.0000">
                  <c:v>9.875</c:v>
                </c:pt>
                <c:pt idx="4921" formatCode="0.0000">
                  <c:v>9.875</c:v>
                </c:pt>
                <c:pt idx="4922" formatCode="0.0000">
                  <c:v>9.875</c:v>
                </c:pt>
                <c:pt idx="4923" formatCode="0.0000">
                  <c:v>9.875</c:v>
                </c:pt>
                <c:pt idx="4924" formatCode="0.0000">
                  <c:v>9.875</c:v>
                </c:pt>
                <c:pt idx="4925" formatCode="0.0000">
                  <c:v>9.875</c:v>
                </c:pt>
                <c:pt idx="4926" formatCode="0.0000">
                  <c:v>9.875</c:v>
                </c:pt>
                <c:pt idx="4927" formatCode="0.0000">
                  <c:v>9.875</c:v>
                </c:pt>
                <c:pt idx="4928" formatCode="0.0000">
                  <c:v>9.875</c:v>
                </c:pt>
                <c:pt idx="4929" formatCode="0.0000">
                  <c:v>9.875</c:v>
                </c:pt>
                <c:pt idx="4930" formatCode="0.0000">
                  <c:v>9.875</c:v>
                </c:pt>
                <c:pt idx="4931" formatCode="0.0000">
                  <c:v>9.875</c:v>
                </c:pt>
                <c:pt idx="4932" formatCode="0.0000">
                  <c:v>9.875</c:v>
                </c:pt>
                <c:pt idx="4933" formatCode="0.0000">
                  <c:v>9.875</c:v>
                </c:pt>
                <c:pt idx="4934" formatCode="0.0000">
                  <c:v>9.875</c:v>
                </c:pt>
                <c:pt idx="4935" formatCode="0.0000">
                  <c:v>9.875</c:v>
                </c:pt>
                <c:pt idx="4936" formatCode="0.0000">
                  <c:v>9.875</c:v>
                </c:pt>
                <c:pt idx="4937" formatCode="0.0000">
                  <c:v>9.875</c:v>
                </c:pt>
                <c:pt idx="4938" formatCode="0.0000">
                  <c:v>9.875</c:v>
                </c:pt>
                <c:pt idx="4939" formatCode="0.0000">
                  <c:v>9.875</c:v>
                </c:pt>
                <c:pt idx="4940" formatCode="0.0000">
                  <c:v>9.875</c:v>
                </c:pt>
                <c:pt idx="4941" formatCode="0.0000">
                  <c:v>9.875</c:v>
                </c:pt>
                <c:pt idx="4942" formatCode="0.0000">
                  <c:v>9.875</c:v>
                </c:pt>
                <c:pt idx="4943" formatCode="0.0000">
                  <c:v>9.875</c:v>
                </c:pt>
                <c:pt idx="4944" formatCode="0.0000">
                  <c:v>9.875</c:v>
                </c:pt>
                <c:pt idx="4945" formatCode="0.0000">
                  <c:v>9.875</c:v>
                </c:pt>
                <c:pt idx="4946" formatCode="0.0000">
                  <c:v>9.875</c:v>
                </c:pt>
                <c:pt idx="4947" formatCode="0.0000">
                  <c:v>9.875</c:v>
                </c:pt>
                <c:pt idx="4948" formatCode="0.0000">
                  <c:v>9.875</c:v>
                </c:pt>
                <c:pt idx="4949" formatCode="0.0000">
                  <c:v>9.875</c:v>
                </c:pt>
                <c:pt idx="4950" formatCode="0.0000">
                  <c:v>9.875</c:v>
                </c:pt>
                <c:pt idx="4951" formatCode="0.0000">
                  <c:v>9.875</c:v>
                </c:pt>
                <c:pt idx="4952" formatCode="0.0000">
                  <c:v>9.875</c:v>
                </c:pt>
                <c:pt idx="4953" formatCode="0.0000">
                  <c:v>9.875</c:v>
                </c:pt>
                <c:pt idx="4954" formatCode="0.0000">
                  <c:v>9.875</c:v>
                </c:pt>
                <c:pt idx="4955" formatCode="0.0000">
                  <c:v>9.875</c:v>
                </c:pt>
                <c:pt idx="4956" formatCode="0.0000">
                  <c:v>9.875</c:v>
                </c:pt>
                <c:pt idx="4957" formatCode="0.0000">
                  <c:v>9.875</c:v>
                </c:pt>
                <c:pt idx="4958" formatCode="0.0000">
                  <c:v>9.875</c:v>
                </c:pt>
                <c:pt idx="4959" formatCode="0.0000">
                  <c:v>9.875</c:v>
                </c:pt>
                <c:pt idx="4960" formatCode="0.0000">
                  <c:v>9.875</c:v>
                </c:pt>
                <c:pt idx="4961" formatCode="0.0000">
                  <c:v>9.875</c:v>
                </c:pt>
                <c:pt idx="4962" formatCode="0.0000">
                  <c:v>9.875</c:v>
                </c:pt>
                <c:pt idx="4963" formatCode="0.0000">
                  <c:v>9.875</c:v>
                </c:pt>
                <c:pt idx="4964" formatCode="0.0000">
                  <c:v>9.875</c:v>
                </c:pt>
                <c:pt idx="4965" formatCode="0.0000">
                  <c:v>9.875</c:v>
                </c:pt>
                <c:pt idx="4966" formatCode="0.0000">
                  <c:v>9.875</c:v>
                </c:pt>
                <c:pt idx="4967" formatCode="0.0000">
                  <c:v>9.875</c:v>
                </c:pt>
                <c:pt idx="4968" formatCode="0.0000">
                  <c:v>9.875</c:v>
                </c:pt>
                <c:pt idx="4969" formatCode="0.0000">
                  <c:v>9.875</c:v>
                </c:pt>
                <c:pt idx="4970" formatCode="0.0000">
                  <c:v>9.875</c:v>
                </c:pt>
                <c:pt idx="4971" formatCode="0.0000">
                  <c:v>9.875</c:v>
                </c:pt>
                <c:pt idx="4972" formatCode="0.0000">
                  <c:v>9.875</c:v>
                </c:pt>
                <c:pt idx="4973" formatCode="0.0000">
                  <c:v>9.875</c:v>
                </c:pt>
                <c:pt idx="4974" formatCode="0.0000">
                  <c:v>9.875</c:v>
                </c:pt>
                <c:pt idx="4975" formatCode="0.0000">
                  <c:v>9.875</c:v>
                </c:pt>
                <c:pt idx="4976" formatCode="0.0000">
                  <c:v>9.875</c:v>
                </c:pt>
                <c:pt idx="4977" formatCode="0.0000">
                  <c:v>9.875</c:v>
                </c:pt>
                <c:pt idx="4978" formatCode="0.0000">
                  <c:v>9.875</c:v>
                </c:pt>
                <c:pt idx="4979" formatCode="0.0000">
                  <c:v>9.875</c:v>
                </c:pt>
                <c:pt idx="4980" formatCode="0.0000">
                  <c:v>9.875</c:v>
                </c:pt>
                <c:pt idx="4981" formatCode="0.0000">
                  <c:v>9.875</c:v>
                </c:pt>
                <c:pt idx="4982" formatCode="0.0000">
                  <c:v>9.875</c:v>
                </c:pt>
                <c:pt idx="4983" formatCode="0.0000">
                  <c:v>9.875</c:v>
                </c:pt>
                <c:pt idx="4984" formatCode="0.0000">
                  <c:v>9.875</c:v>
                </c:pt>
                <c:pt idx="4985" formatCode="0.0000">
                  <c:v>9.875</c:v>
                </c:pt>
                <c:pt idx="4986" formatCode="0.0000">
                  <c:v>9.875</c:v>
                </c:pt>
                <c:pt idx="4987" formatCode="0.0000">
                  <c:v>9.875</c:v>
                </c:pt>
                <c:pt idx="4988" formatCode="0.0000">
                  <c:v>9.875</c:v>
                </c:pt>
                <c:pt idx="4989" formatCode="0.0000">
                  <c:v>9.875</c:v>
                </c:pt>
                <c:pt idx="4990" formatCode="0.0000">
                  <c:v>9.875</c:v>
                </c:pt>
                <c:pt idx="4991" formatCode="0.0000">
                  <c:v>9.875</c:v>
                </c:pt>
                <c:pt idx="4992" formatCode="0.0000">
                  <c:v>9.875</c:v>
                </c:pt>
                <c:pt idx="4993" formatCode="0.0000">
                  <c:v>9.875</c:v>
                </c:pt>
                <c:pt idx="4994" formatCode="0.0000">
                  <c:v>9.875</c:v>
                </c:pt>
                <c:pt idx="4995" formatCode="0.0000">
                  <c:v>9.875</c:v>
                </c:pt>
                <c:pt idx="4996" formatCode="0.0000">
                  <c:v>9.875</c:v>
                </c:pt>
                <c:pt idx="4997" formatCode="0.0000">
                  <c:v>9.875</c:v>
                </c:pt>
                <c:pt idx="4998" formatCode="0.0000">
                  <c:v>9.875</c:v>
                </c:pt>
                <c:pt idx="4999" formatCode="0.0000">
                  <c:v>9.875</c:v>
                </c:pt>
                <c:pt idx="5000" formatCode="0.0000">
                  <c:v>9.875</c:v>
                </c:pt>
                <c:pt idx="5001" formatCode="0.0000">
                  <c:v>9.875</c:v>
                </c:pt>
                <c:pt idx="5002" formatCode="0.0000">
                  <c:v>9.875</c:v>
                </c:pt>
                <c:pt idx="5003" formatCode="0.0000">
                  <c:v>9.875</c:v>
                </c:pt>
                <c:pt idx="5004" formatCode="0.0000">
                  <c:v>9.875</c:v>
                </c:pt>
                <c:pt idx="5005" formatCode="0.0000">
                  <c:v>9.875</c:v>
                </c:pt>
                <c:pt idx="5006" formatCode="0.0000">
                  <c:v>9.875</c:v>
                </c:pt>
                <c:pt idx="5007" formatCode="0.0000">
                  <c:v>9.875</c:v>
                </c:pt>
                <c:pt idx="5008" formatCode="0.0000">
                  <c:v>9.875</c:v>
                </c:pt>
                <c:pt idx="5009" formatCode="0.0000">
                  <c:v>9.875</c:v>
                </c:pt>
                <c:pt idx="5010" formatCode="0.0000">
                  <c:v>9.875</c:v>
                </c:pt>
                <c:pt idx="5011" formatCode="0.0000">
                  <c:v>9.875</c:v>
                </c:pt>
                <c:pt idx="5012" formatCode="0.0000">
                  <c:v>9.875</c:v>
                </c:pt>
                <c:pt idx="5013" formatCode="0.0000">
                  <c:v>9.875</c:v>
                </c:pt>
                <c:pt idx="5014" formatCode="0.0000">
                  <c:v>9.875</c:v>
                </c:pt>
                <c:pt idx="5015" formatCode="0.0000">
                  <c:v>9.875</c:v>
                </c:pt>
                <c:pt idx="5016" formatCode="0.0000">
                  <c:v>9.875</c:v>
                </c:pt>
                <c:pt idx="5017" formatCode="0.0000">
                  <c:v>9.875</c:v>
                </c:pt>
                <c:pt idx="5018" formatCode="0.0000">
                  <c:v>9.875</c:v>
                </c:pt>
                <c:pt idx="5019" formatCode="0.0000">
                  <c:v>9.875</c:v>
                </c:pt>
                <c:pt idx="5020" formatCode="0.0000">
                  <c:v>9.875</c:v>
                </c:pt>
                <c:pt idx="5021" formatCode="0.0000">
                  <c:v>9.875</c:v>
                </c:pt>
                <c:pt idx="5022" formatCode="0.0000">
                  <c:v>9.875</c:v>
                </c:pt>
                <c:pt idx="5023" formatCode="0.0000">
                  <c:v>9.875</c:v>
                </c:pt>
                <c:pt idx="5024" formatCode="0.0000">
                  <c:v>9.875</c:v>
                </c:pt>
                <c:pt idx="5025" formatCode="0.0000">
                  <c:v>9.875</c:v>
                </c:pt>
                <c:pt idx="5026" formatCode="0.0000">
                  <c:v>9.875</c:v>
                </c:pt>
                <c:pt idx="5027" formatCode="0.0000">
                  <c:v>9.875</c:v>
                </c:pt>
                <c:pt idx="5028" formatCode="0.0000">
                  <c:v>9.875</c:v>
                </c:pt>
                <c:pt idx="5029" formatCode="0.0000">
                  <c:v>9.875</c:v>
                </c:pt>
                <c:pt idx="5030" formatCode="0.0000">
                  <c:v>9.875</c:v>
                </c:pt>
                <c:pt idx="5031" formatCode="0.0000">
                  <c:v>9.875</c:v>
                </c:pt>
                <c:pt idx="5032" formatCode="0.0000">
                  <c:v>9.875</c:v>
                </c:pt>
                <c:pt idx="5033" formatCode="0.0000">
                  <c:v>9.875</c:v>
                </c:pt>
                <c:pt idx="5034" formatCode="0.0000">
                  <c:v>9.875</c:v>
                </c:pt>
                <c:pt idx="5035" formatCode="0.0000">
                  <c:v>10.875</c:v>
                </c:pt>
                <c:pt idx="5036" formatCode="0.0000">
                  <c:v>10.875</c:v>
                </c:pt>
                <c:pt idx="5037" formatCode="0.0000">
                  <c:v>10.875</c:v>
                </c:pt>
                <c:pt idx="5038" formatCode="0.0000">
                  <c:v>10.875</c:v>
                </c:pt>
                <c:pt idx="5039" formatCode="0.0000">
                  <c:v>10.875</c:v>
                </c:pt>
                <c:pt idx="5040" formatCode="0.0000">
                  <c:v>10.875</c:v>
                </c:pt>
                <c:pt idx="5041" formatCode="0.0000">
                  <c:v>10.875</c:v>
                </c:pt>
                <c:pt idx="5042" formatCode="0.0000">
                  <c:v>10.875</c:v>
                </c:pt>
                <c:pt idx="5043" formatCode="0.0000">
                  <c:v>10.875</c:v>
                </c:pt>
                <c:pt idx="5044" formatCode="0.0000">
                  <c:v>10.875</c:v>
                </c:pt>
                <c:pt idx="5045" formatCode="0.0000">
                  <c:v>10.875</c:v>
                </c:pt>
                <c:pt idx="5046" formatCode="0.0000">
                  <c:v>10.875</c:v>
                </c:pt>
                <c:pt idx="5047" formatCode="0.0000">
                  <c:v>10.875</c:v>
                </c:pt>
                <c:pt idx="5048" formatCode="0.0000">
                  <c:v>10.875</c:v>
                </c:pt>
                <c:pt idx="5049" formatCode="0.0000">
                  <c:v>10.875</c:v>
                </c:pt>
                <c:pt idx="5050" formatCode="0.0000">
                  <c:v>10.875</c:v>
                </c:pt>
                <c:pt idx="5051" formatCode="0.0000">
                  <c:v>10.875</c:v>
                </c:pt>
                <c:pt idx="5052" formatCode="0.0000">
                  <c:v>10.875</c:v>
                </c:pt>
                <c:pt idx="5053" formatCode="0.0000">
                  <c:v>10.875</c:v>
                </c:pt>
                <c:pt idx="5054" formatCode="0.0000">
                  <c:v>10.875</c:v>
                </c:pt>
                <c:pt idx="5055" formatCode="0.0000">
                  <c:v>10.875</c:v>
                </c:pt>
                <c:pt idx="5056" formatCode="0.0000">
                  <c:v>10.875</c:v>
                </c:pt>
                <c:pt idx="5057" formatCode="0.0000">
                  <c:v>10.875</c:v>
                </c:pt>
                <c:pt idx="5058" formatCode="0.0000">
                  <c:v>10.875</c:v>
                </c:pt>
                <c:pt idx="5059" formatCode="0.0000">
                  <c:v>10.875</c:v>
                </c:pt>
                <c:pt idx="5060" formatCode="0.0000">
                  <c:v>10.875</c:v>
                </c:pt>
                <c:pt idx="5061" formatCode="0.0000">
                  <c:v>10.875</c:v>
                </c:pt>
                <c:pt idx="5062" formatCode="0.0000">
                  <c:v>10.875</c:v>
                </c:pt>
                <c:pt idx="5063" formatCode="0.0000">
                  <c:v>10.875</c:v>
                </c:pt>
                <c:pt idx="5064" formatCode="0.0000">
                  <c:v>10.875</c:v>
                </c:pt>
                <c:pt idx="5065" formatCode="0.0000">
                  <c:v>10.875</c:v>
                </c:pt>
                <c:pt idx="5066" formatCode="0.0000">
                  <c:v>10.875</c:v>
                </c:pt>
                <c:pt idx="5067" formatCode="0.0000">
                  <c:v>10.875</c:v>
                </c:pt>
                <c:pt idx="5068" formatCode="0.0000">
                  <c:v>10.875</c:v>
                </c:pt>
                <c:pt idx="5069" formatCode="0.0000">
                  <c:v>10.875</c:v>
                </c:pt>
                <c:pt idx="5070" formatCode="0.0000">
                  <c:v>10.875</c:v>
                </c:pt>
                <c:pt idx="5071" formatCode="0.0000">
                  <c:v>10.875</c:v>
                </c:pt>
                <c:pt idx="5072" formatCode="0.0000">
                  <c:v>10.875</c:v>
                </c:pt>
                <c:pt idx="5073" formatCode="0.0000">
                  <c:v>10.875</c:v>
                </c:pt>
                <c:pt idx="5074" formatCode="0.0000">
                  <c:v>10.875</c:v>
                </c:pt>
                <c:pt idx="5075" formatCode="0.0000">
                  <c:v>10.875</c:v>
                </c:pt>
                <c:pt idx="5076" formatCode="0.0000">
                  <c:v>10.875</c:v>
                </c:pt>
                <c:pt idx="5077" formatCode="0.0000">
                  <c:v>10.875</c:v>
                </c:pt>
                <c:pt idx="5078" formatCode="0.0000">
                  <c:v>10.875</c:v>
                </c:pt>
                <c:pt idx="5079" formatCode="0.0000">
                  <c:v>10.875</c:v>
                </c:pt>
                <c:pt idx="5080" formatCode="0.0000">
                  <c:v>10.875</c:v>
                </c:pt>
                <c:pt idx="5081" formatCode="0.0000">
                  <c:v>10.875</c:v>
                </c:pt>
                <c:pt idx="5082" formatCode="0.0000">
                  <c:v>10.875</c:v>
                </c:pt>
                <c:pt idx="5083" formatCode="0.0000">
                  <c:v>10.875</c:v>
                </c:pt>
                <c:pt idx="5084" formatCode="0.0000">
                  <c:v>10.875</c:v>
                </c:pt>
                <c:pt idx="5085" formatCode="0.0000">
                  <c:v>10.875</c:v>
                </c:pt>
                <c:pt idx="5086" formatCode="0.0000">
                  <c:v>10.875</c:v>
                </c:pt>
                <c:pt idx="5087" formatCode="0.0000">
                  <c:v>10.875</c:v>
                </c:pt>
                <c:pt idx="5088" formatCode="0.0000">
                  <c:v>10.875</c:v>
                </c:pt>
                <c:pt idx="5089" formatCode="0.0000">
                  <c:v>10.875</c:v>
                </c:pt>
                <c:pt idx="5090" formatCode="0.0000">
                  <c:v>10.875</c:v>
                </c:pt>
                <c:pt idx="5091" formatCode="0.0000">
                  <c:v>10.875</c:v>
                </c:pt>
                <c:pt idx="5092" formatCode="0.0000">
                  <c:v>10.875</c:v>
                </c:pt>
                <c:pt idx="5093" formatCode="0.0000">
                  <c:v>10.875</c:v>
                </c:pt>
                <c:pt idx="5094" formatCode="0.0000">
                  <c:v>10.875</c:v>
                </c:pt>
                <c:pt idx="5095" formatCode="0.0000">
                  <c:v>10.875</c:v>
                </c:pt>
                <c:pt idx="5096" formatCode="0.0000">
                  <c:v>10.875</c:v>
                </c:pt>
                <c:pt idx="5097" formatCode="0.0000">
                  <c:v>10.875</c:v>
                </c:pt>
                <c:pt idx="5098" formatCode="0.0000">
                  <c:v>10.875</c:v>
                </c:pt>
                <c:pt idx="5099" formatCode="0.0000">
                  <c:v>10.875</c:v>
                </c:pt>
                <c:pt idx="5100" formatCode="0.0000">
                  <c:v>10.875</c:v>
                </c:pt>
                <c:pt idx="5101" formatCode="0.0000">
                  <c:v>10.875</c:v>
                </c:pt>
                <c:pt idx="5102" formatCode="0.0000">
                  <c:v>10.875</c:v>
                </c:pt>
                <c:pt idx="5103" formatCode="0.0000">
                  <c:v>10.875</c:v>
                </c:pt>
                <c:pt idx="5104" formatCode="0.0000">
                  <c:v>10.875</c:v>
                </c:pt>
                <c:pt idx="5105" formatCode="0.0000">
                  <c:v>10.875</c:v>
                </c:pt>
                <c:pt idx="5106" formatCode="0.0000">
                  <c:v>10.875</c:v>
                </c:pt>
                <c:pt idx="5107" formatCode="0.0000">
                  <c:v>10.875</c:v>
                </c:pt>
                <c:pt idx="5108" formatCode="0.0000">
                  <c:v>10.875</c:v>
                </c:pt>
                <c:pt idx="5109" formatCode="0.0000">
                  <c:v>10.875</c:v>
                </c:pt>
                <c:pt idx="5110" formatCode="0.0000">
                  <c:v>10.875</c:v>
                </c:pt>
                <c:pt idx="5111" formatCode="0.0000">
                  <c:v>10.875</c:v>
                </c:pt>
                <c:pt idx="5112" formatCode="0.0000">
                  <c:v>10.875</c:v>
                </c:pt>
                <c:pt idx="5113" formatCode="0.0000">
                  <c:v>10.875</c:v>
                </c:pt>
                <c:pt idx="5114" formatCode="0.0000">
                  <c:v>10.875</c:v>
                </c:pt>
                <c:pt idx="5115" formatCode="0.0000">
                  <c:v>10.875</c:v>
                </c:pt>
                <c:pt idx="5116" formatCode="0.0000">
                  <c:v>10.875</c:v>
                </c:pt>
                <c:pt idx="5117" formatCode="0.0000">
                  <c:v>10.875</c:v>
                </c:pt>
                <c:pt idx="5118" formatCode="0.0000">
                  <c:v>10.875</c:v>
                </c:pt>
                <c:pt idx="5119" formatCode="0.0000">
                  <c:v>10.875</c:v>
                </c:pt>
                <c:pt idx="5120" formatCode="0.0000">
                  <c:v>10.875</c:v>
                </c:pt>
                <c:pt idx="5121" formatCode="0.0000">
                  <c:v>10.875</c:v>
                </c:pt>
                <c:pt idx="5122" formatCode="0.0000">
                  <c:v>10.875</c:v>
                </c:pt>
                <c:pt idx="5123" formatCode="0.0000">
                  <c:v>10.875</c:v>
                </c:pt>
                <c:pt idx="5124" formatCode="0.0000">
                  <c:v>10.875</c:v>
                </c:pt>
                <c:pt idx="5125" formatCode="0.0000">
                  <c:v>10.875</c:v>
                </c:pt>
                <c:pt idx="5126" formatCode="0.0000">
                  <c:v>10.875</c:v>
                </c:pt>
                <c:pt idx="5127" formatCode="0.0000">
                  <c:v>10.875</c:v>
                </c:pt>
                <c:pt idx="5128" formatCode="0.0000">
                  <c:v>10.875</c:v>
                </c:pt>
                <c:pt idx="5129" formatCode="0.0000">
                  <c:v>10.875</c:v>
                </c:pt>
                <c:pt idx="5130" formatCode="0.0000">
                  <c:v>10.875</c:v>
                </c:pt>
                <c:pt idx="5131" formatCode="0.0000">
                  <c:v>10.875</c:v>
                </c:pt>
                <c:pt idx="5132" formatCode="0.0000">
                  <c:v>10.875</c:v>
                </c:pt>
                <c:pt idx="5133" formatCode="0.0000">
                  <c:v>10.875</c:v>
                </c:pt>
                <c:pt idx="5134" formatCode="0.0000">
                  <c:v>10.875</c:v>
                </c:pt>
                <c:pt idx="5135" formatCode="0.0000">
                  <c:v>10.875</c:v>
                </c:pt>
                <c:pt idx="5136" formatCode="0.0000">
                  <c:v>10.875</c:v>
                </c:pt>
                <c:pt idx="5137" formatCode="0.0000">
                  <c:v>10.875</c:v>
                </c:pt>
                <c:pt idx="5138" formatCode="0.0000">
                  <c:v>10.875</c:v>
                </c:pt>
                <c:pt idx="5139" formatCode="0.0000">
                  <c:v>10.875</c:v>
                </c:pt>
                <c:pt idx="5140" formatCode="0.0000">
                  <c:v>10.875</c:v>
                </c:pt>
                <c:pt idx="5141" formatCode="0.0000">
                  <c:v>10.875</c:v>
                </c:pt>
                <c:pt idx="5142" formatCode="0.0000">
                  <c:v>10.875</c:v>
                </c:pt>
                <c:pt idx="5143" formatCode="0.0000">
                  <c:v>10.875</c:v>
                </c:pt>
                <c:pt idx="5144" formatCode="0.0000">
                  <c:v>10.875</c:v>
                </c:pt>
                <c:pt idx="5145" formatCode="0.0000">
                  <c:v>10.875</c:v>
                </c:pt>
                <c:pt idx="5146" formatCode="0.0000">
                  <c:v>10.875</c:v>
                </c:pt>
                <c:pt idx="5147" formatCode="0.0000">
                  <c:v>10.875</c:v>
                </c:pt>
                <c:pt idx="5148" formatCode="0.0000">
                  <c:v>10.875</c:v>
                </c:pt>
                <c:pt idx="5149" formatCode="0.0000">
                  <c:v>10.875</c:v>
                </c:pt>
                <c:pt idx="5150" formatCode="0.0000">
                  <c:v>10.875</c:v>
                </c:pt>
                <c:pt idx="5151" formatCode="0.0000">
                  <c:v>10.875</c:v>
                </c:pt>
                <c:pt idx="5152" formatCode="0.0000">
                  <c:v>10.875</c:v>
                </c:pt>
                <c:pt idx="5153" formatCode="0.0000">
                  <c:v>10.875</c:v>
                </c:pt>
                <c:pt idx="5154" formatCode="0.0000">
                  <c:v>10.875</c:v>
                </c:pt>
                <c:pt idx="5155" formatCode="0.0000">
                  <c:v>10.875</c:v>
                </c:pt>
                <c:pt idx="5156" formatCode="0.0000">
                  <c:v>10.875</c:v>
                </c:pt>
                <c:pt idx="5157" formatCode="0.0000">
                  <c:v>10.875</c:v>
                </c:pt>
                <c:pt idx="5158" formatCode="0.0000">
                  <c:v>10.875</c:v>
                </c:pt>
                <c:pt idx="5159" formatCode="0.0000">
                  <c:v>10.875</c:v>
                </c:pt>
                <c:pt idx="5160" formatCode="0.0000">
                  <c:v>10.875</c:v>
                </c:pt>
                <c:pt idx="5161" formatCode="0.0000">
                  <c:v>10.875</c:v>
                </c:pt>
                <c:pt idx="5162" formatCode="0.0000">
                  <c:v>10.875</c:v>
                </c:pt>
                <c:pt idx="5163" formatCode="0.0000">
                  <c:v>10.875</c:v>
                </c:pt>
                <c:pt idx="5164" formatCode="0.0000">
                  <c:v>10.875</c:v>
                </c:pt>
                <c:pt idx="5165" formatCode="0.0000">
                  <c:v>10.875</c:v>
                </c:pt>
                <c:pt idx="5166" formatCode="0.0000">
                  <c:v>10.875</c:v>
                </c:pt>
                <c:pt idx="5167" formatCode="0.0000">
                  <c:v>10.875</c:v>
                </c:pt>
                <c:pt idx="5168" formatCode="0.0000">
                  <c:v>10.875</c:v>
                </c:pt>
                <c:pt idx="5169" formatCode="0.0000">
                  <c:v>10.875</c:v>
                </c:pt>
                <c:pt idx="5170" formatCode="0.0000">
                  <c:v>10.875</c:v>
                </c:pt>
                <c:pt idx="5171" formatCode="0.0000">
                  <c:v>10.875</c:v>
                </c:pt>
                <c:pt idx="5172" formatCode="0.0000">
                  <c:v>10.875</c:v>
                </c:pt>
                <c:pt idx="5173" formatCode="0.0000">
                  <c:v>10.875</c:v>
                </c:pt>
                <c:pt idx="5174" formatCode="0.0000">
                  <c:v>10.875</c:v>
                </c:pt>
                <c:pt idx="5175" formatCode="0.0000">
                  <c:v>10.875</c:v>
                </c:pt>
                <c:pt idx="5176" formatCode="0.0000">
                  <c:v>10.875</c:v>
                </c:pt>
                <c:pt idx="5177" formatCode="0.0000">
                  <c:v>10.875</c:v>
                </c:pt>
                <c:pt idx="5178" formatCode="0.0000">
                  <c:v>10.875</c:v>
                </c:pt>
                <c:pt idx="5179" formatCode="0.0000">
                  <c:v>10.875</c:v>
                </c:pt>
                <c:pt idx="5180" formatCode="0.0000">
                  <c:v>10.375</c:v>
                </c:pt>
                <c:pt idx="5181" formatCode="0.0000">
                  <c:v>10.375</c:v>
                </c:pt>
                <c:pt idx="5182" formatCode="0.0000">
                  <c:v>10.375</c:v>
                </c:pt>
                <c:pt idx="5183" formatCode="0.0000">
                  <c:v>10.375</c:v>
                </c:pt>
                <c:pt idx="5184" formatCode="0.0000">
                  <c:v>10.375</c:v>
                </c:pt>
                <c:pt idx="5185" formatCode="0.0000">
                  <c:v>10.375</c:v>
                </c:pt>
                <c:pt idx="5186" formatCode="0.0000">
                  <c:v>10.375</c:v>
                </c:pt>
                <c:pt idx="5187" formatCode="0.0000">
                  <c:v>10.375</c:v>
                </c:pt>
                <c:pt idx="5188" formatCode="0.0000">
                  <c:v>10.375</c:v>
                </c:pt>
                <c:pt idx="5189" formatCode="0.0000">
                  <c:v>9.875</c:v>
                </c:pt>
                <c:pt idx="5190" formatCode="0.0000">
                  <c:v>9.875</c:v>
                </c:pt>
                <c:pt idx="5191" formatCode="0.0000">
                  <c:v>9.875</c:v>
                </c:pt>
                <c:pt idx="5192" formatCode="0.0000">
                  <c:v>9.875</c:v>
                </c:pt>
                <c:pt idx="5193" formatCode="0.0000">
                  <c:v>9.875</c:v>
                </c:pt>
                <c:pt idx="5194" formatCode="0.0000">
                  <c:v>9.875</c:v>
                </c:pt>
                <c:pt idx="5195" formatCode="0.0000">
                  <c:v>9.875</c:v>
                </c:pt>
                <c:pt idx="5196" formatCode="0.0000">
                  <c:v>9.875</c:v>
                </c:pt>
                <c:pt idx="5197" formatCode="0.0000">
                  <c:v>9.875</c:v>
                </c:pt>
                <c:pt idx="5198" formatCode="0.0000">
                  <c:v>9.875</c:v>
                </c:pt>
                <c:pt idx="5199" formatCode="0.0000">
                  <c:v>9.875</c:v>
                </c:pt>
                <c:pt idx="5200" formatCode="0.0000">
                  <c:v>9.875</c:v>
                </c:pt>
                <c:pt idx="5201" formatCode="0.0000">
                  <c:v>9.875</c:v>
                </c:pt>
                <c:pt idx="5202" formatCode="0.0000">
                  <c:v>9.875</c:v>
                </c:pt>
                <c:pt idx="5203" formatCode="0.0000">
                  <c:v>9.875</c:v>
                </c:pt>
                <c:pt idx="5204" formatCode="0.0000">
                  <c:v>9.875</c:v>
                </c:pt>
                <c:pt idx="5205" formatCode="0.0000">
                  <c:v>9.875</c:v>
                </c:pt>
                <c:pt idx="5206" formatCode="0.0000">
                  <c:v>9.875</c:v>
                </c:pt>
                <c:pt idx="5207" formatCode="0.0000">
                  <c:v>9.875</c:v>
                </c:pt>
                <c:pt idx="5208" formatCode="0.0000">
                  <c:v>9.875</c:v>
                </c:pt>
                <c:pt idx="5209" formatCode="0.0000">
                  <c:v>9.875</c:v>
                </c:pt>
                <c:pt idx="5210" formatCode="0.0000">
                  <c:v>9.875</c:v>
                </c:pt>
                <c:pt idx="5211" formatCode="0.0000">
                  <c:v>9.875</c:v>
                </c:pt>
                <c:pt idx="5212" formatCode="0.0000">
                  <c:v>9.875</c:v>
                </c:pt>
                <c:pt idx="5213" formatCode="0.0000">
                  <c:v>9.875</c:v>
                </c:pt>
                <c:pt idx="5214" formatCode="0.0000">
                  <c:v>9.875</c:v>
                </c:pt>
                <c:pt idx="5215" formatCode="0.0000">
                  <c:v>9.875</c:v>
                </c:pt>
                <c:pt idx="5216" formatCode="0.0000">
                  <c:v>9.875</c:v>
                </c:pt>
                <c:pt idx="5217" formatCode="0.0000">
                  <c:v>9.875</c:v>
                </c:pt>
                <c:pt idx="5218" formatCode="0.0000">
                  <c:v>9.875</c:v>
                </c:pt>
                <c:pt idx="5219" formatCode="0.0000">
                  <c:v>9.875</c:v>
                </c:pt>
                <c:pt idx="5220" formatCode="0.0000">
                  <c:v>9.875</c:v>
                </c:pt>
                <c:pt idx="5221" formatCode="0.0000">
                  <c:v>9.875</c:v>
                </c:pt>
                <c:pt idx="5222" formatCode="0.0000">
                  <c:v>9.875</c:v>
                </c:pt>
                <c:pt idx="5223" formatCode="0.0000">
                  <c:v>9.875</c:v>
                </c:pt>
                <c:pt idx="5224" formatCode="0.0000">
                  <c:v>9.875</c:v>
                </c:pt>
                <c:pt idx="5225" formatCode="0.0000">
                  <c:v>9.875</c:v>
                </c:pt>
                <c:pt idx="5226" formatCode="0.0000">
                  <c:v>9.875</c:v>
                </c:pt>
                <c:pt idx="5227" formatCode="0.0000">
                  <c:v>9.875</c:v>
                </c:pt>
                <c:pt idx="5228" formatCode="0.0000">
                  <c:v>9.875</c:v>
                </c:pt>
                <c:pt idx="5229" formatCode="0.0000">
                  <c:v>9.875</c:v>
                </c:pt>
                <c:pt idx="5230" formatCode="0.0000">
                  <c:v>9.375</c:v>
                </c:pt>
                <c:pt idx="5231" formatCode="0.0000">
                  <c:v>9.375</c:v>
                </c:pt>
                <c:pt idx="5232" formatCode="0.0000">
                  <c:v>9.375</c:v>
                </c:pt>
                <c:pt idx="5233" formatCode="0.0000">
                  <c:v>9.375</c:v>
                </c:pt>
                <c:pt idx="5234" formatCode="0.0000">
                  <c:v>9.375</c:v>
                </c:pt>
                <c:pt idx="5235" formatCode="0.0000">
                  <c:v>9.375</c:v>
                </c:pt>
                <c:pt idx="5236" formatCode="0.0000">
                  <c:v>9.375</c:v>
                </c:pt>
                <c:pt idx="5237" formatCode="0.0000">
                  <c:v>9.375</c:v>
                </c:pt>
                <c:pt idx="5238" formatCode="0.0000">
                  <c:v>9.375</c:v>
                </c:pt>
                <c:pt idx="5239" formatCode="0.0000">
                  <c:v>9.375</c:v>
                </c:pt>
                <c:pt idx="5240" formatCode="0.0000">
                  <c:v>8.875</c:v>
                </c:pt>
                <c:pt idx="5241" formatCode="0.0000">
                  <c:v>8.875</c:v>
                </c:pt>
                <c:pt idx="5242" formatCode="0.0000">
                  <c:v>8.875</c:v>
                </c:pt>
                <c:pt idx="5243" formatCode="0.0000">
                  <c:v>8.875</c:v>
                </c:pt>
                <c:pt idx="5244" formatCode="0.0000">
                  <c:v>8.875</c:v>
                </c:pt>
                <c:pt idx="5245" formatCode="0.0000">
                  <c:v>8.875</c:v>
                </c:pt>
                <c:pt idx="5246" formatCode="0.0000">
                  <c:v>8.875</c:v>
                </c:pt>
                <c:pt idx="5247" formatCode="0.0000">
                  <c:v>8.875</c:v>
                </c:pt>
                <c:pt idx="5248" formatCode="0.0000">
                  <c:v>8.875</c:v>
                </c:pt>
                <c:pt idx="5249" formatCode="0.0000">
                  <c:v>8.875</c:v>
                </c:pt>
                <c:pt idx="5250" formatCode="0.0000">
                  <c:v>8.875</c:v>
                </c:pt>
                <c:pt idx="5251" formatCode="0.0000">
                  <c:v>8.875</c:v>
                </c:pt>
                <c:pt idx="5252" formatCode="0.0000">
                  <c:v>8.875</c:v>
                </c:pt>
                <c:pt idx="5253" formatCode="0.0000">
                  <c:v>8.875</c:v>
                </c:pt>
                <c:pt idx="5254" formatCode="0.0000">
                  <c:v>8.875</c:v>
                </c:pt>
                <c:pt idx="5255" formatCode="0.0000">
                  <c:v>8.875</c:v>
                </c:pt>
                <c:pt idx="5256" formatCode="0.0000">
                  <c:v>8.875</c:v>
                </c:pt>
                <c:pt idx="5257" formatCode="0.0000">
                  <c:v>8.875</c:v>
                </c:pt>
                <c:pt idx="5258" formatCode="0.0000">
                  <c:v>8.875</c:v>
                </c:pt>
                <c:pt idx="5259" formatCode="0.0000">
                  <c:v>8.875</c:v>
                </c:pt>
                <c:pt idx="5260" formatCode="0.0000">
                  <c:v>8.875</c:v>
                </c:pt>
                <c:pt idx="5261" formatCode="0.0000">
                  <c:v>8.875</c:v>
                </c:pt>
                <c:pt idx="5262" formatCode="0.0000">
                  <c:v>8.875</c:v>
                </c:pt>
                <c:pt idx="5263" formatCode="0.0000">
                  <c:v>8.875</c:v>
                </c:pt>
                <c:pt idx="5264" formatCode="0.0000">
                  <c:v>8.875</c:v>
                </c:pt>
                <c:pt idx="5265" formatCode="0.0000">
                  <c:v>8.875</c:v>
                </c:pt>
                <c:pt idx="5266" formatCode="0.0000">
                  <c:v>8.875</c:v>
                </c:pt>
                <c:pt idx="5267" formatCode="0.0000">
                  <c:v>8.875</c:v>
                </c:pt>
                <c:pt idx="5268" formatCode="0.0000">
                  <c:v>8.875</c:v>
                </c:pt>
                <c:pt idx="5269" formatCode="0.0000">
                  <c:v>8.875</c:v>
                </c:pt>
                <c:pt idx="5270" formatCode="0.0000">
                  <c:v>8.875</c:v>
                </c:pt>
                <c:pt idx="5271" formatCode="0.0000">
                  <c:v>8.875</c:v>
                </c:pt>
                <c:pt idx="5272" formatCode="0.0000">
                  <c:v>8.875</c:v>
                </c:pt>
                <c:pt idx="5273" formatCode="0.0000">
                  <c:v>8.875</c:v>
                </c:pt>
                <c:pt idx="5274" formatCode="0.0000">
                  <c:v>8.875</c:v>
                </c:pt>
                <c:pt idx="5275" formatCode="0.0000">
                  <c:v>8.875</c:v>
                </c:pt>
                <c:pt idx="5276" formatCode="0.0000">
                  <c:v>8.875</c:v>
                </c:pt>
                <c:pt idx="5277" formatCode="0.0000">
                  <c:v>8.875</c:v>
                </c:pt>
                <c:pt idx="5278" formatCode="0.0000">
                  <c:v>8.875</c:v>
                </c:pt>
                <c:pt idx="5279" formatCode="0.0000">
                  <c:v>8.875</c:v>
                </c:pt>
                <c:pt idx="5280" formatCode="0.0000">
                  <c:v>8.875</c:v>
                </c:pt>
                <c:pt idx="5281" formatCode="0.0000">
                  <c:v>8.875</c:v>
                </c:pt>
                <c:pt idx="5282" formatCode="0.0000">
                  <c:v>8.875</c:v>
                </c:pt>
                <c:pt idx="5283" formatCode="0.0000">
                  <c:v>8.875</c:v>
                </c:pt>
                <c:pt idx="5284" formatCode="0.0000">
                  <c:v>8.875</c:v>
                </c:pt>
                <c:pt idx="5285" formatCode="0.0000">
                  <c:v>8.875</c:v>
                </c:pt>
                <c:pt idx="5286" formatCode="0.0000">
                  <c:v>8.875</c:v>
                </c:pt>
                <c:pt idx="5287" formatCode="0.0000">
                  <c:v>8.875</c:v>
                </c:pt>
                <c:pt idx="5288" formatCode="0.0000">
                  <c:v>8.875</c:v>
                </c:pt>
                <c:pt idx="5289" formatCode="0.0000">
                  <c:v>8.875</c:v>
                </c:pt>
                <c:pt idx="5290" formatCode="0.0000">
                  <c:v>8.875</c:v>
                </c:pt>
                <c:pt idx="5291" formatCode="0.0000">
                  <c:v>8.875</c:v>
                </c:pt>
                <c:pt idx="5292" formatCode="0.0000">
                  <c:v>8.875</c:v>
                </c:pt>
                <c:pt idx="5293" formatCode="0.0000">
                  <c:v>8.875</c:v>
                </c:pt>
                <c:pt idx="5294" formatCode="0.0000">
                  <c:v>8.875</c:v>
                </c:pt>
                <c:pt idx="5295" formatCode="0.0000">
                  <c:v>8.875</c:v>
                </c:pt>
                <c:pt idx="5296" formatCode="0.0000">
                  <c:v>8.875</c:v>
                </c:pt>
                <c:pt idx="5297" formatCode="0.0000">
                  <c:v>8.875</c:v>
                </c:pt>
                <c:pt idx="5298" formatCode="0.0000">
                  <c:v>8.875</c:v>
                </c:pt>
                <c:pt idx="5299" formatCode="0.0000">
                  <c:v>8.875</c:v>
                </c:pt>
                <c:pt idx="5300" formatCode="0.0000">
                  <c:v>8.875</c:v>
                </c:pt>
                <c:pt idx="5301" formatCode="0.0000">
                  <c:v>8.875</c:v>
                </c:pt>
                <c:pt idx="5302" formatCode="0.0000">
                  <c:v>8.875</c:v>
                </c:pt>
                <c:pt idx="5303" formatCode="0.0000">
                  <c:v>8.875</c:v>
                </c:pt>
                <c:pt idx="5304" formatCode="0.0000">
                  <c:v>8.875</c:v>
                </c:pt>
                <c:pt idx="5305" formatCode="0.0000">
                  <c:v>8.875</c:v>
                </c:pt>
                <c:pt idx="5306" formatCode="0.0000">
                  <c:v>8.875</c:v>
                </c:pt>
                <c:pt idx="5307" formatCode="0.0000">
                  <c:v>8.875</c:v>
                </c:pt>
                <c:pt idx="5308" formatCode="0.0000">
                  <c:v>8.875</c:v>
                </c:pt>
                <c:pt idx="5309" formatCode="0.0000">
                  <c:v>8.875</c:v>
                </c:pt>
                <c:pt idx="5310" formatCode="0.0000">
                  <c:v>8.875</c:v>
                </c:pt>
                <c:pt idx="5311" formatCode="0.0000">
                  <c:v>8.875</c:v>
                </c:pt>
                <c:pt idx="5312" formatCode="0.0000">
                  <c:v>8.875</c:v>
                </c:pt>
                <c:pt idx="5313" formatCode="0.0000">
                  <c:v>8.875</c:v>
                </c:pt>
                <c:pt idx="5314" formatCode="0.0000">
                  <c:v>8.875</c:v>
                </c:pt>
                <c:pt idx="5315" formatCode="0.0000">
                  <c:v>8.875</c:v>
                </c:pt>
                <c:pt idx="5316" formatCode="0.0000">
                  <c:v>8.875</c:v>
                </c:pt>
                <c:pt idx="5317" formatCode="0.0000">
                  <c:v>8.875</c:v>
                </c:pt>
                <c:pt idx="5318" formatCode="0.0000">
                  <c:v>8.875</c:v>
                </c:pt>
                <c:pt idx="5319" formatCode="0.0000">
                  <c:v>8.875</c:v>
                </c:pt>
                <c:pt idx="5320" formatCode="0.0000">
                  <c:v>8.875</c:v>
                </c:pt>
                <c:pt idx="5321" formatCode="0.0000">
                  <c:v>8.875</c:v>
                </c:pt>
                <c:pt idx="5322" formatCode="0.0000">
                  <c:v>8.875</c:v>
                </c:pt>
                <c:pt idx="5323" formatCode="0.0000">
                  <c:v>8.875</c:v>
                </c:pt>
                <c:pt idx="5324" formatCode="0.0000">
                  <c:v>8.875</c:v>
                </c:pt>
                <c:pt idx="5325" formatCode="0.0000">
                  <c:v>8.875</c:v>
                </c:pt>
                <c:pt idx="5326" formatCode="0.0000">
                  <c:v>8.875</c:v>
                </c:pt>
                <c:pt idx="5327" formatCode="0.0000">
                  <c:v>8.875</c:v>
                </c:pt>
                <c:pt idx="5328" formatCode="0.0000">
                  <c:v>8.875</c:v>
                </c:pt>
                <c:pt idx="5329" formatCode="0.0000">
                  <c:v>8.875</c:v>
                </c:pt>
                <c:pt idx="5330" formatCode="0.0000">
                  <c:v>9.875</c:v>
                </c:pt>
                <c:pt idx="5331" formatCode="0.0000">
                  <c:v>9.875</c:v>
                </c:pt>
                <c:pt idx="5332" formatCode="0.0000">
                  <c:v>9.875</c:v>
                </c:pt>
                <c:pt idx="5333" formatCode="0.0000">
                  <c:v>9.875</c:v>
                </c:pt>
                <c:pt idx="5334" formatCode="0.0000">
                  <c:v>9.875</c:v>
                </c:pt>
                <c:pt idx="5335" formatCode="0.0000">
                  <c:v>9.875</c:v>
                </c:pt>
                <c:pt idx="5336" formatCode="0.0000">
                  <c:v>9.875</c:v>
                </c:pt>
                <c:pt idx="5337" formatCode="0.0000">
                  <c:v>9.875</c:v>
                </c:pt>
                <c:pt idx="5338" formatCode="0.0000">
                  <c:v>9.875</c:v>
                </c:pt>
                <c:pt idx="5339" formatCode="0.0000">
                  <c:v>9.875</c:v>
                </c:pt>
                <c:pt idx="5340" formatCode="0.0000">
                  <c:v>9.875</c:v>
                </c:pt>
                <c:pt idx="5341" formatCode="0.0000">
                  <c:v>9.875</c:v>
                </c:pt>
                <c:pt idx="5342" formatCode="0.0000">
                  <c:v>9.875</c:v>
                </c:pt>
                <c:pt idx="5343" formatCode="0.0000">
                  <c:v>9.875</c:v>
                </c:pt>
                <c:pt idx="5344" formatCode="0.0000">
                  <c:v>9.875</c:v>
                </c:pt>
                <c:pt idx="5345" formatCode="0.0000">
                  <c:v>9.875</c:v>
                </c:pt>
                <c:pt idx="5346" formatCode="0.0000">
                  <c:v>9.875</c:v>
                </c:pt>
                <c:pt idx="5347" formatCode="0.0000">
                  <c:v>9.875</c:v>
                </c:pt>
                <c:pt idx="5348" formatCode="0.0000">
                  <c:v>9.875</c:v>
                </c:pt>
                <c:pt idx="5349" formatCode="0.0000">
                  <c:v>9.875</c:v>
                </c:pt>
                <c:pt idx="5350" formatCode="0.0000">
                  <c:v>9.875</c:v>
                </c:pt>
                <c:pt idx="5351" formatCode="0.0000">
                  <c:v>9.875</c:v>
                </c:pt>
                <c:pt idx="5352" formatCode="0.0000">
                  <c:v>9.875</c:v>
                </c:pt>
                <c:pt idx="5353" formatCode="0.0000">
                  <c:v>9.875</c:v>
                </c:pt>
                <c:pt idx="5354" formatCode="0.0000">
                  <c:v>9.875</c:v>
                </c:pt>
                <c:pt idx="5355" formatCode="0.0000">
                  <c:v>9.875</c:v>
                </c:pt>
                <c:pt idx="5356" formatCode="0.0000">
                  <c:v>9.875</c:v>
                </c:pt>
                <c:pt idx="5357" formatCode="0.0000">
                  <c:v>9.875</c:v>
                </c:pt>
                <c:pt idx="5358" formatCode="0.0000">
                  <c:v>9.875</c:v>
                </c:pt>
                <c:pt idx="5359" formatCode="0.0000">
                  <c:v>9.875</c:v>
                </c:pt>
                <c:pt idx="5360" formatCode="0.0000">
                  <c:v>9.875</c:v>
                </c:pt>
                <c:pt idx="5361" formatCode="0.0000">
                  <c:v>9.875</c:v>
                </c:pt>
                <c:pt idx="5362" formatCode="0.0000">
                  <c:v>9.875</c:v>
                </c:pt>
                <c:pt idx="5363" formatCode="0.0000">
                  <c:v>9.875</c:v>
                </c:pt>
                <c:pt idx="5364" formatCode="0.0000">
                  <c:v>9.875</c:v>
                </c:pt>
                <c:pt idx="5365" formatCode="0.0000">
                  <c:v>9.875</c:v>
                </c:pt>
                <c:pt idx="5366" formatCode="0.0000">
                  <c:v>9.875</c:v>
                </c:pt>
                <c:pt idx="5367" formatCode="0.0000">
                  <c:v>9.875</c:v>
                </c:pt>
                <c:pt idx="5368" formatCode="0.0000">
                  <c:v>9.875</c:v>
                </c:pt>
                <c:pt idx="5369" formatCode="0.0000">
                  <c:v>9.875</c:v>
                </c:pt>
                <c:pt idx="5370" formatCode="0.0000">
                  <c:v>9.875</c:v>
                </c:pt>
                <c:pt idx="5371" formatCode="0.0000">
                  <c:v>9.875</c:v>
                </c:pt>
                <c:pt idx="5372" formatCode="0.0000">
                  <c:v>9.875</c:v>
                </c:pt>
                <c:pt idx="5373" formatCode="0.0000">
                  <c:v>9.875</c:v>
                </c:pt>
                <c:pt idx="5374" formatCode="0.0000">
                  <c:v>9.875</c:v>
                </c:pt>
                <c:pt idx="5375" formatCode="0.0000">
                  <c:v>9.875</c:v>
                </c:pt>
                <c:pt idx="5376" formatCode="0.0000">
                  <c:v>9.875</c:v>
                </c:pt>
                <c:pt idx="5377" formatCode="0.0000">
                  <c:v>9.875</c:v>
                </c:pt>
                <c:pt idx="5378" formatCode="0.0000">
                  <c:v>9.875</c:v>
                </c:pt>
                <c:pt idx="5379" formatCode="0.0000">
                  <c:v>9.875</c:v>
                </c:pt>
                <c:pt idx="5380" formatCode="0.0000">
                  <c:v>9.875</c:v>
                </c:pt>
                <c:pt idx="5381" formatCode="0.0000">
                  <c:v>9.875</c:v>
                </c:pt>
                <c:pt idx="5382" formatCode="0.0000">
                  <c:v>9.875</c:v>
                </c:pt>
                <c:pt idx="5383" formatCode="0.0000">
                  <c:v>9.875</c:v>
                </c:pt>
                <c:pt idx="5384" formatCode="0.0000">
                  <c:v>9.875</c:v>
                </c:pt>
                <c:pt idx="5385" formatCode="0.0000">
                  <c:v>9.875</c:v>
                </c:pt>
                <c:pt idx="5386" formatCode="0.0000">
                  <c:v>9.875</c:v>
                </c:pt>
                <c:pt idx="5387" formatCode="0.0000">
                  <c:v>9.875</c:v>
                </c:pt>
                <c:pt idx="5388" formatCode="0.0000">
                  <c:v>9.875</c:v>
                </c:pt>
                <c:pt idx="5389" formatCode="0.0000">
                  <c:v>9.875</c:v>
                </c:pt>
                <c:pt idx="5390" formatCode="0.0000">
                  <c:v>9.875</c:v>
                </c:pt>
                <c:pt idx="5391" formatCode="0.0000">
                  <c:v>9.875</c:v>
                </c:pt>
                <c:pt idx="5392" formatCode="0.0000">
                  <c:v>9.875</c:v>
                </c:pt>
                <c:pt idx="5393" formatCode="0.0000">
                  <c:v>9.875</c:v>
                </c:pt>
                <c:pt idx="5394" formatCode="0.0000">
                  <c:v>9.875</c:v>
                </c:pt>
                <c:pt idx="5395" formatCode="0.0000">
                  <c:v>9.875</c:v>
                </c:pt>
                <c:pt idx="5396" formatCode="0.0000">
                  <c:v>9.875</c:v>
                </c:pt>
                <c:pt idx="5397" formatCode="0.0000">
                  <c:v>9.875</c:v>
                </c:pt>
                <c:pt idx="5398" formatCode="0.0000">
                  <c:v>9.875</c:v>
                </c:pt>
                <c:pt idx="5399" formatCode="0.0000">
                  <c:v>9.875</c:v>
                </c:pt>
                <c:pt idx="5400" formatCode="0.0000">
                  <c:v>9.875</c:v>
                </c:pt>
                <c:pt idx="5401" formatCode="0.0000">
                  <c:v>9.875</c:v>
                </c:pt>
                <c:pt idx="5402" formatCode="0.0000">
                  <c:v>9.875</c:v>
                </c:pt>
                <c:pt idx="5403" formatCode="0.0000">
                  <c:v>9.875</c:v>
                </c:pt>
                <c:pt idx="5404" formatCode="0.0000">
                  <c:v>9.875</c:v>
                </c:pt>
                <c:pt idx="5405" formatCode="0.0000">
                  <c:v>9.875</c:v>
                </c:pt>
                <c:pt idx="5406" formatCode="0.0000">
                  <c:v>9.875</c:v>
                </c:pt>
                <c:pt idx="5407" formatCode="0.0000">
                  <c:v>9.875</c:v>
                </c:pt>
                <c:pt idx="5408" formatCode="0.0000">
                  <c:v>9.875</c:v>
                </c:pt>
                <c:pt idx="5409" formatCode="0.0000">
                  <c:v>9.875</c:v>
                </c:pt>
                <c:pt idx="5410" formatCode="0.0000">
                  <c:v>9.875</c:v>
                </c:pt>
                <c:pt idx="5411" formatCode="0.0000">
                  <c:v>9.375</c:v>
                </c:pt>
                <c:pt idx="5412" formatCode="0.0000">
                  <c:v>9.375</c:v>
                </c:pt>
                <c:pt idx="5413" formatCode="0.0000">
                  <c:v>9.375</c:v>
                </c:pt>
                <c:pt idx="5414" formatCode="0.0000">
                  <c:v>9.375</c:v>
                </c:pt>
                <c:pt idx="5415" formatCode="0.0000">
                  <c:v>9.375</c:v>
                </c:pt>
                <c:pt idx="5416" formatCode="0.0000">
                  <c:v>9.375</c:v>
                </c:pt>
                <c:pt idx="5417" formatCode="0.0000">
                  <c:v>9.375</c:v>
                </c:pt>
                <c:pt idx="5418" formatCode="0.0000">
                  <c:v>9.375</c:v>
                </c:pt>
                <c:pt idx="5419" formatCode="0.0000">
                  <c:v>9.375</c:v>
                </c:pt>
                <c:pt idx="5420" formatCode="0.0000">
                  <c:v>8.875</c:v>
                </c:pt>
                <c:pt idx="5421" formatCode="0.0000">
                  <c:v>8.875</c:v>
                </c:pt>
                <c:pt idx="5422" formatCode="0.0000">
                  <c:v>8.875</c:v>
                </c:pt>
                <c:pt idx="5423" formatCode="0.0000">
                  <c:v>8.875</c:v>
                </c:pt>
                <c:pt idx="5424" formatCode="0.0000">
                  <c:v>8.875</c:v>
                </c:pt>
                <c:pt idx="5425" formatCode="0.0000">
                  <c:v>8.875</c:v>
                </c:pt>
                <c:pt idx="5426" formatCode="0.0000">
                  <c:v>8.875</c:v>
                </c:pt>
                <c:pt idx="5427" formatCode="0.0000">
                  <c:v>8.875</c:v>
                </c:pt>
                <c:pt idx="5428" formatCode="0.0000">
                  <c:v>8.875</c:v>
                </c:pt>
                <c:pt idx="5429" formatCode="0.0000">
                  <c:v>8.875</c:v>
                </c:pt>
                <c:pt idx="5430" formatCode="0.0000">
                  <c:v>8.875</c:v>
                </c:pt>
                <c:pt idx="5431" formatCode="0.0000">
                  <c:v>8.875</c:v>
                </c:pt>
                <c:pt idx="5432" formatCode="0.0000">
                  <c:v>8.875</c:v>
                </c:pt>
                <c:pt idx="5433" formatCode="0.0000">
                  <c:v>8.875</c:v>
                </c:pt>
                <c:pt idx="5434" formatCode="0.0000">
                  <c:v>8.875</c:v>
                </c:pt>
                <c:pt idx="5435" formatCode="0.0000">
                  <c:v>8.875</c:v>
                </c:pt>
                <c:pt idx="5436" formatCode="0.0000">
                  <c:v>8.875</c:v>
                </c:pt>
                <c:pt idx="5437" formatCode="0.0000">
                  <c:v>8.875</c:v>
                </c:pt>
                <c:pt idx="5438" formatCode="0.0000">
                  <c:v>8.875</c:v>
                </c:pt>
                <c:pt idx="5439" formatCode="0.0000">
                  <c:v>8.875</c:v>
                </c:pt>
                <c:pt idx="5440" formatCode="0.0000">
                  <c:v>8.875</c:v>
                </c:pt>
                <c:pt idx="5441" formatCode="0.0000">
                  <c:v>8.875</c:v>
                </c:pt>
                <c:pt idx="5442" formatCode="0.0000">
                  <c:v>8.875</c:v>
                </c:pt>
                <c:pt idx="5443" formatCode="0.0000">
                  <c:v>8.875</c:v>
                </c:pt>
                <c:pt idx="5444" formatCode="0.0000">
                  <c:v>8.875</c:v>
                </c:pt>
                <c:pt idx="5445" formatCode="0.0000">
                  <c:v>8.875</c:v>
                </c:pt>
                <c:pt idx="5446" formatCode="0.0000">
                  <c:v>8.875</c:v>
                </c:pt>
                <c:pt idx="5447" formatCode="0.0000">
                  <c:v>8.875</c:v>
                </c:pt>
                <c:pt idx="5448" formatCode="0.0000">
                  <c:v>8.875</c:v>
                </c:pt>
                <c:pt idx="5449" formatCode="0.0000">
                  <c:v>8.375</c:v>
                </c:pt>
                <c:pt idx="5450" formatCode="0.0000">
                  <c:v>8.375</c:v>
                </c:pt>
                <c:pt idx="5451" formatCode="0.0000">
                  <c:v>8.375</c:v>
                </c:pt>
                <c:pt idx="5452" formatCode="0.0000">
                  <c:v>8.375</c:v>
                </c:pt>
                <c:pt idx="5453" formatCode="0.0000">
                  <c:v>8.375</c:v>
                </c:pt>
                <c:pt idx="5454" formatCode="0.0000">
                  <c:v>8.375</c:v>
                </c:pt>
                <c:pt idx="5455" formatCode="0.0000">
                  <c:v>8.375</c:v>
                </c:pt>
                <c:pt idx="5456" formatCode="0.0000">
                  <c:v>8.375</c:v>
                </c:pt>
                <c:pt idx="5457" formatCode="0.0000">
                  <c:v>8.375</c:v>
                </c:pt>
                <c:pt idx="5458" formatCode="0.0000">
                  <c:v>8.375</c:v>
                </c:pt>
                <c:pt idx="5459" formatCode="0.0000">
                  <c:v>8.375</c:v>
                </c:pt>
                <c:pt idx="5460" formatCode="0.0000">
                  <c:v>8.375</c:v>
                </c:pt>
                <c:pt idx="5461" formatCode="0.0000">
                  <c:v>8.375</c:v>
                </c:pt>
                <c:pt idx="5462" formatCode="0.0000">
                  <c:v>8.375</c:v>
                </c:pt>
                <c:pt idx="5463" formatCode="0.0000">
                  <c:v>8.375</c:v>
                </c:pt>
                <c:pt idx="5464" formatCode="0.0000">
                  <c:v>8.375</c:v>
                </c:pt>
                <c:pt idx="5465" formatCode="0.0000">
                  <c:v>8.375</c:v>
                </c:pt>
                <c:pt idx="5466" formatCode="0.0000">
                  <c:v>8.375</c:v>
                </c:pt>
                <c:pt idx="5467" formatCode="0.0000">
                  <c:v>8.375</c:v>
                </c:pt>
                <c:pt idx="5468" formatCode="0.0000">
                  <c:v>8.375</c:v>
                </c:pt>
                <c:pt idx="5469" formatCode="0.0000">
                  <c:v>8.375</c:v>
                </c:pt>
                <c:pt idx="5470" formatCode="0.0000">
                  <c:v>8.375</c:v>
                </c:pt>
                <c:pt idx="5471" formatCode="0.0000">
                  <c:v>8.375</c:v>
                </c:pt>
                <c:pt idx="5472" formatCode="0.0000">
                  <c:v>8.375</c:v>
                </c:pt>
                <c:pt idx="5473" formatCode="0.0000">
                  <c:v>8.375</c:v>
                </c:pt>
                <c:pt idx="5474" formatCode="0.0000">
                  <c:v>8.375</c:v>
                </c:pt>
                <c:pt idx="5475" formatCode="0.0000">
                  <c:v>8.375</c:v>
                </c:pt>
                <c:pt idx="5476" formatCode="0.0000">
                  <c:v>8.375</c:v>
                </c:pt>
                <c:pt idx="5477" formatCode="0.0000">
                  <c:v>8.375</c:v>
                </c:pt>
                <c:pt idx="5478" formatCode="0.0000">
                  <c:v>8.375</c:v>
                </c:pt>
                <c:pt idx="5479" formatCode="0.0000">
                  <c:v>8.375</c:v>
                </c:pt>
                <c:pt idx="5480" formatCode="0.0000">
                  <c:v>8.375</c:v>
                </c:pt>
                <c:pt idx="5481" formatCode="0.0000">
                  <c:v>8.375</c:v>
                </c:pt>
                <c:pt idx="5482" formatCode="0.0000">
                  <c:v>8.375</c:v>
                </c:pt>
                <c:pt idx="5483" formatCode="0.0000">
                  <c:v>8.375</c:v>
                </c:pt>
                <c:pt idx="5484" formatCode="0.0000">
                  <c:v>8.375</c:v>
                </c:pt>
                <c:pt idx="5485" formatCode="0.0000">
                  <c:v>8.375</c:v>
                </c:pt>
                <c:pt idx="5486" formatCode="0.0000">
                  <c:v>8.375</c:v>
                </c:pt>
                <c:pt idx="5487" formatCode="0.0000">
                  <c:v>8.375</c:v>
                </c:pt>
                <c:pt idx="5488" formatCode="0.0000">
                  <c:v>8.375</c:v>
                </c:pt>
                <c:pt idx="5489" formatCode="0.0000">
                  <c:v>8.375</c:v>
                </c:pt>
                <c:pt idx="5490" formatCode="0.0000">
                  <c:v>8.375</c:v>
                </c:pt>
                <c:pt idx="5491" formatCode="0.0000">
                  <c:v>8.375</c:v>
                </c:pt>
                <c:pt idx="5492" formatCode="0.0000">
                  <c:v>8.375</c:v>
                </c:pt>
                <c:pt idx="5493" formatCode="0.0000">
                  <c:v>8.375</c:v>
                </c:pt>
                <c:pt idx="5494" formatCode="0.0000">
                  <c:v>8.375</c:v>
                </c:pt>
                <c:pt idx="5495" formatCode="0.0000">
                  <c:v>8.375</c:v>
                </c:pt>
                <c:pt idx="5496" formatCode="0.0000">
                  <c:v>8.375</c:v>
                </c:pt>
                <c:pt idx="5497" formatCode="0.0000">
                  <c:v>8.375</c:v>
                </c:pt>
                <c:pt idx="5498" formatCode="0.0000">
                  <c:v>8.375</c:v>
                </c:pt>
                <c:pt idx="5499" formatCode="0.0000">
                  <c:v>8.375</c:v>
                </c:pt>
                <c:pt idx="5500" formatCode="0.0000">
                  <c:v>8.375</c:v>
                </c:pt>
                <c:pt idx="5501" formatCode="0.0000">
                  <c:v>8.375</c:v>
                </c:pt>
                <c:pt idx="5502" formatCode="0.0000">
                  <c:v>8.375</c:v>
                </c:pt>
                <c:pt idx="5503" formatCode="0.0000">
                  <c:v>8.375</c:v>
                </c:pt>
                <c:pt idx="5504" formatCode="0.0000">
                  <c:v>8.375</c:v>
                </c:pt>
                <c:pt idx="5505" formatCode="0.0000">
                  <c:v>8.375</c:v>
                </c:pt>
                <c:pt idx="5506" formatCode="0.0000">
                  <c:v>8.375</c:v>
                </c:pt>
                <c:pt idx="5507" formatCode="0.0000">
                  <c:v>8.375</c:v>
                </c:pt>
                <c:pt idx="5508" formatCode="0.0000">
                  <c:v>8.375</c:v>
                </c:pt>
                <c:pt idx="5509" formatCode="0.0000">
                  <c:v>8.875</c:v>
                </c:pt>
                <c:pt idx="5510" formatCode="0.0000">
                  <c:v>8.875</c:v>
                </c:pt>
                <c:pt idx="5511" formatCode="0.0000">
                  <c:v>8.875</c:v>
                </c:pt>
                <c:pt idx="5512" formatCode="0.0000">
                  <c:v>8.875</c:v>
                </c:pt>
                <c:pt idx="5513" formatCode="0.0000">
                  <c:v>8.875</c:v>
                </c:pt>
                <c:pt idx="5514" formatCode="0.0000">
                  <c:v>8.875</c:v>
                </c:pt>
                <c:pt idx="5515" formatCode="0.0000">
                  <c:v>8.875</c:v>
                </c:pt>
                <c:pt idx="5516" formatCode="0.0000">
                  <c:v>8.875</c:v>
                </c:pt>
                <c:pt idx="5517" formatCode="0.0000">
                  <c:v>8.875</c:v>
                </c:pt>
                <c:pt idx="5518" formatCode="0.0000">
                  <c:v>8.875</c:v>
                </c:pt>
                <c:pt idx="5519" formatCode="0.0000">
                  <c:v>8.875</c:v>
                </c:pt>
                <c:pt idx="5520" formatCode="0.0000">
                  <c:v>8.875</c:v>
                </c:pt>
                <c:pt idx="5521" formatCode="0.0000">
                  <c:v>8.875</c:v>
                </c:pt>
                <c:pt idx="5522" formatCode="0.0000">
                  <c:v>8.875</c:v>
                </c:pt>
                <c:pt idx="5523" formatCode="0.0000">
                  <c:v>8.875</c:v>
                </c:pt>
                <c:pt idx="5524" formatCode="0.0000">
                  <c:v>8.875</c:v>
                </c:pt>
                <c:pt idx="5525" formatCode="0.0000">
                  <c:v>8.875</c:v>
                </c:pt>
                <c:pt idx="5526" formatCode="0.0000">
                  <c:v>8.875</c:v>
                </c:pt>
                <c:pt idx="5527" formatCode="0.0000">
                  <c:v>8.875</c:v>
                </c:pt>
                <c:pt idx="5528" formatCode="0.0000">
                  <c:v>8.875</c:v>
                </c:pt>
                <c:pt idx="5529" formatCode="0.0000">
                  <c:v>8.875</c:v>
                </c:pt>
                <c:pt idx="5530" formatCode="0.0000">
                  <c:v>8.875</c:v>
                </c:pt>
                <c:pt idx="5531" formatCode="0.0000">
                  <c:v>8.875</c:v>
                </c:pt>
                <c:pt idx="5532" formatCode="0.0000">
                  <c:v>8.875</c:v>
                </c:pt>
                <c:pt idx="5533" formatCode="0.0000">
                  <c:v>8.875</c:v>
                </c:pt>
                <c:pt idx="5534" formatCode="0.0000">
                  <c:v>8.875</c:v>
                </c:pt>
                <c:pt idx="5535" formatCode="0.0000">
                  <c:v>8.875</c:v>
                </c:pt>
                <c:pt idx="5536" formatCode="0.0000">
                  <c:v>8.875</c:v>
                </c:pt>
                <c:pt idx="5537" formatCode="0.0000">
                  <c:v>8.875</c:v>
                </c:pt>
                <c:pt idx="5538" formatCode="0.0000">
                  <c:v>8.875</c:v>
                </c:pt>
                <c:pt idx="5539" formatCode="0.0000">
                  <c:v>8.875</c:v>
                </c:pt>
                <c:pt idx="5540" formatCode="0.0000">
                  <c:v>8.875</c:v>
                </c:pt>
                <c:pt idx="5541" formatCode="0.0000">
                  <c:v>8.875</c:v>
                </c:pt>
                <c:pt idx="5542" formatCode="0.0000">
                  <c:v>8.875</c:v>
                </c:pt>
                <c:pt idx="5543" formatCode="0.0000">
                  <c:v>8.875</c:v>
                </c:pt>
                <c:pt idx="5544" formatCode="0.0000">
                  <c:v>8.875</c:v>
                </c:pt>
                <c:pt idx="5545" formatCode="0.0000">
                  <c:v>8.875</c:v>
                </c:pt>
                <c:pt idx="5546" formatCode="0.0000">
                  <c:v>8.875</c:v>
                </c:pt>
                <c:pt idx="5547" formatCode="0.0000">
                  <c:v>8.875</c:v>
                </c:pt>
                <c:pt idx="5548" formatCode="0.0000">
                  <c:v>8.875</c:v>
                </c:pt>
                <c:pt idx="5549" formatCode="0.0000">
                  <c:v>8.875</c:v>
                </c:pt>
                <c:pt idx="5550" formatCode="0.0000">
                  <c:v>8.875</c:v>
                </c:pt>
                <c:pt idx="5551" formatCode="0.0000">
                  <c:v>8.875</c:v>
                </c:pt>
                <c:pt idx="5552" formatCode="0.0000">
                  <c:v>8.875</c:v>
                </c:pt>
                <c:pt idx="5553" formatCode="0.0000">
                  <c:v>8.875</c:v>
                </c:pt>
                <c:pt idx="5554" formatCode="0.0000">
                  <c:v>8.375</c:v>
                </c:pt>
                <c:pt idx="5555" formatCode="0.0000">
                  <c:v>8.375</c:v>
                </c:pt>
                <c:pt idx="5556" formatCode="0.0000">
                  <c:v>8.375</c:v>
                </c:pt>
                <c:pt idx="5557" formatCode="0.0000">
                  <c:v>8.375</c:v>
                </c:pt>
                <c:pt idx="5558" formatCode="0.0000">
                  <c:v>8.375</c:v>
                </c:pt>
                <c:pt idx="5559" formatCode="0.0000">
                  <c:v>8.375</c:v>
                </c:pt>
                <c:pt idx="5560" formatCode="0.0000">
                  <c:v>8.375</c:v>
                </c:pt>
                <c:pt idx="5561" formatCode="0.0000">
                  <c:v>8.375</c:v>
                </c:pt>
                <c:pt idx="5562" formatCode="0.0000">
                  <c:v>8.375</c:v>
                </c:pt>
                <c:pt idx="5563" formatCode="0.0000">
                  <c:v>8.375</c:v>
                </c:pt>
                <c:pt idx="5564" formatCode="0.0000">
                  <c:v>8.375</c:v>
                </c:pt>
                <c:pt idx="5565" formatCode="0.0000">
                  <c:v>8.375</c:v>
                </c:pt>
                <c:pt idx="5566" formatCode="0.0000">
                  <c:v>8.375</c:v>
                </c:pt>
                <c:pt idx="5567" formatCode="0.0000">
                  <c:v>8.375</c:v>
                </c:pt>
                <c:pt idx="5568" formatCode="0.0000">
                  <c:v>8.375</c:v>
                </c:pt>
                <c:pt idx="5569" formatCode="0.0000">
                  <c:v>8.375</c:v>
                </c:pt>
                <c:pt idx="5570" formatCode="0.0000">
                  <c:v>8.375</c:v>
                </c:pt>
                <c:pt idx="5571" formatCode="0.0000">
                  <c:v>8.375</c:v>
                </c:pt>
                <c:pt idx="5572" formatCode="0.0000">
                  <c:v>8.375</c:v>
                </c:pt>
                <c:pt idx="5573" formatCode="0.0000">
                  <c:v>8.375</c:v>
                </c:pt>
                <c:pt idx="5574" formatCode="0.0000">
                  <c:v>8.375</c:v>
                </c:pt>
                <c:pt idx="5575" formatCode="0.0000">
                  <c:v>8.375</c:v>
                </c:pt>
                <c:pt idx="5576" formatCode="0.0000">
                  <c:v>7.875</c:v>
                </c:pt>
                <c:pt idx="5577" formatCode="0.0000">
                  <c:v>7.875</c:v>
                </c:pt>
                <c:pt idx="5578" formatCode="0.0000">
                  <c:v>7.875</c:v>
                </c:pt>
                <c:pt idx="5579" formatCode="0.0000">
                  <c:v>7.875</c:v>
                </c:pt>
                <c:pt idx="5580" formatCode="0.0000">
                  <c:v>7.875</c:v>
                </c:pt>
                <c:pt idx="5581" formatCode="0.0000">
                  <c:v>7.875</c:v>
                </c:pt>
                <c:pt idx="5582" formatCode="0.0000">
                  <c:v>7.875</c:v>
                </c:pt>
                <c:pt idx="5583" formatCode="0.0000">
                  <c:v>7.875</c:v>
                </c:pt>
                <c:pt idx="5584" formatCode="0.0000">
                  <c:v>7.875</c:v>
                </c:pt>
                <c:pt idx="5585" formatCode="0.0000">
                  <c:v>7.875</c:v>
                </c:pt>
                <c:pt idx="5586" formatCode="0.0000">
                  <c:v>7.875</c:v>
                </c:pt>
                <c:pt idx="5587" formatCode="0.0000">
                  <c:v>7.875</c:v>
                </c:pt>
                <c:pt idx="5588" formatCode="0.0000">
                  <c:v>7.875</c:v>
                </c:pt>
                <c:pt idx="5589" formatCode="0.0000">
                  <c:v>7.875</c:v>
                </c:pt>
                <c:pt idx="5590" formatCode="0.0000">
                  <c:v>7.875</c:v>
                </c:pt>
                <c:pt idx="5591" formatCode="0.0000">
                  <c:v>7.875</c:v>
                </c:pt>
                <c:pt idx="5592" formatCode="0.0000">
                  <c:v>7.875</c:v>
                </c:pt>
                <c:pt idx="5593" formatCode="0.0000">
                  <c:v>7.875</c:v>
                </c:pt>
                <c:pt idx="5594" formatCode="0.0000">
                  <c:v>7.875</c:v>
                </c:pt>
                <c:pt idx="5595" formatCode="0.0000">
                  <c:v>7.875</c:v>
                </c:pt>
                <c:pt idx="5596" formatCode="0.0000">
                  <c:v>7.875</c:v>
                </c:pt>
                <c:pt idx="5597" formatCode="0.0000">
                  <c:v>7.875</c:v>
                </c:pt>
                <c:pt idx="5598" formatCode="0.0000">
                  <c:v>7.875</c:v>
                </c:pt>
                <c:pt idx="5599" formatCode="0.0000">
                  <c:v>7.875</c:v>
                </c:pt>
                <c:pt idx="5600" formatCode="0.0000">
                  <c:v>7.875</c:v>
                </c:pt>
                <c:pt idx="5601" formatCode="0.0000">
                  <c:v>7.875</c:v>
                </c:pt>
                <c:pt idx="5602" formatCode="0.0000">
                  <c:v>7.875</c:v>
                </c:pt>
                <c:pt idx="5603" formatCode="0.0000">
                  <c:v>7.875</c:v>
                </c:pt>
                <c:pt idx="5604" formatCode="0.0000">
                  <c:v>7.875</c:v>
                </c:pt>
                <c:pt idx="5605" formatCode="0.0000">
                  <c:v>7.875</c:v>
                </c:pt>
                <c:pt idx="5606" formatCode="0.0000">
                  <c:v>7.875</c:v>
                </c:pt>
                <c:pt idx="5607" formatCode="0.0000">
                  <c:v>7.875</c:v>
                </c:pt>
                <c:pt idx="5608" formatCode="0.0000">
                  <c:v>7.875</c:v>
                </c:pt>
                <c:pt idx="5609" formatCode="0.0000">
                  <c:v>7.875</c:v>
                </c:pt>
                <c:pt idx="5610" formatCode="0.0000">
                  <c:v>7.875</c:v>
                </c:pt>
                <c:pt idx="5611" formatCode="0.0000">
                  <c:v>7.875</c:v>
                </c:pt>
                <c:pt idx="5612" formatCode="0.0000">
                  <c:v>7.875</c:v>
                </c:pt>
                <c:pt idx="5613" formatCode="0.0000">
                  <c:v>7.875</c:v>
                </c:pt>
                <c:pt idx="5614" formatCode="0.0000">
                  <c:v>7.875</c:v>
                </c:pt>
                <c:pt idx="5615" formatCode="0.0000">
                  <c:v>7.375</c:v>
                </c:pt>
                <c:pt idx="5616" formatCode="0.0000">
                  <c:v>7.375</c:v>
                </c:pt>
                <c:pt idx="5617" formatCode="0.0000">
                  <c:v>7.375</c:v>
                </c:pt>
                <c:pt idx="5618" formatCode="0.0000">
                  <c:v>7.375</c:v>
                </c:pt>
                <c:pt idx="5619" formatCode="0.0000">
                  <c:v>7.375</c:v>
                </c:pt>
                <c:pt idx="5620" formatCode="0.0000">
                  <c:v>7.375</c:v>
                </c:pt>
                <c:pt idx="5621" formatCode="0.0000">
                  <c:v>7.375</c:v>
                </c:pt>
                <c:pt idx="5622" formatCode="0.0000">
                  <c:v>7.375</c:v>
                </c:pt>
                <c:pt idx="5623" formatCode="0.0000">
                  <c:v>7.375</c:v>
                </c:pt>
                <c:pt idx="5624" formatCode="0.0000">
                  <c:v>7.375</c:v>
                </c:pt>
                <c:pt idx="5625" formatCode="0.0000">
                  <c:v>7.375</c:v>
                </c:pt>
                <c:pt idx="5626" formatCode="0.0000">
                  <c:v>7.375</c:v>
                </c:pt>
                <c:pt idx="5627" formatCode="0.0000">
                  <c:v>7.375</c:v>
                </c:pt>
                <c:pt idx="5628" formatCode="0.0000">
                  <c:v>7.375</c:v>
                </c:pt>
                <c:pt idx="5629" formatCode="0.0000">
                  <c:v>7.375</c:v>
                </c:pt>
                <c:pt idx="5630" formatCode="0.0000">
                  <c:v>7.375</c:v>
                </c:pt>
                <c:pt idx="5631" formatCode="0.0000">
                  <c:v>7.375</c:v>
                </c:pt>
                <c:pt idx="5632" formatCode="0.0000">
                  <c:v>7.875</c:v>
                </c:pt>
                <c:pt idx="5633" formatCode="0.0000">
                  <c:v>7.875</c:v>
                </c:pt>
                <c:pt idx="5634" formatCode="0.0000">
                  <c:v>7.875</c:v>
                </c:pt>
                <c:pt idx="5635" formatCode="0.0000">
                  <c:v>7.875</c:v>
                </c:pt>
                <c:pt idx="5636" formatCode="0.0000">
                  <c:v>7.875</c:v>
                </c:pt>
                <c:pt idx="5637" formatCode="0.0000">
                  <c:v>7.875</c:v>
                </c:pt>
                <c:pt idx="5638" formatCode="0.0000">
                  <c:v>7.875</c:v>
                </c:pt>
                <c:pt idx="5639" formatCode="0.0000">
                  <c:v>8.375</c:v>
                </c:pt>
                <c:pt idx="5640" formatCode="0.0000">
                  <c:v>8.375</c:v>
                </c:pt>
                <c:pt idx="5641" formatCode="0.0000">
                  <c:v>8.375</c:v>
                </c:pt>
                <c:pt idx="5642" formatCode="0.0000">
                  <c:v>8.375</c:v>
                </c:pt>
                <c:pt idx="5643" formatCode="0.0000">
                  <c:v>8.375</c:v>
                </c:pt>
                <c:pt idx="5644" formatCode="0.0000">
                  <c:v>8.375</c:v>
                </c:pt>
                <c:pt idx="5645" formatCode="0.0000">
                  <c:v>8.375</c:v>
                </c:pt>
                <c:pt idx="5646" formatCode="0.0000">
                  <c:v>8.375</c:v>
                </c:pt>
                <c:pt idx="5647" formatCode="0.0000">
                  <c:v>8.375</c:v>
                </c:pt>
                <c:pt idx="5648" formatCode="0.0000">
                  <c:v>8.375</c:v>
                </c:pt>
                <c:pt idx="5649" formatCode="0.0000">
                  <c:v>8.375</c:v>
                </c:pt>
                <c:pt idx="5650" formatCode="0.0000">
                  <c:v>8.375</c:v>
                </c:pt>
                <c:pt idx="5651" formatCode="0.0000">
                  <c:v>8.375</c:v>
                </c:pt>
                <c:pt idx="5652" formatCode="0.0000">
                  <c:v>8.375</c:v>
                </c:pt>
                <c:pt idx="5653" formatCode="0.0000">
                  <c:v>8.875</c:v>
                </c:pt>
                <c:pt idx="5654" formatCode="0.0000">
                  <c:v>8.875</c:v>
                </c:pt>
                <c:pt idx="5655" formatCode="0.0000">
                  <c:v>8.875</c:v>
                </c:pt>
                <c:pt idx="5656" formatCode="0.0000">
                  <c:v>8.875</c:v>
                </c:pt>
                <c:pt idx="5657" formatCode="0.0000">
                  <c:v>8.875</c:v>
                </c:pt>
                <c:pt idx="5658" formatCode="0.0000">
                  <c:v>8.875</c:v>
                </c:pt>
                <c:pt idx="5659" formatCode="0.0000">
                  <c:v>8.875</c:v>
                </c:pt>
                <c:pt idx="5660" formatCode="0.0000">
                  <c:v>8.875</c:v>
                </c:pt>
                <c:pt idx="5661" formatCode="0.0000">
                  <c:v>8.875</c:v>
                </c:pt>
                <c:pt idx="5662" formatCode="0.0000">
                  <c:v>8.875</c:v>
                </c:pt>
                <c:pt idx="5663" formatCode="0.0000">
                  <c:v>8.875</c:v>
                </c:pt>
                <c:pt idx="5664" formatCode="0.0000">
                  <c:v>8.875</c:v>
                </c:pt>
                <c:pt idx="5665" formatCode="0.0000">
                  <c:v>8.875</c:v>
                </c:pt>
                <c:pt idx="5666" formatCode="0.0000">
                  <c:v>9.875</c:v>
                </c:pt>
                <c:pt idx="5667" formatCode="0.0000">
                  <c:v>9.875</c:v>
                </c:pt>
                <c:pt idx="5668" formatCode="0.0000">
                  <c:v>9.875</c:v>
                </c:pt>
                <c:pt idx="5669" formatCode="0.0000">
                  <c:v>9.875</c:v>
                </c:pt>
                <c:pt idx="5670" formatCode="0.0000">
                  <c:v>9.875</c:v>
                </c:pt>
                <c:pt idx="5671" formatCode="0.0000">
                  <c:v>9.875</c:v>
                </c:pt>
                <c:pt idx="5672" formatCode="0.0000">
                  <c:v>9.875</c:v>
                </c:pt>
                <c:pt idx="5673" formatCode="0.0000">
                  <c:v>9.875</c:v>
                </c:pt>
                <c:pt idx="5674" formatCode="0.0000">
                  <c:v>9.875</c:v>
                </c:pt>
                <c:pt idx="5675" formatCode="0.0000">
                  <c:v>9.875</c:v>
                </c:pt>
                <c:pt idx="5676" formatCode="0.0000">
                  <c:v>9.875</c:v>
                </c:pt>
                <c:pt idx="5677" formatCode="0.0000">
                  <c:v>9.875</c:v>
                </c:pt>
                <c:pt idx="5678" formatCode="0.0000">
                  <c:v>9.875</c:v>
                </c:pt>
                <c:pt idx="5679" formatCode="0.0000">
                  <c:v>9.875</c:v>
                </c:pt>
                <c:pt idx="5680" formatCode="0.0000">
                  <c:v>10.375</c:v>
                </c:pt>
                <c:pt idx="5681" formatCode="0.0000">
                  <c:v>10.375</c:v>
                </c:pt>
                <c:pt idx="5682" formatCode="0.0000">
                  <c:v>10.375</c:v>
                </c:pt>
                <c:pt idx="5683" formatCode="0.0000">
                  <c:v>10.375</c:v>
                </c:pt>
                <c:pt idx="5684" formatCode="0.0000">
                  <c:v>10.375</c:v>
                </c:pt>
                <c:pt idx="5685" formatCode="0.0000">
                  <c:v>10.375</c:v>
                </c:pt>
                <c:pt idx="5686" formatCode="0.0000">
                  <c:v>10.375</c:v>
                </c:pt>
                <c:pt idx="5687" formatCode="0.0000">
                  <c:v>10.375</c:v>
                </c:pt>
                <c:pt idx="5688" formatCode="0.0000">
                  <c:v>10.375</c:v>
                </c:pt>
                <c:pt idx="5689" formatCode="0.0000">
                  <c:v>10.375</c:v>
                </c:pt>
                <c:pt idx="5690" formatCode="0.0000">
                  <c:v>10.375</c:v>
                </c:pt>
                <c:pt idx="5691" formatCode="0.0000">
                  <c:v>10.375</c:v>
                </c:pt>
                <c:pt idx="5692" formatCode="0.0000">
                  <c:v>10.375</c:v>
                </c:pt>
                <c:pt idx="5693" formatCode="0.0000">
                  <c:v>10.375</c:v>
                </c:pt>
                <c:pt idx="5694" formatCode="0.0000">
                  <c:v>10.375</c:v>
                </c:pt>
                <c:pt idx="5695" formatCode="0.0000">
                  <c:v>10.375</c:v>
                </c:pt>
                <c:pt idx="5696" formatCode="0.0000">
                  <c:v>10.375</c:v>
                </c:pt>
                <c:pt idx="5697" formatCode="0.0000">
                  <c:v>10.375</c:v>
                </c:pt>
                <c:pt idx="5698" formatCode="0.0000">
                  <c:v>10.875</c:v>
                </c:pt>
                <c:pt idx="5699" formatCode="0.0000">
                  <c:v>10.875</c:v>
                </c:pt>
                <c:pt idx="5700" formatCode="0.0000">
                  <c:v>10.875</c:v>
                </c:pt>
                <c:pt idx="5701" formatCode="0.0000">
                  <c:v>10.875</c:v>
                </c:pt>
                <c:pt idx="5702" formatCode="0.0000">
                  <c:v>10.875</c:v>
                </c:pt>
                <c:pt idx="5703" formatCode="0.0000">
                  <c:v>10.875</c:v>
                </c:pt>
                <c:pt idx="5704" formatCode="0.0000">
                  <c:v>10.875</c:v>
                </c:pt>
                <c:pt idx="5705" formatCode="0.0000">
                  <c:v>10.875</c:v>
                </c:pt>
                <c:pt idx="5706" formatCode="0.0000">
                  <c:v>10.875</c:v>
                </c:pt>
                <c:pt idx="5707" formatCode="0.0000">
                  <c:v>10.875</c:v>
                </c:pt>
                <c:pt idx="5708" formatCode="0.0000">
                  <c:v>10.875</c:v>
                </c:pt>
                <c:pt idx="5709" formatCode="0.0000">
                  <c:v>10.875</c:v>
                </c:pt>
                <c:pt idx="5710" formatCode="0.0000">
                  <c:v>10.875</c:v>
                </c:pt>
                <c:pt idx="5711" formatCode="0.0000">
                  <c:v>10.875</c:v>
                </c:pt>
                <c:pt idx="5712" formatCode="0.0000">
                  <c:v>10.875</c:v>
                </c:pt>
                <c:pt idx="5713" formatCode="0.0000">
                  <c:v>10.875</c:v>
                </c:pt>
                <c:pt idx="5714" formatCode="0.0000">
                  <c:v>10.875</c:v>
                </c:pt>
                <c:pt idx="5715" formatCode="0.0000">
                  <c:v>11.875</c:v>
                </c:pt>
                <c:pt idx="5716" formatCode="0.0000">
                  <c:v>11.875</c:v>
                </c:pt>
                <c:pt idx="5717" formatCode="0.0000">
                  <c:v>11.875</c:v>
                </c:pt>
                <c:pt idx="5718" formatCode="0.0000">
                  <c:v>11.875</c:v>
                </c:pt>
                <c:pt idx="5719" formatCode="0.0000">
                  <c:v>11.875</c:v>
                </c:pt>
                <c:pt idx="5720" formatCode="0.0000">
                  <c:v>11.875</c:v>
                </c:pt>
                <c:pt idx="5721" formatCode="0.0000">
                  <c:v>11.875</c:v>
                </c:pt>
                <c:pt idx="5722" formatCode="0.0000">
                  <c:v>11.875</c:v>
                </c:pt>
                <c:pt idx="5723" formatCode="0.0000">
                  <c:v>11.875</c:v>
                </c:pt>
                <c:pt idx="5724" formatCode="0.0000">
                  <c:v>11.875</c:v>
                </c:pt>
                <c:pt idx="5725" formatCode="0.0000">
                  <c:v>11.875</c:v>
                </c:pt>
                <c:pt idx="5726" formatCode="0.0000">
                  <c:v>11.875</c:v>
                </c:pt>
                <c:pt idx="5727" formatCode="0.0000">
                  <c:v>11.875</c:v>
                </c:pt>
                <c:pt idx="5728" formatCode="0.0000">
                  <c:v>11.875</c:v>
                </c:pt>
                <c:pt idx="5729" formatCode="0.0000">
                  <c:v>11.875</c:v>
                </c:pt>
                <c:pt idx="5730" formatCode="0.0000">
                  <c:v>11.875</c:v>
                </c:pt>
                <c:pt idx="5731" formatCode="0.0000">
                  <c:v>11.875</c:v>
                </c:pt>
                <c:pt idx="5732" formatCode="0.0000">
                  <c:v>11.875</c:v>
                </c:pt>
                <c:pt idx="5733" formatCode="0.0000">
                  <c:v>11.875</c:v>
                </c:pt>
                <c:pt idx="5734" formatCode="0.0000">
                  <c:v>11.875</c:v>
                </c:pt>
                <c:pt idx="5735" formatCode="0.0000">
                  <c:v>11.875</c:v>
                </c:pt>
                <c:pt idx="5736" formatCode="0.0000">
                  <c:v>11.875</c:v>
                </c:pt>
                <c:pt idx="5737" formatCode="0.0000">
                  <c:v>11.875</c:v>
                </c:pt>
                <c:pt idx="5738" formatCode="0.0000">
                  <c:v>11.875</c:v>
                </c:pt>
                <c:pt idx="5739" formatCode="0.0000">
                  <c:v>11.875</c:v>
                </c:pt>
                <c:pt idx="5740" formatCode="0.0000">
                  <c:v>11.875</c:v>
                </c:pt>
                <c:pt idx="5741" formatCode="0.0000">
                  <c:v>11.875</c:v>
                </c:pt>
                <c:pt idx="5742" formatCode="0.0000">
                  <c:v>11.875</c:v>
                </c:pt>
                <c:pt idx="5743" formatCode="0.0000">
                  <c:v>11.875</c:v>
                </c:pt>
                <c:pt idx="5744" formatCode="0.0000">
                  <c:v>11.875</c:v>
                </c:pt>
                <c:pt idx="5745" formatCode="0.0000">
                  <c:v>11.875</c:v>
                </c:pt>
                <c:pt idx="5746" formatCode="0.0000">
                  <c:v>11.875</c:v>
                </c:pt>
                <c:pt idx="5747" formatCode="0.0000">
                  <c:v>11.875</c:v>
                </c:pt>
                <c:pt idx="5748" formatCode="0.0000">
                  <c:v>11.875</c:v>
                </c:pt>
                <c:pt idx="5749" formatCode="0.0000">
                  <c:v>11.875</c:v>
                </c:pt>
                <c:pt idx="5750" formatCode="0.0000">
                  <c:v>11.875</c:v>
                </c:pt>
                <c:pt idx="5751" formatCode="0.0000">
                  <c:v>11.875</c:v>
                </c:pt>
                <c:pt idx="5752" formatCode="0.0000">
                  <c:v>11.875</c:v>
                </c:pt>
                <c:pt idx="5753" formatCode="0.0000">
                  <c:v>11.875</c:v>
                </c:pt>
                <c:pt idx="5754" formatCode="0.0000">
                  <c:v>11.875</c:v>
                </c:pt>
                <c:pt idx="5755" formatCode="0.0000">
                  <c:v>11.875</c:v>
                </c:pt>
                <c:pt idx="5756" formatCode="0.0000">
                  <c:v>11.875</c:v>
                </c:pt>
                <c:pt idx="5757" formatCode="0.0000">
                  <c:v>11.875</c:v>
                </c:pt>
                <c:pt idx="5758" formatCode="0.0000">
                  <c:v>11.875</c:v>
                </c:pt>
                <c:pt idx="5759" formatCode="0.0000">
                  <c:v>11.875</c:v>
                </c:pt>
                <c:pt idx="5760" formatCode="0.0000">
                  <c:v>11.875</c:v>
                </c:pt>
                <c:pt idx="5761" formatCode="0.0000">
                  <c:v>11.875</c:v>
                </c:pt>
                <c:pt idx="5762" formatCode="0.0000">
                  <c:v>11.875</c:v>
                </c:pt>
                <c:pt idx="5763" formatCode="0.0000">
                  <c:v>11.875</c:v>
                </c:pt>
                <c:pt idx="5764" formatCode="0.0000">
                  <c:v>11.875</c:v>
                </c:pt>
                <c:pt idx="5765" formatCode="0.0000">
                  <c:v>11.875</c:v>
                </c:pt>
                <c:pt idx="5766" formatCode="0.0000">
                  <c:v>11.875</c:v>
                </c:pt>
                <c:pt idx="5767" formatCode="0.0000">
                  <c:v>11.875</c:v>
                </c:pt>
                <c:pt idx="5768" formatCode="0.0000">
                  <c:v>11.875</c:v>
                </c:pt>
                <c:pt idx="5769" formatCode="0.0000">
                  <c:v>11.875</c:v>
                </c:pt>
                <c:pt idx="5770" formatCode="0.0000">
                  <c:v>11.875</c:v>
                </c:pt>
                <c:pt idx="5771" formatCode="0.0000">
                  <c:v>11.875</c:v>
                </c:pt>
                <c:pt idx="5772" formatCode="0.0000">
                  <c:v>11.875</c:v>
                </c:pt>
                <c:pt idx="5773" formatCode="0.0000">
                  <c:v>11.875</c:v>
                </c:pt>
                <c:pt idx="5774" formatCode="0.0000">
                  <c:v>11.875</c:v>
                </c:pt>
                <c:pt idx="5775" formatCode="0.0000">
                  <c:v>11.875</c:v>
                </c:pt>
                <c:pt idx="5776" formatCode="0.0000">
                  <c:v>11.875</c:v>
                </c:pt>
                <c:pt idx="5777" formatCode="0.0000">
                  <c:v>11.875</c:v>
                </c:pt>
                <c:pt idx="5778" formatCode="0.0000">
                  <c:v>11.875</c:v>
                </c:pt>
                <c:pt idx="5779" formatCode="0.0000">
                  <c:v>11.875</c:v>
                </c:pt>
                <c:pt idx="5780" formatCode="0.0000">
                  <c:v>11.875</c:v>
                </c:pt>
                <c:pt idx="5781" formatCode="0.0000">
                  <c:v>11.875</c:v>
                </c:pt>
                <c:pt idx="5782" formatCode="0.0000">
                  <c:v>11.875</c:v>
                </c:pt>
                <c:pt idx="5783" formatCode="0.0000">
                  <c:v>11.875</c:v>
                </c:pt>
                <c:pt idx="5784" formatCode="0.0000">
                  <c:v>11.875</c:v>
                </c:pt>
                <c:pt idx="5785" formatCode="0.0000">
                  <c:v>11.875</c:v>
                </c:pt>
                <c:pt idx="5786" formatCode="0.0000">
                  <c:v>11.875</c:v>
                </c:pt>
                <c:pt idx="5787" formatCode="0.0000">
                  <c:v>11.875</c:v>
                </c:pt>
                <c:pt idx="5788" formatCode="0.0000">
                  <c:v>11.875</c:v>
                </c:pt>
                <c:pt idx="5789" formatCode="0.0000">
                  <c:v>11.875</c:v>
                </c:pt>
                <c:pt idx="5790" formatCode="0.0000">
                  <c:v>11.875</c:v>
                </c:pt>
                <c:pt idx="5791" formatCode="0.0000">
                  <c:v>11.875</c:v>
                </c:pt>
                <c:pt idx="5792" formatCode="0.0000">
                  <c:v>11.875</c:v>
                </c:pt>
                <c:pt idx="5793" formatCode="0.0000">
                  <c:v>11.875</c:v>
                </c:pt>
                <c:pt idx="5794" formatCode="0.0000">
                  <c:v>11.875</c:v>
                </c:pt>
                <c:pt idx="5795" formatCode="0.0000">
                  <c:v>11.875</c:v>
                </c:pt>
                <c:pt idx="5796" formatCode="0.0000">
                  <c:v>11.875</c:v>
                </c:pt>
                <c:pt idx="5797" formatCode="0.0000">
                  <c:v>11.875</c:v>
                </c:pt>
                <c:pt idx="5798" formatCode="0.0000">
                  <c:v>11.875</c:v>
                </c:pt>
                <c:pt idx="5799" formatCode="0.0000">
                  <c:v>11.875</c:v>
                </c:pt>
                <c:pt idx="5800" formatCode="0.0000">
                  <c:v>11.875</c:v>
                </c:pt>
                <c:pt idx="5801" formatCode="0.0000">
                  <c:v>11.875</c:v>
                </c:pt>
                <c:pt idx="5802" formatCode="0.0000">
                  <c:v>11.875</c:v>
                </c:pt>
                <c:pt idx="5803" formatCode="0.0000">
                  <c:v>11.875</c:v>
                </c:pt>
                <c:pt idx="5804" formatCode="0.0000">
                  <c:v>11.875</c:v>
                </c:pt>
                <c:pt idx="5805" formatCode="0.0000">
                  <c:v>11.875</c:v>
                </c:pt>
                <c:pt idx="5806" formatCode="0.0000">
                  <c:v>11.875</c:v>
                </c:pt>
                <c:pt idx="5807" formatCode="0.0000">
                  <c:v>12.875</c:v>
                </c:pt>
                <c:pt idx="5808" formatCode="0.0000">
                  <c:v>12.875</c:v>
                </c:pt>
                <c:pt idx="5809" formatCode="0.0000">
                  <c:v>12.875</c:v>
                </c:pt>
                <c:pt idx="5810" formatCode="0.0000">
                  <c:v>12.875</c:v>
                </c:pt>
                <c:pt idx="5811" formatCode="0.0000">
                  <c:v>12.875</c:v>
                </c:pt>
                <c:pt idx="5812" formatCode="0.0000">
                  <c:v>12.875</c:v>
                </c:pt>
                <c:pt idx="5813" formatCode="0.0000">
                  <c:v>12.875</c:v>
                </c:pt>
                <c:pt idx="5814" formatCode="0.0000">
                  <c:v>12.875</c:v>
                </c:pt>
                <c:pt idx="5815" formatCode="0.0000">
                  <c:v>12.875</c:v>
                </c:pt>
                <c:pt idx="5816" formatCode="0.0000">
                  <c:v>12.875</c:v>
                </c:pt>
                <c:pt idx="5817" formatCode="0.0000">
                  <c:v>12.875</c:v>
                </c:pt>
                <c:pt idx="5818" formatCode="0.0000">
                  <c:v>12.875</c:v>
                </c:pt>
                <c:pt idx="5819" formatCode="0.0000">
                  <c:v>12.875</c:v>
                </c:pt>
                <c:pt idx="5820" formatCode="0.0000">
                  <c:v>12.875</c:v>
                </c:pt>
                <c:pt idx="5821" formatCode="0.0000">
                  <c:v>12.875</c:v>
                </c:pt>
                <c:pt idx="5822" formatCode="0.0000">
                  <c:v>12.875</c:v>
                </c:pt>
                <c:pt idx="5823" formatCode="0.0000">
                  <c:v>12.875</c:v>
                </c:pt>
                <c:pt idx="5824" formatCode="0.0000">
                  <c:v>12.875</c:v>
                </c:pt>
                <c:pt idx="5825" formatCode="0.0000">
                  <c:v>12.875</c:v>
                </c:pt>
                <c:pt idx="5826" formatCode="0.0000">
                  <c:v>12.875</c:v>
                </c:pt>
                <c:pt idx="5827" formatCode="0.0000">
                  <c:v>12.875</c:v>
                </c:pt>
                <c:pt idx="5828" formatCode="0.0000">
                  <c:v>12.875</c:v>
                </c:pt>
                <c:pt idx="5829" formatCode="0.0000">
                  <c:v>12.875</c:v>
                </c:pt>
                <c:pt idx="5830" formatCode="0.0000">
                  <c:v>12.875</c:v>
                </c:pt>
                <c:pt idx="5831" formatCode="0.0000">
                  <c:v>12.875</c:v>
                </c:pt>
                <c:pt idx="5832" formatCode="0.0000">
                  <c:v>12.875</c:v>
                </c:pt>
                <c:pt idx="5833" formatCode="0.0000">
                  <c:v>12.875</c:v>
                </c:pt>
                <c:pt idx="5834" formatCode="0.0000">
                  <c:v>12.875</c:v>
                </c:pt>
                <c:pt idx="5835" formatCode="0.0000">
                  <c:v>12.875</c:v>
                </c:pt>
                <c:pt idx="5836" formatCode="0.0000">
                  <c:v>12.875</c:v>
                </c:pt>
                <c:pt idx="5837" formatCode="0.0000">
                  <c:v>12.875</c:v>
                </c:pt>
                <c:pt idx="5838" formatCode="0.0000">
                  <c:v>12.875</c:v>
                </c:pt>
                <c:pt idx="5839" formatCode="0.0000">
                  <c:v>12.875</c:v>
                </c:pt>
                <c:pt idx="5840" formatCode="0.0000">
                  <c:v>12.875</c:v>
                </c:pt>
                <c:pt idx="5841" formatCode="0.0000">
                  <c:v>12.875</c:v>
                </c:pt>
                <c:pt idx="5842" formatCode="0.0000">
                  <c:v>12.875</c:v>
                </c:pt>
                <c:pt idx="5843" formatCode="0.0000">
                  <c:v>12.875</c:v>
                </c:pt>
                <c:pt idx="5844" formatCode="0.0000">
                  <c:v>12.875</c:v>
                </c:pt>
                <c:pt idx="5845" formatCode="0.0000">
                  <c:v>12.875</c:v>
                </c:pt>
                <c:pt idx="5846" formatCode="0.0000">
                  <c:v>12.875</c:v>
                </c:pt>
                <c:pt idx="5847" formatCode="0.0000">
                  <c:v>12.875</c:v>
                </c:pt>
                <c:pt idx="5848" formatCode="0.0000">
                  <c:v>12.875</c:v>
                </c:pt>
                <c:pt idx="5849" formatCode="0.0000">
                  <c:v>12.875</c:v>
                </c:pt>
                <c:pt idx="5850" formatCode="0.0000">
                  <c:v>12.875</c:v>
                </c:pt>
                <c:pt idx="5851" formatCode="0.0000">
                  <c:v>12.875</c:v>
                </c:pt>
                <c:pt idx="5852" formatCode="0.0000">
                  <c:v>12.875</c:v>
                </c:pt>
                <c:pt idx="5853" formatCode="0.0000">
                  <c:v>12.875</c:v>
                </c:pt>
                <c:pt idx="5854" formatCode="0.0000">
                  <c:v>12.875</c:v>
                </c:pt>
                <c:pt idx="5855" formatCode="0.0000">
                  <c:v>12.875</c:v>
                </c:pt>
                <c:pt idx="5856" formatCode="0.0000">
                  <c:v>12.875</c:v>
                </c:pt>
                <c:pt idx="5857" formatCode="0.0000">
                  <c:v>12.875</c:v>
                </c:pt>
                <c:pt idx="5858" formatCode="0.0000">
                  <c:v>12.875</c:v>
                </c:pt>
                <c:pt idx="5859" formatCode="0.0000">
                  <c:v>12.875</c:v>
                </c:pt>
                <c:pt idx="5860" formatCode="0.0000">
                  <c:v>12.875</c:v>
                </c:pt>
                <c:pt idx="5861" formatCode="0.0000">
                  <c:v>12.875</c:v>
                </c:pt>
                <c:pt idx="5862" formatCode="0.0000">
                  <c:v>12.875</c:v>
                </c:pt>
                <c:pt idx="5863" formatCode="0.0000">
                  <c:v>12.875</c:v>
                </c:pt>
                <c:pt idx="5864" formatCode="0.0000">
                  <c:v>12.875</c:v>
                </c:pt>
                <c:pt idx="5865" formatCode="0.0000">
                  <c:v>12.875</c:v>
                </c:pt>
                <c:pt idx="5866" formatCode="0.0000">
                  <c:v>12.875</c:v>
                </c:pt>
                <c:pt idx="5867" formatCode="0.0000">
                  <c:v>12.875</c:v>
                </c:pt>
                <c:pt idx="5868" formatCode="0.0000">
                  <c:v>12.875</c:v>
                </c:pt>
                <c:pt idx="5869" formatCode="0.0000">
                  <c:v>12.875</c:v>
                </c:pt>
                <c:pt idx="5870" formatCode="0.0000">
                  <c:v>12.875</c:v>
                </c:pt>
                <c:pt idx="5871" formatCode="0.0000">
                  <c:v>12.875</c:v>
                </c:pt>
                <c:pt idx="5872" formatCode="0.0000">
                  <c:v>12.875</c:v>
                </c:pt>
                <c:pt idx="5873" formatCode="0.0000">
                  <c:v>12.875</c:v>
                </c:pt>
                <c:pt idx="5874" formatCode="0.0000">
                  <c:v>12.875</c:v>
                </c:pt>
                <c:pt idx="5875" formatCode="0.0000">
                  <c:v>12.875</c:v>
                </c:pt>
                <c:pt idx="5876" formatCode="0.0000">
                  <c:v>12.875</c:v>
                </c:pt>
                <c:pt idx="5877" formatCode="0.0000">
                  <c:v>12.875</c:v>
                </c:pt>
                <c:pt idx="5878" formatCode="0.0000">
                  <c:v>12.875</c:v>
                </c:pt>
                <c:pt idx="5879" formatCode="0.0000">
                  <c:v>12.875</c:v>
                </c:pt>
                <c:pt idx="5880" formatCode="0.0000">
                  <c:v>12.875</c:v>
                </c:pt>
                <c:pt idx="5881" formatCode="0.0000">
                  <c:v>12.875</c:v>
                </c:pt>
                <c:pt idx="5882" formatCode="0.0000">
                  <c:v>12.875</c:v>
                </c:pt>
                <c:pt idx="5883" formatCode="0.0000">
                  <c:v>12.875</c:v>
                </c:pt>
                <c:pt idx="5884" formatCode="0.0000">
                  <c:v>12.875</c:v>
                </c:pt>
                <c:pt idx="5885" formatCode="0.0000">
                  <c:v>12.875</c:v>
                </c:pt>
                <c:pt idx="5886" formatCode="0.0000">
                  <c:v>12.875</c:v>
                </c:pt>
                <c:pt idx="5887" formatCode="0.0000">
                  <c:v>12.875</c:v>
                </c:pt>
                <c:pt idx="5888" formatCode="0.0000">
                  <c:v>12.875</c:v>
                </c:pt>
                <c:pt idx="5889" formatCode="0.0000">
                  <c:v>12.875</c:v>
                </c:pt>
                <c:pt idx="5890" formatCode="0.0000">
                  <c:v>12.875</c:v>
                </c:pt>
                <c:pt idx="5891" formatCode="0.0000">
                  <c:v>12.875</c:v>
                </c:pt>
                <c:pt idx="5892" formatCode="0.0000">
                  <c:v>12.875</c:v>
                </c:pt>
                <c:pt idx="5893" formatCode="0.0000">
                  <c:v>12.875</c:v>
                </c:pt>
                <c:pt idx="5894" formatCode="0.0000">
                  <c:v>12.875</c:v>
                </c:pt>
                <c:pt idx="5895" formatCode="0.0000">
                  <c:v>12.875</c:v>
                </c:pt>
                <c:pt idx="5896" formatCode="0.0000">
                  <c:v>12.875</c:v>
                </c:pt>
                <c:pt idx="5897" formatCode="0.0000">
                  <c:v>12.875</c:v>
                </c:pt>
                <c:pt idx="5898" formatCode="0.0000">
                  <c:v>12.875</c:v>
                </c:pt>
                <c:pt idx="5899" formatCode="0.0000">
                  <c:v>12.875</c:v>
                </c:pt>
                <c:pt idx="5900" formatCode="0.0000">
                  <c:v>12.875</c:v>
                </c:pt>
                <c:pt idx="5901" formatCode="0.0000">
                  <c:v>12.875</c:v>
                </c:pt>
                <c:pt idx="5902" formatCode="0.0000">
                  <c:v>12.875</c:v>
                </c:pt>
                <c:pt idx="5903" formatCode="0.0000">
                  <c:v>12.875</c:v>
                </c:pt>
                <c:pt idx="5904" formatCode="0.0000">
                  <c:v>12.875</c:v>
                </c:pt>
                <c:pt idx="5905" formatCode="0.0000">
                  <c:v>12.875</c:v>
                </c:pt>
                <c:pt idx="5906" formatCode="0.0000">
                  <c:v>12.875</c:v>
                </c:pt>
                <c:pt idx="5907" formatCode="0.0000">
                  <c:v>12.875</c:v>
                </c:pt>
                <c:pt idx="5908" formatCode="0.0000">
                  <c:v>12.875</c:v>
                </c:pt>
                <c:pt idx="5909" formatCode="0.0000">
                  <c:v>12.875</c:v>
                </c:pt>
                <c:pt idx="5910" formatCode="0.0000">
                  <c:v>12.875</c:v>
                </c:pt>
                <c:pt idx="5911" formatCode="0.0000">
                  <c:v>12.875</c:v>
                </c:pt>
                <c:pt idx="5912" formatCode="0.0000">
                  <c:v>12.875</c:v>
                </c:pt>
                <c:pt idx="5913" formatCode="0.0000">
                  <c:v>12.875</c:v>
                </c:pt>
                <c:pt idx="5914" formatCode="0.0000">
                  <c:v>12.875</c:v>
                </c:pt>
                <c:pt idx="5915" formatCode="0.0000">
                  <c:v>12.875</c:v>
                </c:pt>
                <c:pt idx="5916" formatCode="0.0000">
                  <c:v>12.875</c:v>
                </c:pt>
                <c:pt idx="5917" formatCode="0.0000">
                  <c:v>12.875</c:v>
                </c:pt>
                <c:pt idx="5918" formatCode="0.0000">
                  <c:v>12.875</c:v>
                </c:pt>
                <c:pt idx="5919" formatCode="0.0000">
                  <c:v>12.875</c:v>
                </c:pt>
                <c:pt idx="5920" formatCode="0.0000">
                  <c:v>12.875</c:v>
                </c:pt>
                <c:pt idx="5921" formatCode="0.0000">
                  <c:v>12.875</c:v>
                </c:pt>
                <c:pt idx="5922" formatCode="0.0000">
                  <c:v>12.875</c:v>
                </c:pt>
                <c:pt idx="5923" formatCode="0.0000">
                  <c:v>12.875</c:v>
                </c:pt>
                <c:pt idx="5924" formatCode="0.0000">
                  <c:v>12.875</c:v>
                </c:pt>
                <c:pt idx="5925" formatCode="0.0000">
                  <c:v>12.875</c:v>
                </c:pt>
                <c:pt idx="5926" formatCode="0.0000">
                  <c:v>12.875</c:v>
                </c:pt>
                <c:pt idx="5927" formatCode="0.0000">
                  <c:v>12.875</c:v>
                </c:pt>
                <c:pt idx="5928" formatCode="0.0000">
                  <c:v>12.875</c:v>
                </c:pt>
                <c:pt idx="5929" formatCode="0.0000">
                  <c:v>12.875</c:v>
                </c:pt>
                <c:pt idx="5930" formatCode="0.0000">
                  <c:v>12.875</c:v>
                </c:pt>
                <c:pt idx="5931" formatCode="0.0000">
                  <c:v>12.875</c:v>
                </c:pt>
                <c:pt idx="5932" formatCode="0.0000">
                  <c:v>12.875</c:v>
                </c:pt>
                <c:pt idx="5933" formatCode="0.0000">
                  <c:v>12.875</c:v>
                </c:pt>
                <c:pt idx="5934" formatCode="0.0000">
                  <c:v>12.875</c:v>
                </c:pt>
                <c:pt idx="5935" formatCode="0.0000">
                  <c:v>12.875</c:v>
                </c:pt>
                <c:pt idx="5936" formatCode="0.0000">
                  <c:v>12.875</c:v>
                </c:pt>
                <c:pt idx="5937" formatCode="0.0000">
                  <c:v>12.875</c:v>
                </c:pt>
                <c:pt idx="5938" formatCode="0.0000">
                  <c:v>12.875</c:v>
                </c:pt>
                <c:pt idx="5939" formatCode="0.0000">
                  <c:v>12.875</c:v>
                </c:pt>
                <c:pt idx="5940" formatCode="0.0000">
                  <c:v>12.875</c:v>
                </c:pt>
                <c:pt idx="5941" formatCode="0.0000">
                  <c:v>12.875</c:v>
                </c:pt>
                <c:pt idx="5942" formatCode="0.0000">
                  <c:v>12.875</c:v>
                </c:pt>
                <c:pt idx="5943" formatCode="0.0000">
                  <c:v>12.875</c:v>
                </c:pt>
                <c:pt idx="5944" formatCode="0.0000">
                  <c:v>12.875</c:v>
                </c:pt>
                <c:pt idx="5945" formatCode="0.0000">
                  <c:v>12.875</c:v>
                </c:pt>
                <c:pt idx="5946" formatCode="0.0000">
                  <c:v>12.875</c:v>
                </c:pt>
                <c:pt idx="5947" formatCode="0.0000">
                  <c:v>12.875</c:v>
                </c:pt>
                <c:pt idx="5948" formatCode="0.0000">
                  <c:v>12.875</c:v>
                </c:pt>
                <c:pt idx="5949" formatCode="0.0000">
                  <c:v>12.875</c:v>
                </c:pt>
                <c:pt idx="5950" formatCode="0.0000">
                  <c:v>12.875</c:v>
                </c:pt>
                <c:pt idx="5951" formatCode="0.0000">
                  <c:v>12.875</c:v>
                </c:pt>
                <c:pt idx="5952" formatCode="0.0000">
                  <c:v>12.875</c:v>
                </c:pt>
                <c:pt idx="5953" formatCode="0.0000">
                  <c:v>12.875</c:v>
                </c:pt>
                <c:pt idx="5954" formatCode="0.0000">
                  <c:v>12.875</c:v>
                </c:pt>
                <c:pt idx="5955" formatCode="0.0000">
                  <c:v>12.875</c:v>
                </c:pt>
                <c:pt idx="5956" formatCode="0.0000">
                  <c:v>12.875</c:v>
                </c:pt>
                <c:pt idx="5957" formatCode="0.0000">
                  <c:v>12.875</c:v>
                </c:pt>
                <c:pt idx="5958" formatCode="0.0000">
                  <c:v>12.875</c:v>
                </c:pt>
                <c:pt idx="5959" formatCode="0.0000">
                  <c:v>12.875</c:v>
                </c:pt>
                <c:pt idx="5960" formatCode="0.0000">
                  <c:v>12.875</c:v>
                </c:pt>
                <c:pt idx="5961" formatCode="0.0000">
                  <c:v>12.875</c:v>
                </c:pt>
                <c:pt idx="5962" formatCode="0.0000">
                  <c:v>12.875</c:v>
                </c:pt>
                <c:pt idx="5963" formatCode="0.0000">
                  <c:v>12.875</c:v>
                </c:pt>
                <c:pt idx="5964" formatCode="0.0000">
                  <c:v>12.875</c:v>
                </c:pt>
                <c:pt idx="5965" formatCode="0.0000">
                  <c:v>12.875</c:v>
                </c:pt>
                <c:pt idx="5966" formatCode="0.0000">
                  <c:v>12.875</c:v>
                </c:pt>
                <c:pt idx="5967" formatCode="0.0000">
                  <c:v>12.875</c:v>
                </c:pt>
                <c:pt idx="5968" formatCode="0.0000">
                  <c:v>12.875</c:v>
                </c:pt>
                <c:pt idx="5969" formatCode="0.0000">
                  <c:v>12.875</c:v>
                </c:pt>
                <c:pt idx="5970" formatCode="0.0000">
                  <c:v>12.875</c:v>
                </c:pt>
                <c:pt idx="5971" formatCode="0.0000">
                  <c:v>12.875</c:v>
                </c:pt>
                <c:pt idx="5972" formatCode="0.0000">
                  <c:v>12.875</c:v>
                </c:pt>
                <c:pt idx="5973" formatCode="0.0000">
                  <c:v>12.875</c:v>
                </c:pt>
                <c:pt idx="5974" formatCode="0.0000">
                  <c:v>12.875</c:v>
                </c:pt>
                <c:pt idx="5975" formatCode="0.0000">
                  <c:v>12.875</c:v>
                </c:pt>
                <c:pt idx="5976" formatCode="0.0000">
                  <c:v>12.875</c:v>
                </c:pt>
                <c:pt idx="5977" formatCode="0.0000">
                  <c:v>12.875</c:v>
                </c:pt>
                <c:pt idx="5978" formatCode="0.0000">
                  <c:v>12.875</c:v>
                </c:pt>
                <c:pt idx="5979" formatCode="0.0000">
                  <c:v>12.875</c:v>
                </c:pt>
                <c:pt idx="5980" formatCode="0.0000">
                  <c:v>12.875</c:v>
                </c:pt>
                <c:pt idx="5981" formatCode="0.0000">
                  <c:v>12.875</c:v>
                </c:pt>
                <c:pt idx="5982" formatCode="0.0000">
                  <c:v>12.875</c:v>
                </c:pt>
                <c:pt idx="5983" formatCode="0.0000">
                  <c:v>12.875</c:v>
                </c:pt>
                <c:pt idx="5984" formatCode="0.0000">
                  <c:v>12.875</c:v>
                </c:pt>
                <c:pt idx="5985" formatCode="0.0000">
                  <c:v>12.875</c:v>
                </c:pt>
                <c:pt idx="5986" formatCode="0.0000">
                  <c:v>12.875</c:v>
                </c:pt>
                <c:pt idx="5987" formatCode="0.0000">
                  <c:v>12.875</c:v>
                </c:pt>
                <c:pt idx="5988" formatCode="0.0000">
                  <c:v>13.75</c:v>
                </c:pt>
                <c:pt idx="5989" formatCode="0.0000">
                  <c:v>13.75</c:v>
                </c:pt>
                <c:pt idx="5990" formatCode="0.0000">
                  <c:v>13.75</c:v>
                </c:pt>
                <c:pt idx="5991" formatCode="0.0000">
                  <c:v>13.75</c:v>
                </c:pt>
                <c:pt idx="5992" formatCode="0.0000">
                  <c:v>13.75</c:v>
                </c:pt>
                <c:pt idx="5993" formatCode="0.0000">
                  <c:v>13.75</c:v>
                </c:pt>
                <c:pt idx="5994" formatCode="0.0000">
                  <c:v>13.75</c:v>
                </c:pt>
                <c:pt idx="5995" formatCode="0.0000">
                  <c:v>13.75</c:v>
                </c:pt>
                <c:pt idx="5996" formatCode="0.0000">
                  <c:v>13.75</c:v>
                </c:pt>
                <c:pt idx="5997" formatCode="0.0000">
                  <c:v>13.75</c:v>
                </c:pt>
                <c:pt idx="5998" formatCode="0.0000">
                  <c:v>13.75</c:v>
                </c:pt>
                <c:pt idx="5999" formatCode="0.0000">
                  <c:v>13.75</c:v>
                </c:pt>
                <c:pt idx="6000" formatCode="0.0000">
                  <c:v>13.75</c:v>
                </c:pt>
                <c:pt idx="6001" formatCode="0.0000">
                  <c:v>13.75</c:v>
                </c:pt>
                <c:pt idx="6002" formatCode="0.0000">
                  <c:v>13.75</c:v>
                </c:pt>
                <c:pt idx="6003" formatCode="0.0000">
                  <c:v>13.75</c:v>
                </c:pt>
                <c:pt idx="6004" formatCode="0.0000">
                  <c:v>13.75</c:v>
                </c:pt>
                <c:pt idx="6005" formatCode="0.0000">
                  <c:v>13.75</c:v>
                </c:pt>
                <c:pt idx="6006" formatCode="0.0000">
                  <c:v>13.75</c:v>
                </c:pt>
                <c:pt idx="6007" formatCode="0.0000">
                  <c:v>13.75</c:v>
                </c:pt>
                <c:pt idx="6008" formatCode="0.0000">
                  <c:v>13.75</c:v>
                </c:pt>
                <c:pt idx="6009" formatCode="0.0000">
                  <c:v>13.75</c:v>
                </c:pt>
                <c:pt idx="6010" formatCode="0.0000">
                  <c:v>13.75</c:v>
                </c:pt>
                <c:pt idx="6011" formatCode="0.0000">
                  <c:v>13.75</c:v>
                </c:pt>
                <c:pt idx="6012" formatCode="0.0000">
                  <c:v>13.75</c:v>
                </c:pt>
                <c:pt idx="6013" formatCode="0.0000">
                  <c:v>13.75</c:v>
                </c:pt>
                <c:pt idx="6014" formatCode="0.0000">
                  <c:v>13.75</c:v>
                </c:pt>
                <c:pt idx="6015" formatCode="0.0000">
                  <c:v>13.75</c:v>
                </c:pt>
                <c:pt idx="6016" formatCode="0.0000">
                  <c:v>13.75</c:v>
                </c:pt>
                <c:pt idx="6017" formatCode="0.0000">
                  <c:v>13.75</c:v>
                </c:pt>
                <c:pt idx="6018" formatCode="0.0000">
                  <c:v>13.75</c:v>
                </c:pt>
                <c:pt idx="6019" formatCode="0.0000">
                  <c:v>13.75</c:v>
                </c:pt>
                <c:pt idx="6020" formatCode="0.0000">
                  <c:v>13.75</c:v>
                </c:pt>
                <c:pt idx="6021" formatCode="0.0000">
                  <c:v>13.75</c:v>
                </c:pt>
                <c:pt idx="6022" formatCode="0.0000">
                  <c:v>13.75</c:v>
                </c:pt>
                <c:pt idx="6023" formatCode="0.0000">
                  <c:v>13.75</c:v>
                </c:pt>
                <c:pt idx="6024" formatCode="0.0000">
                  <c:v>13.75</c:v>
                </c:pt>
                <c:pt idx="6025" formatCode="0.0000">
                  <c:v>13.75</c:v>
                </c:pt>
                <c:pt idx="6026" formatCode="0.0000">
                  <c:v>13.75</c:v>
                </c:pt>
                <c:pt idx="6027" formatCode="0.0000">
                  <c:v>13.75</c:v>
                </c:pt>
                <c:pt idx="6028" formatCode="0.0000">
                  <c:v>13.75</c:v>
                </c:pt>
                <c:pt idx="6029" formatCode="0.0000">
                  <c:v>13.75</c:v>
                </c:pt>
                <c:pt idx="6030" formatCode="0.0000">
                  <c:v>13.75</c:v>
                </c:pt>
                <c:pt idx="6031" formatCode="0.0000">
                  <c:v>13.75</c:v>
                </c:pt>
                <c:pt idx="6032" formatCode="0.0000">
                  <c:v>13.75</c:v>
                </c:pt>
                <c:pt idx="6033" formatCode="0.0000">
                  <c:v>13.75</c:v>
                </c:pt>
                <c:pt idx="6034" formatCode="0.0000">
                  <c:v>13.75</c:v>
                </c:pt>
                <c:pt idx="6035" formatCode="0.0000">
                  <c:v>13.75</c:v>
                </c:pt>
                <c:pt idx="6036" formatCode="0.0000">
                  <c:v>13.75</c:v>
                </c:pt>
                <c:pt idx="6037" formatCode="0.0000">
                  <c:v>13.75</c:v>
                </c:pt>
                <c:pt idx="6038" formatCode="0.0000">
                  <c:v>13.75</c:v>
                </c:pt>
                <c:pt idx="6039" formatCode="0.0000">
                  <c:v>13.75</c:v>
                </c:pt>
                <c:pt idx="6040" formatCode="0.0000">
                  <c:v>13.75</c:v>
                </c:pt>
                <c:pt idx="6041" formatCode="0.0000">
                  <c:v>13.75</c:v>
                </c:pt>
                <c:pt idx="6042" formatCode="0.0000">
                  <c:v>13.75</c:v>
                </c:pt>
                <c:pt idx="6043" formatCode="0.0000">
                  <c:v>13.75</c:v>
                </c:pt>
                <c:pt idx="6044" formatCode="0.0000">
                  <c:v>13.75</c:v>
                </c:pt>
                <c:pt idx="6045" formatCode="0.0000">
                  <c:v>13.75</c:v>
                </c:pt>
                <c:pt idx="6046" formatCode="0.0000">
                  <c:v>13.75</c:v>
                </c:pt>
                <c:pt idx="6047" formatCode="0.0000">
                  <c:v>13.75</c:v>
                </c:pt>
                <c:pt idx="6048" formatCode="0.0000">
                  <c:v>13.75</c:v>
                </c:pt>
                <c:pt idx="6049" formatCode="0.0000">
                  <c:v>13.75</c:v>
                </c:pt>
                <c:pt idx="6050" formatCode="0.0000">
                  <c:v>13.75</c:v>
                </c:pt>
                <c:pt idx="6051" formatCode="0.0000">
                  <c:v>13.75</c:v>
                </c:pt>
                <c:pt idx="6052" formatCode="0.0000">
                  <c:v>13.75</c:v>
                </c:pt>
                <c:pt idx="6053" formatCode="0.0000">
                  <c:v>13.75</c:v>
                </c:pt>
                <c:pt idx="6054" formatCode="0.0000">
                  <c:v>13.75</c:v>
                </c:pt>
                <c:pt idx="6055" formatCode="0.0000">
                  <c:v>13.75</c:v>
                </c:pt>
                <c:pt idx="6056" formatCode="0.0000">
                  <c:v>13.75</c:v>
                </c:pt>
                <c:pt idx="6057" formatCode="0.0000">
                  <c:v>13.75</c:v>
                </c:pt>
                <c:pt idx="6058" formatCode="0.0000">
                  <c:v>13.75</c:v>
                </c:pt>
                <c:pt idx="6059" formatCode="0.0000">
                  <c:v>13.75</c:v>
                </c:pt>
                <c:pt idx="6060" formatCode="0.0000">
                  <c:v>13.75</c:v>
                </c:pt>
                <c:pt idx="6061" formatCode="0.0000">
                  <c:v>13.75</c:v>
                </c:pt>
                <c:pt idx="6062" formatCode="0.0000">
                  <c:v>13.75</c:v>
                </c:pt>
                <c:pt idx="6063" formatCode="0.0000">
                  <c:v>13.75</c:v>
                </c:pt>
                <c:pt idx="6064" formatCode="0.0000">
                  <c:v>13.75</c:v>
                </c:pt>
                <c:pt idx="6065" formatCode="0.0000">
                  <c:v>13.75</c:v>
                </c:pt>
                <c:pt idx="6066" formatCode="0.0000">
                  <c:v>13.75</c:v>
                </c:pt>
                <c:pt idx="6067" formatCode="0.0000">
                  <c:v>13.75</c:v>
                </c:pt>
                <c:pt idx="6068" formatCode="0.0000">
                  <c:v>13.75</c:v>
                </c:pt>
                <c:pt idx="6069" formatCode="0.0000">
                  <c:v>13.75</c:v>
                </c:pt>
                <c:pt idx="6070" formatCode="0.0000">
                  <c:v>13.75</c:v>
                </c:pt>
                <c:pt idx="6071" formatCode="0.0000">
                  <c:v>13.75</c:v>
                </c:pt>
                <c:pt idx="6072" formatCode="0.0000">
                  <c:v>13.75</c:v>
                </c:pt>
                <c:pt idx="6073" formatCode="0.0000">
                  <c:v>13.75</c:v>
                </c:pt>
                <c:pt idx="6074" formatCode="0.0000">
                  <c:v>13.75</c:v>
                </c:pt>
                <c:pt idx="6075" formatCode="0.0000">
                  <c:v>13.75</c:v>
                </c:pt>
                <c:pt idx="6076" formatCode="0.0000">
                  <c:v>13.75</c:v>
                </c:pt>
                <c:pt idx="6077" formatCode="0.0000">
                  <c:v>13.75</c:v>
                </c:pt>
                <c:pt idx="6078" formatCode="0.0000">
                  <c:v>13.75</c:v>
                </c:pt>
                <c:pt idx="6079" formatCode="0.0000">
                  <c:v>13.75</c:v>
                </c:pt>
                <c:pt idx="6080" formatCode="0.0000">
                  <c:v>13.75</c:v>
                </c:pt>
                <c:pt idx="6081" formatCode="0.0000">
                  <c:v>13.75</c:v>
                </c:pt>
                <c:pt idx="6082" formatCode="0.0000">
                  <c:v>13.75</c:v>
                </c:pt>
                <c:pt idx="6083" formatCode="0.0000">
                  <c:v>13.75</c:v>
                </c:pt>
                <c:pt idx="6084" formatCode="0.0000">
                  <c:v>13.75</c:v>
                </c:pt>
                <c:pt idx="6085" formatCode="0.0000">
                  <c:v>13.75</c:v>
                </c:pt>
                <c:pt idx="6086" formatCode="0.0000">
                  <c:v>13.8438</c:v>
                </c:pt>
                <c:pt idx="6087" formatCode="0.0000">
                  <c:v>13.8438</c:v>
                </c:pt>
                <c:pt idx="6088" formatCode="0.0000">
                  <c:v>13.8438</c:v>
                </c:pt>
                <c:pt idx="6089" formatCode="0.0000">
                  <c:v>13.8438</c:v>
                </c:pt>
                <c:pt idx="6090" formatCode="0.0000">
                  <c:v>13.875</c:v>
                </c:pt>
                <c:pt idx="6091" formatCode="0.0000">
                  <c:v>13.875</c:v>
                </c:pt>
                <c:pt idx="6092" formatCode="0.0000">
                  <c:v>13.875</c:v>
                </c:pt>
                <c:pt idx="6093" formatCode="0.0000">
                  <c:v>13.875</c:v>
                </c:pt>
                <c:pt idx="6094" formatCode="0.0000">
                  <c:v>13.75</c:v>
                </c:pt>
                <c:pt idx="6095" formatCode="0.0000">
                  <c:v>13.75</c:v>
                </c:pt>
                <c:pt idx="6096" formatCode="0.0000">
                  <c:v>13.75</c:v>
                </c:pt>
                <c:pt idx="6097" formatCode="0.0000">
                  <c:v>13.75</c:v>
                </c:pt>
                <c:pt idx="6098" formatCode="0.0000">
                  <c:v>13.75</c:v>
                </c:pt>
                <c:pt idx="6099" formatCode="0.0000">
                  <c:v>13.75</c:v>
                </c:pt>
                <c:pt idx="6100" formatCode="0.0000">
                  <c:v>13.75</c:v>
                </c:pt>
                <c:pt idx="6101" formatCode="0.0000">
                  <c:v>13.75</c:v>
                </c:pt>
                <c:pt idx="6102" formatCode="0.0000">
                  <c:v>13.75</c:v>
                </c:pt>
                <c:pt idx="6103" formatCode="0.0000">
                  <c:v>13.75</c:v>
                </c:pt>
                <c:pt idx="6104" formatCode="0.0000">
                  <c:v>13.75</c:v>
                </c:pt>
                <c:pt idx="6105" formatCode="0.0000">
                  <c:v>13.75</c:v>
                </c:pt>
                <c:pt idx="6106" formatCode="0.0000">
                  <c:v>13.75</c:v>
                </c:pt>
                <c:pt idx="6107" formatCode="0.0000">
                  <c:v>13.75</c:v>
                </c:pt>
                <c:pt idx="6108" formatCode="0.0000">
                  <c:v>13.75</c:v>
                </c:pt>
                <c:pt idx="6109" formatCode="0.0000">
                  <c:v>13.75</c:v>
                </c:pt>
                <c:pt idx="6110" formatCode="0.0000">
                  <c:v>13.75</c:v>
                </c:pt>
                <c:pt idx="6111" formatCode="0.0000">
                  <c:v>13.75</c:v>
                </c:pt>
                <c:pt idx="6112" formatCode="0.0000">
                  <c:v>13.75</c:v>
                </c:pt>
                <c:pt idx="6113" formatCode="0.0000">
                  <c:v>13.75</c:v>
                </c:pt>
                <c:pt idx="6114" formatCode="0.0000">
                  <c:v>13.75</c:v>
                </c:pt>
                <c:pt idx="6115" formatCode="0.0000">
                  <c:v>13.75</c:v>
                </c:pt>
                <c:pt idx="6116" formatCode="0.0000">
                  <c:v>13.75</c:v>
                </c:pt>
                <c:pt idx="6117" formatCode="0.0000">
                  <c:v>13.75</c:v>
                </c:pt>
                <c:pt idx="6118" formatCode="0.0000">
                  <c:v>13.75</c:v>
                </c:pt>
                <c:pt idx="6119" formatCode="0.0000">
                  <c:v>13.75</c:v>
                </c:pt>
                <c:pt idx="6120" formatCode="0.0000">
                  <c:v>13.75</c:v>
                </c:pt>
                <c:pt idx="6121" formatCode="0.0000">
                  <c:v>13.75</c:v>
                </c:pt>
                <c:pt idx="6122" formatCode="0.0000">
                  <c:v>14.875</c:v>
                </c:pt>
                <c:pt idx="6123" formatCode="0.0000">
                  <c:v>14.875</c:v>
                </c:pt>
                <c:pt idx="6124" formatCode="0.0000">
                  <c:v>14.875</c:v>
                </c:pt>
                <c:pt idx="6125" formatCode="0.0000">
                  <c:v>14.875</c:v>
                </c:pt>
                <c:pt idx="6126" formatCode="0.0000">
                  <c:v>14.875</c:v>
                </c:pt>
                <c:pt idx="6127" formatCode="0.0000">
                  <c:v>14.875</c:v>
                </c:pt>
                <c:pt idx="6128" formatCode="0.0000">
                  <c:v>14.875</c:v>
                </c:pt>
                <c:pt idx="6129" formatCode="0.0000">
                  <c:v>14.875</c:v>
                </c:pt>
                <c:pt idx="6130" formatCode="0.0000">
                  <c:v>14.875</c:v>
                </c:pt>
                <c:pt idx="6131" formatCode="0.0000">
                  <c:v>14.875</c:v>
                </c:pt>
                <c:pt idx="6132" formatCode="0.0000">
                  <c:v>14.875</c:v>
                </c:pt>
                <c:pt idx="6133" formatCode="0.0000">
                  <c:v>14.875</c:v>
                </c:pt>
                <c:pt idx="6134" formatCode="0.0000">
                  <c:v>14.875</c:v>
                </c:pt>
                <c:pt idx="6135" formatCode="0.0000">
                  <c:v>14.875</c:v>
                </c:pt>
                <c:pt idx="6136" formatCode="0.0000">
                  <c:v>14.875</c:v>
                </c:pt>
                <c:pt idx="6137" formatCode="0.0000">
                  <c:v>14.875</c:v>
                </c:pt>
                <c:pt idx="6138" formatCode="0.0000">
                  <c:v>14.875</c:v>
                </c:pt>
                <c:pt idx="6139" formatCode="0.0000">
                  <c:v>14.875</c:v>
                </c:pt>
                <c:pt idx="6140" formatCode="0.0000">
                  <c:v>14.875</c:v>
                </c:pt>
                <c:pt idx="6141" formatCode="0.0000">
                  <c:v>14.875</c:v>
                </c:pt>
                <c:pt idx="6142" formatCode="0.0000">
                  <c:v>14.875</c:v>
                </c:pt>
                <c:pt idx="6143" formatCode="0.0000">
                  <c:v>14.875</c:v>
                </c:pt>
                <c:pt idx="6144" formatCode="0.0000">
                  <c:v>14.875</c:v>
                </c:pt>
                <c:pt idx="6145" formatCode="0.0000">
                  <c:v>14.875</c:v>
                </c:pt>
                <c:pt idx="6146" formatCode="0.0000">
                  <c:v>14.875</c:v>
                </c:pt>
                <c:pt idx="6147" formatCode="0.0000">
                  <c:v>14.875</c:v>
                </c:pt>
                <c:pt idx="6148" formatCode="0.0000">
                  <c:v>14.875</c:v>
                </c:pt>
                <c:pt idx="6149" formatCode="0.0000">
                  <c:v>14.875</c:v>
                </c:pt>
                <c:pt idx="6150" formatCode="0.0000">
                  <c:v>14.875</c:v>
                </c:pt>
                <c:pt idx="6151" formatCode="0.0000">
                  <c:v>14.875</c:v>
                </c:pt>
                <c:pt idx="6152" formatCode="0.0000">
                  <c:v>14.875</c:v>
                </c:pt>
                <c:pt idx="6153" formatCode="0.0000">
                  <c:v>14.875</c:v>
                </c:pt>
                <c:pt idx="6154" formatCode="0.0000">
                  <c:v>14.875</c:v>
                </c:pt>
                <c:pt idx="6155" formatCode="0.0000">
                  <c:v>14.875</c:v>
                </c:pt>
                <c:pt idx="6156" formatCode="0.0000">
                  <c:v>14.875</c:v>
                </c:pt>
                <c:pt idx="6157" formatCode="0.0000">
                  <c:v>14.875</c:v>
                </c:pt>
                <c:pt idx="6158" formatCode="0.0000">
                  <c:v>14.875</c:v>
                </c:pt>
                <c:pt idx="6159" formatCode="0.0000">
                  <c:v>14.875</c:v>
                </c:pt>
                <c:pt idx="6160" formatCode="0.0000">
                  <c:v>14.875</c:v>
                </c:pt>
                <c:pt idx="6161" formatCode="0.0000">
                  <c:v>14.875</c:v>
                </c:pt>
                <c:pt idx="6162" formatCode="0.0000">
                  <c:v>14.875</c:v>
                </c:pt>
                <c:pt idx="6163" formatCode="0.0000">
                  <c:v>14.875</c:v>
                </c:pt>
                <c:pt idx="6164" formatCode="0.0000">
                  <c:v>14.875</c:v>
                </c:pt>
                <c:pt idx="6165" formatCode="0.0000">
                  <c:v>14.875</c:v>
                </c:pt>
                <c:pt idx="6166" formatCode="0.0000">
                  <c:v>14.875</c:v>
                </c:pt>
                <c:pt idx="6167" formatCode="0.0000">
                  <c:v>14.875</c:v>
                </c:pt>
                <c:pt idx="6168" formatCode="0.0000">
                  <c:v>14.875</c:v>
                </c:pt>
                <c:pt idx="6169" formatCode="0.0000">
                  <c:v>14.875</c:v>
                </c:pt>
                <c:pt idx="6170" formatCode="0.0000">
                  <c:v>14.875</c:v>
                </c:pt>
                <c:pt idx="6171" formatCode="0.0000">
                  <c:v>14.875</c:v>
                </c:pt>
                <c:pt idx="6172" formatCode="0.0000">
                  <c:v>14.875</c:v>
                </c:pt>
                <c:pt idx="6173" formatCode="0.0000">
                  <c:v>14.875</c:v>
                </c:pt>
                <c:pt idx="6174" formatCode="0.0000">
                  <c:v>14.875</c:v>
                </c:pt>
                <c:pt idx="6175" formatCode="0.0000">
                  <c:v>14.875</c:v>
                </c:pt>
                <c:pt idx="6176" formatCode="0.0000">
                  <c:v>14.875</c:v>
                </c:pt>
                <c:pt idx="6177" formatCode="0.0000">
                  <c:v>14.875</c:v>
                </c:pt>
                <c:pt idx="6178" formatCode="0.0000">
                  <c:v>14.875</c:v>
                </c:pt>
                <c:pt idx="6179" formatCode="0.0000">
                  <c:v>14.875</c:v>
                </c:pt>
                <c:pt idx="6180" formatCode="0.0000">
                  <c:v>14.875</c:v>
                </c:pt>
                <c:pt idx="6181" formatCode="0.0000">
                  <c:v>14.875</c:v>
                </c:pt>
                <c:pt idx="6182" formatCode="0.0000">
                  <c:v>14.875</c:v>
                </c:pt>
                <c:pt idx="6183" formatCode="0.0000">
                  <c:v>14.875</c:v>
                </c:pt>
                <c:pt idx="6184" formatCode="0.0000">
                  <c:v>14.875</c:v>
                </c:pt>
                <c:pt idx="6185" formatCode="0.0000">
                  <c:v>14.875</c:v>
                </c:pt>
                <c:pt idx="6186" formatCode="0.0000">
                  <c:v>14.875</c:v>
                </c:pt>
                <c:pt idx="6187" formatCode="0.0000">
                  <c:v>14.875</c:v>
                </c:pt>
                <c:pt idx="6188" formatCode="0.0000">
                  <c:v>14.875</c:v>
                </c:pt>
                <c:pt idx="6189" formatCode="0.0000">
                  <c:v>14.875</c:v>
                </c:pt>
                <c:pt idx="6190" formatCode="0.0000">
                  <c:v>14.875</c:v>
                </c:pt>
                <c:pt idx="6191" formatCode="0.0000">
                  <c:v>14.875</c:v>
                </c:pt>
                <c:pt idx="6192" formatCode="0.0000">
                  <c:v>14.875</c:v>
                </c:pt>
                <c:pt idx="6193" formatCode="0.0000">
                  <c:v>14.875</c:v>
                </c:pt>
                <c:pt idx="6194" formatCode="0.0000">
                  <c:v>14.875</c:v>
                </c:pt>
                <c:pt idx="6195" formatCode="0.0000">
                  <c:v>14.875</c:v>
                </c:pt>
                <c:pt idx="6196" formatCode="0.0000">
                  <c:v>14.875</c:v>
                </c:pt>
                <c:pt idx="6197" formatCode="0.0000">
                  <c:v>14.875</c:v>
                </c:pt>
                <c:pt idx="6198" formatCode="0.0000">
                  <c:v>14.875</c:v>
                </c:pt>
                <c:pt idx="6199" formatCode="0.0000">
                  <c:v>14.875</c:v>
                </c:pt>
                <c:pt idx="6200" formatCode="0.0000">
                  <c:v>14.875</c:v>
                </c:pt>
                <c:pt idx="6201" formatCode="0.0000">
                  <c:v>14.875</c:v>
                </c:pt>
                <c:pt idx="6202" formatCode="0.0000">
                  <c:v>14.875</c:v>
                </c:pt>
                <c:pt idx="6203" formatCode="0.0000">
                  <c:v>14.875</c:v>
                </c:pt>
                <c:pt idx="6204" formatCode="0.0000">
                  <c:v>14.875</c:v>
                </c:pt>
                <c:pt idx="6205" formatCode="0.0000">
                  <c:v>14.875</c:v>
                </c:pt>
                <c:pt idx="6206" formatCode="0.0000">
                  <c:v>14.875</c:v>
                </c:pt>
                <c:pt idx="6207" formatCode="0.0000">
                  <c:v>14.875</c:v>
                </c:pt>
                <c:pt idx="6208" formatCode="0.0000">
                  <c:v>14.875</c:v>
                </c:pt>
                <c:pt idx="6209" formatCode="0.0000">
                  <c:v>14.875</c:v>
                </c:pt>
                <c:pt idx="6210" formatCode="0.0000">
                  <c:v>14.875</c:v>
                </c:pt>
                <c:pt idx="6211" formatCode="0.0000">
                  <c:v>14.875</c:v>
                </c:pt>
                <c:pt idx="6212" formatCode="0.0000">
                  <c:v>14.875</c:v>
                </c:pt>
                <c:pt idx="6213" formatCode="0.0000">
                  <c:v>14.875</c:v>
                </c:pt>
                <c:pt idx="6214" formatCode="0.0000">
                  <c:v>14.875</c:v>
                </c:pt>
                <c:pt idx="6215" formatCode="0.0000">
                  <c:v>14.875</c:v>
                </c:pt>
                <c:pt idx="6216" formatCode="0.0000">
                  <c:v>14.875</c:v>
                </c:pt>
                <c:pt idx="6217" formatCode="0.0000">
                  <c:v>14.875</c:v>
                </c:pt>
                <c:pt idx="6218" formatCode="0.0000">
                  <c:v>14.875</c:v>
                </c:pt>
                <c:pt idx="6219" formatCode="0.0000">
                  <c:v>14.875</c:v>
                </c:pt>
                <c:pt idx="6220" formatCode="0.0000">
                  <c:v>14.875</c:v>
                </c:pt>
                <c:pt idx="6221" formatCode="0.0000">
                  <c:v>14.875</c:v>
                </c:pt>
                <c:pt idx="6222" formatCode="0.0000">
                  <c:v>14.875</c:v>
                </c:pt>
                <c:pt idx="6223" formatCode="0.0000">
                  <c:v>14.875</c:v>
                </c:pt>
                <c:pt idx="6224" formatCode="0.0000">
                  <c:v>14.875</c:v>
                </c:pt>
                <c:pt idx="6225" formatCode="0.0000">
                  <c:v>14.875</c:v>
                </c:pt>
                <c:pt idx="6226" formatCode="0.0000">
                  <c:v>14.875</c:v>
                </c:pt>
                <c:pt idx="6227" formatCode="0.0000">
                  <c:v>14.875</c:v>
                </c:pt>
                <c:pt idx="6228" formatCode="0.0000">
                  <c:v>14.875</c:v>
                </c:pt>
                <c:pt idx="6229" formatCode="0.0000">
                  <c:v>14.875</c:v>
                </c:pt>
                <c:pt idx="6230" formatCode="0.0000">
                  <c:v>14.875</c:v>
                </c:pt>
                <c:pt idx="6231" formatCode="0.0000">
                  <c:v>14.875</c:v>
                </c:pt>
                <c:pt idx="6232" formatCode="0.0000">
                  <c:v>14.875</c:v>
                </c:pt>
                <c:pt idx="6233" formatCode="0.0000">
                  <c:v>14.875</c:v>
                </c:pt>
                <c:pt idx="6234" formatCode="0.0000">
                  <c:v>14.875</c:v>
                </c:pt>
                <c:pt idx="6235" formatCode="0.0000">
                  <c:v>14.875</c:v>
                </c:pt>
                <c:pt idx="6236" formatCode="0.0000">
                  <c:v>14.875</c:v>
                </c:pt>
                <c:pt idx="6237" formatCode="0.0000">
                  <c:v>14.875</c:v>
                </c:pt>
                <c:pt idx="6238" formatCode="0.0000">
                  <c:v>14.875</c:v>
                </c:pt>
                <c:pt idx="6239" formatCode="0.0000">
                  <c:v>14.875</c:v>
                </c:pt>
                <c:pt idx="6240" formatCode="0.0000">
                  <c:v>14.875</c:v>
                </c:pt>
                <c:pt idx="6241" formatCode="0.0000">
                  <c:v>14.875</c:v>
                </c:pt>
                <c:pt idx="6242" formatCode="0.0000">
                  <c:v>14.875</c:v>
                </c:pt>
                <c:pt idx="6243" formatCode="0.0000">
                  <c:v>14.875</c:v>
                </c:pt>
                <c:pt idx="6244" formatCode="0.0000">
                  <c:v>14.875</c:v>
                </c:pt>
                <c:pt idx="6245" formatCode="0.0000">
                  <c:v>14.875</c:v>
                </c:pt>
                <c:pt idx="6246" formatCode="0.0000">
                  <c:v>14.875</c:v>
                </c:pt>
                <c:pt idx="6247" formatCode="0.0000">
                  <c:v>14.875</c:v>
                </c:pt>
                <c:pt idx="6248" formatCode="0.0000">
                  <c:v>14.875</c:v>
                </c:pt>
                <c:pt idx="6249" formatCode="0.0000">
                  <c:v>14.875</c:v>
                </c:pt>
                <c:pt idx="6250" formatCode="0.0000">
                  <c:v>14.875</c:v>
                </c:pt>
                <c:pt idx="6251" formatCode="0.0000">
                  <c:v>14.875</c:v>
                </c:pt>
                <c:pt idx="6252" formatCode="0.0000">
                  <c:v>14.875</c:v>
                </c:pt>
                <c:pt idx="6253" formatCode="0.0000">
                  <c:v>14.875</c:v>
                </c:pt>
                <c:pt idx="6254" formatCode="0.0000">
                  <c:v>14.875</c:v>
                </c:pt>
                <c:pt idx="6255" formatCode="0.0000">
                  <c:v>14.875</c:v>
                </c:pt>
                <c:pt idx="6256" formatCode="0.0000">
                  <c:v>14.875</c:v>
                </c:pt>
                <c:pt idx="6257" formatCode="0.0000">
                  <c:v>14.875</c:v>
                </c:pt>
                <c:pt idx="6258" formatCode="0.0000">
                  <c:v>14.875</c:v>
                </c:pt>
                <c:pt idx="6259" formatCode="0.0000">
                  <c:v>14.875</c:v>
                </c:pt>
                <c:pt idx="6260" formatCode="0.0000">
                  <c:v>14.875</c:v>
                </c:pt>
                <c:pt idx="6261" formatCode="0.0000">
                  <c:v>14.875</c:v>
                </c:pt>
                <c:pt idx="6262" formatCode="0.0000">
                  <c:v>14.875</c:v>
                </c:pt>
                <c:pt idx="6263" formatCode="0.0000">
                  <c:v>14.875</c:v>
                </c:pt>
                <c:pt idx="6264" formatCode="0.0000">
                  <c:v>14.875</c:v>
                </c:pt>
                <c:pt idx="6265" formatCode="0.0000">
                  <c:v>14.875</c:v>
                </c:pt>
                <c:pt idx="6266" formatCode="0.0000">
                  <c:v>14.875</c:v>
                </c:pt>
                <c:pt idx="6267" formatCode="0.0000">
                  <c:v>14.875</c:v>
                </c:pt>
                <c:pt idx="6268" formatCode="0.0000">
                  <c:v>14.875</c:v>
                </c:pt>
                <c:pt idx="6269" formatCode="0.0000">
                  <c:v>14.875</c:v>
                </c:pt>
                <c:pt idx="6270" formatCode="0.0000">
                  <c:v>14.875</c:v>
                </c:pt>
                <c:pt idx="6271" formatCode="0.0000">
                  <c:v>14.875</c:v>
                </c:pt>
                <c:pt idx="6272" formatCode="0.0000">
                  <c:v>14.875</c:v>
                </c:pt>
                <c:pt idx="6273" formatCode="0.0000">
                  <c:v>14.875</c:v>
                </c:pt>
                <c:pt idx="6274" formatCode="0.0000">
                  <c:v>14.875</c:v>
                </c:pt>
                <c:pt idx="6275" formatCode="0.0000">
                  <c:v>14.875</c:v>
                </c:pt>
                <c:pt idx="6276" formatCode="0.0000">
                  <c:v>14.875</c:v>
                </c:pt>
                <c:pt idx="6277" formatCode="0.0000">
                  <c:v>14.875</c:v>
                </c:pt>
                <c:pt idx="6278" formatCode="0.0000">
                  <c:v>14.875</c:v>
                </c:pt>
                <c:pt idx="6279" formatCode="0.0000">
                  <c:v>14.875</c:v>
                </c:pt>
                <c:pt idx="6280" formatCode="0.0000">
                  <c:v>14.875</c:v>
                </c:pt>
                <c:pt idx="6281" formatCode="0.0000">
                  <c:v>14.875</c:v>
                </c:pt>
                <c:pt idx="6282" formatCode="0.0000">
                  <c:v>14.875</c:v>
                </c:pt>
                <c:pt idx="6283" formatCode="0.0000">
                  <c:v>14.875</c:v>
                </c:pt>
                <c:pt idx="6284" formatCode="0.0000">
                  <c:v>14.875</c:v>
                </c:pt>
                <c:pt idx="6285" formatCode="0.0000">
                  <c:v>14.875</c:v>
                </c:pt>
                <c:pt idx="6286" formatCode="0.0000">
                  <c:v>14.875</c:v>
                </c:pt>
                <c:pt idx="6287" formatCode="0.0000">
                  <c:v>14.875</c:v>
                </c:pt>
                <c:pt idx="6288" formatCode="0.0000">
                  <c:v>14.875</c:v>
                </c:pt>
                <c:pt idx="6289" formatCode="0.0000">
                  <c:v>14.875</c:v>
                </c:pt>
                <c:pt idx="6290" formatCode="0.0000">
                  <c:v>14.875</c:v>
                </c:pt>
                <c:pt idx="6291" formatCode="0.0000">
                  <c:v>14.875</c:v>
                </c:pt>
                <c:pt idx="6292" formatCode="0.0000">
                  <c:v>14.875</c:v>
                </c:pt>
                <c:pt idx="6293" formatCode="0.0000">
                  <c:v>14.875</c:v>
                </c:pt>
                <c:pt idx="6294" formatCode="0.0000">
                  <c:v>14.875</c:v>
                </c:pt>
                <c:pt idx="6295" formatCode="0.0000">
                  <c:v>14.875</c:v>
                </c:pt>
                <c:pt idx="6296" formatCode="0.0000">
                  <c:v>14.875</c:v>
                </c:pt>
                <c:pt idx="6297" formatCode="0.0000">
                  <c:v>14.875</c:v>
                </c:pt>
                <c:pt idx="6298" formatCode="0.0000">
                  <c:v>14.875</c:v>
                </c:pt>
                <c:pt idx="6299" formatCode="0.0000">
                  <c:v>14.875</c:v>
                </c:pt>
                <c:pt idx="6300" formatCode="0.0000">
                  <c:v>14.875</c:v>
                </c:pt>
                <c:pt idx="6301" formatCode="0.0000">
                  <c:v>14.875</c:v>
                </c:pt>
                <c:pt idx="6302" formatCode="0.0000">
                  <c:v>14.875</c:v>
                </c:pt>
                <c:pt idx="6303" formatCode="0.0000">
                  <c:v>14.875</c:v>
                </c:pt>
                <c:pt idx="6304" formatCode="0.0000">
                  <c:v>14.875</c:v>
                </c:pt>
                <c:pt idx="6305" formatCode="0.0000">
                  <c:v>14.875</c:v>
                </c:pt>
                <c:pt idx="6306" formatCode="0.0000">
                  <c:v>14.875</c:v>
                </c:pt>
                <c:pt idx="6307" formatCode="0.0000">
                  <c:v>14.875</c:v>
                </c:pt>
                <c:pt idx="6308" formatCode="0.0000">
                  <c:v>14.875</c:v>
                </c:pt>
                <c:pt idx="6309" formatCode="0.0000">
                  <c:v>14.875</c:v>
                </c:pt>
                <c:pt idx="6310" formatCode="0.0000">
                  <c:v>14.875</c:v>
                </c:pt>
                <c:pt idx="6311" formatCode="0.0000">
                  <c:v>14.875</c:v>
                </c:pt>
                <c:pt idx="6312" formatCode="0.0000">
                  <c:v>14.875</c:v>
                </c:pt>
                <c:pt idx="6313" formatCode="0.0000">
                  <c:v>14.875</c:v>
                </c:pt>
                <c:pt idx="6314" formatCode="0.0000">
                  <c:v>14.875</c:v>
                </c:pt>
                <c:pt idx="6315" formatCode="0.0000">
                  <c:v>14.875</c:v>
                </c:pt>
                <c:pt idx="6316" formatCode="0.0000">
                  <c:v>14.875</c:v>
                </c:pt>
                <c:pt idx="6317" formatCode="0.0000">
                  <c:v>14.875</c:v>
                </c:pt>
                <c:pt idx="6318" formatCode="0.0000">
                  <c:v>14.875</c:v>
                </c:pt>
                <c:pt idx="6319" formatCode="0.0000">
                  <c:v>14.875</c:v>
                </c:pt>
                <c:pt idx="6320" formatCode="0.0000">
                  <c:v>14.875</c:v>
                </c:pt>
                <c:pt idx="6321" formatCode="0.0000">
                  <c:v>14.875</c:v>
                </c:pt>
                <c:pt idx="6322" formatCode="0.0000">
                  <c:v>14.875</c:v>
                </c:pt>
                <c:pt idx="6323" formatCode="0.0000">
                  <c:v>14.875</c:v>
                </c:pt>
                <c:pt idx="6324" formatCode="0.0000">
                  <c:v>14.875</c:v>
                </c:pt>
                <c:pt idx="6325" formatCode="0.0000">
                  <c:v>14.875</c:v>
                </c:pt>
                <c:pt idx="6326" formatCode="0.0000">
                  <c:v>14.875</c:v>
                </c:pt>
                <c:pt idx="6327" formatCode="0.0000">
                  <c:v>14.875</c:v>
                </c:pt>
                <c:pt idx="6328" formatCode="0.0000">
                  <c:v>14.875</c:v>
                </c:pt>
                <c:pt idx="6329" formatCode="0.0000">
                  <c:v>14.875</c:v>
                </c:pt>
                <c:pt idx="6330" formatCode="0.0000">
                  <c:v>14.875</c:v>
                </c:pt>
                <c:pt idx="6331" formatCode="0.0000">
                  <c:v>14.875</c:v>
                </c:pt>
                <c:pt idx="6332" formatCode="0.0000">
                  <c:v>14.875</c:v>
                </c:pt>
                <c:pt idx="6333" formatCode="0.0000">
                  <c:v>14.875</c:v>
                </c:pt>
                <c:pt idx="6334" formatCode="0.0000">
                  <c:v>14.875</c:v>
                </c:pt>
                <c:pt idx="6335" formatCode="0.0000">
                  <c:v>14.875</c:v>
                </c:pt>
                <c:pt idx="6336" formatCode="0.0000">
                  <c:v>14.875</c:v>
                </c:pt>
                <c:pt idx="6337" formatCode="0.0000">
                  <c:v>14.875</c:v>
                </c:pt>
                <c:pt idx="6338" formatCode="0.0000">
                  <c:v>14.875</c:v>
                </c:pt>
                <c:pt idx="6339" formatCode="0.0000">
                  <c:v>14.875</c:v>
                </c:pt>
                <c:pt idx="6340" formatCode="0.0000">
                  <c:v>14.875</c:v>
                </c:pt>
                <c:pt idx="6341" formatCode="0.0000">
                  <c:v>14.875</c:v>
                </c:pt>
                <c:pt idx="6342" formatCode="0.0000">
                  <c:v>14.875</c:v>
                </c:pt>
                <c:pt idx="6343" formatCode="0.0000">
                  <c:v>14.875</c:v>
                </c:pt>
                <c:pt idx="6344" formatCode="0.0000">
                  <c:v>14.875</c:v>
                </c:pt>
                <c:pt idx="6345" formatCode="0.0000">
                  <c:v>14.875</c:v>
                </c:pt>
                <c:pt idx="6346" formatCode="0.0000">
                  <c:v>14.875</c:v>
                </c:pt>
                <c:pt idx="6347" formatCode="0.0000">
                  <c:v>14.875</c:v>
                </c:pt>
                <c:pt idx="6348" formatCode="0.0000">
                  <c:v>14.875</c:v>
                </c:pt>
                <c:pt idx="6349" formatCode="0.0000">
                  <c:v>14.875</c:v>
                </c:pt>
                <c:pt idx="6350" formatCode="0.0000">
                  <c:v>14.875</c:v>
                </c:pt>
                <c:pt idx="6351" formatCode="0.0000">
                  <c:v>14.875</c:v>
                </c:pt>
                <c:pt idx="6352" formatCode="0.0000">
                  <c:v>14.875</c:v>
                </c:pt>
                <c:pt idx="6353" formatCode="0.0000">
                  <c:v>14.875</c:v>
                </c:pt>
                <c:pt idx="6354" formatCode="0.0000">
                  <c:v>14.875</c:v>
                </c:pt>
                <c:pt idx="6355" formatCode="0.0000">
                  <c:v>14.875</c:v>
                </c:pt>
                <c:pt idx="6356" formatCode="0.0000">
                  <c:v>14.875</c:v>
                </c:pt>
                <c:pt idx="6357" formatCode="0.0000">
                  <c:v>14.875</c:v>
                </c:pt>
                <c:pt idx="6358" formatCode="0.0000">
                  <c:v>14.875</c:v>
                </c:pt>
                <c:pt idx="6359" formatCode="0.0000">
                  <c:v>14.875</c:v>
                </c:pt>
                <c:pt idx="6360" formatCode="0.0000">
                  <c:v>14.875</c:v>
                </c:pt>
                <c:pt idx="6361" formatCode="0.0000">
                  <c:v>14.875</c:v>
                </c:pt>
                <c:pt idx="6362" formatCode="0.0000">
                  <c:v>14.875</c:v>
                </c:pt>
                <c:pt idx="6363" formatCode="0.0000">
                  <c:v>14.875</c:v>
                </c:pt>
                <c:pt idx="6364" formatCode="0.0000">
                  <c:v>14.875</c:v>
                </c:pt>
                <c:pt idx="6365" formatCode="0.0000">
                  <c:v>14.875</c:v>
                </c:pt>
                <c:pt idx="6366" formatCode="0.0000">
                  <c:v>14.875</c:v>
                </c:pt>
                <c:pt idx="6367" formatCode="0.0000">
                  <c:v>14.875</c:v>
                </c:pt>
                <c:pt idx="6368" formatCode="0.0000">
                  <c:v>14.875</c:v>
                </c:pt>
                <c:pt idx="6369" formatCode="0.0000">
                  <c:v>14.875</c:v>
                </c:pt>
                <c:pt idx="6370" formatCode="0.0000">
                  <c:v>14.875</c:v>
                </c:pt>
                <c:pt idx="6371" formatCode="0.0000">
                  <c:v>14.875</c:v>
                </c:pt>
                <c:pt idx="6372" formatCode="0.0000">
                  <c:v>14.875</c:v>
                </c:pt>
                <c:pt idx="6373" formatCode="0.0000">
                  <c:v>14.875</c:v>
                </c:pt>
                <c:pt idx="6374" formatCode="0.0000">
                  <c:v>14.875</c:v>
                </c:pt>
                <c:pt idx="6375" formatCode="0.0000">
                  <c:v>14.875</c:v>
                </c:pt>
                <c:pt idx="6376" formatCode="0.0000">
                  <c:v>14.875</c:v>
                </c:pt>
                <c:pt idx="6377" formatCode="0.0000">
                  <c:v>14.875</c:v>
                </c:pt>
                <c:pt idx="6378" formatCode="0.0000">
                  <c:v>14.875</c:v>
                </c:pt>
                <c:pt idx="6379" formatCode="0.0000">
                  <c:v>14.875</c:v>
                </c:pt>
                <c:pt idx="6380" formatCode="0.0000">
                  <c:v>14.875</c:v>
                </c:pt>
                <c:pt idx="6381" formatCode="0.0000">
                  <c:v>14.875</c:v>
                </c:pt>
                <c:pt idx="6382" formatCode="0.0000">
                  <c:v>14.875</c:v>
                </c:pt>
                <c:pt idx="6383" formatCode="0.0000">
                  <c:v>14.875</c:v>
                </c:pt>
                <c:pt idx="6384" formatCode="0.0000">
                  <c:v>14.875</c:v>
                </c:pt>
                <c:pt idx="6385" formatCode="0.0000">
                  <c:v>14.875</c:v>
                </c:pt>
                <c:pt idx="6386" formatCode="0.0000">
                  <c:v>14.875</c:v>
                </c:pt>
                <c:pt idx="6387" formatCode="0.0000">
                  <c:v>14.875</c:v>
                </c:pt>
                <c:pt idx="6388" formatCode="0.0000">
                  <c:v>14.875</c:v>
                </c:pt>
                <c:pt idx="6389" formatCode="0.0000">
                  <c:v>14.875</c:v>
                </c:pt>
                <c:pt idx="6390" formatCode="0.0000">
                  <c:v>14.875</c:v>
                </c:pt>
                <c:pt idx="6391" formatCode="0.0000">
                  <c:v>14.875</c:v>
                </c:pt>
                <c:pt idx="6392" formatCode="0.0000">
                  <c:v>14.875</c:v>
                </c:pt>
                <c:pt idx="6393" formatCode="0.0000">
                  <c:v>14.875</c:v>
                </c:pt>
                <c:pt idx="6394" formatCode="0.0000">
                  <c:v>14.875</c:v>
                </c:pt>
                <c:pt idx="6395" formatCode="0.0000">
                  <c:v>14.875</c:v>
                </c:pt>
                <c:pt idx="6396" formatCode="0.0000">
                  <c:v>14.875</c:v>
                </c:pt>
                <c:pt idx="6397" formatCode="0.0000">
                  <c:v>14.875</c:v>
                </c:pt>
                <c:pt idx="6398" formatCode="0.0000">
                  <c:v>14.875</c:v>
                </c:pt>
                <c:pt idx="6399" formatCode="0.0000">
                  <c:v>14.875</c:v>
                </c:pt>
                <c:pt idx="6400" formatCode="0.0000">
                  <c:v>14.875</c:v>
                </c:pt>
                <c:pt idx="6401" formatCode="0.0000">
                  <c:v>14.875</c:v>
                </c:pt>
                <c:pt idx="6402" formatCode="0.0000">
                  <c:v>14.875</c:v>
                </c:pt>
                <c:pt idx="6403" formatCode="0.0000">
                  <c:v>14.875</c:v>
                </c:pt>
                <c:pt idx="6404" formatCode="0.0000">
                  <c:v>14.875</c:v>
                </c:pt>
                <c:pt idx="6405" formatCode="0.0000">
                  <c:v>14.875</c:v>
                </c:pt>
                <c:pt idx="6406" formatCode="0.0000">
                  <c:v>14.875</c:v>
                </c:pt>
                <c:pt idx="6407" formatCode="0.0000">
                  <c:v>14.875</c:v>
                </c:pt>
                <c:pt idx="6408" formatCode="0.0000">
                  <c:v>14.875</c:v>
                </c:pt>
                <c:pt idx="6409" formatCode="0.0000">
                  <c:v>14.875</c:v>
                </c:pt>
                <c:pt idx="6410" formatCode="0.0000">
                  <c:v>14.875</c:v>
                </c:pt>
                <c:pt idx="6411" formatCode="0.0000">
                  <c:v>14.875</c:v>
                </c:pt>
                <c:pt idx="6412" formatCode="0.0000">
                  <c:v>14.875</c:v>
                </c:pt>
                <c:pt idx="6413" formatCode="0.0000">
                  <c:v>14.875</c:v>
                </c:pt>
                <c:pt idx="6414" formatCode="0.0000">
                  <c:v>14.875</c:v>
                </c:pt>
                <c:pt idx="6415" formatCode="0.0000">
                  <c:v>14.875</c:v>
                </c:pt>
                <c:pt idx="6416" formatCode="0.0000">
                  <c:v>14.875</c:v>
                </c:pt>
                <c:pt idx="6417" formatCode="0.0000">
                  <c:v>14.875</c:v>
                </c:pt>
                <c:pt idx="6418" formatCode="0.0000">
                  <c:v>14.875</c:v>
                </c:pt>
                <c:pt idx="6419" formatCode="0.0000">
                  <c:v>14.875</c:v>
                </c:pt>
                <c:pt idx="6420" formatCode="0.0000">
                  <c:v>14.875</c:v>
                </c:pt>
                <c:pt idx="6421" formatCode="0.0000">
                  <c:v>14.875</c:v>
                </c:pt>
                <c:pt idx="6422" formatCode="0.0000">
                  <c:v>14.875</c:v>
                </c:pt>
                <c:pt idx="6423" formatCode="0.0000">
                  <c:v>14.875</c:v>
                </c:pt>
                <c:pt idx="6424" formatCode="0.0000">
                  <c:v>14.875</c:v>
                </c:pt>
                <c:pt idx="6425" formatCode="0.0000">
                  <c:v>14.875</c:v>
                </c:pt>
                <c:pt idx="6426" formatCode="0.0000">
                  <c:v>14.875</c:v>
                </c:pt>
                <c:pt idx="6427" formatCode="0.0000">
                  <c:v>14.875</c:v>
                </c:pt>
                <c:pt idx="6428" formatCode="0.0000">
                  <c:v>14.875</c:v>
                </c:pt>
                <c:pt idx="6429" formatCode="0.0000">
                  <c:v>14.875</c:v>
                </c:pt>
                <c:pt idx="6430" formatCode="0.0000">
                  <c:v>14.875</c:v>
                </c:pt>
                <c:pt idx="6431" formatCode="0.0000">
                  <c:v>14.875</c:v>
                </c:pt>
                <c:pt idx="6432" formatCode="0.0000">
                  <c:v>14.875</c:v>
                </c:pt>
                <c:pt idx="6433" formatCode="0.0000">
                  <c:v>14.875</c:v>
                </c:pt>
                <c:pt idx="6434" formatCode="0.0000">
                  <c:v>14.875</c:v>
                </c:pt>
                <c:pt idx="6435" formatCode="0.0000">
                  <c:v>14.875</c:v>
                </c:pt>
                <c:pt idx="6436" formatCode="0.0000">
                  <c:v>14.875</c:v>
                </c:pt>
                <c:pt idx="6437" formatCode="0.0000">
                  <c:v>14.875</c:v>
                </c:pt>
                <c:pt idx="6438" formatCode="0.0000">
                  <c:v>14.875</c:v>
                </c:pt>
                <c:pt idx="6439" formatCode="0.0000">
                  <c:v>14.875</c:v>
                </c:pt>
                <c:pt idx="6440" formatCode="0.0000">
                  <c:v>14.875</c:v>
                </c:pt>
                <c:pt idx="6441" formatCode="0.0000">
                  <c:v>14.875</c:v>
                </c:pt>
                <c:pt idx="6442" formatCode="0.0000">
                  <c:v>14.875</c:v>
                </c:pt>
                <c:pt idx="6443" formatCode="0.0000">
                  <c:v>14.875</c:v>
                </c:pt>
                <c:pt idx="6444" formatCode="0.0000">
                  <c:v>14.875</c:v>
                </c:pt>
                <c:pt idx="6445" formatCode="0.0000">
                  <c:v>14.875</c:v>
                </c:pt>
                <c:pt idx="6446" formatCode="0.0000">
                  <c:v>14.875</c:v>
                </c:pt>
                <c:pt idx="6447" formatCode="0.0000">
                  <c:v>14.875</c:v>
                </c:pt>
                <c:pt idx="6448" formatCode="0.0000">
                  <c:v>14.875</c:v>
                </c:pt>
                <c:pt idx="6449" formatCode="0.0000">
                  <c:v>14.875</c:v>
                </c:pt>
                <c:pt idx="6450" formatCode="0.0000">
                  <c:v>14.875</c:v>
                </c:pt>
                <c:pt idx="6451" formatCode="0.0000">
                  <c:v>14.875</c:v>
                </c:pt>
                <c:pt idx="6452" formatCode="0.0000">
                  <c:v>14.875</c:v>
                </c:pt>
                <c:pt idx="6453" formatCode="0.0000">
                  <c:v>14.875</c:v>
                </c:pt>
                <c:pt idx="6454" formatCode="0.0000">
                  <c:v>14.875</c:v>
                </c:pt>
                <c:pt idx="6455" formatCode="0.0000">
                  <c:v>14.875</c:v>
                </c:pt>
                <c:pt idx="6456" formatCode="0.0000">
                  <c:v>14.875</c:v>
                </c:pt>
                <c:pt idx="6457" formatCode="0.0000">
                  <c:v>14.875</c:v>
                </c:pt>
                <c:pt idx="6458" formatCode="0.0000">
                  <c:v>14.875</c:v>
                </c:pt>
                <c:pt idx="6459" formatCode="0.0000">
                  <c:v>14.875</c:v>
                </c:pt>
                <c:pt idx="6460" formatCode="0.0000">
                  <c:v>14.875</c:v>
                </c:pt>
                <c:pt idx="6461" formatCode="0.0000">
                  <c:v>14.875</c:v>
                </c:pt>
                <c:pt idx="6462" formatCode="0.0000">
                  <c:v>14.875</c:v>
                </c:pt>
                <c:pt idx="6463" formatCode="0.0000">
                  <c:v>14.875</c:v>
                </c:pt>
                <c:pt idx="6464" formatCode="0.0000">
                  <c:v>14.875</c:v>
                </c:pt>
                <c:pt idx="6465" formatCode="0.0000">
                  <c:v>14.875</c:v>
                </c:pt>
                <c:pt idx="6466" formatCode="0.0000">
                  <c:v>14.875</c:v>
                </c:pt>
                <c:pt idx="6467" formatCode="0.0000">
                  <c:v>14.875</c:v>
                </c:pt>
                <c:pt idx="6468" formatCode="0.0000">
                  <c:v>14.875</c:v>
                </c:pt>
                <c:pt idx="6469" formatCode="0.0000">
                  <c:v>14.875</c:v>
                </c:pt>
                <c:pt idx="6470" formatCode="0.0000">
                  <c:v>14.875</c:v>
                </c:pt>
                <c:pt idx="6471" formatCode="0.0000">
                  <c:v>14.875</c:v>
                </c:pt>
                <c:pt idx="6472" formatCode="0.0000">
                  <c:v>14.875</c:v>
                </c:pt>
                <c:pt idx="6473" formatCode="0.0000">
                  <c:v>14.875</c:v>
                </c:pt>
                <c:pt idx="6474" formatCode="0.0000">
                  <c:v>14.875</c:v>
                </c:pt>
                <c:pt idx="6475" formatCode="0.0000">
                  <c:v>14.875</c:v>
                </c:pt>
                <c:pt idx="6476" formatCode="0.0000">
                  <c:v>14.875</c:v>
                </c:pt>
                <c:pt idx="6477" formatCode="0.0000">
                  <c:v>14.875</c:v>
                </c:pt>
                <c:pt idx="6478" formatCode="0.0000">
                  <c:v>14.875</c:v>
                </c:pt>
                <c:pt idx="6479" formatCode="0.0000">
                  <c:v>14.875</c:v>
                </c:pt>
                <c:pt idx="6480" formatCode="0.0000">
                  <c:v>14.875</c:v>
                </c:pt>
                <c:pt idx="6481" formatCode="0.0000">
                  <c:v>14.875</c:v>
                </c:pt>
                <c:pt idx="6482" formatCode="0.0000">
                  <c:v>14.875</c:v>
                </c:pt>
                <c:pt idx="6483" formatCode="0.0000">
                  <c:v>14.875</c:v>
                </c:pt>
                <c:pt idx="6484" formatCode="0.0000">
                  <c:v>14.875</c:v>
                </c:pt>
                <c:pt idx="6485" formatCode="0.0000">
                  <c:v>14.875</c:v>
                </c:pt>
                <c:pt idx="6486" formatCode="0.0000">
                  <c:v>14.875</c:v>
                </c:pt>
                <c:pt idx="6487" formatCode="0.0000">
                  <c:v>14.875</c:v>
                </c:pt>
                <c:pt idx="6488" formatCode="0.0000">
                  <c:v>14.875</c:v>
                </c:pt>
                <c:pt idx="6489" formatCode="0.0000">
                  <c:v>13.875</c:v>
                </c:pt>
                <c:pt idx="6490" formatCode="0.0000">
                  <c:v>13.875</c:v>
                </c:pt>
                <c:pt idx="6491" formatCode="0.0000">
                  <c:v>13.875</c:v>
                </c:pt>
                <c:pt idx="6492" formatCode="0.0000">
                  <c:v>13.875</c:v>
                </c:pt>
                <c:pt idx="6493" formatCode="0.0000">
                  <c:v>13.875</c:v>
                </c:pt>
                <c:pt idx="6494" formatCode="0.0000">
                  <c:v>13.875</c:v>
                </c:pt>
                <c:pt idx="6495" formatCode="0.0000">
                  <c:v>13.875</c:v>
                </c:pt>
                <c:pt idx="6496" formatCode="0.0000">
                  <c:v>13.875</c:v>
                </c:pt>
                <c:pt idx="6497" formatCode="0.0000">
                  <c:v>13.875</c:v>
                </c:pt>
                <c:pt idx="6498" formatCode="0.0000">
                  <c:v>13.875</c:v>
                </c:pt>
                <c:pt idx="6499" formatCode="0.0000">
                  <c:v>13.875</c:v>
                </c:pt>
                <c:pt idx="6500" formatCode="0.0000">
                  <c:v>13.875</c:v>
                </c:pt>
                <c:pt idx="6501" formatCode="0.0000">
                  <c:v>13.875</c:v>
                </c:pt>
                <c:pt idx="6502" formatCode="0.0000">
                  <c:v>13.875</c:v>
                </c:pt>
                <c:pt idx="6503" formatCode="0.0000">
                  <c:v>13.875</c:v>
                </c:pt>
                <c:pt idx="6504" formatCode="0.0000">
                  <c:v>13.875</c:v>
                </c:pt>
                <c:pt idx="6505" formatCode="0.0000">
                  <c:v>13.875</c:v>
                </c:pt>
                <c:pt idx="6506" formatCode="0.0000">
                  <c:v>13.875</c:v>
                </c:pt>
                <c:pt idx="6507" formatCode="0.0000">
                  <c:v>13.875</c:v>
                </c:pt>
                <c:pt idx="6508" formatCode="0.0000">
                  <c:v>13.875</c:v>
                </c:pt>
                <c:pt idx="6509" formatCode="0.0000">
                  <c:v>13.875</c:v>
                </c:pt>
                <c:pt idx="6510" formatCode="0.0000">
                  <c:v>13.875</c:v>
                </c:pt>
                <c:pt idx="6511" formatCode="0.0000">
                  <c:v>13.875</c:v>
                </c:pt>
                <c:pt idx="6512" formatCode="0.0000">
                  <c:v>13.875</c:v>
                </c:pt>
                <c:pt idx="6513" formatCode="0.0000">
                  <c:v>13.875</c:v>
                </c:pt>
                <c:pt idx="6514" formatCode="0.0000">
                  <c:v>13.875</c:v>
                </c:pt>
                <c:pt idx="6515" formatCode="0.0000">
                  <c:v>13.875</c:v>
                </c:pt>
                <c:pt idx="6516" formatCode="0.0000">
                  <c:v>13.875</c:v>
                </c:pt>
                <c:pt idx="6517" formatCode="0.0000">
                  <c:v>13.875</c:v>
                </c:pt>
                <c:pt idx="6518" formatCode="0.0000">
                  <c:v>13.875</c:v>
                </c:pt>
                <c:pt idx="6519" formatCode="0.0000">
                  <c:v>13.875</c:v>
                </c:pt>
                <c:pt idx="6520" formatCode="0.0000">
                  <c:v>13.875</c:v>
                </c:pt>
                <c:pt idx="6521" formatCode="0.0000">
                  <c:v>13.875</c:v>
                </c:pt>
                <c:pt idx="6522" formatCode="0.0000">
                  <c:v>13.875</c:v>
                </c:pt>
                <c:pt idx="6523" formatCode="0.0000">
                  <c:v>13.875</c:v>
                </c:pt>
                <c:pt idx="6524" formatCode="0.0000">
                  <c:v>13.875</c:v>
                </c:pt>
                <c:pt idx="6525" formatCode="0.0000">
                  <c:v>13.875</c:v>
                </c:pt>
                <c:pt idx="6526" formatCode="0.0000">
                  <c:v>13.875</c:v>
                </c:pt>
                <c:pt idx="6527" formatCode="0.0000">
                  <c:v>13.875</c:v>
                </c:pt>
                <c:pt idx="6528" formatCode="0.0000">
                  <c:v>13.875</c:v>
                </c:pt>
                <c:pt idx="6529" formatCode="0.0000">
                  <c:v>13.875</c:v>
                </c:pt>
                <c:pt idx="6530" formatCode="0.0000">
                  <c:v>13.875</c:v>
                </c:pt>
                <c:pt idx="6531" formatCode="0.0000">
                  <c:v>13.875</c:v>
                </c:pt>
                <c:pt idx="6532" formatCode="0.0000">
                  <c:v>13.875</c:v>
                </c:pt>
                <c:pt idx="6533" formatCode="0.0000">
                  <c:v>13.875</c:v>
                </c:pt>
                <c:pt idx="6534" formatCode="0.0000">
                  <c:v>13.875</c:v>
                </c:pt>
                <c:pt idx="6535" formatCode="0.0000">
                  <c:v>13.875</c:v>
                </c:pt>
                <c:pt idx="6536" formatCode="0.0000">
                  <c:v>13.875</c:v>
                </c:pt>
                <c:pt idx="6537" formatCode="0.0000">
                  <c:v>13.875</c:v>
                </c:pt>
                <c:pt idx="6538" formatCode="0.0000">
                  <c:v>13.875</c:v>
                </c:pt>
                <c:pt idx="6539" formatCode="0.0000">
                  <c:v>13.875</c:v>
                </c:pt>
                <c:pt idx="6540" formatCode="0.0000">
                  <c:v>13.875</c:v>
                </c:pt>
                <c:pt idx="6541" formatCode="0.0000">
                  <c:v>13.875</c:v>
                </c:pt>
                <c:pt idx="6542" formatCode="0.0000">
                  <c:v>13.875</c:v>
                </c:pt>
                <c:pt idx="6543" formatCode="0.0000">
                  <c:v>13.875</c:v>
                </c:pt>
                <c:pt idx="6544" formatCode="0.0000">
                  <c:v>13.875</c:v>
                </c:pt>
                <c:pt idx="6545" formatCode="0.0000">
                  <c:v>13.875</c:v>
                </c:pt>
                <c:pt idx="6546" formatCode="0.0000">
                  <c:v>13.875</c:v>
                </c:pt>
                <c:pt idx="6547" formatCode="0.0000">
                  <c:v>13.875</c:v>
                </c:pt>
                <c:pt idx="6548" formatCode="0.0000">
                  <c:v>13.875</c:v>
                </c:pt>
                <c:pt idx="6549" formatCode="0.0000">
                  <c:v>13.875</c:v>
                </c:pt>
                <c:pt idx="6550" formatCode="0.0000">
                  <c:v>13.875</c:v>
                </c:pt>
                <c:pt idx="6551" formatCode="0.0000">
                  <c:v>13.875</c:v>
                </c:pt>
                <c:pt idx="6552" formatCode="0.0000">
                  <c:v>13.875</c:v>
                </c:pt>
                <c:pt idx="6553" formatCode="0.0000">
                  <c:v>13.875</c:v>
                </c:pt>
                <c:pt idx="6554" formatCode="0.0000">
                  <c:v>13.875</c:v>
                </c:pt>
                <c:pt idx="6555" formatCode="0.0000">
                  <c:v>13.875</c:v>
                </c:pt>
                <c:pt idx="6556" formatCode="0.0000">
                  <c:v>13.875</c:v>
                </c:pt>
                <c:pt idx="6557" formatCode="0.0000">
                  <c:v>13.875</c:v>
                </c:pt>
                <c:pt idx="6558" formatCode="0.0000">
                  <c:v>13.875</c:v>
                </c:pt>
                <c:pt idx="6559" formatCode="0.0000">
                  <c:v>13.875</c:v>
                </c:pt>
                <c:pt idx="6560" formatCode="0.0000">
                  <c:v>13.875</c:v>
                </c:pt>
                <c:pt idx="6561" formatCode="0.0000">
                  <c:v>13.875</c:v>
                </c:pt>
                <c:pt idx="6562" formatCode="0.0000">
                  <c:v>13.875</c:v>
                </c:pt>
                <c:pt idx="6563" formatCode="0.0000">
                  <c:v>13.875</c:v>
                </c:pt>
                <c:pt idx="6564" formatCode="0.0000">
                  <c:v>13.875</c:v>
                </c:pt>
                <c:pt idx="6565" formatCode="0.0000">
                  <c:v>13.875</c:v>
                </c:pt>
                <c:pt idx="6566" formatCode="0.0000">
                  <c:v>13.875</c:v>
                </c:pt>
                <c:pt idx="6567" formatCode="0.0000">
                  <c:v>13.875</c:v>
                </c:pt>
                <c:pt idx="6568" formatCode="0.0000">
                  <c:v>13.875</c:v>
                </c:pt>
                <c:pt idx="6569" formatCode="0.0000">
                  <c:v>13.875</c:v>
                </c:pt>
                <c:pt idx="6570" formatCode="0.0000">
                  <c:v>13.875</c:v>
                </c:pt>
                <c:pt idx="6571" formatCode="0.0000">
                  <c:v>13.875</c:v>
                </c:pt>
                <c:pt idx="6572" formatCode="0.0000">
                  <c:v>13.875</c:v>
                </c:pt>
                <c:pt idx="6573" formatCode="0.0000">
                  <c:v>13.875</c:v>
                </c:pt>
                <c:pt idx="6574" formatCode="0.0000">
                  <c:v>13.875</c:v>
                </c:pt>
                <c:pt idx="6575" formatCode="0.0000">
                  <c:v>13.875</c:v>
                </c:pt>
                <c:pt idx="6576" formatCode="0.0000">
                  <c:v>13.875</c:v>
                </c:pt>
                <c:pt idx="6577" formatCode="0.0000">
                  <c:v>13.875</c:v>
                </c:pt>
                <c:pt idx="6578" formatCode="0.0000">
                  <c:v>13.875</c:v>
                </c:pt>
                <c:pt idx="6579" formatCode="0.0000">
                  <c:v>13.875</c:v>
                </c:pt>
                <c:pt idx="6580" formatCode="0.0000">
                  <c:v>13.875</c:v>
                </c:pt>
                <c:pt idx="6581" formatCode="0.0000">
                  <c:v>13.875</c:v>
                </c:pt>
                <c:pt idx="6582" formatCode="0.0000">
                  <c:v>13.875</c:v>
                </c:pt>
                <c:pt idx="6583" formatCode="0.0000">
                  <c:v>13.875</c:v>
                </c:pt>
                <c:pt idx="6584" formatCode="0.0000">
                  <c:v>13.875</c:v>
                </c:pt>
                <c:pt idx="6585" formatCode="0.0000">
                  <c:v>13.875</c:v>
                </c:pt>
                <c:pt idx="6586" formatCode="0.0000">
                  <c:v>13.875</c:v>
                </c:pt>
                <c:pt idx="6587" formatCode="0.0000">
                  <c:v>13.875</c:v>
                </c:pt>
                <c:pt idx="6588" formatCode="0.0000">
                  <c:v>13.875</c:v>
                </c:pt>
                <c:pt idx="6589" formatCode="0.0000">
                  <c:v>13.875</c:v>
                </c:pt>
                <c:pt idx="6590" formatCode="0.0000">
                  <c:v>13.875</c:v>
                </c:pt>
                <c:pt idx="6591" formatCode="0.0000">
                  <c:v>13.875</c:v>
                </c:pt>
                <c:pt idx="6592" formatCode="0.0000">
                  <c:v>13.875</c:v>
                </c:pt>
                <c:pt idx="6593" formatCode="0.0000">
                  <c:v>13.875</c:v>
                </c:pt>
                <c:pt idx="6594" formatCode="0.0000">
                  <c:v>13.875</c:v>
                </c:pt>
                <c:pt idx="6595" formatCode="0.0000">
                  <c:v>13.875</c:v>
                </c:pt>
                <c:pt idx="6596" formatCode="0.0000">
                  <c:v>13.875</c:v>
                </c:pt>
                <c:pt idx="6597" formatCode="0.0000">
                  <c:v>13.875</c:v>
                </c:pt>
                <c:pt idx="6598" formatCode="0.0000">
                  <c:v>13.875</c:v>
                </c:pt>
                <c:pt idx="6599" formatCode="0.0000">
                  <c:v>13.875</c:v>
                </c:pt>
                <c:pt idx="6600" formatCode="0.0000">
                  <c:v>13.875</c:v>
                </c:pt>
                <c:pt idx="6601" formatCode="0.0000">
                  <c:v>13.875</c:v>
                </c:pt>
                <c:pt idx="6602" formatCode="0.0000">
                  <c:v>13.875</c:v>
                </c:pt>
                <c:pt idx="6603" formatCode="0.0000">
                  <c:v>13.875</c:v>
                </c:pt>
                <c:pt idx="6604" formatCode="0.0000">
                  <c:v>13.875</c:v>
                </c:pt>
                <c:pt idx="6605" formatCode="0.0000">
                  <c:v>13.875</c:v>
                </c:pt>
                <c:pt idx="6606" formatCode="0.0000">
                  <c:v>13.875</c:v>
                </c:pt>
                <c:pt idx="6607" formatCode="0.0000">
                  <c:v>13.875</c:v>
                </c:pt>
                <c:pt idx="6608" formatCode="0.0000">
                  <c:v>13.875</c:v>
                </c:pt>
                <c:pt idx="6609" formatCode="0.0000">
                  <c:v>13.875</c:v>
                </c:pt>
                <c:pt idx="6610" formatCode="0.0000">
                  <c:v>13.875</c:v>
                </c:pt>
                <c:pt idx="6611" formatCode="0.0000">
                  <c:v>13.875</c:v>
                </c:pt>
                <c:pt idx="6612" formatCode="0.0000">
                  <c:v>13.875</c:v>
                </c:pt>
                <c:pt idx="6613" formatCode="0.0000">
                  <c:v>13.875</c:v>
                </c:pt>
                <c:pt idx="6614" formatCode="0.0000">
                  <c:v>13.875</c:v>
                </c:pt>
                <c:pt idx="6615" formatCode="0.0000">
                  <c:v>13.875</c:v>
                </c:pt>
                <c:pt idx="6616" formatCode="0.0000">
                  <c:v>13.875</c:v>
                </c:pt>
                <c:pt idx="6617" formatCode="0.0000">
                  <c:v>13.375</c:v>
                </c:pt>
                <c:pt idx="6618" formatCode="0.0000">
                  <c:v>13.375</c:v>
                </c:pt>
                <c:pt idx="6619" formatCode="0.0000">
                  <c:v>13.375</c:v>
                </c:pt>
                <c:pt idx="6620" formatCode="0.0000">
                  <c:v>13.375</c:v>
                </c:pt>
                <c:pt idx="6621" formatCode="0.0000">
                  <c:v>13.375</c:v>
                </c:pt>
                <c:pt idx="6622" formatCode="0.0000">
                  <c:v>13.375</c:v>
                </c:pt>
                <c:pt idx="6623" formatCode="0.0000">
                  <c:v>13.375</c:v>
                </c:pt>
                <c:pt idx="6624" formatCode="0.0000">
                  <c:v>13.375</c:v>
                </c:pt>
                <c:pt idx="6625" formatCode="0.0000">
                  <c:v>13.375</c:v>
                </c:pt>
                <c:pt idx="6626" formatCode="0.0000">
                  <c:v>13.375</c:v>
                </c:pt>
                <c:pt idx="6627" formatCode="0.0000">
                  <c:v>13.375</c:v>
                </c:pt>
                <c:pt idx="6628" formatCode="0.0000">
                  <c:v>13.375</c:v>
                </c:pt>
                <c:pt idx="6629" formatCode="0.0000">
                  <c:v>13.375</c:v>
                </c:pt>
                <c:pt idx="6630" formatCode="0.0000">
                  <c:v>13.375</c:v>
                </c:pt>
                <c:pt idx="6631" formatCode="0.0000">
                  <c:v>12.875</c:v>
                </c:pt>
                <c:pt idx="6632" formatCode="0.0000">
                  <c:v>12.875</c:v>
                </c:pt>
                <c:pt idx="6633" formatCode="0.0000">
                  <c:v>12.875</c:v>
                </c:pt>
                <c:pt idx="6634" formatCode="0.0000">
                  <c:v>12.875</c:v>
                </c:pt>
                <c:pt idx="6635" formatCode="0.0000">
                  <c:v>12.875</c:v>
                </c:pt>
                <c:pt idx="6636" formatCode="0.0000">
                  <c:v>12.875</c:v>
                </c:pt>
                <c:pt idx="6637" formatCode="0.0000">
                  <c:v>12.875</c:v>
                </c:pt>
                <c:pt idx="6638" formatCode="0.0000">
                  <c:v>12.875</c:v>
                </c:pt>
                <c:pt idx="6639" formatCode="0.0000">
                  <c:v>12.875</c:v>
                </c:pt>
                <c:pt idx="6640" formatCode="0.0000">
                  <c:v>12.875</c:v>
                </c:pt>
                <c:pt idx="6641" formatCode="0.0000">
                  <c:v>12.875</c:v>
                </c:pt>
                <c:pt idx="6642" formatCode="0.0000">
                  <c:v>12.875</c:v>
                </c:pt>
                <c:pt idx="6643" formatCode="0.0000">
                  <c:v>12.875</c:v>
                </c:pt>
                <c:pt idx="6644" formatCode="0.0000">
                  <c:v>12.875</c:v>
                </c:pt>
                <c:pt idx="6645" formatCode="0.0000">
                  <c:v>12.875</c:v>
                </c:pt>
                <c:pt idx="6646" formatCode="0.0000">
                  <c:v>12.875</c:v>
                </c:pt>
                <c:pt idx="6647" formatCode="0.0000">
                  <c:v>12.875</c:v>
                </c:pt>
                <c:pt idx="6648" formatCode="0.0000">
                  <c:v>12.875</c:v>
                </c:pt>
                <c:pt idx="6649" formatCode="0.0000">
                  <c:v>12.875</c:v>
                </c:pt>
                <c:pt idx="6650" formatCode="0.0000">
                  <c:v>12.875</c:v>
                </c:pt>
                <c:pt idx="6651" formatCode="0.0000">
                  <c:v>12.875</c:v>
                </c:pt>
                <c:pt idx="6652" formatCode="0.0000">
                  <c:v>12.875</c:v>
                </c:pt>
                <c:pt idx="6653" formatCode="0.0000">
                  <c:v>12.875</c:v>
                </c:pt>
                <c:pt idx="6654" formatCode="0.0000">
                  <c:v>12.375</c:v>
                </c:pt>
                <c:pt idx="6655" formatCode="0.0000">
                  <c:v>12.375</c:v>
                </c:pt>
                <c:pt idx="6656" formatCode="0.0000">
                  <c:v>12.375</c:v>
                </c:pt>
                <c:pt idx="6657" formatCode="0.0000">
                  <c:v>12.375</c:v>
                </c:pt>
                <c:pt idx="6658" formatCode="0.0000">
                  <c:v>12.375</c:v>
                </c:pt>
                <c:pt idx="6659" formatCode="0.0000">
                  <c:v>12.375</c:v>
                </c:pt>
                <c:pt idx="6660" formatCode="0.0000">
                  <c:v>12.375</c:v>
                </c:pt>
                <c:pt idx="6661" formatCode="0.0000">
                  <c:v>12.375</c:v>
                </c:pt>
                <c:pt idx="6662" formatCode="0.0000">
                  <c:v>12.375</c:v>
                </c:pt>
                <c:pt idx="6663" formatCode="0.0000">
                  <c:v>12.375</c:v>
                </c:pt>
                <c:pt idx="6664" formatCode="0.0000">
                  <c:v>12.375</c:v>
                </c:pt>
                <c:pt idx="6665" formatCode="0.0000">
                  <c:v>12.375</c:v>
                </c:pt>
                <c:pt idx="6666" formatCode="0.0000">
                  <c:v>12.375</c:v>
                </c:pt>
                <c:pt idx="6667" formatCode="0.0000">
                  <c:v>12.375</c:v>
                </c:pt>
                <c:pt idx="6668" formatCode="0.0000">
                  <c:v>12.375</c:v>
                </c:pt>
                <c:pt idx="6669" formatCode="0.0000">
                  <c:v>12.375</c:v>
                </c:pt>
                <c:pt idx="6670" formatCode="0.0000">
                  <c:v>12.375</c:v>
                </c:pt>
                <c:pt idx="6671" formatCode="0.0000">
                  <c:v>12.375</c:v>
                </c:pt>
                <c:pt idx="6672" formatCode="0.0000">
                  <c:v>12.375</c:v>
                </c:pt>
                <c:pt idx="6673" formatCode="0.0000">
                  <c:v>12.375</c:v>
                </c:pt>
                <c:pt idx="6674" formatCode="0.0000">
                  <c:v>12.375</c:v>
                </c:pt>
                <c:pt idx="6675" formatCode="0.0000">
                  <c:v>11.875</c:v>
                </c:pt>
                <c:pt idx="6676" formatCode="0.0000">
                  <c:v>11.875</c:v>
                </c:pt>
                <c:pt idx="6677" formatCode="0.0000">
                  <c:v>11.875</c:v>
                </c:pt>
                <c:pt idx="6678" formatCode="0.0000">
                  <c:v>11.875</c:v>
                </c:pt>
                <c:pt idx="6679" formatCode="0.0000">
                  <c:v>11.875</c:v>
                </c:pt>
                <c:pt idx="6680" formatCode="0.0000">
                  <c:v>11.875</c:v>
                </c:pt>
                <c:pt idx="6681" formatCode="0.0000">
                  <c:v>11.875</c:v>
                </c:pt>
                <c:pt idx="6682" formatCode="0.0000">
                  <c:v>11.875</c:v>
                </c:pt>
                <c:pt idx="6683" formatCode="0.0000">
                  <c:v>11.875</c:v>
                </c:pt>
                <c:pt idx="6684" formatCode="0.0000">
                  <c:v>11.875</c:v>
                </c:pt>
                <c:pt idx="6685" formatCode="0.0000">
                  <c:v>11.875</c:v>
                </c:pt>
                <c:pt idx="6686" formatCode="0.0000">
                  <c:v>11.875</c:v>
                </c:pt>
                <c:pt idx="6687" formatCode="0.0000">
                  <c:v>11.875</c:v>
                </c:pt>
                <c:pt idx="6688" formatCode="0.0000">
                  <c:v>11.875</c:v>
                </c:pt>
                <c:pt idx="6689" formatCode="0.0000">
                  <c:v>11.875</c:v>
                </c:pt>
                <c:pt idx="6690" formatCode="0.0000">
                  <c:v>11.875</c:v>
                </c:pt>
                <c:pt idx="6691" formatCode="0.0000">
                  <c:v>11.875</c:v>
                </c:pt>
                <c:pt idx="6692" formatCode="0.0000">
                  <c:v>11.875</c:v>
                </c:pt>
                <c:pt idx="6693" formatCode="0.0000">
                  <c:v>11.875</c:v>
                </c:pt>
                <c:pt idx="6694" formatCode="0.0000">
                  <c:v>11.875</c:v>
                </c:pt>
                <c:pt idx="6695" formatCode="0.0000">
                  <c:v>11.875</c:v>
                </c:pt>
                <c:pt idx="6696" formatCode="0.0000">
                  <c:v>11.875</c:v>
                </c:pt>
                <c:pt idx="6697" formatCode="0.0000">
                  <c:v>11.875</c:v>
                </c:pt>
                <c:pt idx="6698" formatCode="0.0000">
                  <c:v>11.875</c:v>
                </c:pt>
                <c:pt idx="6699" formatCode="0.0000">
                  <c:v>11.875</c:v>
                </c:pt>
                <c:pt idx="6700" formatCode="0.0000">
                  <c:v>11.875</c:v>
                </c:pt>
                <c:pt idx="6701" formatCode="0.0000">
                  <c:v>11.875</c:v>
                </c:pt>
                <c:pt idx="6702" formatCode="0.0000">
                  <c:v>11.875</c:v>
                </c:pt>
                <c:pt idx="6703" formatCode="0.0000">
                  <c:v>11.875</c:v>
                </c:pt>
                <c:pt idx="6704" formatCode="0.0000">
                  <c:v>11.875</c:v>
                </c:pt>
                <c:pt idx="6705" formatCode="0.0000">
                  <c:v>11.875</c:v>
                </c:pt>
                <c:pt idx="6706" formatCode="0.0000">
                  <c:v>11.875</c:v>
                </c:pt>
                <c:pt idx="6707" formatCode="0.0000">
                  <c:v>11.875</c:v>
                </c:pt>
                <c:pt idx="6708" formatCode="0.0000">
                  <c:v>11.875</c:v>
                </c:pt>
                <c:pt idx="6709" formatCode="0.0000">
                  <c:v>11.875</c:v>
                </c:pt>
                <c:pt idx="6710" formatCode="0.0000">
                  <c:v>11.875</c:v>
                </c:pt>
                <c:pt idx="6711" formatCode="0.0000">
                  <c:v>11.875</c:v>
                </c:pt>
                <c:pt idx="6712" formatCode="0.0000">
                  <c:v>11.875</c:v>
                </c:pt>
                <c:pt idx="6713" formatCode="0.0000">
                  <c:v>11.875</c:v>
                </c:pt>
                <c:pt idx="6714" formatCode="0.0000">
                  <c:v>11.875</c:v>
                </c:pt>
                <c:pt idx="6715" formatCode="0.0000">
                  <c:v>11.875</c:v>
                </c:pt>
                <c:pt idx="6716" formatCode="0.0000">
                  <c:v>11.875</c:v>
                </c:pt>
                <c:pt idx="6717" formatCode="0.0000">
                  <c:v>11.375</c:v>
                </c:pt>
                <c:pt idx="6718" formatCode="0.0000">
                  <c:v>11.375</c:v>
                </c:pt>
                <c:pt idx="6719" formatCode="0.0000">
                  <c:v>11.375</c:v>
                </c:pt>
                <c:pt idx="6720" formatCode="0.0000">
                  <c:v>11.375</c:v>
                </c:pt>
                <c:pt idx="6721" formatCode="0.0000">
                  <c:v>11.375</c:v>
                </c:pt>
                <c:pt idx="6722" formatCode="0.0000">
                  <c:v>11.375</c:v>
                </c:pt>
                <c:pt idx="6723" formatCode="0.0000">
                  <c:v>11.375</c:v>
                </c:pt>
                <c:pt idx="6724" formatCode="0.0000">
                  <c:v>11.375</c:v>
                </c:pt>
                <c:pt idx="6725" formatCode="0.0000">
                  <c:v>11.375</c:v>
                </c:pt>
                <c:pt idx="6726" formatCode="0.0000">
                  <c:v>11.375</c:v>
                </c:pt>
                <c:pt idx="6727" formatCode="0.0000">
                  <c:v>11.375</c:v>
                </c:pt>
                <c:pt idx="6728" formatCode="0.0000">
                  <c:v>11.375</c:v>
                </c:pt>
                <c:pt idx="6729" formatCode="0.0000">
                  <c:v>11.375</c:v>
                </c:pt>
                <c:pt idx="6730" formatCode="0.0000">
                  <c:v>11.375</c:v>
                </c:pt>
                <c:pt idx="6731" formatCode="0.0000">
                  <c:v>11.375</c:v>
                </c:pt>
                <c:pt idx="6732" formatCode="0.0000">
                  <c:v>11.375</c:v>
                </c:pt>
                <c:pt idx="6733" formatCode="0.0000">
                  <c:v>11.375</c:v>
                </c:pt>
                <c:pt idx="6734" formatCode="0.0000">
                  <c:v>11.375</c:v>
                </c:pt>
                <c:pt idx="6735" formatCode="0.0000">
                  <c:v>11.375</c:v>
                </c:pt>
                <c:pt idx="6736" formatCode="0.0000">
                  <c:v>11.375</c:v>
                </c:pt>
                <c:pt idx="6737" formatCode="0.0000">
                  <c:v>11.375</c:v>
                </c:pt>
                <c:pt idx="6738" formatCode="0.0000">
                  <c:v>11.375</c:v>
                </c:pt>
                <c:pt idx="6739" formatCode="0.0000">
                  <c:v>11.375</c:v>
                </c:pt>
                <c:pt idx="6740" formatCode="0.0000">
                  <c:v>11.375</c:v>
                </c:pt>
                <c:pt idx="6741" formatCode="0.0000">
                  <c:v>11.375</c:v>
                </c:pt>
                <c:pt idx="6742" formatCode="0.0000">
                  <c:v>11.375</c:v>
                </c:pt>
                <c:pt idx="6743" formatCode="0.0000">
                  <c:v>11.375</c:v>
                </c:pt>
                <c:pt idx="6744" formatCode="0.0000">
                  <c:v>11.375</c:v>
                </c:pt>
                <c:pt idx="6745" formatCode="0.0000">
                  <c:v>11.375</c:v>
                </c:pt>
                <c:pt idx="6746" formatCode="0.0000">
                  <c:v>11.375</c:v>
                </c:pt>
                <c:pt idx="6747" formatCode="0.0000">
                  <c:v>11.375</c:v>
                </c:pt>
                <c:pt idx="6748" formatCode="0.0000">
                  <c:v>11.375</c:v>
                </c:pt>
                <c:pt idx="6749" formatCode="0.0000">
                  <c:v>11.375</c:v>
                </c:pt>
                <c:pt idx="6750" formatCode="0.0000">
                  <c:v>11.375</c:v>
                </c:pt>
                <c:pt idx="6751" formatCode="0.0000">
                  <c:v>11.375</c:v>
                </c:pt>
                <c:pt idx="6752" formatCode="0.0000">
                  <c:v>11.375</c:v>
                </c:pt>
                <c:pt idx="6753" formatCode="0.0000">
                  <c:v>11.375</c:v>
                </c:pt>
                <c:pt idx="6754" formatCode="0.0000">
                  <c:v>11.375</c:v>
                </c:pt>
                <c:pt idx="6755" formatCode="0.0000">
                  <c:v>11.375</c:v>
                </c:pt>
                <c:pt idx="6756" formatCode="0.0000">
                  <c:v>11.375</c:v>
                </c:pt>
                <c:pt idx="6757" formatCode="0.0000">
                  <c:v>11.375</c:v>
                </c:pt>
                <c:pt idx="6758" formatCode="0.0000">
                  <c:v>11.375</c:v>
                </c:pt>
                <c:pt idx="6759" formatCode="0.0000">
                  <c:v>11.375</c:v>
                </c:pt>
                <c:pt idx="6760" formatCode="0.0000">
                  <c:v>11.375</c:v>
                </c:pt>
                <c:pt idx="6761" formatCode="0.0000">
                  <c:v>11.375</c:v>
                </c:pt>
                <c:pt idx="6762" formatCode="0.0000">
                  <c:v>11.375</c:v>
                </c:pt>
                <c:pt idx="6763" formatCode="0.0000">
                  <c:v>11.375</c:v>
                </c:pt>
                <c:pt idx="6764" formatCode="0.0000">
                  <c:v>11.375</c:v>
                </c:pt>
                <c:pt idx="6765" formatCode="0.0000">
                  <c:v>11.375</c:v>
                </c:pt>
                <c:pt idx="6766" formatCode="0.0000">
                  <c:v>10.875</c:v>
                </c:pt>
                <c:pt idx="6767" formatCode="0.0000">
                  <c:v>10.875</c:v>
                </c:pt>
                <c:pt idx="6768" formatCode="0.0000">
                  <c:v>10.875</c:v>
                </c:pt>
                <c:pt idx="6769" formatCode="0.0000">
                  <c:v>10.875</c:v>
                </c:pt>
                <c:pt idx="6770" formatCode="0.0000">
                  <c:v>10.875</c:v>
                </c:pt>
                <c:pt idx="6771" formatCode="0.0000">
                  <c:v>10.875</c:v>
                </c:pt>
                <c:pt idx="6772" formatCode="0.0000">
                  <c:v>10.875</c:v>
                </c:pt>
                <c:pt idx="6773" formatCode="0.0000">
                  <c:v>10.875</c:v>
                </c:pt>
                <c:pt idx="6774" formatCode="0.0000">
                  <c:v>10.875</c:v>
                </c:pt>
                <c:pt idx="6775" formatCode="0.0000">
                  <c:v>10.875</c:v>
                </c:pt>
                <c:pt idx="6776" formatCode="0.0000">
                  <c:v>10.875</c:v>
                </c:pt>
                <c:pt idx="6777" formatCode="0.0000">
                  <c:v>10.875</c:v>
                </c:pt>
                <c:pt idx="6778" formatCode="0.0000">
                  <c:v>10.875</c:v>
                </c:pt>
                <c:pt idx="6779" formatCode="0.0000">
                  <c:v>10.875</c:v>
                </c:pt>
                <c:pt idx="6780" formatCode="0.0000">
                  <c:v>10.875</c:v>
                </c:pt>
                <c:pt idx="6781" formatCode="0.0000">
                  <c:v>10.875</c:v>
                </c:pt>
                <c:pt idx="6782" formatCode="0.0000">
                  <c:v>10.875</c:v>
                </c:pt>
                <c:pt idx="6783" formatCode="0.0000">
                  <c:v>10.875</c:v>
                </c:pt>
                <c:pt idx="6784" formatCode="0.0000">
                  <c:v>10.875</c:v>
                </c:pt>
                <c:pt idx="6785" formatCode="0.0000">
                  <c:v>10.875</c:v>
                </c:pt>
                <c:pt idx="6786" formatCode="0.0000">
                  <c:v>10.875</c:v>
                </c:pt>
                <c:pt idx="6787" formatCode="0.0000">
                  <c:v>10.875</c:v>
                </c:pt>
                <c:pt idx="6788" formatCode="0.0000">
                  <c:v>10.875</c:v>
                </c:pt>
                <c:pt idx="6789" formatCode="0.0000">
                  <c:v>10.875</c:v>
                </c:pt>
                <c:pt idx="6790" formatCode="0.0000">
                  <c:v>10.875</c:v>
                </c:pt>
                <c:pt idx="6791" formatCode="0.0000">
                  <c:v>10.875</c:v>
                </c:pt>
                <c:pt idx="6792" formatCode="0.0000">
                  <c:v>10.875</c:v>
                </c:pt>
                <c:pt idx="6793" formatCode="0.0000">
                  <c:v>10.875</c:v>
                </c:pt>
                <c:pt idx="6794" formatCode="0.0000">
                  <c:v>10.875</c:v>
                </c:pt>
                <c:pt idx="6795" formatCode="0.0000">
                  <c:v>10.875</c:v>
                </c:pt>
                <c:pt idx="6796" formatCode="0.0000">
                  <c:v>10.875</c:v>
                </c:pt>
                <c:pt idx="6797" formatCode="0.0000">
                  <c:v>10.875</c:v>
                </c:pt>
                <c:pt idx="6798" formatCode="0.0000">
                  <c:v>10.875</c:v>
                </c:pt>
                <c:pt idx="6799" formatCode="0.0000">
                  <c:v>10.875</c:v>
                </c:pt>
                <c:pt idx="6800" formatCode="0.0000">
                  <c:v>10.875</c:v>
                </c:pt>
                <c:pt idx="6801" formatCode="0.0000">
                  <c:v>10.875</c:v>
                </c:pt>
                <c:pt idx="6802" formatCode="0.0000">
                  <c:v>10.875</c:v>
                </c:pt>
                <c:pt idx="6803" formatCode="0.0000">
                  <c:v>10.875</c:v>
                </c:pt>
                <c:pt idx="6804" formatCode="0.0000">
                  <c:v>10.875</c:v>
                </c:pt>
                <c:pt idx="6805" formatCode="0.0000">
                  <c:v>10.875</c:v>
                </c:pt>
                <c:pt idx="6806" formatCode="0.0000">
                  <c:v>10.875</c:v>
                </c:pt>
                <c:pt idx="6807" formatCode="0.0000">
                  <c:v>10.875</c:v>
                </c:pt>
                <c:pt idx="6808" formatCode="0.0000">
                  <c:v>10.875</c:v>
                </c:pt>
                <c:pt idx="6809" formatCode="0.0000">
                  <c:v>10.875</c:v>
                </c:pt>
                <c:pt idx="6810" formatCode="0.0000">
                  <c:v>10.875</c:v>
                </c:pt>
                <c:pt idx="6811" formatCode="0.0000">
                  <c:v>10.875</c:v>
                </c:pt>
                <c:pt idx="6812" formatCode="0.0000">
                  <c:v>10.875</c:v>
                </c:pt>
                <c:pt idx="6813" formatCode="0.0000">
                  <c:v>10.875</c:v>
                </c:pt>
                <c:pt idx="6814" formatCode="0.0000">
                  <c:v>10.875</c:v>
                </c:pt>
                <c:pt idx="6815" formatCode="0.0000">
                  <c:v>10.875</c:v>
                </c:pt>
                <c:pt idx="6816" formatCode="0.0000">
                  <c:v>10.875</c:v>
                </c:pt>
                <c:pt idx="6817" formatCode="0.0000">
                  <c:v>10.875</c:v>
                </c:pt>
                <c:pt idx="6818" formatCode="0.0000">
                  <c:v>10.875</c:v>
                </c:pt>
                <c:pt idx="6819" formatCode="0.0000">
                  <c:v>10.875</c:v>
                </c:pt>
                <c:pt idx="6820" formatCode="0.0000">
                  <c:v>10.375</c:v>
                </c:pt>
                <c:pt idx="6821" formatCode="0.0000">
                  <c:v>10.375</c:v>
                </c:pt>
                <c:pt idx="6822" formatCode="0.0000">
                  <c:v>10.375</c:v>
                </c:pt>
                <c:pt idx="6823" formatCode="0.0000">
                  <c:v>10.375</c:v>
                </c:pt>
                <c:pt idx="6824" formatCode="0.0000">
                  <c:v>10.375</c:v>
                </c:pt>
                <c:pt idx="6825" formatCode="0.0000">
                  <c:v>10.375</c:v>
                </c:pt>
                <c:pt idx="6826" formatCode="0.0000">
                  <c:v>10.375</c:v>
                </c:pt>
                <c:pt idx="6827" formatCode="0.0000">
                  <c:v>10.375</c:v>
                </c:pt>
                <c:pt idx="6828" formatCode="0.0000">
                  <c:v>10.375</c:v>
                </c:pt>
                <c:pt idx="6829" formatCode="0.0000">
                  <c:v>10.375</c:v>
                </c:pt>
                <c:pt idx="6830" formatCode="0.0000">
                  <c:v>10.375</c:v>
                </c:pt>
                <c:pt idx="6831" formatCode="0.0000">
                  <c:v>10.375</c:v>
                </c:pt>
                <c:pt idx="6832" formatCode="0.0000">
                  <c:v>10.375</c:v>
                </c:pt>
                <c:pt idx="6833" formatCode="0.0000">
                  <c:v>10.375</c:v>
                </c:pt>
                <c:pt idx="6834" formatCode="0.0000">
                  <c:v>10.375</c:v>
                </c:pt>
                <c:pt idx="6835" formatCode="0.0000">
                  <c:v>10.375</c:v>
                </c:pt>
                <c:pt idx="6836" formatCode="0.0000">
                  <c:v>10.375</c:v>
                </c:pt>
                <c:pt idx="6837" formatCode="0.0000">
                  <c:v>10.375</c:v>
                </c:pt>
                <c:pt idx="6838" formatCode="0.0000">
                  <c:v>10.375</c:v>
                </c:pt>
                <c:pt idx="6839" formatCode="0.0000">
                  <c:v>10.375</c:v>
                </c:pt>
                <c:pt idx="6840" formatCode="0.0000">
                  <c:v>10.375</c:v>
                </c:pt>
                <c:pt idx="6841" formatCode="0.0000">
                  <c:v>10.375</c:v>
                </c:pt>
                <c:pt idx="6842" formatCode="0.0000">
                  <c:v>10.375</c:v>
                </c:pt>
                <c:pt idx="6843" formatCode="0.0000">
                  <c:v>10.375</c:v>
                </c:pt>
                <c:pt idx="6844" formatCode="0.0000">
                  <c:v>10.375</c:v>
                </c:pt>
                <c:pt idx="6845" formatCode="0.0000">
                  <c:v>10.375</c:v>
                </c:pt>
                <c:pt idx="6846" formatCode="0.0000">
                  <c:v>10.375</c:v>
                </c:pt>
                <c:pt idx="6847" formatCode="0.0000">
                  <c:v>10.375</c:v>
                </c:pt>
                <c:pt idx="6848" formatCode="0.0000">
                  <c:v>10.375</c:v>
                </c:pt>
                <c:pt idx="6849" formatCode="0.0000">
                  <c:v>10.375</c:v>
                </c:pt>
                <c:pt idx="6850" formatCode="0.0000">
                  <c:v>10.375</c:v>
                </c:pt>
                <c:pt idx="6851" formatCode="0.0000">
                  <c:v>10.375</c:v>
                </c:pt>
                <c:pt idx="6852" formatCode="0.0000">
                  <c:v>10.375</c:v>
                </c:pt>
                <c:pt idx="6853" formatCode="0.0000">
                  <c:v>10.375</c:v>
                </c:pt>
                <c:pt idx="6854" formatCode="0.0000">
                  <c:v>10.375</c:v>
                </c:pt>
                <c:pt idx="6855" formatCode="0.0000">
                  <c:v>10.375</c:v>
                </c:pt>
                <c:pt idx="6856" formatCode="0.0000">
                  <c:v>10.375</c:v>
                </c:pt>
                <c:pt idx="6857" formatCode="0.0000">
                  <c:v>10.375</c:v>
                </c:pt>
                <c:pt idx="6858" formatCode="0.0000">
                  <c:v>10.375</c:v>
                </c:pt>
                <c:pt idx="6859" formatCode="0.0000">
                  <c:v>10.375</c:v>
                </c:pt>
                <c:pt idx="6860" formatCode="0.0000">
                  <c:v>10.375</c:v>
                </c:pt>
                <c:pt idx="6861" formatCode="0.0000">
                  <c:v>10.375</c:v>
                </c:pt>
                <c:pt idx="6862" formatCode="0.0000">
                  <c:v>10.375</c:v>
                </c:pt>
                <c:pt idx="6863" formatCode="0.0000">
                  <c:v>10.375</c:v>
                </c:pt>
                <c:pt idx="6864" formatCode="0.0000">
                  <c:v>10.375</c:v>
                </c:pt>
                <c:pt idx="6865" formatCode="0.0000">
                  <c:v>10.375</c:v>
                </c:pt>
                <c:pt idx="6866" formatCode="0.0000">
                  <c:v>10.375</c:v>
                </c:pt>
                <c:pt idx="6867" formatCode="0.0000">
                  <c:v>10.375</c:v>
                </c:pt>
                <c:pt idx="6868" formatCode="0.0000">
                  <c:v>10.375</c:v>
                </c:pt>
                <c:pt idx="6869" formatCode="0.0000">
                  <c:v>10.375</c:v>
                </c:pt>
                <c:pt idx="6870" formatCode="0.0000">
                  <c:v>10.375</c:v>
                </c:pt>
                <c:pt idx="6871" formatCode="0.0000">
                  <c:v>10.375</c:v>
                </c:pt>
                <c:pt idx="6872" formatCode="0.0000">
                  <c:v>10.375</c:v>
                </c:pt>
                <c:pt idx="6873" formatCode="0.0000">
                  <c:v>10.375</c:v>
                </c:pt>
                <c:pt idx="6874" formatCode="0.0000">
                  <c:v>10.375</c:v>
                </c:pt>
                <c:pt idx="6875" formatCode="0.0000">
                  <c:v>10.375</c:v>
                </c:pt>
                <c:pt idx="6876" formatCode="0.0000">
                  <c:v>10.375</c:v>
                </c:pt>
                <c:pt idx="6877" formatCode="0.0000">
                  <c:v>10.375</c:v>
                </c:pt>
                <c:pt idx="6878" formatCode="0.0000">
                  <c:v>10.375</c:v>
                </c:pt>
                <c:pt idx="6879" formatCode="0.0000">
                  <c:v>10.375</c:v>
                </c:pt>
                <c:pt idx="6880" formatCode="0.0000">
                  <c:v>10.375</c:v>
                </c:pt>
                <c:pt idx="6881" formatCode="0.0000">
                  <c:v>10.375</c:v>
                </c:pt>
                <c:pt idx="6882" formatCode="0.0000">
                  <c:v>10.375</c:v>
                </c:pt>
                <c:pt idx="6883" formatCode="0.0000">
                  <c:v>10.375</c:v>
                </c:pt>
                <c:pt idx="6884" formatCode="0.0000">
                  <c:v>10.375</c:v>
                </c:pt>
                <c:pt idx="6885" formatCode="0.0000">
                  <c:v>10.375</c:v>
                </c:pt>
                <c:pt idx="6886" formatCode="0.0000">
                  <c:v>10.375</c:v>
                </c:pt>
                <c:pt idx="6887" formatCode="0.0000">
                  <c:v>10.375</c:v>
                </c:pt>
                <c:pt idx="6888" formatCode="0.0000">
                  <c:v>10.375</c:v>
                </c:pt>
                <c:pt idx="6889" formatCode="0.0000">
                  <c:v>10.375</c:v>
                </c:pt>
                <c:pt idx="6890" formatCode="0.0000">
                  <c:v>10.375</c:v>
                </c:pt>
                <c:pt idx="6891" formatCode="0.0000">
                  <c:v>10.375</c:v>
                </c:pt>
                <c:pt idx="6892" formatCode="0.0000">
                  <c:v>10.375</c:v>
                </c:pt>
                <c:pt idx="6893" formatCode="0.0000">
                  <c:v>10.375</c:v>
                </c:pt>
                <c:pt idx="6894" formatCode="0.0000">
                  <c:v>10.375</c:v>
                </c:pt>
                <c:pt idx="6895" formatCode="0.0000">
                  <c:v>10.375</c:v>
                </c:pt>
                <c:pt idx="6896" formatCode="0.0000">
                  <c:v>10.375</c:v>
                </c:pt>
                <c:pt idx="6897" formatCode="0.0000">
                  <c:v>10.375</c:v>
                </c:pt>
                <c:pt idx="6898" formatCode="0.0000">
                  <c:v>10.375</c:v>
                </c:pt>
                <c:pt idx="6899" formatCode="0.0000">
                  <c:v>10.375</c:v>
                </c:pt>
                <c:pt idx="6900" formatCode="0.0000">
                  <c:v>10.375</c:v>
                </c:pt>
                <c:pt idx="6901" formatCode="0.0000">
                  <c:v>10.375</c:v>
                </c:pt>
                <c:pt idx="6902" formatCode="0.0000">
                  <c:v>10.375</c:v>
                </c:pt>
                <c:pt idx="6903" formatCode="0.0000">
                  <c:v>10.375</c:v>
                </c:pt>
                <c:pt idx="6904" formatCode="0.0000">
                  <c:v>10.375</c:v>
                </c:pt>
                <c:pt idx="6905" formatCode="0.0000">
                  <c:v>10.375</c:v>
                </c:pt>
                <c:pt idx="6906" formatCode="0.0000">
                  <c:v>10.375</c:v>
                </c:pt>
                <c:pt idx="6907" formatCode="0.0000">
                  <c:v>10.375</c:v>
                </c:pt>
                <c:pt idx="6908" formatCode="0.0000">
                  <c:v>10.375</c:v>
                </c:pt>
                <c:pt idx="6909" formatCode="0.0000">
                  <c:v>10.375</c:v>
                </c:pt>
                <c:pt idx="6910" formatCode="0.0000">
                  <c:v>10.375</c:v>
                </c:pt>
                <c:pt idx="6911" formatCode="0.0000">
                  <c:v>10.375</c:v>
                </c:pt>
                <c:pt idx="6912" formatCode="0.0000">
                  <c:v>10.375</c:v>
                </c:pt>
                <c:pt idx="6913" formatCode="0.0000">
                  <c:v>10.375</c:v>
                </c:pt>
                <c:pt idx="6914" formatCode="0.0000">
                  <c:v>10.375</c:v>
                </c:pt>
                <c:pt idx="6915" formatCode="0.0000">
                  <c:v>10.375</c:v>
                </c:pt>
                <c:pt idx="6916" formatCode="0.0000">
                  <c:v>10.375</c:v>
                </c:pt>
                <c:pt idx="6917" formatCode="0.0000">
                  <c:v>10.375</c:v>
                </c:pt>
                <c:pt idx="6918" formatCode="0.0000">
                  <c:v>10.375</c:v>
                </c:pt>
                <c:pt idx="6919" formatCode="0.0000">
                  <c:v>10.375</c:v>
                </c:pt>
                <c:pt idx="6920" formatCode="0.0000">
                  <c:v>10.375</c:v>
                </c:pt>
                <c:pt idx="6921" formatCode="0.0000">
                  <c:v>10.375</c:v>
                </c:pt>
                <c:pt idx="6922" formatCode="0.0000">
                  <c:v>10.375</c:v>
                </c:pt>
                <c:pt idx="6923" formatCode="0.0000">
                  <c:v>10.375</c:v>
                </c:pt>
                <c:pt idx="6924" formatCode="0.0000">
                  <c:v>10.375</c:v>
                </c:pt>
                <c:pt idx="6925" formatCode="0.0000">
                  <c:v>10.375</c:v>
                </c:pt>
                <c:pt idx="6926" formatCode="0.0000">
                  <c:v>10.375</c:v>
                </c:pt>
                <c:pt idx="6927" formatCode="0.0000">
                  <c:v>10.375</c:v>
                </c:pt>
                <c:pt idx="6928" formatCode="0.0000">
                  <c:v>10.375</c:v>
                </c:pt>
                <c:pt idx="6929" formatCode="0.0000">
                  <c:v>10.375</c:v>
                </c:pt>
                <c:pt idx="6930" formatCode="0.0000">
                  <c:v>10.375</c:v>
                </c:pt>
                <c:pt idx="6931" formatCode="0.0000">
                  <c:v>10.375</c:v>
                </c:pt>
                <c:pt idx="6932" formatCode="0.0000">
                  <c:v>10.375</c:v>
                </c:pt>
                <c:pt idx="6933" formatCode="0.0000">
                  <c:v>10.375</c:v>
                </c:pt>
                <c:pt idx="6934" formatCode="0.0000">
                  <c:v>10.375</c:v>
                </c:pt>
                <c:pt idx="6935" formatCode="0.0000">
                  <c:v>10.375</c:v>
                </c:pt>
                <c:pt idx="6936" formatCode="0.0000">
                  <c:v>10.375</c:v>
                </c:pt>
                <c:pt idx="6937" formatCode="0.0000">
                  <c:v>10.375</c:v>
                </c:pt>
                <c:pt idx="6938" formatCode="0.0000">
                  <c:v>10.375</c:v>
                </c:pt>
                <c:pt idx="6939" formatCode="0.0000">
                  <c:v>10.375</c:v>
                </c:pt>
                <c:pt idx="6940" formatCode="0.0000">
                  <c:v>10.375</c:v>
                </c:pt>
                <c:pt idx="6941" formatCode="0.0000">
                  <c:v>10.375</c:v>
                </c:pt>
                <c:pt idx="6942" formatCode="0.0000">
                  <c:v>10.375</c:v>
                </c:pt>
                <c:pt idx="6943" formatCode="0.0000">
                  <c:v>10.375</c:v>
                </c:pt>
                <c:pt idx="6944" formatCode="0.0000">
                  <c:v>10.375</c:v>
                </c:pt>
                <c:pt idx="6945" formatCode="0.0000">
                  <c:v>10.375</c:v>
                </c:pt>
                <c:pt idx="6946" formatCode="0.0000">
                  <c:v>10.375</c:v>
                </c:pt>
                <c:pt idx="6947" formatCode="0.0000">
                  <c:v>10.375</c:v>
                </c:pt>
                <c:pt idx="6948" formatCode="0.0000">
                  <c:v>10.375</c:v>
                </c:pt>
                <c:pt idx="6949" formatCode="0.0000">
                  <c:v>10.375</c:v>
                </c:pt>
                <c:pt idx="6950" formatCode="0.0000">
                  <c:v>10.375</c:v>
                </c:pt>
                <c:pt idx="6951" formatCode="0.0000">
                  <c:v>10.375</c:v>
                </c:pt>
                <c:pt idx="6952" formatCode="0.0000">
                  <c:v>10.375</c:v>
                </c:pt>
                <c:pt idx="6953" formatCode="0.0000">
                  <c:v>10.375</c:v>
                </c:pt>
                <c:pt idx="6954" formatCode="0.0000">
                  <c:v>10.375</c:v>
                </c:pt>
                <c:pt idx="6955" formatCode="0.0000">
                  <c:v>10.375</c:v>
                </c:pt>
                <c:pt idx="6956" formatCode="0.0000">
                  <c:v>10.375</c:v>
                </c:pt>
                <c:pt idx="6957" formatCode="0.0000">
                  <c:v>10.375</c:v>
                </c:pt>
                <c:pt idx="6958" formatCode="0.0000">
                  <c:v>10.375</c:v>
                </c:pt>
                <c:pt idx="6959" formatCode="0.0000">
                  <c:v>10.375</c:v>
                </c:pt>
                <c:pt idx="6960" formatCode="0.0000">
                  <c:v>10.375</c:v>
                </c:pt>
                <c:pt idx="6961" formatCode="0.0000">
                  <c:v>10.375</c:v>
                </c:pt>
                <c:pt idx="6962" formatCode="0.0000">
                  <c:v>10.375</c:v>
                </c:pt>
                <c:pt idx="6963" formatCode="0.0000">
                  <c:v>10.375</c:v>
                </c:pt>
                <c:pt idx="6964" formatCode="0.0000">
                  <c:v>10.375</c:v>
                </c:pt>
                <c:pt idx="6965" formatCode="0.0000">
                  <c:v>10.375</c:v>
                </c:pt>
                <c:pt idx="6966" formatCode="0.0000">
                  <c:v>10.375</c:v>
                </c:pt>
                <c:pt idx="6967" formatCode="0.0000">
                  <c:v>10.375</c:v>
                </c:pt>
                <c:pt idx="6968" formatCode="0.0000">
                  <c:v>10.375</c:v>
                </c:pt>
                <c:pt idx="6969" formatCode="0.0000">
                  <c:v>10.375</c:v>
                </c:pt>
                <c:pt idx="6970" formatCode="0.0000">
                  <c:v>10.375</c:v>
                </c:pt>
                <c:pt idx="6971" formatCode="0.0000">
                  <c:v>10.375</c:v>
                </c:pt>
                <c:pt idx="6972" formatCode="0.0000">
                  <c:v>10.375</c:v>
                </c:pt>
                <c:pt idx="6973" formatCode="0.0000">
                  <c:v>10.375</c:v>
                </c:pt>
                <c:pt idx="6974" formatCode="0.0000">
                  <c:v>10.375</c:v>
                </c:pt>
                <c:pt idx="6975" formatCode="0.0000">
                  <c:v>10.375</c:v>
                </c:pt>
                <c:pt idx="6976" formatCode="0.0000">
                  <c:v>10.375</c:v>
                </c:pt>
                <c:pt idx="6977" formatCode="0.0000">
                  <c:v>10.375</c:v>
                </c:pt>
                <c:pt idx="6978" formatCode="0.0000">
                  <c:v>10.375</c:v>
                </c:pt>
                <c:pt idx="6979" formatCode="0.0000">
                  <c:v>10.375</c:v>
                </c:pt>
                <c:pt idx="6980" formatCode="0.0000">
                  <c:v>10.375</c:v>
                </c:pt>
                <c:pt idx="6981" formatCode="0.0000">
                  <c:v>10.375</c:v>
                </c:pt>
                <c:pt idx="6982" formatCode="0.0000">
                  <c:v>10.375</c:v>
                </c:pt>
                <c:pt idx="6983" formatCode="0.0000">
                  <c:v>10.375</c:v>
                </c:pt>
                <c:pt idx="6984" formatCode="0.0000">
                  <c:v>10.375</c:v>
                </c:pt>
                <c:pt idx="6985" formatCode="0.0000">
                  <c:v>10.375</c:v>
                </c:pt>
                <c:pt idx="6986" formatCode="0.0000">
                  <c:v>10.375</c:v>
                </c:pt>
                <c:pt idx="6987" formatCode="0.0000">
                  <c:v>10.375</c:v>
                </c:pt>
                <c:pt idx="6988" formatCode="0.0000">
                  <c:v>10.375</c:v>
                </c:pt>
                <c:pt idx="6989" formatCode="0.0000">
                  <c:v>10.375</c:v>
                </c:pt>
                <c:pt idx="6990" formatCode="0.0000">
                  <c:v>10.375</c:v>
                </c:pt>
                <c:pt idx="6991" formatCode="0.0000">
                  <c:v>10.375</c:v>
                </c:pt>
                <c:pt idx="6992" formatCode="0.0000">
                  <c:v>10.375</c:v>
                </c:pt>
                <c:pt idx="6993" formatCode="0.0000">
                  <c:v>10.375</c:v>
                </c:pt>
                <c:pt idx="6994" formatCode="0.0000">
                  <c:v>10.375</c:v>
                </c:pt>
                <c:pt idx="6995" formatCode="0.0000">
                  <c:v>10.375</c:v>
                </c:pt>
                <c:pt idx="6996" formatCode="0.0000">
                  <c:v>10.375</c:v>
                </c:pt>
                <c:pt idx="6997" formatCode="0.0000">
                  <c:v>10.375</c:v>
                </c:pt>
                <c:pt idx="6998" formatCode="0.0000">
                  <c:v>10.375</c:v>
                </c:pt>
                <c:pt idx="6999" formatCode="0.0000">
                  <c:v>10.375</c:v>
                </c:pt>
                <c:pt idx="7000" formatCode="0.0000">
                  <c:v>10.375</c:v>
                </c:pt>
                <c:pt idx="7001" formatCode="0.0000">
                  <c:v>10.375</c:v>
                </c:pt>
                <c:pt idx="7002" formatCode="0.0000">
                  <c:v>10.375</c:v>
                </c:pt>
                <c:pt idx="7003" formatCode="0.0000">
                  <c:v>10.375</c:v>
                </c:pt>
                <c:pt idx="7004" formatCode="0.0000">
                  <c:v>10.375</c:v>
                </c:pt>
                <c:pt idx="7005" formatCode="0.0000">
                  <c:v>10.375</c:v>
                </c:pt>
                <c:pt idx="7006" formatCode="0.0000">
                  <c:v>10.375</c:v>
                </c:pt>
                <c:pt idx="7007" formatCode="0.0000">
                  <c:v>10.375</c:v>
                </c:pt>
                <c:pt idx="7008" formatCode="0.0000">
                  <c:v>10.375</c:v>
                </c:pt>
                <c:pt idx="7009" formatCode="0.0000">
                  <c:v>10.375</c:v>
                </c:pt>
                <c:pt idx="7010" formatCode="0.0000">
                  <c:v>10.375</c:v>
                </c:pt>
                <c:pt idx="7011" formatCode="0.0000">
                  <c:v>10.375</c:v>
                </c:pt>
                <c:pt idx="7012" formatCode="0.0000">
                  <c:v>10.375</c:v>
                </c:pt>
                <c:pt idx="7013" formatCode="0.0000">
                  <c:v>10.375</c:v>
                </c:pt>
                <c:pt idx="7014" formatCode="0.0000">
                  <c:v>10.375</c:v>
                </c:pt>
                <c:pt idx="7015" formatCode="0.0000">
                  <c:v>10.375</c:v>
                </c:pt>
                <c:pt idx="7016" formatCode="0.0000">
                  <c:v>10.375</c:v>
                </c:pt>
                <c:pt idx="7017" formatCode="0.0000">
                  <c:v>10.375</c:v>
                </c:pt>
                <c:pt idx="7018" formatCode="0.0000">
                  <c:v>10.375</c:v>
                </c:pt>
                <c:pt idx="7019" formatCode="0.0000">
                  <c:v>10.375</c:v>
                </c:pt>
                <c:pt idx="7020" formatCode="0.0000">
                  <c:v>10.375</c:v>
                </c:pt>
                <c:pt idx="7021" formatCode="0.0000">
                  <c:v>10.375</c:v>
                </c:pt>
                <c:pt idx="7022" formatCode="0.0000">
                  <c:v>10.375</c:v>
                </c:pt>
                <c:pt idx="7023" formatCode="0.0000">
                  <c:v>10.375</c:v>
                </c:pt>
                <c:pt idx="7024" formatCode="0.0000">
                  <c:v>10.375</c:v>
                </c:pt>
                <c:pt idx="7025" formatCode="0.0000">
                  <c:v>10.375</c:v>
                </c:pt>
                <c:pt idx="7026" formatCode="0.0000">
                  <c:v>10.375</c:v>
                </c:pt>
                <c:pt idx="7027" formatCode="0.0000">
                  <c:v>10.375</c:v>
                </c:pt>
                <c:pt idx="7028" formatCode="0.0000">
                  <c:v>10.375</c:v>
                </c:pt>
                <c:pt idx="7029" formatCode="0.0000">
                  <c:v>10.375</c:v>
                </c:pt>
                <c:pt idx="7030" formatCode="0.0000">
                  <c:v>10.375</c:v>
                </c:pt>
                <c:pt idx="7031" formatCode="0.0000">
                  <c:v>10.375</c:v>
                </c:pt>
                <c:pt idx="7032" formatCode="0.0000">
                  <c:v>10.375</c:v>
                </c:pt>
                <c:pt idx="7033" formatCode="0.0000">
                  <c:v>10.375</c:v>
                </c:pt>
                <c:pt idx="7034" formatCode="0.0000">
                  <c:v>10.375</c:v>
                </c:pt>
                <c:pt idx="7035" formatCode="0.0000">
                  <c:v>10.375</c:v>
                </c:pt>
                <c:pt idx="7036" formatCode="0.0000">
                  <c:v>10.375</c:v>
                </c:pt>
                <c:pt idx="7037" formatCode="0.0000">
                  <c:v>10.375</c:v>
                </c:pt>
                <c:pt idx="7038" formatCode="0.0000">
                  <c:v>10.375</c:v>
                </c:pt>
                <c:pt idx="7039" formatCode="0.0000">
                  <c:v>10.375</c:v>
                </c:pt>
                <c:pt idx="7040" formatCode="0.0000">
                  <c:v>10.375</c:v>
                </c:pt>
                <c:pt idx="7041" formatCode="0.0000">
                  <c:v>10.375</c:v>
                </c:pt>
                <c:pt idx="7042" formatCode="0.0000">
                  <c:v>10.375</c:v>
                </c:pt>
                <c:pt idx="7043" formatCode="0.0000">
                  <c:v>10.375</c:v>
                </c:pt>
                <c:pt idx="7044" formatCode="0.0000">
                  <c:v>10.375</c:v>
                </c:pt>
                <c:pt idx="7045" formatCode="0.0000">
                  <c:v>10.375</c:v>
                </c:pt>
                <c:pt idx="7046" formatCode="0.0000">
                  <c:v>10.375</c:v>
                </c:pt>
                <c:pt idx="7047" formatCode="0.0000">
                  <c:v>10.375</c:v>
                </c:pt>
                <c:pt idx="7048" formatCode="0.0000">
                  <c:v>10.375</c:v>
                </c:pt>
                <c:pt idx="7049" formatCode="0.0000">
                  <c:v>10.375</c:v>
                </c:pt>
                <c:pt idx="7050" formatCode="0.0000">
                  <c:v>10.375</c:v>
                </c:pt>
                <c:pt idx="7051" formatCode="0.0000">
                  <c:v>10.375</c:v>
                </c:pt>
                <c:pt idx="7052" formatCode="0.0000">
                  <c:v>10.375</c:v>
                </c:pt>
                <c:pt idx="7053" formatCode="0.0000">
                  <c:v>10.375</c:v>
                </c:pt>
                <c:pt idx="7054" formatCode="0.0000">
                  <c:v>10.375</c:v>
                </c:pt>
                <c:pt idx="7055" formatCode="0.0000">
                  <c:v>10.375</c:v>
                </c:pt>
                <c:pt idx="7056" formatCode="0.0000">
                  <c:v>10.375</c:v>
                </c:pt>
                <c:pt idx="7057" formatCode="0.0000">
                  <c:v>10.375</c:v>
                </c:pt>
                <c:pt idx="7058" formatCode="0.0000">
                  <c:v>10.375</c:v>
                </c:pt>
                <c:pt idx="7059" formatCode="0.0000">
                  <c:v>10.375</c:v>
                </c:pt>
                <c:pt idx="7060" formatCode="0.0000">
                  <c:v>10.375</c:v>
                </c:pt>
                <c:pt idx="7061" formatCode="0.0000">
                  <c:v>10.375</c:v>
                </c:pt>
                <c:pt idx="7062" formatCode="0.0000">
                  <c:v>10.375</c:v>
                </c:pt>
                <c:pt idx="7063" formatCode="0.0000">
                  <c:v>10.375</c:v>
                </c:pt>
                <c:pt idx="7064" formatCode="0.0000">
                  <c:v>9.875</c:v>
                </c:pt>
                <c:pt idx="7065" formatCode="0.0000">
                  <c:v>9.875</c:v>
                </c:pt>
                <c:pt idx="7066" formatCode="0.0000">
                  <c:v>9.875</c:v>
                </c:pt>
                <c:pt idx="7067" formatCode="0.0000">
                  <c:v>9.875</c:v>
                </c:pt>
                <c:pt idx="7068" formatCode="0.0000">
                  <c:v>9.875</c:v>
                </c:pt>
                <c:pt idx="7069" formatCode="0.0000">
                  <c:v>9.875</c:v>
                </c:pt>
                <c:pt idx="7070" formatCode="0.0000">
                  <c:v>9.875</c:v>
                </c:pt>
                <c:pt idx="7071" formatCode="0.0000">
                  <c:v>9.875</c:v>
                </c:pt>
                <c:pt idx="7072" formatCode="0.0000">
                  <c:v>9.875</c:v>
                </c:pt>
                <c:pt idx="7073" formatCode="0.0000">
                  <c:v>9.875</c:v>
                </c:pt>
                <c:pt idx="7074" formatCode="0.0000">
                  <c:v>9.875</c:v>
                </c:pt>
                <c:pt idx="7075" formatCode="0.0000">
                  <c:v>9.875</c:v>
                </c:pt>
                <c:pt idx="7076" formatCode="0.0000">
                  <c:v>9.875</c:v>
                </c:pt>
                <c:pt idx="7077" formatCode="0.0000">
                  <c:v>9.875</c:v>
                </c:pt>
                <c:pt idx="7078" formatCode="0.0000">
                  <c:v>9.875</c:v>
                </c:pt>
                <c:pt idx="7079" formatCode="0.0000">
                  <c:v>9.875</c:v>
                </c:pt>
                <c:pt idx="7080" formatCode="0.0000">
                  <c:v>9.875</c:v>
                </c:pt>
                <c:pt idx="7081" formatCode="0.0000">
                  <c:v>9.875</c:v>
                </c:pt>
                <c:pt idx="7082" formatCode="0.0000">
                  <c:v>9.875</c:v>
                </c:pt>
                <c:pt idx="7083" formatCode="0.0000">
                  <c:v>9.875</c:v>
                </c:pt>
                <c:pt idx="7084" formatCode="0.0000">
                  <c:v>9.875</c:v>
                </c:pt>
                <c:pt idx="7085" formatCode="0.0000">
                  <c:v>9.875</c:v>
                </c:pt>
                <c:pt idx="7086" formatCode="0.0000">
                  <c:v>9.875</c:v>
                </c:pt>
                <c:pt idx="7087" formatCode="0.0000">
                  <c:v>9.875</c:v>
                </c:pt>
                <c:pt idx="7088" formatCode="0.0000">
                  <c:v>9.875</c:v>
                </c:pt>
                <c:pt idx="7089" formatCode="0.0000">
                  <c:v>9.875</c:v>
                </c:pt>
                <c:pt idx="7090" formatCode="0.0000">
                  <c:v>9.875</c:v>
                </c:pt>
                <c:pt idx="7091" formatCode="0.0000">
                  <c:v>9.875</c:v>
                </c:pt>
                <c:pt idx="7092" formatCode="0.0000">
                  <c:v>9.875</c:v>
                </c:pt>
                <c:pt idx="7093" formatCode="0.0000">
                  <c:v>9.875</c:v>
                </c:pt>
                <c:pt idx="7094" formatCode="0.0000">
                  <c:v>9.875</c:v>
                </c:pt>
                <c:pt idx="7095" formatCode="0.0000">
                  <c:v>9.875</c:v>
                </c:pt>
                <c:pt idx="7096" formatCode="0.0000">
                  <c:v>9.875</c:v>
                </c:pt>
                <c:pt idx="7097" formatCode="0.0000">
                  <c:v>9.875</c:v>
                </c:pt>
                <c:pt idx="7098" formatCode="0.0000">
                  <c:v>9.875</c:v>
                </c:pt>
                <c:pt idx="7099" formatCode="0.0000">
                  <c:v>9.875</c:v>
                </c:pt>
                <c:pt idx="7100" formatCode="0.0000">
                  <c:v>9.875</c:v>
                </c:pt>
                <c:pt idx="7101" formatCode="0.0000">
                  <c:v>9.875</c:v>
                </c:pt>
                <c:pt idx="7102" formatCode="0.0000">
                  <c:v>9.875</c:v>
                </c:pt>
                <c:pt idx="7103" formatCode="0.0000">
                  <c:v>9.875</c:v>
                </c:pt>
                <c:pt idx="7104" formatCode="0.0000">
                  <c:v>9.875</c:v>
                </c:pt>
                <c:pt idx="7105" formatCode="0.0000">
                  <c:v>9.875</c:v>
                </c:pt>
                <c:pt idx="7106" formatCode="0.0000">
                  <c:v>9.875</c:v>
                </c:pt>
                <c:pt idx="7107" formatCode="0.0000">
                  <c:v>9.875</c:v>
                </c:pt>
                <c:pt idx="7108" formatCode="0.0000">
                  <c:v>9.875</c:v>
                </c:pt>
                <c:pt idx="7109" formatCode="0.0000">
                  <c:v>9.875</c:v>
                </c:pt>
                <c:pt idx="7110" formatCode="0.0000">
                  <c:v>9.875</c:v>
                </c:pt>
                <c:pt idx="7111" formatCode="0.0000">
                  <c:v>9.875</c:v>
                </c:pt>
                <c:pt idx="7112" formatCode="0.0000">
                  <c:v>9.875</c:v>
                </c:pt>
                <c:pt idx="7113" formatCode="0.0000">
                  <c:v>9.875</c:v>
                </c:pt>
                <c:pt idx="7114" formatCode="0.0000">
                  <c:v>9.875</c:v>
                </c:pt>
                <c:pt idx="7115" formatCode="0.0000">
                  <c:v>9.875</c:v>
                </c:pt>
                <c:pt idx="7116" formatCode="0.0000">
                  <c:v>9.875</c:v>
                </c:pt>
                <c:pt idx="7117" formatCode="0.0000">
                  <c:v>9.875</c:v>
                </c:pt>
                <c:pt idx="7118" formatCode="0.0000">
                  <c:v>9.875</c:v>
                </c:pt>
                <c:pt idx="7119" formatCode="0.0000">
                  <c:v>9.875</c:v>
                </c:pt>
                <c:pt idx="7120" formatCode="0.0000">
                  <c:v>9.875</c:v>
                </c:pt>
                <c:pt idx="7121" formatCode="0.0000">
                  <c:v>9.875</c:v>
                </c:pt>
                <c:pt idx="7122" formatCode="0.0000">
                  <c:v>9.875</c:v>
                </c:pt>
                <c:pt idx="7123" formatCode="0.0000">
                  <c:v>9.875</c:v>
                </c:pt>
                <c:pt idx="7124" formatCode="0.0000">
                  <c:v>9.875</c:v>
                </c:pt>
                <c:pt idx="7125" formatCode="0.0000">
                  <c:v>9.875</c:v>
                </c:pt>
                <c:pt idx="7126" formatCode="0.0000">
                  <c:v>9.875</c:v>
                </c:pt>
                <c:pt idx="7127" formatCode="0.0000">
                  <c:v>9.875</c:v>
                </c:pt>
                <c:pt idx="7128" formatCode="0.0000">
                  <c:v>9.875</c:v>
                </c:pt>
                <c:pt idx="7129" formatCode="0.0000">
                  <c:v>9.875</c:v>
                </c:pt>
                <c:pt idx="7130" formatCode="0.0000">
                  <c:v>9.875</c:v>
                </c:pt>
                <c:pt idx="7131" formatCode="0.0000">
                  <c:v>9.875</c:v>
                </c:pt>
                <c:pt idx="7132" formatCode="0.0000">
                  <c:v>9.875</c:v>
                </c:pt>
                <c:pt idx="7133" formatCode="0.0000">
                  <c:v>9.875</c:v>
                </c:pt>
                <c:pt idx="7134" formatCode="0.0000">
                  <c:v>9.875</c:v>
                </c:pt>
                <c:pt idx="7135" formatCode="0.0000">
                  <c:v>9.875</c:v>
                </c:pt>
                <c:pt idx="7136" formatCode="0.0000">
                  <c:v>9.875</c:v>
                </c:pt>
                <c:pt idx="7137" formatCode="0.0000">
                  <c:v>9.875</c:v>
                </c:pt>
                <c:pt idx="7138" formatCode="0.0000">
                  <c:v>9.875</c:v>
                </c:pt>
                <c:pt idx="7139" formatCode="0.0000">
                  <c:v>9.875</c:v>
                </c:pt>
                <c:pt idx="7140" formatCode="0.0000">
                  <c:v>9.875</c:v>
                </c:pt>
                <c:pt idx="7141" formatCode="0.0000">
                  <c:v>9.875</c:v>
                </c:pt>
                <c:pt idx="7142" formatCode="0.0000">
                  <c:v>9.875</c:v>
                </c:pt>
                <c:pt idx="7143" formatCode="0.0000">
                  <c:v>9.875</c:v>
                </c:pt>
                <c:pt idx="7144" formatCode="0.0000">
                  <c:v>9.875</c:v>
                </c:pt>
                <c:pt idx="7145" formatCode="0.0000">
                  <c:v>9.875</c:v>
                </c:pt>
                <c:pt idx="7146" formatCode="0.0000">
                  <c:v>9.875</c:v>
                </c:pt>
                <c:pt idx="7147" formatCode="0.0000">
                  <c:v>9.875</c:v>
                </c:pt>
                <c:pt idx="7148" formatCode="0.0000">
                  <c:v>9.875</c:v>
                </c:pt>
                <c:pt idx="7149" formatCode="0.0000">
                  <c:v>9.875</c:v>
                </c:pt>
                <c:pt idx="7150" formatCode="0.0000">
                  <c:v>9.875</c:v>
                </c:pt>
                <c:pt idx="7151" formatCode="0.0000">
                  <c:v>9.875</c:v>
                </c:pt>
                <c:pt idx="7152" formatCode="0.0000">
                  <c:v>9.875</c:v>
                </c:pt>
                <c:pt idx="7153" formatCode="0.0000">
                  <c:v>9.875</c:v>
                </c:pt>
                <c:pt idx="7154" formatCode="0.0000">
                  <c:v>9.875</c:v>
                </c:pt>
                <c:pt idx="7155" formatCode="0.0000">
                  <c:v>9.875</c:v>
                </c:pt>
                <c:pt idx="7156" formatCode="0.0000">
                  <c:v>9.875</c:v>
                </c:pt>
                <c:pt idx="7157" formatCode="0.0000">
                  <c:v>9.875</c:v>
                </c:pt>
                <c:pt idx="7158" formatCode="0.0000">
                  <c:v>9.875</c:v>
                </c:pt>
                <c:pt idx="7159" formatCode="0.0000">
                  <c:v>9.875</c:v>
                </c:pt>
                <c:pt idx="7160" formatCode="0.0000">
                  <c:v>9.875</c:v>
                </c:pt>
                <c:pt idx="7161" formatCode="0.0000">
                  <c:v>9.875</c:v>
                </c:pt>
                <c:pt idx="7162" formatCode="0.0000">
                  <c:v>9.875</c:v>
                </c:pt>
                <c:pt idx="7163" formatCode="0.0000">
                  <c:v>9.875</c:v>
                </c:pt>
                <c:pt idx="7164" formatCode="0.0000">
                  <c:v>9.875</c:v>
                </c:pt>
                <c:pt idx="7165" formatCode="0.0000">
                  <c:v>9.875</c:v>
                </c:pt>
                <c:pt idx="7166" formatCode="0.0000">
                  <c:v>9.875</c:v>
                </c:pt>
                <c:pt idx="7167" formatCode="0.0000">
                  <c:v>9.875</c:v>
                </c:pt>
                <c:pt idx="7168" formatCode="0.0000">
                  <c:v>9.875</c:v>
                </c:pt>
                <c:pt idx="7169" formatCode="0.0000">
                  <c:v>9.875</c:v>
                </c:pt>
                <c:pt idx="7170" formatCode="0.0000">
                  <c:v>9.875</c:v>
                </c:pt>
                <c:pt idx="7171" formatCode="0.0000">
                  <c:v>9.875</c:v>
                </c:pt>
                <c:pt idx="7172" formatCode="0.0000">
                  <c:v>9.875</c:v>
                </c:pt>
                <c:pt idx="7173" formatCode="0.0000">
                  <c:v>9.875</c:v>
                </c:pt>
                <c:pt idx="7174" formatCode="0.0000">
                  <c:v>9.875</c:v>
                </c:pt>
                <c:pt idx="7175" formatCode="0.0000">
                  <c:v>9.875</c:v>
                </c:pt>
                <c:pt idx="7176" formatCode="0.0000">
                  <c:v>9.875</c:v>
                </c:pt>
                <c:pt idx="7177" formatCode="0.0000">
                  <c:v>9.875</c:v>
                </c:pt>
                <c:pt idx="7178" formatCode="0.0000">
                  <c:v>9.875</c:v>
                </c:pt>
                <c:pt idx="7179" formatCode="0.0000">
                  <c:v>9.875</c:v>
                </c:pt>
                <c:pt idx="7180" formatCode="0.0000">
                  <c:v>9.875</c:v>
                </c:pt>
                <c:pt idx="7181" formatCode="0.0000">
                  <c:v>9.875</c:v>
                </c:pt>
                <c:pt idx="7182" formatCode="0.0000">
                  <c:v>9.875</c:v>
                </c:pt>
                <c:pt idx="7183" formatCode="0.0000">
                  <c:v>9.875</c:v>
                </c:pt>
                <c:pt idx="7184" formatCode="0.0000">
                  <c:v>9.875</c:v>
                </c:pt>
                <c:pt idx="7185" formatCode="0.0000">
                  <c:v>9.875</c:v>
                </c:pt>
                <c:pt idx="7186" formatCode="0.0000">
                  <c:v>9.875</c:v>
                </c:pt>
                <c:pt idx="7187" formatCode="0.0000">
                  <c:v>9.875</c:v>
                </c:pt>
                <c:pt idx="7188" formatCode="0.0000">
                  <c:v>9.875</c:v>
                </c:pt>
                <c:pt idx="7189" formatCode="0.0000">
                  <c:v>9.875</c:v>
                </c:pt>
                <c:pt idx="7190" formatCode="0.0000">
                  <c:v>9.875</c:v>
                </c:pt>
                <c:pt idx="7191" formatCode="0.0000">
                  <c:v>9.875</c:v>
                </c:pt>
                <c:pt idx="7192" formatCode="0.0000">
                  <c:v>9.875</c:v>
                </c:pt>
                <c:pt idx="7193" formatCode="0.0000">
                  <c:v>9.875</c:v>
                </c:pt>
                <c:pt idx="7194" formatCode="0.0000">
                  <c:v>9.875</c:v>
                </c:pt>
                <c:pt idx="7195" formatCode="0.0000">
                  <c:v>9.875</c:v>
                </c:pt>
                <c:pt idx="7196" formatCode="0.0000">
                  <c:v>9.875</c:v>
                </c:pt>
                <c:pt idx="7197" formatCode="0.0000">
                  <c:v>9.875</c:v>
                </c:pt>
                <c:pt idx="7198" formatCode="0.0000">
                  <c:v>9.875</c:v>
                </c:pt>
                <c:pt idx="7199" formatCode="0.0000">
                  <c:v>9.875</c:v>
                </c:pt>
                <c:pt idx="7200" formatCode="0.0000">
                  <c:v>9.875</c:v>
                </c:pt>
                <c:pt idx="7201" formatCode="0.0000">
                  <c:v>9.875</c:v>
                </c:pt>
                <c:pt idx="7202" formatCode="0.0000">
                  <c:v>9.875</c:v>
                </c:pt>
                <c:pt idx="7203" formatCode="0.0000">
                  <c:v>9.875</c:v>
                </c:pt>
                <c:pt idx="7204" formatCode="0.0000">
                  <c:v>8.875</c:v>
                </c:pt>
                <c:pt idx="7205" formatCode="0.0000">
                  <c:v>8.875</c:v>
                </c:pt>
                <c:pt idx="7206" formatCode="0.0000">
                  <c:v>8.875</c:v>
                </c:pt>
                <c:pt idx="7207" formatCode="0.0000">
                  <c:v>8.875</c:v>
                </c:pt>
                <c:pt idx="7208" formatCode="0.0000">
                  <c:v>8.875</c:v>
                </c:pt>
                <c:pt idx="7209" formatCode="0.0000">
                  <c:v>8.875</c:v>
                </c:pt>
                <c:pt idx="7210" formatCode="0.0000">
                  <c:v>8.875</c:v>
                </c:pt>
                <c:pt idx="7211" formatCode="0.0000">
                  <c:v>8.875</c:v>
                </c:pt>
                <c:pt idx="7212" formatCode="0.0000">
                  <c:v>8.875</c:v>
                </c:pt>
                <c:pt idx="7213" formatCode="0.0000">
                  <c:v>8.875</c:v>
                </c:pt>
                <c:pt idx="7214" formatCode="0.0000">
                  <c:v>8.875</c:v>
                </c:pt>
                <c:pt idx="7215" formatCode="0.0000">
                  <c:v>8.875</c:v>
                </c:pt>
                <c:pt idx="7216" formatCode="0.0000">
                  <c:v>8.875</c:v>
                </c:pt>
                <c:pt idx="7217" formatCode="0.0000">
                  <c:v>8.875</c:v>
                </c:pt>
                <c:pt idx="7218" formatCode="0.0000">
                  <c:v>8.875</c:v>
                </c:pt>
                <c:pt idx="7219" formatCode="0.0000">
                  <c:v>8.875</c:v>
                </c:pt>
                <c:pt idx="7220" formatCode="0.0000">
                  <c:v>8.875</c:v>
                </c:pt>
                <c:pt idx="7221" formatCode="0.0000">
                  <c:v>8.875</c:v>
                </c:pt>
                <c:pt idx="7222" formatCode="0.0000">
                  <c:v>8.875</c:v>
                </c:pt>
                <c:pt idx="7223" formatCode="0.0000">
                  <c:v>8.875</c:v>
                </c:pt>
                <c:pt idx="7224" formatCode="0.0000">
                  <c:v>8.875</c:v>
                </c:pt>
                <c:pt idx="7225" formatCode="0.0000">
                  <c:v>8.875</c:v>
                </c:pt>
                <c:pt idx="7226" formatCode="0.0000">
                  <c:v>8.875</c:v>
                </c:pt>
                <c:pt idx="7227" formatCode="0.0000">
                  <c:v>8.875</c:v>
                </c:pt>
                <c:pt idx="7228" formatCode="0.0000">
                  <c:v>7.875</c:v>
                </c:pt>
                <c:pt idx="7229" formatCode="0.0000">
                  <c:v>7.875</c:v>
                </c:pt>
                <c:pt idx="7230" formatCode="0.0000">
                  <c:v>7.875</c:v>
                </c:pt>
                <c:pt idx="7231" formatCode="0.0000">
                  <c:v>7.875</c:v>
                </c:pt>
                <c:pt idx="7232" formatCode="0.0000">
                  <c:v>7.875</c:v>
                </c:pt>
                <c:pt idx="7233" formatCode="0.0000">
                  <c:v>7.875</c:v>
                </c:pt>
                <c:pt idx="7234" formatCode="0.0000">
                  <c:v>7.875</c:v>
                </c:pt>
                <c:pt idx="7235" formatCode="0.0000">
                  <c:v>7.875</c:v>
                </c:pt>
                <c:pt idx="7236" formatCode="0.0000">
                  <c:v>7.875</c:v>
                </c:pt>
                <c:pt idx="7237" formatCode="0.0000">
                  <c:v>7.875</c:v>
                </c:pt>
                <c:pt idx="7238" formatCode="0.0000">
                  <c:v>7.875</c:v>
                </c:pt>
                <c:pt idx="7239" formatCode="0.0000">
                  <c:v>7.875</c:v>
                </c:pt>
                <c:pt idx="7240" formatCode="0.0000">
                  <c:v>7.875</c:v>
                </c:pt>
                <c:pt idx="7241" formatCode="0.0000">
                  <c:v>7.875</c:v>
                </c:pt>
                <c:pt idx="7242" formatCode="0.0000">
                  <c:v>7.875</c:v>
                </c:pt>
                <c:pt idx="7243" formatCode="0.0000">
                  <c:v>7.875</c:v>
                </c:pt>
                <c:pt idx="7244" formatCode="0.0000">
                  <c:v>7.875</c:v>
                </c:pt>
                <c:pt idx="7245" formatCode="0.0000">
                  <c:v>7.875</c:v>
                </c:pt>
                <c:pt idx="7246" formatCode="0.0000">
                  <c:v>7.875</c:v>
                </c:pt>
                <c:pt idx="7247" formatCode="0.0000">
                  <c:v>7.875</c:v>
                </c:pt>
                <c:pt idx="7248" formatCode="0.0000">
                  <c:v>7.875</c:v>
                </c:pt>
                <c:pt idx="7249" formatCode="0.0000">
                  <c:v>7.875</c:v>
                </c:pt>
                <c:pt idx="7250" formatCode="0.0000">
                  <c:v>7.875</c:v>
                </c:pt>
                <c:pt idx="7251" formatCode="0.0000">
                  <c:v>7.875</c:v>
                </c:pt>
                <c:pt idx="7252" formatCode="0.0000">
                  <c:v>7.875</c:v>
                </c:pt>
                <c:pt idx="7253" formatCode="0.0000">
                  <c:v>7.875</c:v>
                </c:pt>
                <c:pt idx="7254" formatCode="0.0000">
                  <c:v>7.875</c:v>
                </c:pt>
                <c:pt idx="7255" formatCode="0.0000">
                  <c:v>7.875</c:v>
                </c:pt>
                <c:pt idx="7256" formatCode="0.0000">
                  <c:v>6.875</c:v>
                </c:pt>
                <c:pt idx="7257" formatCode="0.0000">
                  <c:v>6.875</c:v>
                </c:pt>
                <c:pt idx="7258" formatCode="0.0000">
                  <c:v>6.875</c:v>
                </c:pt>
                <c:pt idx="7259" formatCode="0.0000">
                  <c:v>6.875</c:v>
                </c:pt>
                <c:pt idx="7260" formatCode="0.0000">
                  <c:v>6.875</c:v>
                </c:pt>
                <c:pt idx="7261" formatCode="0.0000">
                  <c:v>6.875</c:v>
                </c:pt>
                <c:pt idx="7262" formatCode="0.0000">
                  <c:v>6.875</c:v>
                </c:pt>
                <c:pt idx="7263" formatCode="0.0000">
                  <c:v>6.875</c:v>
                </c:pt>
                <c:pt idx="7264" formatCode="0.0000">
                  <c:v>6.875</c:v>
                </c:pt>
                <c:pt idx="7265" formatCode="0.0000">
                  <c:v>6.875</c:v>
                </c:pt>
                <c:pt idx="7266" formatCode="0.0000">
                  <c:v>6.875</c:v>
                </c:pt>
                <c:pt idx="7267" formatCode="0.0000">
                  <c:v>6.875</c:v>
                </c:pt>
                <c:pt idx="7268" formatCode="0.0000">
                  <c:v>6.875</c:v>
                </c:pt>
                <c:pt idx="7269" formatCode="0.0000">
                  <c:v>6.875</c:v>
                </c:pt>
                <c:pt idx="7270" formatCode="0.0000">
                  <c:v>6.875</c:v>
                </c:pt>
                <c:pt idx="7271" formatCode="0.0000">
                  <c:v>6.875</c:v>
                </c:pt>
                <c:pt idx="7272" formatCode="0.0000">
                  <c:v>6.875</c:v>
                </c:pt>
                <c:pt idx="7273" formatCode="0.0000">
                  <c:v>6.875</c:v>
                </c:pt>
                <c:pt idx="7274" formatCode="0.0000">
                  <c:v>6.875</c:v>
                </c:pt>
                <c:pt idx="7275" formatCode="0.0000">
                  <c:v>6.875</c:v>
                </c:pt>
                <c:pt idx="7276" formatCode="0.0000">
                  <c:v>6.875</c:v>
                </c:pt>
                <c:pt idx="7277" formatCode="0.0000">
                  <c:v>6.875</c:v>
                </c:pt>
                <c:pt idx="7278" formatCode="0.0000">
                  <c:v>6.875</c:v>
                </c:pt>
                <c:pt idx="7279" formatCode="0.0000">
                  <c:v>6.875</c:v>
                </c:pt>
                <c:pt idx="7280" formatCode="0.0000">
                  <c:v>6.875</c:v>
                </c:pt>
                <c:pt idx="7281" formatCode="0.0000">
                  <c:v>6.875</c:v>
                </c:pt>
                <c:pt idx="7282" formatCode="0.0000">
                  <c:v>6.875</c:v>
                </c:pt>
                <c:pt idx="7283" formatCode="0.0000">
                  <c:v>6.875</c:v>
                </c:pt>
                <c:pt idx="7284" formatCode="0.0000">
                  <c:v>6.875</c:v>
                </c:pt>
                <c:pt idx="7285" formatCode="0.0000">
                  <c:v>6.875</c:v>
                </c:pt>
                <c:pt idx="7286" formatCode="0.0000">
                  <c:v>6.875</c:v>
                </c:pt>
                <c:pt idx="7287" formatCode="0.0000">
                  <c:v>6.875</c:v>
                </c:pt>
                <c:pt idx="7288" formatCode="0.0000">
                  <c:v>6.875</c:v>
                </c:pt>
                <c:pt idx="7289" formatCode="0.0000">
                  <c:v>6.875</c:v>
                </c:pt>
                <c:pt idx="7290" formatCode="0.0000">
                  <c:v>6.875</c:v>
                </c:pt>
                <c:pt idx="7291" formatCode="0.0000">
                  <c:v>6.875</c:v>
                </c:pt>
                <c:pt idx="7292" formatCode="0.0000">
                  <c:v>6.875</c:v>
                </c:pt>
                <c:pt idx="7293" formatCode="0.0000">
                  <c:v>6.875</c:v>
                </c:pt>
                <c:pt idx="7294" formatCode="0.0000">
                  <c:v>6.875</c:v>
                </c:pt>
                <c:pt idx="7295" formatCode="0.0000">
                  <c:v>6.875</c:v>
                </c:pt>
                <c:pt idx="7296" formatCode="0.0000">
                  <c:v>6.875</c:v>
                </c:pt>
                <c:pt idx="7297" formatCode="0.0000">
                  <c:v>6.875</c:v>
                </c:pt>
                <c:pt idx="7298" formatCode="0.0000">
                  <c:v>6.875</c:v>
                </c:pt>
                <c:pt idx="7299" formatCode="0.0000">
                  <c:v>6.875</c:v>
                </c:pt>
                <c:pt idx="7300" formatCode="0.0000">
                  <c:v>6.875</c:v>
                </c:pt>
                <c:pt idx="7301" formatCode="0.0000">
                  <c:v>6.875</c:v>
                </c:pt>
                <c:pt idx="7302" formatCode="0.0000">
                  <c:v>6.875</c:v>
                </c:pt>
                <c:pt idx="7303" formatCode="0.0000">
                  <c:v>6.875</c:v>
                </c:pt>
                <c:pt idx="7304" formatCode="0.0000">
                  <c:v>6.875</c:v>
                </c:pt>
                <c:pt idx="7305" formatCode="0.0000">
                  <c:v>6.875</c:v>
                </c:pt>
                <c:pt idx="7306" formatCode="0.0000">
                  <c:v>6.875</c:v>
                </c:pt>
                <c:pt idx="7307" formatCode="0.0000">
                  <c:v>6.875</c:v>
                </c:pt>
                <c:pt idx="7308" formatCode="0.0000">
                  <c:v>6.875</c:v>
                </c:pt>
                <c:pt idx="7309" formatCode="0.0000">
                  <c:v>6.875</c:v>
                </c:pt>
                <c:pt idx="7310" formatCode="0.0000">
                  <c:v>6.875</c:v>
                </c:pt>
                <c:pt idx="7311" formatCode="0.0000">
                  <c:v>6.875</c:v>
                </c:pt>
                <c:pt idx="7312" formatCode="0.0000">
                  <c:v>6.875</c:v>
                </c:pt>
                <c:pt idx="7313" formatCode="0.0000">
                  <c:v>6.875</c:v>
                </c:pt>
                <c:pt idx="7314" formatCode="0.0000">
                  <c:v>6.875</c:v>
                </c:pt>
                <c:pt idx="7315" formatCode="0.0000">
                  <c:v>6.875</c:v>
                </c:pt>
                <c:pt idx="7316" formatCode="0.0000">
                  <c:v>6.875</c:v>
                </c:pt>
                <c:pt idx="7317" formatCode="0.0000">
                  <c:v>6.875</c:v>
                </c:pt>
                <c:pt idx="7318" formatCode="0.0000">
                  <c:v>6.875</c:v>
                </c:pt>
                <c:pt idx="7319" formatCode="0.0000">
                  <c:v>6.875</c:v>
                </c:pt>
                <c:pt idx="7320" formatCode="0.0000">
                  <c:v>6.875</c:v>
                </c:pt>
                <c:pt idx="7321" formatCode="0.0000">
                  <c:v>6.875</c:v>
                </c:pt>
                <c:pt idx="7322" formatCode="0.0000">
                  <c:v>6.875</c:v>
                </c:pt>
                <c:pt idx="7323" formatCode="0.0000">
                  <c:v>6.875</c:v>
                </c:pt>
                <c:pt idx="7324" formatCode="0.0000">
                  <c:v>6.875</c:v>
                </c:pt>
                <c:pt idx="7325" formatCode="0.0000">
                  <c:v>6.875</c:v>
                </c:pt>
                <c:pt idx="7326" formatCode="0.0000">
                  <c:v>6.875</c:v>
                </c:pt>
                <c:pt idx="7327" formatCode="0.0000">
                  <c:v>6.875</c:v>
                </c:pt>
                <c:pt idx="7328" formatCode="0.0000">
                  <c:v>6.875</c:v>
                </c:pt>
                <c:pt idx="7329" formatCode="0.0000">
                  <c:v>6.875</c:v>
                </c:pt>
                <c:pt idx="7330" formatCode="0.0000">
                  <c:v>5.875</c:v>
                </c:pt>
                <c:pt idx="7331" formatCode="0.0000">
                  <c:v>5.875</c:v>
                </c:pt>
                <c:pt idx="7332" formatCode="0.0000">
                  <c:v>5.875</c:v>
                </c:pt>
                <c:pt idx="7333" formatCode="0.0000">
                  <c:v>5.875</c:v>
                </c:pt>
                <c:pt idx="7334" formatCode="0.0000">
                  <c:v>5.875</c:v>
                </c:pt>
                <c:pt idx="7335" formatCode="0.0000">
                  <c:v>5.875</c:v>
                </c:pt>
                <c:pt idx="7336" formatCode="0.0000">
                  <c:v>5.875</c:v>
                </c:pt>
                <c:pt idx="7337" formatCode="0.0000">
                  <c:v>5.875</c:v>
                </c:pt>
                <c:pt idx="7338" formatCode="0.0000">
                  <c:v>5.875</c:v>
                </c:pt>
                <c:pt idx="7339" formatCode="0.0000">
                  <c:v>5.875</c:v>
                </c:pt>
                <c:pt idx="7340" formatCode="0.0000">
                  <c:v>5.875</c:v>
                </c:pt>
                <c:pt idx="7341" formatCode="0.0000">
                  <c:v>5.875</c:v>
                </c:pt>
                <c:pt idx="7342" formatCode="0.0000">
                  <c:v>5.875</c:v>
                </c:pt>
                <c:pt idx="7343" formatCode="0.0000">
                  <c:v>5.875</c:v>
                </c:pt>
                <c:pt idx="7344" formatCode="0.0000">
                  <c:v>5.875</c:v>
                </c:pt>
                <c:pt idx="7345" formatCode="0.0000">
                  <c:v>5.875</c:v>
                </c:pt>
                <c:pt idx="7346" formatCode="0.0000">
                  <c:v>5.875</c:v>
                </c:pt>
                <c:pt idx="7347" formatCode="0.0000">
                  <c:v>5.875</c:v>
                </c:pt>
                <c:pt idx="7348" formatCode="0.0000">
                  <c:v>5.875</c:v>
                </c:pt>
                <c:pt idx="7349" formatCode="0.0000">
                  <c:v>5.875</c:v>
                </c:pt>
                <c:pt idx="7350" formatCode="0.0000">
                  <c:v>5.875</c:v>
                </c:pt>
                <c:pt idx="7351" formatCode="0.0000">
                  <c:v>5.875</c:v>
                </c:pt>
                <c:pt idx="7352" formatCode="0.0000">
                  <c:v>5.875</c:v>
                </c:pt>
                <c:pt idx="7353" formatCode="0.0000">
                  <c:v>5.875</c:v>
                </c:pt>
                <c:pt idx="7354" formatCode="0.0000">
                  <c:v>5.875</c:v>
                </c:pt>
                <c:pt idx="7355" formatCode="0.0000">
                  <c:v>5.875</c:v>
                </c:pt>
                <c:pt idx="7356" formatCode="0.0000">
                  <c:v>5.875</c:v>
                </c:pt>
                <c:pt idx="7357" formatCode="0.0000">
                  <c:v>5.875</c:v>
                </c:pt>
                <c:pt idx="7358" formatCode="0.0000">
                  <c:v>5.875</c:v>
                </c:pt>
                <c:pt idx="7359" formatCode="0.0000">
                  <c:v>5.875</c:v>
                </c:pt>
                <c:pt idx="7360" formatCode="0.0000">
                  <c:v>5.875</c:v>
                </c:pt>
                <c:pt idx="7361" formatCode="0.0000">
                  <c:v>5.875</c:v>
                </c:pt>
                <c:pt idx="7362" formatCode="0.0000">
                  <c:v>5.875</c:v>
                </c:pt>
                <c:pt idx="7363" formatCode="0.0000">
                  <c:v>5.875</c:v>
                </c:pt>
                <c:pt idx="7364" formatCode="0.0000">
                  <c:v>5.875</c:v>
                </c:pt>
                <c:pt idx="7365" formatCode="0.0000">
                  <c:v>5.875</c:v>
                </c:pt>
                <c:pt idx="7366" formatCode="0.0000">
                  <c:v>5.875</c:v>
                </c:pt>
                <c:pt idx="7367" formatCode="0.0000">
                  <c:v>5.875</c:v>
                </c:pt>
                <c:pt idx="7368" formatCode="0.0000">
                  <c:v>5.875</c:v>
                </c:pt>
                <c:pt idx="7369" formatCode="0.0000">
                  <c:v>5.875</c:v>
                </c:pt>
                <c:pt idx="7370" formatCode="0.0000">
                  <c:v>5.875</c:v>
                </c:pt>
                <c:pt idx="7371" formatCode="0.0000">
                  <c:v>5.875</c:v>
                </c:pt>
                <c:pt idx="7372" formatCode="0.0000">
                  <c:v>5.875</c:v>
                </c:pt>
                <c:pt idx="7373" formatCode="0.0000">
                  <c:v>5.875</c:v>
                </c:pt>
                <c:pt idx="7374" formatCode="0.0000">
                  <c:v>5.875</c:v>
                </c:pt>
                <c:pt idx="7375" formatCode="0.0000">
                  <c:v>5.875</c:v>
                </c:pt>
                <c:pt idx="7376" formatCode="0.0000">
                  <c:v>5.875</c:v>
                </c:pt>
                <c:pt idx="7377" formatCode="0.0000">
                  <c:v>5.875</c:v>
                </c:pt>
                <c:pt idx="7378" formatCode="0.0000">
                  <c:v>5.875</c:v>
                </c:pt>
                <c:pt idx="7379" formatCode="0.0000">
                  <c:v>5.875</c:v>
                </c:pt>
                <c:pt idx="7380" formatCode="0.0000">
                  <c:v>5.875</c:v>
                </c:pt>
                <c:pt idx="7381" formatCode="0.0000">
                  <c:v>5.875</c:v>
                </c:pt>
                <c:pt idx="7382" formatCode="0.0000">
                  <c:v>5.875</c:v>
                </c:pt>
                <c:pt idx="7383" formatCode="0.0000">
                  <c:v>5.875</c:v>
                </c:pt>
                <c:pt idx="7384" formatCode="0.0000">
                  <c:v>5.875</c:v>
                </c:pt>
                <c:pt idx="7385" formatCode="0.0000">
                  <c:v>5.875</c:v>
                </c:pt>
                <c:pt idx="7386" formatCode="0.0000">
                  <c:v>5.875</c:v>
                </c:pt>
                <c:pt idx="7387" formatCode="0.0000">
                  <c:v>5.875</c:v>
                </c:pt>
                <c:pt idx="7388" formatCode="0.0000">
                  <c:v>5.875</c:v>
                </c:pt>
                <c:pt idx="7389" formatCode="0.0000">
                  <c:v>5.875</c:v>
                </c:pt>
                <c:pt idx="7390" formatCode="0.0000">
                  <c:v>5.875</c:v>
                </c:pt>
                <c:pt idx="7391" formatCode="0.0000">
                  <c:v>5.875</c:v>
                </c:pt>
                <c:pt idx="7392" formatCode="0.0000">
                  <c:v>5.875</c:v>
                </c:pt>
                <c:pt idx="7393" formatCode="0.0000">
                  <c:v>5.875</c:v>
                </c:pt>
                <c:pt idx="7394" formatCode="0.0000">
                  <c:v>5.875</c:v>
                </c:pt>
                <c:pt idx="7395" formatCode="0.0000">
                  <c:v>5.875</c:v>
                </c:pt>
                <c:pt idx="7396" formatCode="0.0000">
                  <c:v>5.875</c:v>
                </c:pt>
                <c:pt idx="7397" formatCode="0.0000">
                  <c:v>5.875</c:v>
                </c:pt>
                <c:pt idx="7398" formatCode="0.0000">
                  <c:v>5.875</c:v>
                </c:pt>
                <c:pt idx="7399" formatCode="0.0000">
                  <c:v>5.875</c:v>
                </c:pt>
                <c:pt idx="7400" formatCode="0.0000">
                  <c:v>5.875</c:v>
                </c:pt>
                <c:pt idx="7401" formatCode="0.0000">
                  <c:v>5.875</c:v>
                </c:pt>
                <c:pt idx="7402" formatCode="0.0000">
                  <c:v>5.875</c:v>
                </c:pt>
                <c:pt idx="7403" formatCode="0.0000">
                  <c:v>5.875</c:v>
                </c:pt>
                <c:pt idx="7404" formatCode="0.0000">
                  <c:v>5.875</c:v>
                </c:pt>
                <c:pt idx="7405" formatCode="0.0000">
                  <c:v>5.875</c:v>
                </c:pt>
                <c:pt idx="7406" formatCode="0.0000">
                  <c:v>5.875</c:v>
                </c:pt>
                <c:pt idx="7407" formatCode="0.0000">
                  <c:v>5.875</c:v>
                </c:pt>
                <c:pt idx="7408" formatCode="0.0000">
                  <c:v>5.875</c:v>
                </c:pt>
                <c:pt idx="7409" formatCode="0.0000">
                  <c:v>5.875</c:v>
                </c:pt>
                <c:pt idx="7410" formatCode="0.0000">
                  <c:v>5.875</c:v>
                </c:pt>
                <c:pt idx="7411" formatCode="0.0000">
                  <c:v>5.875</c:v>
                </c:pt>
                <c:pt idx="7412" formatCode="0.0000">
                  <c:v>5.875</c:v>
                </c:pt>
                <c:pt idx="7413" formatCode="0.0000">
                  <c:v>5.875</c:v>
                </c:pt>
                <c:pt idx="7414" formatCode="0.0000">
                  <c:v>5.875</c:v>
                </c:pt>
                <c:pt idx="7415" formatCode="0.0000">
                  <c:v>5.875</c:v>
                </c:pt>
                <c:pt idx="7416" formatCode="0.0000">
                  <c:v>5.875</c:v>
                </c:pt>
                <c:pt idx="7417" formatCode="0.0000">
                  <c:v>5.875</c:v>
                </c:pt>
                <c:pt idx="7418" formatCode="0.0000">
                  <c:v>5.875</c:v>
                </c:pt>
                <c:pt idx="7419" formatCode="0.0000">
                  <c:v>5.875</c:v>
                </c:pt>
                <c:pt idx="7420" formatCode="0.0000">
                  <c:v>5.875</c:v>
                </c:pt>
                <c:pt idx="7421" formatCode="0.0000">
                  <c:v>5.875</c:v>
                </c:pt>
                <c:pt idx="7422" formatCode="0.0000">
                  <c:v>5.875</c:v>
                </c:pt>
                <c:pt idx="7423" formatCode="0.0000">
                  <c:v>5.875</c:v>
                </c:pt>
                <c:pt idx="7424" formatCode="0.0000">
                  <c:v>5.875</c:v>
                </c:pt>
                <c:pt idx="7425" formatCode="0.0000">
                  <c:v>5.875</c:v>
                </c:pt>
                <c:pt idx="7426" formatCode="0.0000">
                  <c:v>5.875</c:v>
                </c:pt>
                <c:pt idx="7427" formatCode="0.0000">
                  <c:v>5.875</c:v>
                </c:pt>
                <c:pt idx="7428" formatCode="0.0000">
                  <c:v>5.875</c:v>
                </c:pt>
                <c:pt idx="7429" formatCode="0.0000">
                  <c:v>5.875</c:v>
                </c:pt>
                <c:pt idx="7430" formatCode="0.0000">
                  <c:v>5.875</c:v>
                </c:pt>
                <c:pt idx="7431" formatCode="0.0000">
                  <c:v>5.875</c:v>
                </c:pt>
                <c:pt idx="7432" formatCode="0.0000">
                  <c:v>5.875</c:v>
                </c:pt>
                <c:pt idx="7433" formatCode="0.0000">
                  <c:v>5.875</c:v>
                </c:pt>
                <c:pt idx="7434" formatCode="0.0000">
                  <c:v>5.875</c:v>
                </c:pt>
                <c:pt idx="7435" formatCode="0.0000">
                  <c:v>5.875</c:v>
                </c:pt>
                <c:pt idx="7436" formatCode="0.0000">
                  <c:v>5.875</c:v>
                </c:pt>
                <c:pt idx="7437" formatCode="0.0000">
                  <c:v>5.875</c:v>
                </c:pt>
                <c:pt idx="7438" formatCode="0.0000">
                  <c:v>5.875</c:v>
                </c:pt>
                <c:pt idx="7439" formatCode="0.0000">
                  <c:v>5.875</c:v>
                </c:pt>
                <c:pt idx="7440" formatCode="0.0000">
                  <c:v>5.875</c:v>
                </c:pt>
                <c:pt idx="7441" formatCode="0.0000">
                  <c:v>5.875</c:v>
                </c:pt>
                <c:pt idx="7442" formatCode="0.0000">
                  <c:v>5.875</c:v>
                </c:pt>
                <c:pt idx="7443" formatCode="0.0000">
                  <c:v>5.875</c:v>
                </c:pt>
                <c:pt idx="7444" formatCode="0.0000">
                  <c:v>5.875</c:v>
                </c:pt>
                <c:pt idx="7445" formatCode="0.0000">
                  <c:v>5.875</c:v>
                </c:pt>
                <c:pt idx="7446" formatCode="0.0000">
                  <c:v>5.875</c:v>
                </c:pt>
                <c:pt idx="7447" formatCode="0.0000">
                  <c:v>5.875</c:v>
                </c:pt>
                <c:pt idx="7448" formatCode="0.0000">
                  <c:v>5.875</c:v>
                </c:pt>
                <c:pt idx="7449" formatCode="0.0000">
                  <c:v>5.875</c:v>
                </c:pt>
                <c:pt idx="7450" formatCode="0.0000">
                  <c:v>5.875</c:v>
                </c:pt>
                <c:pt idx="7451" formatCode="0.0000">
                  <c:v>5.875</c:v>
                </c:pt>
                <c:pt idx="7452" formatCode="0.0000">
                  <c:v>5.875</c:v>
                </c:pt>
                <c:pt idx="7453" formatCode="0.0000">
                  <c:v>5.875</c:v>
                </c:pt>
                <c:pt idx="7454" formatCode="0.0000">
                  <c:v>5.875</c:v>
                </c:pt>
                <c:pt idx="7455" formatCode="0.0000">
                  <c:v>5.875</c:v>
                </c:pt>
                <c:pt idx="7456" formatCode="0.0000">
                  <c:v>5.875</c:v>
                </c:pt>
                <c:pt idx="7457" formatCode="0.0000">
                  <c:v>5.875</c:v>
                </c:pt>
                <c:pt idx="7458" formatCode="0.0000">
                  <c:v>5.875</c:v>
                </c:pt>
                <c:pt idx="7459" formatCode="0.0000">
                  <c:v>5.875</c:v>
                </c:pt>
                <c:pt idx="7460" formatCode="0.0000">
                  <c:v>5.875</c:v>
                </c:pt>
                <c:pt idx="7461" formatCode="0.0000">
                  <c:v>5.875</c:v>
                </c:pt>
                <c:pt idx="7462" formatCode="0.0000">
                  <c:v>5.875</c:v>
                </c:pt>
                <c:pt idx="7463" formatCode="0.0000">
                  <c:v>5.875</c:v>
                </c:pt>
                <c:pt idx="7464" formatCode="0.0000">
                  <c:v>5.875</c:v>
                </c:pt>
                <c:pt idx="7465" formatCode="0.0000">
                  <c:v>5.875</c:v>
                </c:pt>
                <c:pt idx="7466" formatCode="0.0000">
                  <c:v>5.875</c:v>
                </c:pt>
                <c:pt idx="7467" formatCode="0.0000">
                  <c:v>5.875</c:v>
                </c:pt>
                <c:pt idx="7468" formatCode="0.0000">
                  <c:v>5.875</c:v>
                </c:pt>
                <c:pt idx="7469" formatCode="0.0000">
                  <c:v>5.875</c:v>
                </c:pt>
                <c:pt idx="7470" formatCode="0.0000">
                  <c:v>5.875</c:v>
                </c:pt>
                <c:pt idx="7471" formatCode="0.0000">
                  <c:v>5.875</c:v>
                </c:pt>
                <c:pt idx="7472" formatCode="0.0000">
                  <c:v>5.875</c:v>
                </c:pt>
                <c:pt idx="7473" formatCode="0.0000">
                  <c:v>5.875</c:v>
                </c:pt>
                <c:pt idx="7474" formatCode="0.0000">
                  <c:v>5.875</c:v>
                </c:pt>
                <c:pt idx="7475" formatCode="0.0000">
                  <c:v>5.875</c:v>
                </c:pt>
                <c:pt idx="7476" formatCode="0.0000">
                  <c:v>5.875</c:v>
                </c:pt>
                <c:pt idx="7477" formatCode="0.0000">
                  <c:v>5.875</c:v>
                </c:pt>
                <c:pt idx="7478" formatCode="0.0000">
                  <c:v>5.875</c:v>
                </c:pt>
                <c:pt idx="7479" formatCode="0.0000">
                  <c:v>5.875</c:v>
                </c:pt>
                <c:pt idx="7480" formatCode="0.0000">
                  <c:v>5.875</c:v>
                </c:pt>
                <c:pt idx="7481" formatCode="0.0000">
                  <c:v>5.875</c:v>
                </c:pt>
                <c:pt idx="7482" formatCode="0.0000">
                  <c:v>5.875</c:v>
                </c:pt>
                <c:pt idx="7483" formatCode="0.0000">
                  <c:v>5.875</c:v>
                </c:pt>
                <c:pt idx="7484" formatCode="0.0000">
                  <c:v>5.875</c:v>
                </c:pt>
                <c:pt idx="7485" formatCode="0.0000">
                  <c:v>5.875</c:v>
                </c:pt>
                <c:pt idx="7486" formatCode="0.0000">
                  <c:v>5.875</c:v>
                </c:pt>
                <c:pt idx="7487" formatCode="0.0000">
                  <c:v>5.875</c:v>
                </c:pt>
                <c:pt idx="7488" formatCode="0.0000">
                  <c:v>5.875</c:v>
                </c:pt>
                <c:pt idx="7489" formatCode="0.0000">
                  <c:v>5.875</c:v>
                </c:pt>
                <c:pt idx="7490" formatCode="0.0000">
                  <c:v>5.875</c:v>
                </c:pt>
                <c:pt idx="7491" formatCode="0.0000">
                  <c:v>5.875</c:v>
                </c:pt>
                <c:pt idx="7492" formatCode="0.0000">
                  <c:v>5.875</c:v>
                </c:pt>
                <c:pt idx="7493" formatCode="0.0000">
                  <c:v>5.875</c:v>
                </c:pt>
                <c:pt idx="7494" formatCode="0.0000">
                  <c:v>5.875</c:v>
                </c:pt>
                <c:pt idx="7495" formatCode="0.0000">
                  <c:v>5.875</c:v>
                </c:pt>
                <c:pt idx="7496" formatCode="0.0000">
                  <c:v>5.875</c:v>
                </c:pt>
                <c:pt idx="7497" formatCode="0.0000">
                  <c:v>5.875</c:v>
                </c:pt>
                <c:pt idx="7498" formatCode="0.0000">
                  <c:v>5.875</c:v>
                </c:pt>
                <c:pt idx="7499" formatCode="0.0000">
                  <c:v>5.875</c:v>
                </c:pt>
                <c:pt idx="7500" formatCode="0.0000">
                  <c:v>5.875</c:v>
                </c:pt>
                <c:pt idx="7501" formatCode="0.0000">
                  <c:v>5.875</c:v>
                </c:pt>
                <c:pt idx="7502" formatCode="0.0000">
                  <c:v>5.875</c:v>
                </c:pt>
                <c:pt idx="7503" formatCode="0.0000">
                  <c:v>5.875</c:v>
                </c:pt>
                <c:pt idx="7504" formatCode="0.0000">
                  <c:v>5.875</c:v>
                </c:pt>
                <c:pt idx="7505" formatCode="0.0000">
                  <c:v>5.875</c:v>
                </c:pt>
                <c:pt idx="7506" formatCode="0.0000">
                  <c:v>5.875</c:v>
                </c:pt>
                <c:pt idx="7507" formatCode="0.0000">
                  <c:v>5.875</c:v>
                </c:pt>
                <c:pt idx="7508" formatCode="0.0000">
                  <c:v>5.875</c:v>
                </c:pt>
                <c:pt idx="7509" formatCode="0.0000">
                  <c:v>5.875</c:v>
                </c:pt>
                <c:pt idx="7510" formatCode="0.0000">
                  <c:v>5.875</c:v>
                </c:pt>
                <c:pt idx="7511" formatCode="0.0000">
                  <c:v>5.875</c:v>
                </c:pt>
                <c:pt idx="7512" formatCode="0.0000">
                  <c:v>5.875</c:v>
                </c:pt>
                <c:pt idx="7513" formatCode="0.0000">
                  <c:v>5.875</c:v>
                </c:pt>
                <c:pt idx="7514" formatCode="0.0000">
                  <c:v>5.875</c:v>
                </c:pt>
                <c:pt idx="7515" formatCode="0.0000">
                  <c:v>5.875</c:v>
                </c:pt>
                <c:pt idx="7516" formatCode="0.0000">
                  <c:v>5.875</c:v>
                </c:pt>
                <c:pt idx="7517" formatCode="0.0000">
                  <c:v>5.875</c:v>
                </c:pt>
                <c:pt idx="7518" formatCode="0.0000">
                  <c:v>5.875</c:v>
                </c:pt>
                <c:pt idx="7519" formatCode="0.0000">
                  <c:v>5.875</c:v>
                </c:pt>
                <c:pt idx="7520" formatCode="0.0000">
                  <c:v>5.875</c:v>
                </c:pt>
                <c:pt idx="7521" formatCode="0.0000">
                  <c:v>5.875</c:v>
                </c:pt>
                <c:pt idx="7522" formatCode="0.0000">
                  <c:v>5.875</c:v>
                </c:pt>
                <c:pt idx="7523" formatCode="0.0000">
                  <c:v>5.875</c:v>
                </c:pt>
                <c:pt idx="7524" formatCode="0.0000">
                  <c:v>5.875</c:v>
                </c:pt>
                <c:pt idx="7525" formatCode="0.0000">
                  <c:v>5.875</c:v>
                </c:pt>
                <c:pt idx="7526" formatCode="0.0000">
                  <c:v>5.875</c:v>
                </c:pt>
                <c:pt idx="7527" formatCode="0.0000">
                  <c:v>5.875</c:v>
                </c:pt>
                <c:pt idx="7528" formatCode="0.0000">
                  <c:v>5.875</c:v>
                </c:pt>
                <c:pt idx="7529" formatCode="0.0000">
                  <c:v>5.875</c:v>
                </c:pt>
                <c:pt idx="7530" formatCode="0.0000">
                  <c:v>5.875</c:v>
                </c:pt>
                <c:pt idx="7531" formatCode="0.0000">
                  <c:v>5.875</c:v>
                </c:pt>
                <c:pt idx="7532" formatCode="0.0000">
                  <c:v>5.875</c:v>
                </c:pt>
                <c:pt idx="7533" formatCode="0.0000">
                  <c:v>5.875</c:v>
                </c:pt>
                <c:pt idx="7534" formatCode="0.0000">
                  <c:v>5.875</c:v>
                </c:pt>
                <c:pt idx="7535" formatCode="0.0000">
                  <c:v>5.875</c:v>
                </c:pt>
                <c:pt idx="7536" formatCode="0.0000">
                  <c:v>5.875</c:v>
                </c:pt>
                <c:pt idx="7537" formatCode="0.0000">
                  <c:v>5.875</c:v>
                </c:pt>
                <c:pt idx="7538" formatCode="0.0000">
                  <c:v>5.875</c:v>
                </c:pt>
                <c:pt idx="7539" formatCode="0.0000">
                  <c:v>5.875</c:v>
                </c:pt>
                <c:pt idx="7540" formatCode="0.0000">
                  <c:v>5.875</c:v>
                </c:pt>
                <c:pt idx="7541" formatCode="0.0000">
                  <c:v>5.875</c:v>
                </c:pt>
                <c:pt idx="7542" formatCode="0.0000">
                  <c:v>5.875</c:v>
                </c:pt>
                <c:pt idx="7543" formatCode="0.0000">
                  <c:v>5.875</c:v>
                </c:pt>
                <c:pt idx="7544" formatCode="0.0000">
                  <c:v>5.875</c:v>
                </c:pt>
                <c:pt idx="7545" formatCode="0.0000">
                  <c:v>5.875</c:v>
                </c:pt>
                <c:pt idx="7546" formatCode="0.0000">
                  <c:v>5.875</c:v>
                </c:pt>
                <c:pt idx="7547" formatCode="0.0000">
                  <c:v>5.875</c:v>
                </c:pt>
                <c:pt idx="7548" formatCode="0.0000">
                  <c:v>5.875</c:v>
                </c:pt>
                <c:pt idx="7549" formatCode="0.0000">
                  <c:v>5.875</c:v>
                </c:pt>
                <c:pt idx="7550" formatCode="0.0000">
                  <c:v>5.875</c:v>
                </c:pt>
                <c:pt idx="7551" formatCode="0.0000">
                  <c:v>5.875</c:v>
                </c:pt>
                <c:pt idx="7552" formatCode="0.0000">
                  <c:v>5.875</c:v>
                </c:pt>
                <c:pt idx="7553" formatCode="0.0000">
                  <c:v>5.875</c:v>
                </c:pt>
                <c:pt idx="7554" formatCode="0.0000">
                  <c:v>5.875</c:v>
                </c:pt>
                <c:pt idx="7555" formatCode="0.0000">
                  <c:v>5.875</c:v>
                </c:pt>
                <c:pt idx="7556" formatCode="0.0000">
                  <c:v>5.875</c:v>
                </c:pt>
                <c:pt idx="7557" formatCode="0.0000">
                  <c:v>5.875</c:v>
                </c:pt>
                <c:pt idx="7558" formatCode="0.0000">
                  <c:v>5.875</c:v>
                </c:pt>
                <c:pt idx="7559" formatCode="0.0000">
                  <c:v>5.875</c:v>
                </c:pt>
                <c:pt idx="7560" formatCode="0.0000">
                  <c:v>5.875</c:v>
                </c:pt>
                <c:pt idx="7561" formatCode="0.0000">
                  <c:v>5.875</c:v>
                </c:pt>
                <c:pt idx="7562" formatCode="0.0000">
                  <c:v>5.875</c:v>
                </c:pt>
                <c:pt idx="7563" formatCode="0.0000">
                  <c:v>5.875</c:v>
                </c:pt>
                <c:pt idx="7564" formatCode="0.0000">
                  <c:v>5.875</c:v>
                </c:pt>
                <c:pt idx="7565" formatCode="0.0000">
                  <c:v>5.875</c:v>
                </c:pt>
                <c:pt idx="7566" formatCode="0.0000">
                  <c:v>5.875</c:v>
                </c:pt>
                <c:pt idx="7567" formatCode="0.0000">
                  <c:v>5.875</c:v>
                </c:pt>
                <c:pt idx="7568" formatCode="0.0000">
                  <c:v>5.875</c:v>
                </c:pt>
                <c:pt idx="7569" formatCode="0.0000">
                  <c:v>5.875</c:v>
                </c:pt>
                <c:pt idx="7570" formatCode="0.0000">
                  <c:v>5.875</c:v>
                </c:pt>
                <c:pt idx="7571" formatCode="0.0000">
                  <c:v>5.875</c:v>
                </c:pt>
                <c:pt idx="7572" formatCode="0.0000">
                  <c:v>5.875</c:v>
                </c:pt>
                <c:pt idx="7573" formatCode="0.0000">
                  <c:v>5.875</c:v>
                </c:pt>
                <c:pt idx="7574" formatCode="0.0000">
                  <c:v>5.875</c:v>
                </c:pt>
                <c:pt idx="7575" formatCode="0.0000">
                  <c:v>5.875</c:v>
                </c:pt>
                <c:pt idx="7576" formatCode="0.0000">
                  <c:v>5.875</c:v>
                </c:pt>
                <c:pt idx="7577" formatCode="0.0000">
                  <c:v>5.875</c:v>
                </c:pt>
                <c:pt idx="7578" formatCode="0.0000">
                  <c:v>5.875</c:v>
                </c:pt>
                <c:pt idx="7579" formatCode="0.0000">
                  <c:v>5.875</c:v>
                </c:pt>
                <c:pt idx="7580" formatCode="0.0000">
                  <c:v>5.875</c:v>
                </c:pt>
                <c:pt idx="7581" formatCode="0.0000">
                  <c:v>5.875</c:v>
                </c:pt>
                <c:pt idx="7582" formatCode="0.0000">
                  <c:v>5.875</c:v>
                </c:pt>
                <c:pt idx="7583" formatCode="0.0000">
                  <c:v>5.875</c:v>
                </c:pt>
                <c:pt idx="7584" formatCode="0.0000">
                  <c:v>5.875</c:v>
                </c:pt>
                <c:pt idx="7585" formatCode="0.0000">
                  <c:v>5.875</c:v>
                </c:pt>
                <c:pt idx="7586" formatCode="0.0000">
                  <c:v>5.875</c:v>
                </c:pt>
                <c:pt idx="7587" formatCode="0.0000">
                  <c:v>5.875</c:v>
                </c:pt>
                <c:pt idx="7588" formatCode="0.0000">
                  <c:v>5.875</c:v>
                </c:pt>
                <c:pt idx="7589" formatCode="0.0000">
                  <c:v>5.875</c:v>
                </c:pt>
                <c:pt idx="7590" formatCode="0.0000">
                  <c:v>5.875</c:v>
                </c:pt>
                <c:pt idx="7591" formatCode="0.0000">
                  <c:v>5.875</c:v>
                </c:pt>
                <c:pt idx="7592" formatCode="0.0000">
                  <c:v>5.875</c:v>
                </c:pt>
                <c:pt idx="7593" formatCode="0.0000">
                  <c:v>5.875</c:v>
                </c:pt>
                <c:pt idx="7594" formatCode="0.0000">
                  <c:v>5.875</c:v>
                </c:pt>
                <c:pt idx="7595" formatCode="0.0000">
                  <c:v>5.875</c:v>
                </c:pt>
                <c:pt idx="7596" formatCode="0.0000">
                  <c:v>5.875</c:v>
                </c:pt>
                <c:pt idx="7597" formatCode="0.0000">
                  <c:v>5.875</c:v>
                </c:pt>
                <c:pt idx="7598" formatCode="0.0000">
                  <c:v>5.875</c:v>
                </c:pt>
                <c:pt idx="7599" formatCode="0.0000">
                  <c:v>5.875</c:v>
                </c:pt>
                <c:pt idx="7600" formatCode="0.0000">
                  <c:v>5.875</c:v>
                </c:pt>
                <c:pt idx="7601" formatCode="0.0000">
                  <c:v>5.875</c:v>
                </c:pt>
                <c:pt idx="7602" formatCode="0.0000">
                  <c:v>5.875</c:v>
                </c:pt>
                <c:pt idx="7603" formatCode="0.0000">
                  <c:v>5.875</c:v>
                </c:pt>
                <c:pt idx="7604" formatCode="0.0000">
                  <c:v>5.875</c:v>
                </c:pt>
                <c:pt idx="7605" formatCode="0.0000">
                  <c:v>5.875</c:v>
                </c:pt>
                <c:pt idx="7606" formatCode="0.0000">
                  <c:v>5.875</c:v>
                </c:pt>
                <c:pt idx="7607" formatCode="0.0000">
                  <c:v>5.875</c:v>
                </c:pt>
                <c:pt idx="7608" formatCode="0.0000">
                  <c:v>5.875</c:v>
                </c:pt>
                <c:pt idx="7609" formatCode="0.0000">
                  <c:v>5.875</c:v>
                </c:pt>
                <c:pt idx="7610" formatCode="0.0000">
                  <c:v>5.875</c:v>
                </c:pt>
                <c:pt idx="7611" formatCode="0.0000">
                  <c:v>5.875</c:v>
                </c:pt>
                <c:pt idx="7612" formatCode="0.0000">
                  <c:v>5.875</c:v>
                </c:pt>
                <c:pt idx="7613" formatCode="0.0000">
                  <c:v>5.875</c:v>
                </c:pt>
                <c:pt idx="7614" formatCode="0.0000">
                  <c:v>5.875</c:v>
                </c:pt>
                <c:pt idx="7615" formatCode="0.0000">
                  <c:v>5.875</c:v>
                </c:pt>
                <c:pt idx="7616" formatCode="0.0000">
                  <c:v>5.875</c:v>
                </c:pt>
                <c:pt idx="7617" formatCode="0.0000">
                  <c:v>5.875</c:v>
                </c:pt>
                <c:pt idx="7618" formatCode="0.0000">
                  <c:v>5.875</c:v>
                </c:pt>
                <c:pt idx="7619" formatCode="0.0000">
                  <c:v>5.875</c:v>
                </c:pt>
                <c:pt idx="7620" formatCode="0.0000">
                  <c:v>5.875</c:v>
                </c:pt>
                <c:pt idx="7621" formatCode="0.0000">
                  <c:v>5.875</c:v>
                </c:pt>
                <c:pt idx="7622" formatCode="0.0000">
                  <c:v>5.875</c:v>
                </c:pt>
                <c:pt idx="7623" formatCode="0.0000">
                  <c:v>5.875</c:v>
                </c:pt>
                <c:pt idx="7624" formatCode="0.0000">
                  <c:v>5.875</c:v>
                </c:pt>
                <c:pt idx="7625" formatCode="0.0000">
                  <c:v>5.875</c:v>
                </c:pt>
                <c:pt idx="7626" formatCode="0.0000">
                  <c:v>5.875</c:v>
                </c:pt>
                <c:pt idx="7627" formatCode="0.0000">
                  <c:v>5.875</c:v>
                </c:pt>
                <c:pt idx="7628" formatCode="0.0000">
                  <c:v>5.875</c:v>
                </c:pt>
                <c:pt idx="7629" formatCode="0.0000">
                  <c:v>5.875</c:v>
                </c:pt>
                <c:pt idx="7630" formatCode="0.0000">
                  <c:v>5.875</c:v>
                </c:pt>
                <c:pt idx="7631" formatCode="0.0000">
                  <c:v>5.375</c:v>
                </c:pt>
                <c:pt idx="7632" formatCode="0.0000">
                  <c:v>5.375</c:v>
                </c:pt>
                <c:pt idx="7633" formatCode="0.0000">
                  <c:v>5.375</c:v>
                </c:pt>
                <c:pt idx="7634" formatCode="0.0000">
                  <c:v>5.375</c:v>
                </c:pt>
                <c:pt idx="7635" formatCode="0.0000">
                  <c:v>5.375</c:v>
                </c:pt>
                <c:pt idx="7636" formatCode="0.0000">
                  <c:v>5.375</c:v>
                </c:pt>
                <c:pt idx="7637" formatCode="0.0000">
                  <c:v>5.375</c:v>
                </c:pt>
                <c:pt idx="7638" formatCode="0.0000">
                  <c:v>5.375</c:v>
                </c:pt>
                <c:pt idx="7639" formatCode="0.0000">
                  <c:v>5.375</c:v>
                </c:pt>
                <c:pt idx="7640" formatCode="0.0000">
                  <c:v>5.375</c:v>
                </c:pt>
                <c:pt idx="7641" formatCode="0.0000">
                  <c:v>5.375</c:v>
                </c:pt>
                <c:pt idx="7642" formatCode="0.0000">
                  <c:v>5.375</c:v>
                </c:pt>
                <c:pt idx="7643" formatCode="0.0000">
                  <c:v>5.375</c:v>
                </c:pt>
                <c:pt idx="7644" formatCode="0.0000">
                  <c:v>5.375</c:v>
                </c:pt>
                <c:pt idx="7645" formatCode="0.0000">
                  <c:v>5.375</c:v>
                </c:pt>
                <c:pt idx="7646" formatCode="0.0000">
                  <c:v>5.375</c:v>
                </c:pt>
                <c:pt idx="7647" formatCode="0.0000">
                  <c:v>5.375</c:v>
                </c:pt>
                <c:pt idx="7648" formatCode="0.0000">
                  <c:v>5.375</c:v>
                </c:pt>
                <c:pt idx="7649" formatCode="0.0000">
                  <c:v>5.375</c:v>
                </c:pt>
                <c:pt idx="7650" formatCode="0.0000">
                  <c:v>5.375</c:v>
                </c:pt>
                <c:pt idx="7651" formatCode="0.0000">
                  <c:v>5.375</c:v>
                </c:pt>
                <c:pt idx="7652" formatCode="0.0000">
                  <c:v>5.375</c:v>
                </c:pt>
                <c:pt idx="7653" formatCode="0.0000">
                  <c:v>5.375</c:v>
                </c:pt>
                <c:pt idx="7654" formatCode="0.0000">
                  <c:v>5.375</c:v>
                </c:pt>
                <c:pt idx="7655" formatCode="0.0000">
                  <c:v>5.375</c:v>
                </c:pt>
                <c:pt idx="7656" formatCode="0.0000">
                  <c:v>5.375</c:v>
                </c:pt>
                <c:pt idx="7657" formatCode="0.0000">
                  <c:v>5.375</c:v>
                </c:pt>
                <c:pt idx="7658" formatCode="0.0000">
                  <c:v>5.375</c:v>
                </c:pt>
                <c:pt idx="7659" formatCode="0.0000">
                  <c:v>5.375</c:v>
                </c:pt>
                <c:pt idx="7660" formatCode="0.0000">
                  <c:v>5.375</c:v>
                </c:pt>
                <c:pt idx="7661" formatCode="0.0000">
                  <c:v>5.375</c:v>
                </c:pt>
                <c:pt idx="7662" formatCode="0.0000">
                  <c:v>5.375</c:v>
                </c:pt>
                <c:pt idx="7663" formatCode="0.0000">
                  <c:v>5.375</c:v>
                </c:pt>
                <c:pt idx="7664" formatCode="0.0000">
                  <c:v>5.375</c:v>
                </c:pt>
                <c:pt idx="7665" formatCode="0.0000">
                  <c:v>5.375</c:v>
                </c:pt>
                <c:pt idx="7666" formatCode="0.0000">
                  <c:v>5.375</c:v>
                </c:pt>
                <c:pt idx="7667" formatCode="0.0000">
                  <c:v>5.375</c:v>
                </c:pt>
                <c:pt idx="7668" formatCode="0.0000">
                  <c:v>5.375</c:v>
                </c:pt>
                <c:pt idx="7669" formatCode="0.0000">
                  <c:v>5.375</c:v>
                </c:pt>
                <c:pt idx="7670" formatCode="0.0000">
                  <c:v>5.375</c:v>
                </c:pt>
                <c:pt idx="7671" formatCode="0.0000">
                  <c:v>5.375</c:v>
                </c:pt>
                <c:pt idx="7672" formatCode="0.0000">
                  <c:v>5.375</c:v>
                </c:pt>
                <c:pt idx="7673" formatCode="0.0000">
                  <c:v>5.375</c:v>
                </c:pt>
                <c:pt idx="7674" formatCode="0.0000">
                  <c:v>5.375</c:v>
                </c:pt>
                <c:pt idx="7675" formatCode="0.0000">
                  <c:v>5.375</c:v>
                </c:pt>
                <c:pt idx="7676" formatCode="0.0000">
                  <c:v>5.375</c:v>
                </c:pt>
                <c:pt idx="7677" formatCode="0.0000">
                  <c:v>5.375</c:v>
                </c:pt>
                <c:pt idx="7678" formatCode="0.0000">
                  <c:v>5.375</c:v>
                </c:pt>
                <c:pt idx="7679" formatCode="0.0000">
                  <c:v>5.375</c:v>
                </c:pt>
                <c:pt idx="7680" formatCode="0.0000">
                  <c:v>5.375</c:v>
                </c:pt>
                <c:pt idx="7681" formatCode="0.0000">
                  <c:v>5.375</c:v>
                </c:pt>
                <c:pt idx="7682" formatCode="0.0000">
                  <c:v>5.375</c:v>
                </c:pt>
                <c:pt idx="7683" formatCode="0.0000">
                  <c:v>5.375</c:v>
                </c:pt>
                <c:pt idx="7684" formatCode="0.0000">
                  <c:v>5.375</c:v>
                </c:pt>
                <c:pt idx="7685" formatCode="0.0000">
                  <c:v>5.375</c:v>
                </c:pt>
                <c:pt idx="7686" formatCode="0.0000">
                  <c:v>5.375</c:v>
                </c:pt>
                <c:pt idx="7687" formatCode="0.0000">
                  <c:v>5.375</c:v>
                </c:pt>
                <c:pt idx="7688" formatCode="0.0000">
                  <c:v>5.375</c:v>
                </c:pt>
                <c:pt idx="7689" formatCode="0.0000">
                  <c:v>5.375</c:v>
                </c:pt>
                <c:pt idx="7690" formatCode="0.0000">
                  <c:v>5.375</c:v>
                </c:pt>
                <c:pt idx="7691" formatCode="0.0000">
                  <c:v>5.375</c:v>
                </c:pt>
                <c:pt idx="7692" formatCode="0.0000">
                  <c:v>5.375</c:v>
                </c:pt>
                <c:pt idx="7693" formatCode="0.0000">
                  <c:v>5.375</c:v>
                </c:pt>
                <c:pt idx="7694" formatCode="0.0000">
                  <c:v>5.375</c:v>
                </c:pt>
                <c:pt idx="7695" formatCode="0.0000">
                  <c:v>5.375</c:v>
                </c:pt>
                <c:pt idx="7696" formatCode="0.0000">
                  <c:v>5.375</c:v>
                </c:pt>
                <c:pt idx="7697" formatCode="0.0000">
                  <c:v>5.375</c:v>
                </c:pt>
                <c:pt idx="7698" formatCode="0.0000">
                  <c:v>5.375</c:v>
                </c:pt>
                <c:pt idx="7699" formatCode="0.0000">
                  <c:v>5.375</c:v>
                </c:pt>
                <c:pt idx="7700" formatCode="0.0000">
                  <c:v>5.375</c:v>
                </c:pt>
                <c:pt idx="7701" formatCode="0.0000">
                  <c:v>5.375</c:v>
                </c:pt>
                <c:pt idx="7702" formatCode="0.0000">
                  <c:v>5.375</c:v>
                </c:pt>
                <c:pt idx="7703" formatCode="0.0000">
                  <c:v>5.375</c:v>
                </c:pt>
                <c:pt idx="7704" formatCode="0.0000">
                  <c:v>5.375</c:v>
                </c:pt>
                <c:pt idx="7705" formatCode="0.0000">
                  <c:v>5.375</c:v>
                </c:pt>
                <c:pt idx="7706" formatCode="0.0000">
                  <c:v>5.375</c:v>
                </c:pt>
                <c:pt idx="7707" formatCode="0.0000">
                  <c:v>5.375</c:v>
                </c:pt>
                <c:pt idx="7708" formatCode="0.0000">
                  <c:v>5.125</c:v>
                </c:pt>
                <c:pt idx="7709" formatCode="0.0000">
                  <c:v>5.125</c:v>
                </c:pt>
                <c:pt idx="7710" formatCode="0.0000">
                  <c:v>5.125</c:v>
                </c:pt>
                <c:pt idx="7711" formatCode="0.0000">
                  <c:v>5.125</c:v>
                </c:pt>
                <c:pt idx="7712" formatCode="0.0000">
                  <c:v>5.125</c:v>
                </c:pt>
                <c:pt idx="7713" formatCode="0.0000">
                  <c:v>5.125</c:v>
                </c:pt>
                <c:pt idx="7714" formatCode="0.0000">
                  <c:v>5.125</c:v>
                </c:pt>
                <c:pt idx="7715" formatCode="0.0000">
                  <c:v>5.125</c:v>
                </c:pt>
                <c:pt idx="7716" formatCode="0.0000">
                  <c:v>5.125</c:v>
                </c:pt>
                <c:pt idx="7717" formatCode="0.0000">
                  <c:v>5.125</c:v>
                </c:pt>
                <c:pt idx="7718" formatCode="0.0000">
                  <c:v>5.125</c:v>
                </c:pt>
                <c:pt idx="7719" formatCode="0.0000">
                  <c:v>5.125</c:v>
                </c:pt>
                <c:pt idx="7720" formatCode="0.0000">
                  <c:v>5.125</c:v>
                </c:pt>
                <c:pt idx="7721" formatCode="0.0000">
                  <c:v>5.125</c:v>
                </c:pt>
                <c:pt idx="7722" formatCode="0.0000">
                  <c:v>5.125</c:v>
                </c:pt>
                <c:pt idx="7723" formatCode="0.0000">
                  <c:v>5.125</c:v>
                </c:pt>
                <c:pt idx="7724" formatCode="0.0000">
                  <c:v>5.125</c:v>
                </c:pt>
                <c:pt idx="7725" formatCode="0.0000">
                  <c:v>5.125</c:v>
                </c:pt>
                <c:pt idx="7726" formatCode="0.0000">
                  <c:v>5.125</c:v>
                </c:pt>
                <c:pt idx="7727" formatCode="0.0000">
                  <c:v>5.125</c:v>
                </c:pt>
                <c:pt idx="7728" formatCode="0.0000">
                  <c:v>5.125</c:v>
                </c:pt>
                <c:pt idx="7729" formatCode="0.0000">
                  <c:v>5.125</c:v>
                </c:pt>
                <c:pt idx="7730" formatCode="0.0000">
                  <c:v>5.125</c:v>
                </c:pt>
                <c:pt idx="7731" formatCode="0.0000">
                  <c:v>5.125</c:v>
                </c:pt>
                <c:pt idx="7732" formatCode="0.0000">
                  <c:v>5.125</c:v>
                </c:pt>
                <c:pt idx="7733" formatCode="0.0000">
                  <c:v>5.125</c:v>
                </c:pt>
                <c:pt idx="7734" formatCode="0.0000">
                  <c:v>5.125</c:v>
                </c:pt>
                <c:pt idx="7735" formatCode="0.0000">
                  <c:v>5.125</c:v>
                </c:pt>
                <c:pt idx="7736" formatCode="0.0000">
                  <c:v>5.125</c:v>
                </c:pt>
                <c:pt idx="7737" formatCode="0.0000">
                  <c:v>5.125</c:v>
                </c:pt>
                <c:pt idx="7738" formatCode="0.0000">
                  <c:v>5.125</c:v>
                </c:pt>
                <c:pt idx="7739" formatCode="0.0000">
                  <c:v>5.125</c:v>
                </c:pt>
                <c:pt idx="7740" formatCode="0.0000">
                  <c:v>5.125</c:v>
                </c:pt>
                <c:pt idx="7741" formatCode="0.0000">
                  <c:v>5.125</c:v>
                </c:pt>
                <c:pt idx="7742" formatCode="0.0000">
                  <c:v>5.125</c:v>
                </c:pt>
                <c:pt idx="7743" formatCode="0.0000">
                  <c:v>5.125</c:v>
                </c:pt>
                <c:pt idx="7744" formatCode="0.0000">
                  <c:v>5.125</c:v>
                </c:pt>
                <c:pt idx="7745" formatCode="0.0000">
                  <c:v>5.125</c:v>
                </c:pt>
                <c:pt idx="7746" formatCode="0.0000">
                  <c:v>5.125</c:v>
                </c:pt>
                <c:pt idx="7747" formatCode="0.0000">
                  <c:v>5.125</c:v>
                </c:pt>
                <c:pt idx="7748" formatCode="0.0000">
                  <c:v>5.125</c:v>
                </c:pt>
                <c:pt idx="7749" formatCode="0.0000">
                  <c:v>5.125</c:v>
                </c:pt>
                <c:pt idx="7750" formatCode="0.0000">
                  <c:v>5.125</c:v>
                </c:pt>
                <c:pt idx="7751" formatCode="0.0000">
                  <c:v>5.125</c:v>
                </c:pt>
                <c:pt idx="7752" formatCode="0.0000">
                  <c:v>5.125</c:v>
                </c:pt>
                <c:pt idx="7753" formatCode="0.0000">
                  <c:v>5.125</c:v>
                </c:pt>
                <c:pt idx="7754" formatCode="0.0000">
                  <c:v>5.125</c:v>
                </c:pt>
                <c:pt idx="7755" formatCode="0.0000">
                  <c:v>5.125</c:v>
                </c:pt>
                <c:pt idx="7756" formatCode="0.0000">
                  <c:v>5.125</c:v>
                </c:pt>
                <c:pt idx="7757" formatCode="0.0000">
                  <c:v>5.125</c:v>
                </c:pt>
                <c:pt idx="7758" formatCode="0.0000">
                  <c:v>5.125</c:v>
                </c:pt>
                <c:pt idx="7759" formatCode="0.0000">
                  <c:v>5.125</c:v>
                </c:pt>
                <c:pt idx="7760" formatCode="0.0000">
                  <c:v>5.125</c:v>
                </c:pt>
                <c:pt idx="7761" formatCode="0.0000">
                  <c:v>5.125</c:v>
                </c:pt>
                <c:pt idx="7762" formatCode="0.0000">
                  <c:v>5.125</c:v>
                </c:pt>
                <c:pt idx="7763" formatCode="0.0000">
                  <c:v>5.125</c:v>
                </c:pt>
                <c:pt idx="7764" formatCode="0.0000">
                  <c:v>5.125</c:v>
                </c:pt>
                <c:pt idx="7765" formatCode="0.0000">
                  <c:v>5.125</c:v>
                </c:pt>
                <c:pt idx="7766" formatCode="0.0000">
                  <c:v>5.125</c:v>
                </c:pt>
                <c:pt idx="7767" formatCode="0.0000">
                  <c:v>5.125</c:v>
                </c:pt>
                <c:pt idx="7768" formatCode="0.0000">
                  <c:v>5.125</c:v>
                </c:pt>
                <c:pt idx="7769" formatCode="0.0000">
                  <c:v>5.125</c:v>
                </c:pt>
                <c:pt idx="7770" formatCode="0.0000">
                  <c:v>5.125</c:v>
                </c:pt>
                <c:pt idx="7771" formatCode="0.0000">
                  <c:v>5.125</c:v>
                </c:pt>
                <c:pt idx="7772" formatCode="0.0000">
                  <c:v>5.125</c:v>
                </c:pt>
                <c:pt idx="7773" formatCode="0.0000">
                  <c:v>5.125</c:v>
                </c:pt>
                <c:pt idx="7774" formatCode="0.0000">
                  <c:v>5.125</c:v>
                </c:pt>
                <c:pt idx="7775" formatCode="0.0000">
                  <c:v>5.125</c:v>
                </c:pt>
                <c:pt idx="7776" formatCode="0.0000">
                  <c:v>5.125</c:v>
                </c:pt>
                <c:pt idx="7777" formatCode="0.0000">
                  <c:v>5.125</c:v>
                </c:pt>
                <c:pt idx="7778" formatCode="0.0000">
                  <c:v>5.125</c:v>
                </c:pt>
                <c:pt idx="7779" formatCode="0.0000">
                  <c:v>5.125</c:v>
                </c:pt>
                <c:pt idx="7780" formatCode="0.0000">
                  <c:v>5.125</c:v>
                </c:pt>
                <c:pt idx="7781" formatCode="0.0000">
                  <c:v>5.125</c:v>
                </c:pt>
                <c:pt idx="7782" formatCode="0.0000">
                  <c:v>5.125</c:v>
                </c:pt>
                <c:pt idx="7783" formatCode="0.0000">
                  <c:v>5.125</c:v>
                </c:pt>
                <c:pt idx="7784" formatCode="0.0000">
                  <c:v>5.125</c:v>
                </c:pt>
                <c:pt idx="7785" formatCode="0.0000">
                  <c:v>5.125</c:v>
                </c:pt>
                <c:pt idx="7786" formatCode="0.0000">
                  <c:v>5.125</c:v>
                </c:pt>
                <c:pt idx="7787" formatCode="0.0000">
                  <c:v>5.125</c:v>
                </c:pt>
                <c:pt idx="7788" formatCode="0.0000">
                  <c:v>5.125</c:v>
                </c:pt>
                <c:pt idx="7789" formatCode="0.0000">
                  <c:v>5.125</c:v>
                </c:pt>
                <c:pt idx="7790" formatCode="0.0000">
                  <c:v>5.125</c:v>
                </c:pt>
                <c:pt idx="7791" formatCode="0.0000">
                  <c:v>5.125</c:v>
                </c:pt>
                <c:pt idx="7792" formatCode="0.0000">
                  <c:v>5.125</c:v>
                </c:pt>
                <c:pt idx="7793" formatCode="0.0000">
                  <c:v>5.125</c:v>
                </c:pt>
                <c:pt idx="7794" formatCode="0.0000">
                  <c:v>5.125</c:v>
                </c:pt>
                <c:pt idx="7795" formatCode="0.0000">
                  <c:v>5.125</c:v>
                </c:pt>
                <c:pt idx="7796" formatCode="0.0000">
                  <c:v>5.125</c:v>
                </c:pt>
                <c:pt idx="7797" formatCode="0.0000">
                  <c:v>5.125</c:v>
                </c:pt>
                <c:pt idx="7798" formatCode="0.0000">
                  <c:v>5.125</c:v>
                </c:pt>
                <c:pt idx="7799" formatCode="0.0000">
                  <c:v>5.125</c:v>
                </c:pt>
                <c:pt idx="7800" formatCode="0.0000">
                  <c:v>5.125</c:v>
                </c:pt>
                <c:pt idx="7801" formatCode="0.0000">
                  <c:v>5.125</c:v>
                </c:pt>
                <c:pt idx="7802" formatCode="0.0000">
                  <c:v>5.125</c:v>
                </c:pt>
                <c:pt idx="7803" formatCode="0.0000">
                  <c:v>5.125</c:v>
                </c:pt>
                <c:pt idx="7804" formatCode="0.0000">
                  <c:v>5.125</c:v>
                </c:pt>
                <c:pt idx="7805" formatCode="0.0000">
                  <c:v>5.125</c:v>
                </c:pt>
                <c:pt idx="7806" formatCode="0.0000">
                  <c:v>5.125</c:v>
                </c:pt>
                <c:pt idx="7807" formatCode="0.0000">
                  <c:v>5.125</c:v>
                </c:pt>
                <c:pt idx="7808" formatCode="0.0000">
                  <c:v>5.125</c:v>
                </c:pt>
                <c:pt idx="7809" formatCode="0.0000">
                  <c:v>5.125</c:v>
                </c:pt>
                <c:pt idx="7810" formatCode="0.0000">
                  <c:v>5.125</c:v>
                </c:pt>
                <c:pt idx="7811" formatCode="0.0000">
                  <c:v>5.125</c:v>
                </c:pt>
                <c:pt idx="7812" formatCode="0.0000">
                  <c:v>5.125</c:v>
                </c:pt>
                <c:pt idx="7813" formatCode="0.0000">
                  <c:v>5.125</c:v>
                </c:pt>
                <c:pt idx="7814" formatCode="0.0000">
                  <c:v>5.125</c:v>
                </c:pt>
                <c:pt idx="7815" formatCode="0.0000">
                  <c:v>5.125</c:v>
                </c:pt>
                <c:pt idx="7816" formatCode="0.0000">
                  <c:v>5.125</c:v>
                </c:pt>
                <c:pt idx="7817" formatCode="0.0000">
                  <c:v>5.125</c:v>
                </c:pt>
                <c:pt idx="7818" formatCode="0.0000">
                  <c:v>5.125</c:v>
                </c:pt>
                <c:pt idx="7819" formatCode="0.0000">
                  <c:v>5.125</c:v>
                </c:pt>
                <c:pt idx="7820" formatCode="0.0000">
                  <c:v>5.125</c:v>
                </c:pt>
                <c:pt idx="7821" formatCode="0.0000">
                  <c:v>5.125</c:v>
                </c:pt>
                <c:pt idx="7822" formatCode="0.0000">
                  <c:v>5.125</c:v>
                </c:pt>
                <c:pt idx="7823" formatCode="0.0000">
                  <c:v>5.125</c:v>
                </c:pt>
                <c:pt idx="7824" formatCode="0.0000">
                  <c:v>5.125</c:v>
                </c:pt>
                <c:pt idx="7825" formatCode="0.0000">
                  <c:v>5.125</c:v>
                </c:pt>
                <c:pt idx="7826" formatCode="0.0000">
                  <c:v>5.125</c:v>
                </c:pt>
                <c:pt idx="7827" formatCode="0.0000">
                  <c:v>5.125</c:v>
                </c:pt>
                <c:pt idx="7828" formatCode="0.0000">
                  <c:v>5.125</c:v>
                </c:pt>
                <c:pt idx="7829" formatCode="0.0000">
                  <c:v>5.125</c:v>
                </c:pt>
                <c:pt idx="7830" formatCode="0.0000">
                  <c:v>5.125</c:v>
                </c:pt>
                <c:pt idx="7831" formatCode="0.0000">
                  <c:v>5.125</c:v>
                </c:pt>
                <c:pt idx="7832" formatCode="0.0000">
                  <c:v>5.125</c:v>
                </c:pt>
                <c:pt idx="7833" formatCode="0.0000">
                  <c:v>5.125</c:v>
                </c:pt>
                <c:pt idx="7834" formatCode="0.0000">
                  <c:v>5.125</c:v>
                </c:pt>
                <c:pt idx="7835" formatCode="0.0000">
                  <c:v>5.125</c:v>
                </c:pt>
                <c:pt idx="7836" formatCode="0.0000">
                  <c:v>5.125</c:v>
                </c:pt>
                <c:pt idx="7837" formatCode="0.0000">
                  <c:v>5.125</c:v>
                </c:pt>
                <c:pt idx="7838" formatCode="0.0000">
                  <c:v>5.125</c:v>
                </c:pt>
                <c:pt idx="7839" formatCode="0.0000">
                  <c:v>5.125</c:v>
                </c:pt>
                <c:pt idx="7840" formatCode="0.0000">
                  <c:v>5.125</c:v>
                </c:pt>
                <c:pt idx="7841" formatCode="0.0000">
                  <c:v>5.125</c:v>
                </c:pt>
                <c:pt idx="7842" formatCode="0.0000">
                  <c:v>5.125</c:v>
                </c:pt>
                <c:pt idx="7843" formatCode="0.0000">
                  <c:v>5.125</c:v>
                </c:pt>
                <c:pt idx="7844" formatCode="0.0000">
                  <c:v>5.125</c:v>
                </c:pt>
                <c:pt idx="7845" formatCode="0.0000">
                  <c:v>5.125</c:v>
                </c:pt>
                <c:pt idx="7846" formatCode="0.0000">
                  <c:v>5.125</c:v>
                </c:pt>
                <c:pt idx="7847" formatCode="0.0000">
                  <c:v>5.125</c:v>
                </c:pt>
                <c:pt idx="7848" formatCode="0.0000">
                  <c:v>5.125</c:v>
                </c:pt>
                <c:pt idx="7849" formatCode="0.0000">
                  <c:v>5.125</c:v>
                </c:pt>
                <c:pt idx="7850" formatCode="0.0000">
                  <c:v>5.125</c:v>
                </c:pt>
                <c:pt idx="7851" formatCode="0.0000">
                  <c:v>5.125</c:v>
                </c:pt>
                <c:pt idx="7852" formatCode="0.0000">
                  <c:v>5.125</c:v>
                </c:pt>
                <c:pt idx="7853" formatCode="0.0000">
                  <c:v>5.125</c:v>
                </c:pt>
                <c:pt idx="7854" formatCode="0.0000">
                  <c:v>5.125</c:v>
                </c:pt>
                <c:pt idx="7855" formatCode="0.0000">
                  <c:v>5.125</c:v>
                </c:pt>
                <c:pt idx="7856" formatCode="0.0000">
                  <c:v>5.125</c:v>
                </c:pt>
                <c:pt idx="7857" formatCode="0.0000">
                  <c:v>5.125</c:v>
                </c:pt>
                <c:pt idx="7858" formatCode="0.0000">
                  <c:v>5.125</c:v>
                </c:pt>
                <c:pt idx="7859" formatCode="0.0000">
                  <c:v>5.125</c:v>
                </c:pt>
                <c:pt idx="7860" formatCode="0.0000">
                  <c:v>5.125</c:v>
                </c:pt>
                <c:pt idx="7861" formatCode="0.0000">
                  <c:v>5.125</c:v>
                </c:pt>
                <c:pt idx="7862" formatCode="0.0000">
                  <c:v>5.125</c:v>
                </c:pt>
                <c:pt idx="7863" formatCode="0.0000">
                  <c:v>5.125</c:v>
                </c:pt>
                <c:pt idx="7864" formatCode="0.0000">
                  <c:v>5.125</c:v>
                </c:pt>
                <c:pt idx="7865" formatCode="0.0000">
                  <c:v>5.125</c:v>
                </c:pt>
                <c:pt idx="7866" formatCode="0.0000">
                  <c:v>5.125</c:v>
                </c:pt>
                <c:pt idx="7867" formatCode="0.0000">
                  <c:v>5.125</c:v>
                </c:pt>
                <c:pt idx="7868" formatCode="0.0000">
                  <c:v>5.125</c:v>
                </c:pt>
                <c:pt idx="7869" formatCode="0.0000">
                  <c:v>5.125</c:v>
                </c:pt>
                <c:pt idx="7870" formatCode="0.0000">
                  <c:v>5.125</c:v>
                </c:pt>
                <c:pt idx="7871" formatCode="0.0000">
                  <c:v>5.125</c:v>
                </c:pt>
                <c:pt idx="7872" formatCode="0.0000">
                  <c:v>5.125</c:v>
                </c:pt>
                <c:pt idx="7873" formatCode="0.0000">
                  <c:v>5.125</c:v>
                </c:pt>
                <c:pt idx="7874" formatCode="0.0000">
                  <c:v>5.125</c:v>
                </c:pt>
                <c:pt idx="7875" formatCode="0.0000">
                  <c:v>5.125</c:v>
                </c:pt>
                <c:pt idx="7876" formatCode="0.0000">
                  <c:v>5.125</c:v>
                </c:pt>
                <c:pt idx="7877" formatCode="0.0000">
                  <c:v>5.125</c:v>
                </c:pt>
                <c:pt idx="7878" formatCode="0.0000">
                  <c:v>5.125</c:v>
                </c:pt>
                <c:pt idx="7879" formatCode="0.0000">
                  <c:v>5.125</c:v>
                </c:pt>
                <c:pt idx="7880" formatCode="0.0000">
                  <c:v>5.125</c:v>
                </c:pt>
                <c:pt idx="7881" formatCode="0.0000">
                  <c:v>5.125</c:v>
                </c:pt>
                <c:pt idx="7882" formatCode="0.0000">
                  <c:v>5.125</c:v>
                </c:pt>
                <c:pt idx="7883" formatCode="0.0000">
                  <c:v>5.125</c:v>
                </c:pt>
                <c:pt idx="7884" formatCode="0.0000">
                  <c:v>5.125</c:v>
                </c:pt>
                <c:pt idx="7885" formatCode="0.0000">
                  <c:v>5.125</c:v>
                </c:pt>
                <c:pt idx="7886" formatCode="0.0000">
                  <c:v>5.125</c:v>
                </c:pt>
                <c:pt idx="7887" formatCode="0.0000">
                  <c:v>5.125</c:v>
                </c:pt>
                <c:pt idx="7888" formatCode="0.0000">
                  <c:v>5.125</c:v>
                </c:pt>
                <c:pt idx="7889" formatCode="0.0000">
                  <c:v>5.125</c:v>
                </c:pt>
                <c:pt idx="7890" formatCode="0.0000">
                  <c:v>5.125</c:v>
                </c:pt>
                <c:pt idx="7891" formatCode="0.0000">
                  <c:v>5.125</c:v>
                </c:pt>
                <c:pt idx="7892" formatCode="0.0000">
                  <c:v>5.125</c:v>
                </c:pt>
                <c:pt idx="7893" formatCode="0.0000">
                  <c:v>5.125</c:v>
                </c:pt>
                <c:pt idx="7894" formatCode="0.0000">
                  <c:v>5.125</c:v>
                </c:pt>
                <c:pt idx="7895" formatCode="0.0000">
                  <c:v>5.125</c:v>
                </c:pt>
                <c:pt idx="7896" formatCode="0.0000">
                  <c:v>5.125</c:v>
                </c:pt>
                <c:pt idx="7897" formatCode="0.0000">
                  <c:v>5.125</c:v>
                </c:pt>
                <c:pt idx="7898" formatCode="0.0000">
                  <c:v>5.125</c:v>
                </c:pt>
                <c:pt idx="7899" formatCode="0.0000">
                  <c:v>5.125</c:v>
                </c:pt>
                <c:pt idx="7900" formatCode="0.0000">
                  <c:v>5.125</c:v>
                </c:pt>
                <c:pt idx="7901" formatCode="0.0000">
                  <c:v>5.125</c:v>
                </c:pt>
                <c:pt idx="7902" formatCode="0.0000">
                  <c:v>5.125</c:v>
                </c:pt>
                <c:pt idx="7903" formatCode="0.0000">
                  <c:v>5.125</c:v>
                </c:pt>
                <c:pt idx="7904" formatCode="0.0000">
                  <c:v>5.125</c:v>
                </c:pt>
                <c:pt idx="7905" formatCode="0.0000">
                  <c:v>5.125</c:v>
                </c:pt>
                <c:pt idx="7906" formatCode="0.0000">
                  <c:v>5.125</c:v>
                </c:pt>
                <c:pt idx="7907" formatCode="0.0000">
                  <c:v>5.125</c:v>
                </c:pt>
                <c:pt idx="7908" formatCode="0.0000">
                  <c:v>5.125</c:v>
                </c:pt>
                <c:pt idx="7909" formatCode="0.0000">
                  <c:v>5.125</c:v>
                </c:pt>
                <c:pt idx="7910" formatCode="0.0000">
                  <c:v>5.125</c:v>
                </c:pt>
                <c:pt idx="7911" formatCode="0.0000">
                  <c:v>5.125</c:v>
                </c:pt>
                <c:pt idx="7912" formatCode="0.0000">
                  <c:v>5.125</c:v>
                </c:pt>
                <c:pt idx="7913" formatCode="0.0000">
                  <c:v>5.125</c:v>
                </c:pt>
                <c:pt idx="7914" formatCode="0.0000">
                  <c:v>5.125</c:v>
                </c:pt>
                <c:pt idx="7915" formatCode="0.0000">
                  <c:v>5.125</c:v>
                </c:pt>
                <c:pt idx="7916" formatCode="0.0000">
                  <c:v>5.125</c:v>
                </c:pt>
                <c:pt idx="7917" formatCode="0.0000">
                  <c:v>5.125</c:v>
                </c:pt>
                <c:pt idx="7918" formatCode="0.0000">
                  <c:v>5.125</c:v>
                </c:pt>
                <c:pt idx="7919" formatCode="0.0000">
                  <c:v>5.125</c:v>
                </c:pt>
                <c:pt idx="7920" formatCode="0.0000">
                  <c:v>5.125</c:v>
                </c:pt>
                <c:pt idx="7921" formatCode="0.0000">
                  <c:v>5.125</c:v>
                </c:pt>
                <c:pt idx="7922" formatCode="0.0000">
                  <c:v>5.125</c:v>
                </c:pt>
                <c:pt idx="7923" formatCode="0.0000">
                  <c:v>5.125</c:v>
                </c:pt>
                <c:pt idx="7924" formatCode="0.0000">
                  <c:v>5.625</c:v>
                </c:pt>
                <c:pt idx="7925" formatCode="0.0000">
                  <c:v>5.625</c:v>
                </c:pt>
                <c:pt idx="7926" formatCode="0.0000">
                  <c:v>5.625</c:v>
                </c:pt>
                <c:pt idx="7927" formatCode="0.0000">
                  <c:v>5.625</c:v>
                </c:pt>
                <c:pt idx="7928" formatCode="0.0000">
                  <c:v>5.625</c:v>
                </c:pt>
                <c:pt idx="7929" formatCode="0.0000">
                  <c:v>5.625</c:v>
                </c:pt>
                <c:pt idx="7930" formatCode="0.0000">
                  <c:v>5.625</c:v>
                </c:pt>
                <c:pt idx="7931" formatCode="0.0000">
                  <c:v>5.625</c:v>
                </c:pt>
                <c:pt idx="7932" formatCode="0.0000">
                  <c:v>5.625</c:v>
                </c:pt>
                <c:pt idx="7933" formatCode="0.0000">
                  <c:v>5.625</c:v>
                </c:pt>
                <c:pt idx="7934" formatCode="0.0000">
                  <c:v>5.625</c:v>
                </c:pt>
                <c:pt idx="7935" formatCode="0.0000">
                  <c:v>5.625</c:v>
                </c:pt>
                <c:pt idx="7936" formatCode="0.0000">
                  <c:v>5.625</c:v>
                </c:pt>
                <c:pt idx="7937" formatCode="0.0000">
                  <c:v>5.625</c:v>
                </c:pt>
                <c:pt idx="7938" formatCode="0.0000">
                  <c:v>5.625</c:v>
                </c:pt>
                <c:pt idx="7939" formatCode="0.0000">
                  <c:v>5.625</c:v>
                </c:pt>
                <c:pt idx="7940" formatCode="0.0000">
                  <c:v>5.625</c:v>
                </c:pt>
                <c:pt idx="7941" formatCode="0.0000">
                  <c:v>5.625</c:v>
                </c:pt>
                <c:pt idx="7942" formatCode="0.0000">
                  <c:v>5.625</c:v>
                </c:pt>
                <c:pt idx="7943" formatCode="0.0000">
                  <c:v>5.625</c:v>
                </c:pt>
                <c:pt idx="7944" formatCode="0.0000">
                  <c:v>5.625</c:v>
                </c:pt>
                <c:pt idx="7945" formatCode="0.0000">
                  <c:v>5.625</c:v>
                </c:pt>
                <c:pt idx="7946" formatCode="0.0000">
                  <c:v>5.625</c:v>
                </c:pt>
                <c:pt idx="7947" formatCode="0.0000">
                  <c:v>5.625</c:v>
                </c:pt>
                <c:pt idx="7948" formatCode="0.0000">
                  <c:v>5.625</c:v>
                </c:pt>
                <c:pt idx="7949" formatCode="0.0000">
                  <c:v>5.625</c:v>
                </c:pt>
                <c:pt idx="7950" formatCode="0.0000">
                  <c:v>5.625</c:v>
                </c:pt>
                <c:pt idx="7951" formatCode="0.0000">
                  <c:v>5.625</c:v>
                </c:pt>
                <c:pt idx="7952" formatCode="0.0000">
                  <c:v>5.625</c:v>
                </c:pt>
                <c:pt idx="7953" formatCode="0.0000">
                  <c:v>5.625</c:v>
                </c:pt>
                <c:pt idx="7954" formatCode="0.0000">
                  <c:v>5.625</c:v>
                </c:pt>
                <c:pt idx="7955" formatCode="0.0000">
                  <c:v>5.625</c:v>
                </c:pt>
                <c:pt idx="7956" formatCode="0.0000">
                  <c:v>5.625</c:v>
                </c:pt>
                <c:pt idx="7957" formatCode="0.0000">
                  <c:v>5.625</c:v>
                </c:pt>
                <c:pt idx="7958" formatCode="0.0000">
                  <c:v>5.625</c:v>
                </c:pt>
                <c:pt idx="7959" formatCode="0.0000">
                  <c:v>5.625</c:v>
                </c:pt>
                <c:pt idx="7960" formatCode="0.0000">
                  <c:v>5.625</c:v>
                </c:pt>
                <c:pt idx="7961" formatCode="0.0000">
                  <c:v>5.625</c:v>
                </c:pt>
                <c:pt idx="7962" formatCode="0.0000">
                  <c:v>5.625</c:v>
                </c:pt>
                <c:pt idx="7963" formatCode="0.0000">
                  <c:v>5.625</c:v>
                </c:pt>
                <c:pt idx="7964" formatCode="0.0000">
                  <c:v>5.625</c:v>
                </c:pt>
                <c:pt idx="7965" formatCode="0.0000">
                  <c:v>5.625</c:v>
                </c:pt>
                <c:pt idx="7966" formatCode="0.0000">
                  <c:v>5.625</c:v>
                </c:pt>
                <c:pt idx="7967" formatCode="0.0000">
                  <c:v>5.625</c:v>
                </c:pt>
                <c:pt idx="7968" formatCode="0.0000">
                  <c:v>5.625</c:v>
                </c:pt>
                <c:pt idx="7969" formatCode="0.0000">
                  <c:v>5.625</c:v>
                </c:pt>
                <c:pt idx="7970" formatCode="0.0000">
                  <c:v>5.625</c:v>
                </c:pt>
                <c:pt idx="7971" formatCode="0.0000">
                  <c:v>5.625</c:v>
                </c:pt>
                <c:pt idx="7972" formatCode="0.0000">
                  <c:v>5.625</c:v>
                </c:pt>
                <c:pt idx="7973" formatCode="0.0000">
                  <c:v>5.625</c:v>
                </c:pt>
                <c:pt idx="7974" formatCode="0.0000">
                  <c:v>5.625</c:v>
                </c:pt>
                <c:pt idx="7975" formatCode="0.0000">
                  <c:v>5.625</c:v>
                </c:pt>
                <c:pt idx="7976" formatCode="0.0000">
                  <c:v>5.625</c:v>
                </c:pt>
                <c:pt idx="7977" formatCode="0.0000">
                  <c:v>5.625</c:v>
                </c:pt>
                <c:pt idx="7978" formatCode="0.0000">
                  <c:v>5.625</c:v>
                </c:pt>
                <c:pt idx="7979" formatCode="0.0000">
                  <c:v>5.625</c:v>
                </c:pt>
                <c:pt idx="7980" formatCode="0.0000">
                  <c:v>5.625</c:v>
                </c:pt>
                <c:pt idx="7981" formatCode="0.0000">
                  <c:v>5.625</c:v>
                </c:pt>
                <c:pt idx="7982" formatCode="0.0000">
                  <c:v>5.625</c:v>
                </c:pt>
                <c:pt idx="7983" formatCode="0.0000">
                  <c:v>5.625</c:v>
                </c:pt>
                <c:pt idx="7984" formatCode="0.0000">
                  <c:v>5.625</c:v>
                </c:pt>
                <c:pt idx="7985" formatCode="0.0000">
                  <c:v>5.625</c:v>
                </c:pt>
                <c:pt idx="7986" formatCode="0.0000">
                  <c:v>5.625</c:v>
                </c:pt>
                <c:pt idx="7987" formatCode="0.0000">
                  <c:v>5.625</c:v>
                </c:pt>
                <c:pt idx="7988" formatCode="0.0000">
                  <c:v>5.625</c:v>
                </c:pt>
                <c:pt idx="7989" formatCode="0.0000">
                  <c:v>5.625</c:v>
                </c:pt>
                <c:pt idx="7990" formatCode="0.0000">
                  <c:v>5.625</c:v>
                </c:pt>
                <c:pt idx="7991" formatCode="0.0000">
                  <c:v>5.625</c:v>
                </c:pt>
                <c:pt idx="7992" formatCode="0.0000">
                  <c:v>5.625</c:v>
                </c:pt>
                <c:pt idx="7993" formatCode="0.0000">
                  <c:v>5.625</c:v>
                </c:pt>
                <c:pt idx="7994" formatCode="0.0000">
                  <c:v>5.625</c:v>
                </c:pt>
                <c:pt idx="7995" formatCode="0.0000">
                  <c:v>5.625</c:v>
                </c:pt>
                <c:pt idx="7996" formatCode="0.0000">
                  <c:v>5.625</c:v>
                </c:pt>
                <c:pt idx="7997" formatCode="0.0000">
                  <c:v>5.625</c:v>
                </c:pt>
                <c:pt idx="7998" formatCode="0.0000">
                  <c:v>5.625</c:v>
                </c:pt>
                <c:pt idx="7999" formatCode="0.0000">
                  <c:v>5.625</c:v>
                </c:pt>
                <c:pt idx="8000" formatCode="0.0000">
                  <c:v>5.625</c:v>
                </c:pt>
                <c:pt idx="8001" formatCode="0.0000">
                  <c:v>5.625</c:v>
                </c:pt>
                <c:pt idx="8002" formatCode="0.0000">
                  <c:v>5.625</c:v>
                </c:pt>
                <c:pt idx="8003" formatCode="0.0000">
                  <c:v>5.625</c:v>
                </c:pt>
                <c:pt idx="8004" formatCode="0.0000">
                  <c:v>5.625</c:v>
                </c:pt>
                <c:pt idx="8005" formatCode="0.0000">
                  <c:v>5.625</c:v>
                </c:pt>
                <c:pt idx="8006" formatCode="0.0000">
                  <c:v>5.625</c:v>
                </c:pt>
                <c:pt idx="8007" formatCode="0.0000">
                  <c:v>5.625</c:v>
                </c:pt>
                <c:pt idx="8008" formatCode="0.0000">
                  <c:v>5.625</c:v>
                </c:pt>
                <c:pt idx="8009" formatCode="0.0000">
                  <c:v>5.625</c:v>
                </c:pt>
                <c:pt idx="8010" formatCode="0.0000">
                  <c:v>6.125</c:v>
                </c:pt>
                <c:pt idx="8011" formatCode="0.0000">
                  <c:v>6.125</c:v>
                </c:pt>
                <c:pt idx="8012" formatCode="0.0000">
                  <c:v>6.125</c:v>
                </c:pt>
                <c:pt idx="8013" formatCode="0.0000">
                  <c:v>6.125</c:v>
                </c:pt>
                <c:pt idx="8014" formatCode="0.0000">
                  <c:v>6.125</c:v>
                </c:pt>
                <c:pt idx="8015" formatCode="0.0000">
                  <c:v>6.125</c:v>
                </c:pt>
                <c:pt idx="8016" formatCode="0.0000">
                  <c:v>6.125</c:v>
                </c:pt>
                <c:pt idx="8017" formatCode="0.0000">
                  <c:v>6.125</c:v>
                </c:pt>
                <c:pt idx="8018" formatCode="0.0000">
                  <c:v>6.125</c:v>
                </c:pt>
                <c:pt idx="8019" formatCode="0.0000">
                  <c:v>6.125</c:v>
                </c:pt>
                <c:pt idx="8020" formatCode="0.0000">
                  <c:v>6.125</c:v>
                </c:pt>
                <c:pt idx="8021" formatCode="0.0000">
                  <c:v>6.125</c:v>
                </c:pt>
                <c:pt idx="8022" formatCode="0.0000">
                  <c:v>6.125</c:v>
                </c:pt>
                <c:pt idx="8023" formatCode="0.0000">
                  <c:v>6.125</c:v>
                </c:pt>
                <c:pt idx="8024" formatCode="0.0000">
                  <c:v>6.125</c:v>
                </c:pt>
                <c:pt idx="8025" formatCode="0.0000">
                  <c:v>6.125</c:v>
                </c:pt>
                <c:pt idx="8026" formatCode="0.0000">
                  <c:v>6.125</c:v>
                </c:pt>
                <c:pt idx="8027" formatCode="0.0000">
                  <c:v>6.125</c:v>
                </c:pt>
                <c:pt idx="8028" formatCode="0.0000">
                  <c:v>6.125</c:v>
                </c:pt>
                <c:pt idx="8029" formatCode="0.0000">
                  <c:v>6.125</c:v>
                </c:pt>
                <c:pt idx="8030" formatCode="0.0000">
                  <c:v>6.125</c:v>
                </c:pt>
                <c:pt idx="8031" formatCode="0.0000">
                  <c:v>6.125</c:v>
                </c:pt>
                <c:pt idx="8032" formatCode="0.0000">
                  <c:v>6.125</c:v>
                </c:pt>
                <c:pt idx="8033" formatCode="0.0000">
                  <c:v>6.125</c:v>
                </c:pt>
                <c:pt idx="8034" formatCode="0.0000">
                  <c:v>6.125</c:v>
                </c:pt>
                <c:pt idx="8035" formatCode="0.0000">
                  <c:v>6.125</c:v>
                </c:pt>
                <c:pt idx="8036" formatCode="0.0000">
                  <c:v>6.125</c:v>
                </c:pt>
                <c:pt idx="8037" formatCode="0.0000">
                  <c:v>6.125</c:v>
                </c:pt>
                <c:pt idx="8038" formatCode="0.0000">
                  <c:v>6.125</c:v>
                </c:pt>
                <c:pt idx="8039" formatCode="0.0000">
                  <c:v>6.125</c:v>
                </c:pt>
                <c:pt idx="8040" formatCode="0.0000">
                  <c:v>6.125</c:v>
                </c:pt>
                <c:pt idx="8041" formatCode="0.0000">
                  <c:v>6.125</c:v>
                </c:pt>
                <c:pt idx="8042" formatCode="0.0000">
                  <c:v>6.125</c:v>
                </c:pt>
                <c:pt idx="8043" formatCode="0.0000">
                  <c:v>6.125</c:v>
                </c:pt>
                <c:pt idx="8044" formatCode="0.0000">
                  <c:v>6.125</c:v>
                </c:pt>
                <c:pt idx="8045" formatCode="0.0000">
                  <c:v>6.125</c:v>
                </c:pt>
                <c:pt idx="8046" formatCode="0.0000">
                  <c:v>6.125</c:v>
                </c:pt>
                <c:pt idx="8047" formatCode="0.0000">
                  <c:v>6.125</c:v>
                </c:pt>
                <c:pt idx="8048" formatCode="0.0000">
                  <c:v>6.125</c:v>
                </c:pt>
                <c:pt idx="8049" formatCode="0.0000">
                  <c:v>6.125</c:v>
                </c:pt>
                <c:pt idx="8050" formatCode="0.0000">
                  <c:v>6.125</c:v>
                </c:pt>
                <c:pt idx="8051" formatCode="0.0000">
                  <c:v>6.125</c:v>
                </c:pt>
                <c:pt idx="8052" formatCode="0.0000">
                  <c:v>6.125</c:v>
                </c:pt>
                <c:pt idx="8053" formatCode="0.0000">
                  <c:v>6.125</c:v>
                </c:pt>
                <c:pt idx="8054" formatCode="0.0000">
                  <c:v>6.125</c:v>
                </c:pt>
                <c:pt idx="8055" formatCode="0.0000">
                  <c:v>6.125</c:v>
                </c:pt>
                <c:pt idx="8056" formatCode="0.0000">
                  <c:v>6.125</c:v>
                </c:pt>
                <c:pt idx="8057" formatCode="0.0000">
                  <c:v>6.125</c:v>
                </c:pt>
                <c:pt idx="8058" formatCode="0.0000">
                  <c:v>6.125</c:v>
                </c:pt>
                <c:pt idx="8059" formatCode="0.0000">
                  <c:v>6.125</c:v>
                </c:pt>
                <c:pt idx="8060" formatCode="0.0000">
                  <c:v>6.125</c:v>
                </c:pt>
                <c:pt idx="8061" formatCode="0.0000">
                  <c:v>6.125</c:v>
                </c:pt>
                <c:pt idx="8062" formatCode="0.0000">
                  <c:v>6.125</c:v>
                </c:pt>
                <c:pt idx="8063" formatCode="0.0000">
                  <c:v>6.125</c:v>
                </c:pt>
                <c:pt idx="8064" formatCode="0.0000">
                  <c:v>6.125</c:v>
                </c:pt>
                <c:pt idx="8065" formatCode="0.0000">
                  <c:v>6.125</c:v>
                </c:pt>
                <c:pt idx="8066" formatCode="0.0000">
                  <c:v>6.125</c:v>
                </c:pt>
                <c:pt idx="8067" formatCode="0.0000">
                  <c:v>6.625</c:v>
                </c:pt>
                <c:pt idx="8068" formatCode="0.0000">
                  <c:v>6.625</c:v>
                </c:pt>
                <c:pt idx="8069" formatCode="0.0000">
                  <c:v>6.625</c:v>
                </c:pt>
                <c:pt idx="8070" formatCode="0.0000">
                  <c:v>6.625</c:v>
                </c:pt>
                <c:pt idx="8071" formatCode="0.0000">
                  <c:v>6.625</c:v>
                </c:pt>
                <c:pt idx="8072" formatCode="0.0000">
                  <c:v>6.625</c:v>
                </c:pt>
                <c:pt idx="8073" formatCode="0.0000">
                  <c:v>6.625</c:v>
                </c:pt>
                <c:pt idx="8074" formatCode="0.0000">
                  <c:v>6.625</c:v>
                </c:pt>
                <c:pt idx="8075" formatCode="0.0000">
                  <c:v>6.625</c:v>
                </c:pt>
                <c:pt idx="8076" formatCode="0.0000">
                  <c:v>6.625</c:v>
                </c:pt>
                <c:pt idx="8077" formatCode="0.0000">
                  <c:v>6.625</c:v>
                </c:pt>
                <c:pt idx="8078" formatCode="0.0000">
                  <c:v>6.625</c:v>
                </c:pt>
                <c:pt idx="8079" formatCode="0.0000">
                  <c:v>6.625</c:v>
                </c:pt>
                <c:pt idx="8080" formatCode="0.0000">
                  <c:v>6.625</c:v>
                </c:pt>
                <c:pt idx="8081" formatCode="0.0000">
                  <c:v>6.625</c:v>
                </c:pt>
                <c:pt idx="8082" formatCode="0.0000">
                  <c:v>6.625</c:v>
                </c:pt>
                <c:pt idx="8083" formatCode="0.0000">
                  <c:v>6.625</c:v>
                </c:pt>
                <c:pt idx="8084" formatCode="0.0000">
                  <c:v>6.625</c:v>
                </c:pt>
                <c:pt idx="8085" formatCode="0.0000">
                  <c:v>6.625</c:v>
                </c:pt>
                <c:pt idx="8086" formatCode="0.0000">
                  <c:v>6.625</c:v>
                </c:pt>
                <c:pt idx="8087" formatCode="0.0000">
                  <c:v>6.625</c:v>
                </c:pt>
                <c:pt idx="8088" formatCode="0.0000">
                  <c:v>6.625</c:v>
                </c:pt>
                <c:pt idx="8089" formatCode="0.0000">
                  <c:v>6.625</c:v>
                </c:pt>
                <c:pt idx="8090" formatCode="0.0000">
                  <c:v>6.625</c:v>
                </c:pt>
                <c:pt idx="8091" formatCode="0.0000">
                  <c:v>6.625</c:v>
                </c:pt>
                <c:pt idx="8092" formatCode="0.0000">
                  <c:v>6.625</c:v>
                </c:pt>
                <c:pt idx="8093" formatCode="0.0000">
                  <c:v>6.625</c:v>
                </c:pt>
                <c:pt idx="8094" formatCode="0.0000">
                  <c:v>6.625</c:v>
                </c:pt>
                <c:pt idx="8095" formatCode="0.0000">
                  <c:v>6.625</c:v>
                </c:pt>
                <c:pt idx="8096" formatCode="0.0000">
                  <c:v>6.625</c:v>
                </c:pt>
                <c:pt idx="8097" formatCode="0.0000">
                  <c:v>6.625</c:v>
                </c:pt>
                <c:pt idx="8098" formatCode="0.0000">
                  <c:v>6.625</c:v>
                </c:pt>
                <c:pt idx="8099" formatCode="0.0000">
                  <c:v>6.625</c:v>
                </c:pt>
                <c:pt idx="8100" formatCode="0.0000">
                  <c:v>6.625</c:v>
                </c:pt>
                <c:pt idx="8101" formatCode="0.0000">
                  <c:v>6.625</c:v>
                </c:pt>
                <c:pt idx="8102" formatCode="0.0000">
                  <c:v>6.625</c:v>
                </c:pt>
                <c:pt idx="8103" formatCode="0.0000">
                  <c:v>6.625</c:v>
                </c:pt>
                <c:pt idx="8104" formatCode="0.0000">
                  <c:v>6.625</c:v>
                </c:pt>
                <c:pt idx="8105" formatCode="0.0000">
                  <c:v>6.625</c:v>
                </c:pt>
                <c:pt idx="8106" formatCode="0.0000">
                  <c:v>6.625</c:v>
                </c:pt>
                <c:pt idx="8107" formatCode="0.0000">
                  <c:v>6.625</c:v>
                </c:pt>
                <c:pt idx="8108" formatCode="0.0000">
                  <c:v>6.625</c:v>
                </c:pt>
                <c:pt idx="8109" formatCode="0.0000">
                  <c:v>6.625</c:v>
                </c:pt>
                <c:pt idx="8110" formatCode="0.0000">
                  <c:v>6.625</c:v>
                </c:pt>
                <c:pt idx="8111" formatCode="0.0000">
                  <c:v>6.625</c:v>
                </c:pt>
                <c:pt idx="8112" formatCode="0.0000">
                  <c:v>6.625</c:v>
                </c:pt>
                <c:pt idx="8113" formatCode="0.0000">
                  <c:v>6.625</c:v>
                </c:pt>
                <c:pt idx="8114" formatCode="0.0000">
                  <c:v>6.625</c:v>
                </c:pt>
                <c:pt idx="8115" formatCode="0.0000">
                  <c:v>6.625</c:v>
                </c:pt>
                <c:pt idx="8116" formatCode="0.0000">
                  <c:v>6.625</c:v>
                </c:pt>
                <c:pt idx="8117" formatCode="0.0000">
                  <c:v>6.625</c:v>
                </c:pt>
                <c:pt idx="8118" formatCode="0.0000">
                  <c:v>6.625</c:v>
                </c:pt>
                <c:pt idx="8119" formatCode="0.0000">
                  <c:v>6.625</c:v>
                </c:pt>
                <c:pt idx="8120" formatCode="0.0000">
                  <c:v>6.625</c:v>
                </c:pt>
                <c:pt idx="8121" formatCode="0.0000">
                  <c:v>6.625</c:v>
                </c:pt>
                <c:pt idx="8122" formatCode="0.0000">
                  <c:v>6.625</c:v>
                </c:pt>
                <c:pt idx="8123" formatCode="0.0000">
                  <c:v>6.625</c:v>
                </c:pt>
                <c:pt idx="8124" formatCode="0.0000">
                  <c:v>6.625</c:v>
                </c:pt>
                <c:pt idx="8125" formatCode="0.0000">
                  <c:v>6.625</c:v>
                </c:pt>
                <c:pt idx="8126" formatCode="0.0000">
                  <c:v>6.625</c:v>
                </c:pt>
                <c:pt idx="8127" formatCode="0.0000">
                  <c:v>6.625</c:v>
                </c:pt>
                <c:pt idx="8128" formatCode="0.0000">
                  <c:v>6.625</c:v>
                </c:pt>
                <c:pt idx="8129" formatCode="0.0000">
                  <c:v>6.625</c:v>
                </c:pt>
                <c:pt idx="8130" formatCode="0.0000">
                  <c:v>6.625</c:v>
                </c:pt>
                <c:pt idx="8131" formatCode="0.0000">
                  <c:v>6.625</c:v>
                </c:pt>
                <c:pt idx="8132" formatCode="0.0000">
                  <c:v>6.625</c:v>
                </c:pt>
                <c:pt idx="8133" formatCode="0.0000">
                  <c:v>6.625</c:v>
                </c:pt>
                <c:pt idx="8134" formatCode="0.0000">
                  <c:v>6.625</c:v>
                </c:pt>
                <c:pt idx="8135" formatCode="0.0000">
                  <c:v>6.625</c:v>
                </c:pt>
                <c:pt idx="8136" formatCode="0.0000">
                  <c:v>6.625</c:v>
                </c:pt>
                <c:pt idx="8137" formatCode="0.0000">
                  <c:v>6.625</c:v>
                </c:pt>
                <c:pt idx="8138" formatCode="0.0000">
                  <c:v>6.625</c:v>
                </c:pt>
                <c:pt idx="8139" formatCode="0.0000">
                  <c:v>6.625</c:v>
                </c:pt>
                <c:pt idx="8140" formatCode="0.0000">
                  <c:v>6.625</c:v>
                </c:pt>
                <c:pt idx="8141" formatCode="0.0000">
                  <c:v>6.625</c:v>
                </c:pt>
                <c:pt idx="8142" formatCode="0.0000">
                  <c:v>6.625</c:v>
                </c:pt>
                <c:pt idx="8143" formatCode="0.0000">
                  <c:v>6.625</c:v>
                </c:pt>
                <c:pt idx="8144" formatCode="0.0000">
                  <c:v>6.625</c:v>
                </c:pt>
                <c:pt idx="8145" formatCode="0.0000">
                  <c:v>6.625</c:v>
                </c:pt>
                <c:pt idx="8146" formatCode="0.0000">
                  <c:v>6.625</c:v>
                </c:pt>
                <c:pt idx="8147" formatCode="0.0000">
                  <c:v>6.625</c:v>
                </c:pt>
                <c:pt idx="8148" formatCode="0.0000">
                  <c:v>6.625</c:v>
                </c:pt>
                <c:pt idx="8149" formatCode="0.0000">
                  <c:v>6.625</c:v>
                </c:pt>
                <c:pt idx="8150" formatCode="0.0000">
                  <c:v>6.625</c:v>
                </c:pt>
                <c:pt idx="8151" formatCode="0.0000">
                  <c:v>6.625</c:v>
                </c:pt>
                <c:pt idx="8152" formatCode="0.0000">
                  <c:v>6.625</c:v>
                </c:pt>
                <c:pt idx="8153" formatCode="0.0000">
                  <c:v>6.625</c:v>
                </c:pt>
                <c:pt idx="8154" formatCode="0.0000">
                  <c:v>6.625</c:v>
                </c:pt>
                <c:pt idx="8155" formatCode="0.0000">
                  <c:v>6.625</c:v>
                </c:pt>
                <c:pt idx="8156" formatCode="0.0000">
                  <c:v>6.625</c:v>
                </c:pt>
                <c:pt idx="8157" formatCode="0.0000">
                  <c:v>6.625</c:v>
                </c:pt>
                <c:pt idx="8158" formatCode="0.0000">
                  <c:v>6.625</c:v>
                </c:pt>
                <c:pt idx="8159" formatCode="0.0000">
                  <c:v>6.625</c:v>
                </c:pt>
                <c:pt idx="8160" formatCode="0.0000">
                  <c:v>6.625</c:v>
                </c:pt>
                <c:pt idx="8161" formatCode="0.0000">
                  <c:v>6.625</c:v>
                </c:pt>
                <c:pt idx="8162" formatCode="0.0000">
                  <c:v>6.625</c:v>
                </c:pt>
                <c:pt idx="8163" formatCode="0.0000">
                  <c:v>6.625</c:v>
                </c:pt>
                <c:pt idx="8164" formatCode="0.0000">
                  <c:v>6.625</c:v>
                </c:pt>
                <c:pt idx="8165" formatCode="0.0000">
                  <c:v>6.625</c:v>
                </c:pt>
                <c:pt idx="8166" formatCode="0.0000">
                  <c:v>6.625</c:v>
                </c:pt>
                <c:pt idx="8167" formatCode="0.0000">
                  <c:v>6.625</c:v>
                </c:pt>
                <c:pt idx="8168" formatCode="0.0000">
                  <c:v>6.625</c:v>
                </c:pt>
                <c:pt idx="8169" formatCode="0.0000">
                  <c:v>6.625</c:v>
                </c:pt>
                <c:pt idx="8170" formatCode="0.0000">
                  <c:v>6.625</c:v>
                </c:pt>
                <c:pt idx="8171" formatCode="0.0000">
                  <c:v>6.625</c:v>
                </c:pt>
                <c:pt idx="8172" formatCode="0.0000">
                  <c:v>6.625</c:v>
                </c:pt>
                <c:pt idx="8173" formatCode="0.0000">
                  <c:v>6.625</c:v>
                </c:pt>
                <c:pt idx="8174" formatCode="0.0000">
                  <c:v>6.625</c:v>
                </c:pt>
                <c:pt idx="8175" formatCode="0.0000">
                  <c:v>6.625</c:v>
                </c:pt>
                <c:pt idx="8176" formatCode="0.0000">
                  <c:v>6.625</c:v>
                </c:pt>
                <c:pt idx="8177" formatCode="0.0000">
                  <c:v>6.625</c:v>
                </c:pt>
                <c:pt idx="8178" formatCode="0.0000">
                  <c:v>6.625</c:v>
                </c:pt>
                <c:pt idx="8179" formatCode="0.0000">
                  <c:v>6.625</c:v>
                </c:pt>
                <c:pt idx="8180" formatCode="0.0000">
                  <c:v>6.625</c:v>
                </c:pt>
                <c:pt idx="8181" formatCode="0.0000">
                  <c:v>6.625</c:v>
                </c:pt>
                <c:pt idx="8182" formatCode="0.0000">
                  <c:v>6.625</c:v>
                </c:pt>
                <c:pt idx="8183" formatCode="0.0000">
                  <c:v>6.625</c:v>
                </c:pt>
                <c:pt idx="8184" formatCode="0.0000">
                  <c:v>6.625</c:v>
                </c:pt>
                <c:pt idx="8185" formatCode="0.0000">
                  <c:v>6.625</c:v>
                </c:pt>
                <c:pt idx="8186" formatCode="0.0000">
                  <c:v>6.625</c:v>
                </c:pt>
                <c:pt idx="8187" formatCode="0.0000">
                  <c:v>6.625</c:v>
                </c:pt>
                <c:pt idx="8188" formatCode="0.0000">
                  <c:v>6.625</c:v>
                </c:pt>
                <c:pt idx="8189" formatCode="0.0000">
                  <c:v>6.625</c:v>
                </c:pt>
                <c:pt idx="8190" formatCode="0.0000">
                  <c:v>6.625</c:v>
                </c:pt>
                <c:pt idx="8191" formatCode="0.0000">
                  <c:v>6.625</c:v>
                </c:pt>
                <c:pt idx="8192" formatCode="0.0000">
                  <c:v>6.625</c:v>
                </c:pt>
                <c:pt idx="8193" formatCode="0.0000">
                  <c:v>6.625</c:v>
                </c:pt>
                <c:pt idx="8194" formatCode="0.0000">
                  <c:v>6.625</c:v>
                </c:pt>
                <c:pt idx="8195" formatCode="0.0000">
                  <c:v>6.625</c:v>
                </c:pt>
                <c:pt idx="8196" formatCode="0.0000">
                  <c:v>6.625</c:v>
                </c:pt>
                <c:pt idx="8197" formatCode="0.0000">
                  <c:v>6.625</c:v>
                </c:pt>
                <c:pt idx="8198" formatCode="0.0000">
                  <c:v>6.625</c:v>
                </c:pt>
                <c:pt idx="8199" formatCode="0.0000">
                  <c:v>6.625</c:v>
                </c:pt>
                <c:pt idx="8200" formatCode="0.0000">
                  <c:v>6.625</c:v>
                </c:pt>
                <c:pt idx="8201" formatCode="0.0000">
                  <c:v>6.625</c:v>
                </c:pt>
                <c:pt idx="8202" formatCode="0.0000">
                  <c:v>6.625</c:v>
                </c:pt>
                <c:pt idx="8203" formatCode="0.0000">
                  <c:v>6.625</c:v>
                </c:pt>
                <c:pt idx="8204" formatCode="0.0000">
                  <c:v>6.625</c:v>
                </c:pt>
                <c:pt idx="8205" formatCode="0.0000">
                  <c:v>6.625</c:v>
                </c:pt>
                <c:pt idx="8206" formatCode="0.0000">
                  <c:v>6.625</c:v>
                </c:pt>
                <c:pt idx="8207" formatCode="0.0000">
                  <c:v>6.625</c:v>
                </c:pt>
                <c:pt idx="8208" formatCode="0.0000">
                  <c:v>6.625</c:v>
                </c:pt>
                <c:pt idx="8209" formatCode="0.0000">
                  <c:v>6.625</c:v>
                </c:pt>
                <c:pt idx="8210" formatCode="0.0000">
                  <c:v>6.625</c:v>
                </c:pt>
                <c:pt idx="8211" formatCode="0.0000">
                  <c:v>6.625</c:v>
                </c:pt>
                <c:pt idx="8212" formatCode="0.0000">
                  <c:v>6.625</c:v>
                </c:pt>
                <c:pt idx="8213" formatCode="0.0000">
                  <c:v>6.625</c:v>
                </c:pt>
                <c:pt idx="8214" formatCode="0.0000">
                  <c:v>6.625</c:v>
                </c:pt>
                <c:pt idx="8215" formatCode="0.0000">
                  <c:v>6.625</c:v>
                </c:pt>
                <c:pt idx="8216" formatCode="0.0000">
                  <c:v>6.625</c:v>
                </c:pt>
                <c:pt idx="8217" formatCode="0.0000">
                  <c:v>6.625</c:v>
                </c:pt>
                <c:pt idx="8218" formatCode="0.0000">
                  <c:v>6.625</c:v>
                </c:pt>
                <c:pt idx="8219" formatCode="0.0000">
                  <c:v>6.625</c:v>
                </c:pt>
                <c:pt idx="8220" formatCode="0.0000">
                  <c:v>6.625</c:v>
                </c:pt>
                <c:pt idx="8221" formatCode="0.0000">
                  <c:v>6.625</c:v>
                </c:pt>
                <c:pt idx="8222" formatCode="0.0000">
                  <c:v>6.625</c:v>
                </c:pt>
                <c:pt idx="8223" formatCode="0.0000">
                  <c:v>6.625</c:v>
                </c:pt>
                <c:pt idx="8224" formatCode="0.0000">
                  <c:v>6.625</c:v>
                </c:pt>
                <c:pt idx="8225" formatCode="0.0000">
                  <c:v>6.625</c:v>
                </c:pt>
                <c:pt idx="8226" formatCode="0.0000">
                  <c:v>6.625</c:v>
                </c:pt>
                <c:pt idx="8227" formatCode="0.0000">
                  <c:v>6.625</c:v>
                </c:pt>
                <c:pt idx="8228" formatCode="0.0000">
                  <c:v>6.625</c:v>
                </c:pt>
                <c:pt idx="8229" formatCode="0.0000">
                  <c:v>6.625</c:v>
                </c:pt>
                <c:pt idx="8230" formatCode="0.0000">
                  <c:v>6.625</c:v>
                </c:pt>
                <c:pt idx="8231" formatCode="0.0000">
                  <c:v>6.625</c:v>
                </c:pt>
                <c:pt idx="8232" formatCode="0.0000">
                  <c:v>6.625</c:v>
                </c:pt>
                <c:pt idx="8233" formatCode="0.0000">
                  <c:v>6.625</c:v>
                </c:pt>
                <c:pt idx="8234" formatCode="0.0000">
                  <c:v>6.625</c:v>
                </c:pt>
                <c:pt idx="8235" formatCode="0.0000">
                  <c:v>6.625</c:v>
                </c:pt>
                <c:pt idx="8236" formatCode="0.0000">
                  <c:v>6.625</c:v>
                </c:pt>
                <c:pt idx="8237" formatCode="0.0000">
                  <c:v>6.625</c:v>
                </c:pt>
                <c:pt idx="8238" formatCode="0.0000">
                  <c:v>6.625</c:v>
                </c:pt>
                <c:pt idx="8239" formatCode="0.0000">
                  <c:v>6.625</c:v>
                </c:pt>
                <c:pt idx="8240" formatCode="0.0000">
                  <c:v>6.625</c:v>
                </c:pt>
                <c:pt idx="8241" formatCode="0.0000">
                  <c:v>6.625</c:v>
                </c:pt>
                <c:pt idx="8242" formatCode="0.0000">
                  <c:v>6.625</c:v>
                </c:pt>
                <c:pt idx="8243" formatCode="0.0000">
                  <c:v>6.625</c:v>
                </c:pt>
                <c:pt idx="8244" formatCode="0.0000">
                  <c:v>6.625</c:v>
                </c:pt>
                <c:pt idx="8245" formatCode="0.0000">
                  <c:v>6.625</c:v>
                </c:pt>
                <c:pt idx="8246" formatCode="0.0000">
                  <c:v>6.625</c:v>
                </c:pt>
                <c:pt idx="8247" formatCode="0.0000">
                  <c:v>6.625</c:v>
                </c:pt>
                <c:pt idx="8248" formatCode="0.0000">
                  <c:v>6.625</c:v>
                </c:pt>
                <c:pt idx="8249" formatCode="0.0000">
                  <c:v>6.625</c:v>
                </c:pt>
                <c:pt idx="8250" formatCode="0.0000">
                  <c:v>6.625</c:v>
                </c:pt>
                <c:pt idx="8251" formatCode="0.0000">
                  <c:v>6.625</c:v>
                </c:pt>
                <c:pt idx="8252" formatCode="0.0000">
                  <c:v>6.625</c:v>
                </c:pt>
                <c:pt idx="8253" formatCode="0.0000">
                  <c:v>6.625</c:v>
                </c:pt>
                <c:pt idx="8254" formatCode="0.0000">
                  <c:v>6.625</c:v>
                </c:pt>
                <c:pt idx="8255" formatCode="0.0000">
                  <c:v>6.625</c:v>
                </c:pt>
                <c:pt idx="8256" formatCode="0.0000">
                  <c:v>6.625</c:v>
                </c:pt>
                <c:pt idx="8257" formatCode="0.0000">
                  <c:v>6.625</c:v>
                </c:pt>
                <c:pt idx="8258" formatCode="0.0000">
                  <c:v>6.625</c:v>
                </c:pt>
                <c:pt idx="8259" formatCode="0.0000">
                  <c:v>6.625</c:v>
                </c:pt>
                <c:pt idx="8260" formatCode="0.0000">
                  <c:v>6.625</c:v>
                </c:pt>
                <c:pt idx="8261" formatCode="0.0000">
                  <c:v>6.625</c:v>
                </c:pt>
                <c:pt idx="8262" formatCode="0.0000">
                  <c:v>6.625</c:v>
                </c:pt>
                <c:pt idx="8263" formatCode="0.0000">
                  <c:v>6.625</c:v>
                </c:pt>
                <c:pt idx="8264" formatCode="0.0000">
                  <c:v>6.625</c:v>
                </c:pt>
                <c:pt idx="8265" formatCode="0.0000">
                  <c:v>6.625</c:v>
                </c:pt>
                <c:pt idx="8266" formatCode="0.0000">
                  <c:v>6.625</c:v>
                </c:pt>
                <c:pt idx="8267" formatCode="0.0000">
                  <c:v>6.625</c:v>
                </c:pt>
                <c:pt idx="8268" formatCode="0.0000">
                  <c:v>6.625</c:v>
                </c:pt>
                <c:pt idx="8269" formatCode="0.0000">
                  <c:v>6.625</c:v>
                </c:pt>
                <c:pt idx="8270" formatCode="0.0000">
                  <c:v>6.625</c:v>
                </c:pt>
                <c:pt idx="8271" formatCode="0.0000">
                  <c:v>6.625</c:v>
                </c:pt>
                <c:pt idx="8272" formatCode="0.0000">
                  <c:v>6.625</c:v>
                </c:pt>
                <c:pt idx="8273" formatCode="0.0000">
                  <c:v>6.625</c:v>
                </c:pt>
                <c:pt idx="8274" formatCode="0.0000">
                  <c:v>6.625</c:v>
                </c:pt>
                <c:pt idx="8275" formatCode="0.0000">
                  <c:v>6.625</c:v>
                </c:pt>
                <c:pt idx="8276" formatCode="0.0000">
                  <c:v>6.625</c:v>
                </c:pt>
                <c:pt idx="8277" formatCode="0.0000">
                  <c:v>6.625</c:v>
                </c:pt>
                <c:pt idx="8278" formatCode="0.0000">
                  <c:v>6.625</c:v>
                </c:pt>
                <c:pt idx="8279" formatCode="0.0000">
                  <c:v>6.625</c:v>
                </c:pt>
                <c:pt idx="8280" formatCode="0.0000">
                  <c:v>6.625</c:v>
                </c:pt>
                <c:pt idx="8281" formatCode="0.0000">
                  <c:v>6.625</c:v>
                </c:pt>
                <c:pt idx="8282" formatCode="0.0000">
                  <c:v>6.625</c:v>
                </c:pt>
                <c:pt idx="8283" formatCode="0.0000">
                  <c:v>6.625</c:v>
                </c:pt>
                <c:pt idx="8284" formatCode="0.0000">
                  <c:v>6.625</c:v>
                </c:pt>
                <c:pt idx="8285" formatCode="0.0000">
                  <c:v>6.625</c:v>
                </c:pt>
                <c:pt idx="8286" formatCode="0.0000">
                  <c:v>6.625</c:v>
                </c:pt>
                <c:pt idx="8287" formatCode="0.0000">
                  <c:v>6.625</c:v>
                </c:pt>
                <c:pt idx="8288" formatCode="0.0000">
                  <c:v>6.625</c:v>
                </c:pt>
                <c:pt idx="8289" formatCode="0.0000">
                  <c:v>6.625</c:v>
                </c:pt>
                <c:pt idx="8290" formatCode="0.0000">
                  <c:v>6.625</c:v>
                </c:pt>
                <c:pt idx="8291" formatCode="0.0000">
                  <c:v>6.625</c:v>
                </c:pt>
                <c:pt idx="8292" formatCode="0.0000">
                  <c:v>6.625</c:v>
                </c:pt>
                <c:pt idx="8293" formatCode="0.0000">
                  <c:v>6.625</c:v>
                </c:pt>
                <c:pt idx="8294" formatCode="0.0000">
                  <c:v>6.625</c:v>
                </c:pt>
                <c:pt idx="8295" formatCode="0.0000">
                  <c:v>6.625</c:v>
                </c:pt>
                <c:pt idx="8296" formatCode="0.0000">
                  <c:v>6.625</c:v>
                </c:pt>
                <c:pt idx="8297" formatCode="0.0000">
                  <c:v>6.625</c:v>
                </c:pt>
                <c:pt idx="8298" formatCode="0.0000">
                  <c:v>6.625</c:v>
                </c:pt>
                <c:pt idx="8299" formatCode="0.0000">
                  <c:v>6.625</c:v>
                </c:pt>
                <c:pt idx="8300" formatCode="0.0000">
                  <c:v>6.625</c:v>
                </c:pt>
                <c:pt idx="8301" formatCode="0.0000">
                  <c:v>6.625</c:v>
                </c:pt>
                <c:pt idx="8302" formatCode="0.0000">
                  <c:v>6.625</c:v>
                </c:pt>
                <c:pt idx="8303" formatCode="0.0000">
                  <c:v>6.625</c:v>
                </c:pt>
                <c:pt idx="8304" formatCode="0.0000">
                  <c:v>6.625</c:v>
                </c:pt>
                <c:pt idx="8305" formatCode="0.0000">
                  <c:v>6.625</c:v>
                </c:pt>
                <c:pt idx="8306" formatCode="0.0000">
                  <c:v>6.625</c:v>
                </c:pt>
                <c:pt idx="8307" formatCode="0.0000">
                  <c:v>6.625</c:v>
                </c:pt>
                <c:pt idx="8308" formatCode="0.0000">
                  <c:v>6.625</c:v>
                </c:pt>
                <c:pt idx="8309" formatCode="0.0000">
                  <c:v>6.625</c:v>
                </c:pt>
                <c:pt idx="8310" formatCode="0.0000">
                  <c:v>6.625</c:v>
                </c:pt>
                <c:pt idx="8311" formatCode="0.0000">
                  <c:v>6.625</c:v>
                </c:pt>
                <c:pt idx="8312" formatCode="0.0000">
                  <c:v>6.625</c:v>
                </c:pt>
                <c:pt idx="8313" formatCode="0.0000">
                  <c:v>6.625</c:v>
                </c:pt>
                <c:pt idx="8314" formatCode="0.0000">
                  <c:v>6.625</c:v>
                </c:pt>
                <c:pt idx="8315" formatCode="0.0000">
                  <c:v>6.625</c:v>
                </c:pt>
                <c:pt idx="8316" formatCode="0.0000">
                  <c:v>6.625</c:v>
                </c:pt>
                <c:pt idx="8317" formatCode="0.0000">
                  <c:v>6.625</c:v>
                </c:pt>
                <c:pt idx="8318" formatCode="0.0000">
                  <c:v>6.625</c:v>
                </c:pt>
                <c:pt idx="8319" formatCode="0.0000">
                  <c:v>6.625</c:v>
                </c:pt>
                <c:pt idx="8320" formatCode="0.0000">
                  <c:v>6.625</c:v>
                </c:pt>
                <c:pt idx="8321" formatCode="0.0000">
                  <c:v>6.625</c:v>
                </c:pt>
                <c:pt idx="8322" formatCode="0.0000">
                  <c:v>6.625</c:v>
                </c:pt>
                <c:pt idx="8323" formatCode="0.0000">
                  <c:v>6.625</c:v>
                </c:pt>
                <c:pt idx="8324" formatCode="0.0000">
                  <c:v>6.625</c:v>
                </c:pt>
                <c:pt idx="8325" formatCode="0.0000">
                  <c:v>6.625</c:v>
                </c:pt>
                <c:pt idx="8326" formatCode="0.0000">
                  <c:v>6.625</c:v>
                </c:pt>
                <c:pt idx="8327" formatCode="0.0000">
                  <c:v>6.625</c:v>
                </c:pt>
                <c:pt idx="8328" formatCode="0.0000">
                  <c:v>6.625</c:v>
                </c:pt>
                <c:pt idx="8329" formatCode="0.0000">
                  <c:v>6.625</c:v>
                </c:pt>
                <c:pt idx="8330" formatCode="0.0000">
                  <c:v>6.625</c:v>
                </c:pt>
                <c:pt idx="8331" formatCode="0.0000">
                  <c:v>6.625</c:v>
                </c:pt>
                <c:pt idx="8332" formatCode="0.0000">
                  <c:v>6.625</c:v>
                </c:pt>
                <c:pt idx="8333" formatCode="0.0000">
                  <c:v>6.625</c:v>
                </c:pt>
                <c:pt idx="8334" formatCode="0.0000">
                  <c:v>6.625</c:v>
                </c:pt>
                <c:pt idx="8335" formatCode="0.0000">
                  <c:v>6.625</c:v>
                </c:pt>
                <c:pt idx="8336" formatCode="0.0000">
                  <c:v>6.625</c:v>
                </c:pt>
                <c:pt idx="8337" formatCode="0.0000">
                  <c:v>6.625</c:v>
                </c:pt>
                <c:pt idx="8338" formatCode="0.0000">
                  <c:v>6.625</c:v>
                </c:pt>
                <c:pt idx="8339" formatCode="0.0000">
                  <c:v>6.625</c:v>
                </c:pt>
                <c:pt idx="8340" formatCode="0.0000">
                  <c:v>6.625</c:v>
                </c:pt>
                <c:pt idx="8341" formatCode="0.0000">
                  <c:v>6.625</c:v>
                </c:pt>
                <c:pt idx="8342" formatCode="0.0000">
                  <c:v>6.625</c:v>
                </c:pt>
                <c:pt idx="8343" formatCode="0.0000">
                  <c:v>6.625</c:v>
                </c:pt>
                <c:pt idx="8344" formatCode="0.0000">
                  <c:v>6.625</c:v>
                </c:pt>
                <c:pt idx="8345" formatCode="0.0000">
                  <c:v>6.625</c:v>
                </c:pt>
                <c:pt idx="8346" formatCode="0.0000">
                  <c:v>6.625</c:v>
                </c:pt>
                <c:pt idx="8347" formatCode="0.0000">
                  <c:v>6.625</c:v>
                </c:pt>
                <c:pt idx="8348" formatCode="0.0000">
                  <c:v>6.625</c:v>
                </c:pt>
                <c:pt idx="8349" formatCode="0.0000">
                  <c:v>6.625</c:v>
                </c:pt>
                <c:pt idx="8350" formatCode="0.0000">
                  <c:v>6.625</c:v>
                </c:pt>
                <c:pt idx="8351" formatCode="0.0000">
                  <c:v>6.625</c:v>
                </c:pt>
                <c:pt idx="8352" formatCode="0.0000">
                  <c:v>6.625</c:v>
                </c:pt>
                <c:pt idx="8353" formatCode="0.0000">
                  <c:v>6.625</c:v>
                </c:pt>
                <c:pt idx="8354" formatCode="0.0000">
                  <c:v>6.625</c:v>
                </c:pt>
                <c:pt idx="8355" formatCode="0.0000">
                  <c:v>6.625</c:v>
                </c:pt>
                <c:pt idx="8356" formatCode="0.0000">
                  <c:v>6.625</c:v>
                </c:pt>
                <c:pt idx="8357" formatCode="0.0000">
                  <c:v>6.625</c:v>
                </c:pt>
                <c:pt idx="8358" formatCode="0.0000">
                  <c:v>6.625</c:v>
                </c:pt>
                <c:pt idx="8359" formatCode="0.0000">
                  <c:v>6.625</c:v>
                </c:pt>
                <c:pt idx="8360" formatCode="0.0000">
                  <c:v>6.625</c:v>
                </c:pt>
                <c:pt idx="8361" formatCode="0.0000">
                  <c:v>6.625</c:v>
                </c:pt>
                <c:pt idx="8362" formatCode="0.0000">
                  <c:v>6.625</c:v>
                </c:pt>
                <c:pt idx="8363" formatCode="0.0000">
                  <c:v>6.625</c:v>
                </c:pt>
                <c:pt idx="8364" formatCode="0.0000">
                  <c:v>6.625</c:v>
                </c:pt>
                <c:pt idx="8365" formatCode="0.0000">
                  <c:v>6.625</c:v>
                </c:pt>
                <c:pt idx="8366" formatCode="0.0000">
                  <c:v>6.625</c:v>
                </c:pt>
                <c:pt idx="8367" formatCode="0.0000">
                  <c:v>6.625</c:v>
                </c:pt>
                <c:pt idx="8368" formatCode="0.0000">
                  <c:v>6.625</c:v>
                </c:pt>
                <c:pt idx="8369" formatCode="0.0000">
                  <c:v>6.625</c:v>
                </c:pt>
                <c:pt idx="8370" formatCode="0.0000">
                  <c:v>6.625</c:v>
                </c:pt>
                <c:pt idx="8371" formatCode="0.0000">
                  <c:v>6.625</c:v>
                </c:pt>
                <c:pt idx="8372" formatCode="0.0000">
                  <c:v>6.625</c:v>
                </c:pt>
                <c:pt idx="8373" formatCode="0.0000">
                  <c:v>6.625</c:v>
                </c:pt>
                <c:pt idx="8374" formatCode="0.0000">
                  <c:v>6.625</c:v>
                </c:pt>
                <c:pt idx="8375" formatCode="0.0000">
                  <c:v>6.625</c:v>
                </c:pt>
                <c:pt idx="8376" formatCode="0.0000">
                  <c:v>6.625</c:v>
                </c:pt>
                <c:pt idx="8377" formatCode="0.0000">
                  <c:v>6.625</c:v>
                </c:pt>
                <c:pt idx="8378" formatCode="0.0000">
                  <c:v>6.625</c:v>
                </c:pt>
                <c:pt idx="8379" formatCode="0.0000">
                  <c:v>6.625</c:v>
                </c:pt>
                <c:pt idx="8380" formatCode="0.0000">
                  <c:v>6.625</c:v>
                </c:pt>
                <c:pt idx="8381" formatCode="0.0000">
                  <c:v>6.375</c:v>
                </c:pt>
                <c:pt idx="8382" formatCode="0.0000">
                  <c:v>6.375</c:v>
                </c:pt>
                <c:pt idx="8383" formatCode="0.0000">
                  <c:v>6.375</c:v>
                </c:pt>
                <c:pt idx="8384" formatCode="0.0000">
                  <c:v>6.375</c:v>
                </c:pt>
                <c:pt idx="8385" formatCode="0.0000">
                  <c:v>6.375</c:v>
                </c:pt>
                <c:pt idx="8386" formatCode="0.0000">
                  <c:v>6.375</c:v>
                </c:pt>
                <c:pt idx="8387" formatCode="0.0000">
                  <c:v>6.375</c:v>
                </c:pt>
                <c:pt idx="8388" formatCode="0.0000">
                  <c:v>6.375</c:v>
                </c:pt>
                <c:pt idx="8389" formatCode="0.0000">
                  <c:v>6.375</c:v>
                </c:pt>
                <c:pt idx="8390" formatCode="0.0000">
                  <c:v>6.375</c:v>
                </c:pt>
                <c:pt idx="8391" formatCode="0.0000">
                  <c:v>6.375</c:v>
                </c:pt>
                <c:pt idx="8392" formatCode="0.0000">
                  <c:v>6.375</c:v>
                </c:pt>
                <c:pt idx="8393" formatCode="0.0000">
                  <c:v>6.375</c:v>
                </c:pt>
                <c:pt idx="8394" formatCode="0.0000">
                  <c:v>6.375</c:v>
                </c:pt>
                <c:pt idx="8395" formatCode="0.0000">
                  <c:v>6.375</c:v>
                </c:pt>
                <c:pt idx="8396" formatCode="0.0000">
                  <c:v>6.375</c:v>
                </c:pt>
                <c:pt idx="8397" formatCode="0.0000">
                  <c:v>6.375</c:v>
                </c:pt>
                <c:pt idx="8398" formatCode="0.0000">
                  <c:v>6.375</c:v>
                </c:pt>
                <c:pt idx="8399" formatCode="0.0000">
                  <c:v>6.375</c:v>
                </c:pt>
                <c:pt idx="8400" formatCode="0.0000">
                  <c:v>6.375</c:v>
                </c:pt>
                <c:pt idx="8401" formatCode="0.0000">
                  <c:v>6.375</c:v>
                </c:pt>
                <c:pt idx="8402" formatCode="0.0000">
                  <c:v>6.375</c:v>
                </c:pt>
                <c:pt idx="8403" formatCode="0.0000">
                  <c:v>6.375</c:v>
                </c:pt>
                <c:pt idx="8404" formatCode="0.0000">
                  <c:v>6.375</c:v>
                </c:pt>
                <c:pt idx="8405" formatCode="0.0000">
                  <c:v>6.375</c:v>
                </c:pt>
                <c:pt idx="8406" formatCode="0.0000">
                  <c:v>6.375</c:v>
                </c:pt>
                <c:pt idx="8407" formatCode="0.0000">
                  <c:v>6.375</c:v>
                </c:pt>
                <c:pt idx="8408" formatCode="0.0000">
                  <c:v>6.375</c:v>
                </c:pt>
                <c:pt idx="8409" formatCode="0.0000">
                  <c:v>6.375</c:v>
                </c:pt>
                <c:pt idx="8410" formatCode="0.0000">
                  <c:v>6.375</c:v>
                </c:pt>
                <c:pt idx="8411" formatCode="0.0000">
                  <c:v>6.375</c:v>
                </c:pt>
                <c:pt idx="8412" formatCode="0.0000">
                  <c:v>6.375</c:v>
                </c:pt>
                <c:pt idx="8413" formatCode="0.0000">
                  <c:v>6.375</c:v>
                </c:pt>
                <c:pt idx="8414" formatCode="0.0000">
                  <c:v>6.375</c:v>
                </c:pt>
                <c:pt idx="8415" formatCode="0.0000">
                  <c:v>6.375</c:v>
                </c:pt>
                <c:pt idx="8416" formatCode="0.0000">
                  <c:v>6.375</c:v>
                </c:pt>
                <c:pt idx="8417" formatCode="0.0000">
                  <c:v>6.125</c:v>
                </c:pt>
                <c:pt idx="8418" formatCode="0.0000">
                  <c:v>6.125</c:v>
                </c:pt>
                <c:pt idx="8419" formatCode="0.0000">
                  <c:v>6.125</c:v>
                </c:pt>
                <c:pt idx="8420" formatCode="0.0000">
                  <c:v>6.125</c:v>
                </c:pt>
                <c:pt idx="8421" formatCode="0.0000">
                  <c:v>6.125</c:v>
                </c:pt>
                <c:pt idx="8422" formatCode="0.0000">
                  <c:v>6.125</c:v>
                </c:pt>
                <c:pt idx="8423" formatCode="0.0000">
                  <c:v>6.125</c:v>
                </c:pt>
                <c:pt idx="8424" formatCode="0.0000">
                  <c:v>6.125</c:v>
                </c:pt>
                <c:pt idx="8425" formatCode="0.0000">
                  <c:v>6.125</c:v>
                </c:pt>
                <c:pt idx="8426" formatCode="0.0000">
                  <c:v>6.125</c:v>
                </c:pt>
                <c:pt idx="8427" formatCode="0.0000">
                  <c:v>6.125</c:v>
                </c:pt>
                <c:pt idx="8428" formatCode="0.0000">
                  <c:v>6.125</c:v>
                </c:pt>
                <c:pt idx="8429" formatCode="0.0000">
                  <c:v>6.125</c:v>
                </c:pt>
                <c:pt idx="8430" formatCode="0.0000">
                  <c:v>6.125</c:v>
                </c:pt>
                <c:pt idx="8431" formatCode="0.0000">
                  <c:v>6.125</c:v>
                </c:pt>
                <c:pt idx="8432" formatCode="0.0000">
                  <c:v>6.125</c:v>
                </c:pt>
                <c:pt idx="8433" formatCode="0.0000">
                  <c:v>6.125</c:v>
                </c:pt>
                <c:pt idx="8434" formatCode="0.0000">
                  <c:v>6.125</c:v>
                </c:pt>
                <c:pt idx="8435" formatCode="0.0000">
                  <c:v>6.125</c:v>
                </c:pt>
                <c:pt idx="8436" formatCode="0.0000">
                  <c:v>6.125</c:v>
                </c:pt>
                <c:pt idx="8437" formatCode="0.0000">
                  <c:v>6.125</c:v>
                </c:pt>
                <c:pt idx="8438" formatCode="0.0000">
                  <c:v>6.125</c:v>
                </c:pt>
                <c:pt idx="8439" formatCode="0.0000">
                  <c:v>6.125</c:v>
                </c:pt>
                <c:pt idx="8440" formatCode="0.0000">
                  <c:v>6.125</c:v>
                </c:pt>
                <c:pt idx="8441" formatCode="0.0000">
                  <c:v>6.125</c:v>
                </c:pt>
                <c:pt idx="8442" formatCode="0.0000">
                  <c:v>6.125</c:v>
                </c:pt>
                <c:pt idx="8443" formatCode="0.0000">
                  <c:v>6.125</c:v>
                </c:pt>
                <c:pt idx="8444" formatCode="0.0000">
                  <c:v>6.125</c:v>
                </c:pt>
                <c:pt idx="8445" formatCode="0.0000">
                  <c:v>6.125</c:v>
                </c:pt>
                <c:pt idx="8446" formatCode="0.0000">
                  <c:v>6.125</c:v>
                </c:pt>
                <c:pt idx="8447" formatCode="0.0000">
                  <c:v>6.125</c:v>
                </c:pt>
                <c:pt idx="8448" formatCode="0.0000">
                  <c:v>6.125</c:v>
                </c:pt>
                <c:pt idx="8449" formatCode="0.0000">
                  <c:v>6.125</c:v>
                </c:pt>
                <c:pt idx="8450" formatCode="0.0000">
                  <c:v>6.125</c:v>
                </c:pt>
                <c:pt idx="8451" formatCode="0.0000">
                  <c:v>6.125</c:v>
                </c:pt>
                <c:pt idx="8452" formatCode="0.0000">
                  <c:v>6.125</c:v>
                </c:pt>
                <c:pt idx="8453" formatCode="0.0000">
                  <c:v>6.125</c:v>
                </c:pt>
                <c:pt idx="8454" formatCode="0.0000">
                  <c:v>6.125</c:v>
                </c:pt>
                <c:pt idx="8455" formatCode="0.0000">
                  <c:v>6.125</c:v>
                </c:pt>
                <c:pt idx="8456" formatCode="0.0000">
                  <c:v>6.125</c:v>
                </c:pt>
                <c:pt idx="8457" formatCode="0.0000">
                  <c:v>6.125</c:v>
                </c:pt>
                <c:pt idx="8458" formatCode="0.0000">
                  <c:v>6.125</c:v>
                </c:pt>
                <c:pt idx="8459" formatCode="0.0000">
                  <c:v>6.125</c:v>
                </c:pt>
                <c:pt idx="8460" formatCode="0.0000">
                  <c:v>6.125</c:v>
                </c:pt>
                <c:pt idx="8461" formatCode="0.0000">
                  <c:v>6.125</c:v>
                </c:pt>
                <c:pt idx="8462" formatCode="0.0000">
                  <c:v>6.125</c:v>
                </c:pt>
                <c:pt idx="8463" formatCode="0.0000">
                  <c:v>6.125</c:v>
                </c:pt>
                <c:pt idx="8464" formatCode="0.0000">
                  <c:v>6.125</c:v>
                </c:pt>
                <c:pt idx="8465" formatCode="0.0000">
                  <c:v>6.125</c:v>
                </c:pt>
                <c:pt idx="8466" formatCode="0.0000">
                  <c:v>6.125</c:v>
                </c:pt>
                <c:pt idx="8467" formatCode="0.0000">
                  <c:v>5.9375</c:v>
                </c:pt>
                <c:pt idx="8468" formatCode="0.0000">
                  <c:v>5.9375</c:v>
                </c:pt>
                <c:pt idx="8469" formatCode="0.0000">
                  <c:v>5.9375</c:v>
                </c:pt>
                <c:pt idx="8470" formatCode="0.0000">
                  <c:v>5.9375</c:v>
                </c:pt>
                <c:pt idx="8471" formatCode="0.0000">
                  <c:v>5.9375</c:v>
                </c:pt>
                <c:pt idx="8472" formatCode="0.0000">
                  <c:v>5.9375</c:v>
                </c:pt>
                <c:pt idx="8473" formatCode="0.0000">
                  <c:v>5.9375</c:v>
                </c:pt>
                <c:pt idx="8474" formatCode="0.0000">
                  <c:v>5.9375</c:v>
                </c:pt>
                <c:pt idx="8475" formatCode="0.0000">
                  <c:v>5.9375</c:v>
                </c:pt>
                <c:pt idx="8476" formatCode="0.0000">
                  <c:v>5.9375</c:v>
                </c:pt>
                <c:pt idx="8477" formatCode="0.0000">
                  <c:v>5.9375</c:v>
                </c:pt>
                <c:pt idx="8478" formatCode="0.0000">
                  <c:v>5.9375</c:v>
                </c:pt>
                <c:pt idx="8479" formatCode="0.0000">
                  <c:v>5.9375</c:v>
                </c:pt>
                <c:pt idx="8480" formatCode="0.0000">
                  <c:v>5.9375</c:v>
                </c:pt>
                <c:pt idx="8481" formatCode="0.0000">
                  <c:v>5.9375</c:v>
                </c:pt>
                <c:pt idx="8482" formatCode="0.0000">
                  <c:v>5.9375</c:v>
                </c:pt>
                <c:pt idx="8483" formatCode="0.0000">
                  <c:v>5.9375</c:v>
                </c:pt>
                <c:pt idx="8484" formatCode="0.0000">
                  <c:v>5.9375</c:v>
                </c:pt>
                <c:pt idx="8485" formatCode="0.0000">
                  <c:v>5.9375</c:v>
                </c:pt>
                <c:pt idx="8486" formatCode="0.0000">
                  <c:v>5.9375</c:v>
                </c:pt>
                <c:pt idx="8487" formatCode="0.0000">
                  <c:v>5.9375</c:v>
                </c:pt>
                <c:pt idx="8488" formatCode="0.0000">
                  <c:v>5.9375</c:v>
                </c:pt>
                <c:pt idx="8489" formatCode="0.0000">
                  <c:v>5.9375</c:v>
                </c:pt>
                <c:pt idx="8490" formatCode="0.0000">
                  <c:v>5.9375</c:v>
                </c:pt>
                <c:pt idx="8491" formatCode="0.0000">
                  <c:v>5.9375</c:v>
                </c:pt>
                <c:pt idx="8492" formatCode="0.0000">
                  <c:v>5.9375</c:v>
                </c:pt>
                <c:pt idx="8493" formatCode="0.0000">
                  <c:v>5.9375</c:v>
                </c:pt>
                <c:pt idx="8494" formatCode="0.0000">
                  <c:v>5.9375</c:v>
                </c:pt>
                <c:pt idx="8495" formatCode="0.0000">
                  <c:v>5.9375</c:v>
                </c:pt>
                <c:pt idx="8496" formatCode="0.0000">
                  <c:v>5.9375</c:v>
                </c:pt>
                <c:pt idx="8497" formatCode="0.0000">
                  <c:v>5.9375</c:v>
                </c:pt>
                <c:pt idx="8498" formatCode="0.0000">
                  <c:v>5.9375</c:v>
                </c:pt>
                <c:pt idx="8499" formatCode="0.0000">
                  <c:v>5.9375</c:v>
                </c:pt>
                <c:pt idx="8500" formatCode="0.0000">
                  <c:v>5.9375</c:v>
                </c:pt>
                <c:pt idx="8501" formatCode="0.0000">
                  <c:v>5.9375</c:v>
                </c:pt>
                <c:pt idx="8502" formatCode="0.0000">
                  <c:v>5.9375</c:v>
                </c:pt>
                <c:pt idx="8503" formatCode="0.0000">
                  <c:v>5.9375</c:v>
                </c:pt>
                <c:pt idx="8504" formatCode="0.0000">
                  <c:v>5.9375</c:v>
                </c:pt>
                <c:pt idx="8505" formatCode="0.0000">
                  <c:v>5.9375</c:v>
                </c:pt>
                <c:pt idx="8506" formatCode="0.0000">
                  <c:v>5.9375</c:v>
                </c:pt>
                <c:pt idx="8507" formatCode="0.0000">
                  <c:v>5.9375</c:v>
                </c:pt>
                <c:pt idx="8508" formatCode="0.0000">
                  <c:v>5.9375</c:v>
                </c:pt>
                <c:pt idx="8509" formatCode="0.0000">
                  <c:v>5.9375</c:v>
                </c:pt>
                <c:pt idx="8510" formatCode="0.0000">
                  <c:v>5.9375</c:v>
                </c:pt>
                <c:pt idx="8511" formatCode="0.0000">
                  <c:v>5.9375</c:v>
                </c:pt>
                <c:pt idx="8512" formatCode="0.0000">
                  <c:v>5.9375</c:v>
                </c:pt>
                <c:pt idx="8513" formatCode="0.0000">
                  <c:v>5.9375</c:v>
                </c:pt>
                <c:pt idx="8514" formatCode="0.0000">
                  <c:v>5.9375</c:v>
                </c:pt>
                <c:pt idx="8515" formatCode="0.0000">
                  <c:v>5.9375</c:v>
                </c:pt>
                <c:pt idx="8516" formatCode="0.0000">
                  <c:v>5.9375</c:v>
                </c:pt>
                <c:pt idx="8517" formatCode="0.0000">
                  <c:v>5.9375</c:v>
                </c:pt>
                <c:pt idx="8518" formatCode="0.0000">
                  <c:v>5.9375</c:v>
                </c:pt>
                <c:pt idx="8519" formatCode="0.0000">
                  <c:v>5.9375</c:v>
                </c:pt>
                <c:pt idx="8520" formatCode="0.0000">
                  <c:v>5.9375</c:v>
                </c:pt>
                <c:pt idx="8521" formatCode="0.0000">
                  <c:v>5.9375</c:v>
                </c:pt>
                <c:pt idx="8522" formatCode="0.0000">
                  <c:v>5.9375</c:v>
                </c:pt>
                <c:pt idx="8523" formatCode="0.0000">
                  <c:v>5.9375</c:v>
                </c:pt>
                <c:pt idx="8524" formatCode="0.0000">
                  <c:v>5.9375</c:v>
                </c:pt>
                <c:pt idx="8525" formatCode="0.0000">
                  <c:v>5.9375</c:v>
                </c:pt>
                <c:pt idx="8526" formatCode="0.0000">
                  <c:v>5.9375</c:v>
                </c:pt>
                <c:pt idx="8527" formatCode="0.0000">
                  <c:v>5.9375</c:v>
                </c:pt>
                <c:pt idx="8528" formatCode="0.0000">
                  <c:v>5.9375</c:v>
                </c:pt>
                <c:pt idx="8529" formatCode="0.0000">
                  <c:v>5.9375</c:v>
                </c:pt>
                <c:pt idx="8530" formatCode="0.0000">
                  <c:v>5.9375</c:v>
                </c:pt>
                <c:pt idx="8531" formatCode="0.0000">
                  <c:v>5.9375</c:v>
                </c:pt>
                <c:pt idx="8532" formatCode="0.0000">
                  <c:v>5.9375</c:v>
                </c:pt>
                <c:pt idx="8533" formatCode="0.0000">
                  <c:v>5.9375</c:v>
                </c:pt>
                <c:pt idx="8534" formatCode="0.0000">
                  <c:v>5.9375</c:v>
                </c:pt>
                <c:pt idx="8535" formatCode="0.0000">
                  <c:v>5.9375</c:v>
                </c:pt>
                <c:pt idx="8536" formatCode="0.0000">
                  <c:v>5.9375</c:v>
                </c:pt>
                <c:pt idx="8537" formatCode="0.0000">
                  <c:v>5.9375</c:v>
                </c:pt>
                <c:pt idx="8538" formatCode="0.0000">
                  <c:v>5.9375</c:v>
                </c:pt>
                <c:pt idx="8539" formatCode="0.0000">
                  <c:v>5.9375</c:v>
                </c:pt>
                <c:pt idx="8540" formatCode="0.0000">
                  <c:v>5.9375</c:v>
                </c:pt>
                <c:pt idx="8541" formatCode="0.0000">
                  <c:v>5.9375</c:v>
                </c:pt>
                <c:pt idx="8542" formatCode="0.0000">
                  <c:v>5.9375</c:v>
                </c:pt>
                <c:pt idx="8543" formatCode="0.0000">
                  <c:v>5.9375</c:v>
                </c:pt>
                <c:pt idx="8544" formatCode="0.0000">
                  <c:v>5.9375</c:v>
                </c:pt>
                <c:pt idx="8545" formatCode="0.0000">
                  <c:v>5.9375</c:v>
                </c:pt>
                <c:pt idx="8546" formatCode="0.0000">
                  <c:v>5.9375</c:v>
                </c:pt>
                <c:pt idx="8547" formatCode="0.0000">
                  <c:v>5.9375</c:v>
                </c:pt>
                <c:pt idx="8548" formatCode="0.0000">
                  <c:v>5.9375</c:v>
                </c:pt>
                <c:pt idx="8549" formatCode="0.0000">
                  <c:v>5.9375</c:v>
                </c:pt>
                <c:pt idx="8550" formatCode="0.0000">
                  <c:v>5.9375</c:v>
                </c:pt>
                <c:pt idx="8551" formatCode="0.0000">
                  <c:v>5.9375</c:v>
                </c:pt>
                <c:pt idx="8552" formatCode="0.0000">
                  <c:v>5.9375</c:v>
                </c:pt>
                <c:pt idx="8553" formatCode="0.0000">
                  <c:v>5.9375</c:v>
                </c:pt>
                <c:pt idx="8554" formatCode="0.0000">
                  <c:v>5.9375</c:v>
                </c:pt>
                <c:pt idx="8555" formatCode="0.0000">
                  <c:v>5.9375</c:v>
                </c:pt>
                <c:pt idx="8556" formatCode="0.0000">
                  <c:v>5.9375</c:v>
                </c:pt>
                <c:pt idx="8557" formatCode="0.0000">
                  <c:v>5.6875</c:v>
                </c:pt>
                <c:pt idx="8558" formatCode="0.0000">
                  <c:v>5.6875</c:v>
                </c:pt>
                <c:pt idx="8559" formatCode="0.0000">
                  <c:v>5.6875</c:v>
                </c:pt>
                <c:pt idx="8560" formatCode="0.0000">
                  <c:v>5.6875</c:v>
                </c:pt>
                <c:pt idx="8561" formatCode="0.0000">
                  <c:v>5.6875</c:v>
                </c:pt>
                <c:pt idx="8562" formatCode="0.0000">
                  <c:v>5.6875</c:v>
                </c:pt>
                <c:pt idx="8563" formatCode="0.0000">
                  <c:v>5.6875</c:v>
                </c:pt>
                <c:pt idx="8564" formatCode="0.0000">
                  <c:v>5.6875</c:v>
                </c:pt>
                <c:pt idx="8565" formatCode="0.0000">
                  <c:v>5.6875</c:v>
                </c:pt>
                <c:pt idx="8566" formatCode="0.0000">
                  <c:v>5.6875</c:v>
                </c:pt>
                <c:pt idx="8567" formatCode="0.0000">
                  <c:v>5.6875</c:v>
                </c:pt>
                <c:pt idx="8568" formatCode="0.0000">
                  <c:v>5.6875</c:v>
                </c:pt>
                <c:pt idx="8569" formatCode="0.0000">
                  <c:v>5.6875</c:v>
                </c:pt>
                <c:pt idx="8570" formatCode="0.0000">
                  <c:v>5.6875</c:v>
                </c:pt>
                <c:pt idx="8571" formatCode="0.0000">
                  <c:v>5.6875</c:v>
                </c:pt>
                <c:pt idx="8572" formatCode="0.0000">
                  <c:v>5.6875</c:v>
                </c:pt>
                <c:pt idx="8573" formatCode="0.0000">
                  <c:v>5.6875</c:v>
                </c:pt>
                <c:pt idx="8574" formatCode="0.0000">
                  <c:v>5.6875</c:v>
                </c:pt>
                <c:pt idx="8575" formatCode="0.0000">
                  <c:v>5.6875</c:v>
                </c:pt>
                <c:pt idx="8576" formatCode="0.0000">
                  <c:v>5.6875</c:v>
                </c:pt>
                <c:pt idx="8577" formatCode="0.0000">
                  <c:v>5.6875</c:v>
                </c:pt>
                <c:pt idx="8578" formatCode="0.0000">
                  <c:v>5.6875</c:v>
                </c:pt>
                <c:pt idx="8579" formatCode="0.0000">
                  <c:v>5.6875</c:v>
                </c:pt>
                <c:pt idx="8580" formatCode="0.0000">
                  <c:v>5.6875</c:v>
                </c:pt>
                <c:pt idx="8581" formatCode="0.0000">
                  <c:v>5.6875</c:v>
                </c:pt>
                <c:pt idx="8582" formatCode="0.0000">
                  <c:v>5.6875</c:v>
                </c:pt>
                <c:pt idx="8583" formatCode="0.0000">
                  <c:v>5.6875</c:v>
                </c:pt>
                <c:pt idx="8584" formatCode="0.0000">
                  <c:v>5.6875</c:v>
                </c:pt>
                <c:pt idx="8585" formatCode="0.0000">
                  <c:v>5.6875</c:v>
                </c:pt>
                <c:pt idx="8586" formatCode="0.0000">
                  <c:v>5.6875</c:v>
                </c:pt>
                <c:pt idx="8587" formatCode="0.0000">
                  <c:v>5.6875</c:v>
                </c:pt>
                <c:pt idx="8588" formatCode="0.0000">
                  <c:v>5.6875</c:v>
                </c:pt>
                <c:pt idx="8589" formatCode="0.0000">
                  <c:v>5.6875</c:v>
                </c:pt>
                <c:pt idx="8590" formatCode="0.0000">
                  <c:v>5.6875</c:v>
                </c:pt>
                <c:pt idx="8591" formatCode="0.0000">
                  <c:v>5.6875</c:v>
                </c:pt>
                <c:pt idx="8592" formatCode="0.0000">
                  <c:v>5.6875</c:v>
                </c:pt>
                <c:pt idx="8593" formatCode="0.0000">
                  <c:v>5.6875</c:v>
                </c:pt>
                <c:pt idx="8594" formatCode="0.0000">
                  <c:v>5.6875</c:v>
                </c:pt>
                <c:pt idx="8595" formatCode="0.0000">
                  <c:v>5.6875</c:v>
                </c:pt>
                <c:pt idx="8596" formatCode="0.0000">
                  <c:v>5.6875</c:v>
                </c:pt>
                <c:pt idx="8597" formatCode="0.0000">
                  <c:v>5.6875</c:v>
                </c:pt>
                <c:pt idx="8598" formatCode="0.0000">
                  <c:v>5.6875</c:v>
                </c:pt>
                <c:pt idx="8599" formatCode="0.0000">
                  <c:v>5.6875</c:v>
                </c:pt>
                <c:pt idx="8600" formatCode="0.0000">
                  <c:v>5.6875</c:v>
                </c:pt>
                <c:pt idx="8601" formatCode="0.0000">
                  <c:v>5.6875</c:v>
                </c:pt>
                <c:pt idx="8602" formatCode="0.0000">
                  <c:v>5.6875</c:v>
                </c:pt>
                <c:pt idx="8603" formatCode="0.0000">
                  <c:v>5.6875</c:v>
                </c:pt>
                <c:pt idx="8604" formatCode="0.0000">
                  <c:v>5.6875</c:v>
                </c:pt>
                <c:pt idx="8605" formatCode="0.0000">
                  <c:v>5.6875</c:v>
                </c:pt>
                <c:pt idx="8606" formatCode="0.0000">
                  <c:v>5.6875</c:v>
                </c:pt>
                <c:pt idx="8607" formatCode="0.0000">
                  <c:v>5.6875</c:v>
                </c:pt>
                <c:pt idx="8608" formatCode="0.0000">
                  <c:v>5.6875</c:v>
                </c:pt>
                <c:pt idx="8609" formatCode="0.0000">
                  <c:v>5.6875</c:v>
                </c:pt>
                <c:pt idx="8610" formatCode="0.0000">
                  <c:v>5.6875</c:v>
                </c:pt>
                <c:pt idx="8611" formatCode="0.0000">
                  <c:v>5.6875</c:v>
                </c:pt>
                <c:pt idx="8612" formatCode="0.0000">
                  <c:v>5.6875</c:v>
                </c:pt>
                <c:pt idx="8613" formatCode="0.0000">
                  <c:v>5.6875</c:v>
                </c:pt>
                <c:pt idx="8614" formatCode="0.0000">
                  <c:v>5.6875</c:v>
                </c:pt>
                <c:pt idx="8615" formatCode="0.0000">
                  <c:v>5.6875</c:v>
                </c:pt>
                <c:pt idx="8616" formatCode="0.0000">
                  <c:v>5.6875</c:v>
                </c:pt>
                <c:pt idx="8617" formatCode="0.0000">
                  <c:v>5.6875</c:v>
                </c:pt>
                <c:pt idx="8618" formatCode="0.0000">
                  <c:v>5.6875</c:v>
                </c:pt>
                <c:pt idx="8619" formatCode="0.0000">
                  <c:v>5.6875</c:v>
                </c:pt>
                <c:pt idx="8620" formatCode="0.0000">
                  <c:v>5.6875</c:v>
                </c:pt>
                <c:pt idx="8621" formatCode="0.0000">
                  <c:v>5.6875</c:v>
                </c:pt>
                <c:pt idx="8622" formatCode="0.0000">
                  <c:v>5.6875</c:v>
                </c:pt>
                <c:pt idx="8623" formatCode="0.0000">
                  <c:v>5.6875</c:v>
                </c:pt>
                <c:pt idx="8624" formatCode="0.0000">
                  <c:v>5.6875</c:v>
                </c:pt>
                <c:pt idx="8625" formatCode="0.0000">
                  <c:v>5.6875</c:v>
                </c:pt>
                <c:pt idx="8626" formatCode="0.0000">
                  <c:v>5.6875</c:v>
                </c:pt>
                <c:pt idx="8627" formatCode="0.0000">
                  <c:v>5.6875</c:v>
                </c:pt>
                <c:pt idx="8628" formatCode="0.0000">
                  <c:v>5.6875</c:v>
                </c:pt>
                <c:pt idx="8629" formatCode="0.0000">
                  <c:v>5.6875</c:v>
                </c:pt>
                <c:pt idx="8630" formatCode="0.0000">
                  <c:v>5.6875</c:v>
                </c:pt>
                <c:pt idx="8631" formatCode="0.0000">
                  <c:v>5.6875</c:v>
                </c:pt>
                <c:pt idx="8632" formatCode="0.0000">
                  <c:v>5.6875</c:v>
                </c:pt>
                <c:pt idx="8633" formatCode="0.0000">
                  <c:v>5.6875</c:v>
                </c:pt>
                <c:pt idx="8634" formatCode="0.0000">
                  <c:v>5.6875</c:v>
                </c:pt>
                <c:pt idx="8635" formatCode="0.0000">
                  <c:v>5.6875</c:v>
                </c:pt>
                <c:pt idx="8636" formatCode="0.0000">
                  <c:v>5.6875</c:v>
                </c:pt>
                <c:pt idx="8637" formatCode="0.0000">
                  <c:v>5.6875</c:v>
                </c:pt>
                <c:pt idx="8638" formatCode="0.0000">
                  <c:v>5.6875</c:v>
                </c:pt>
                <c:pt idx="8639" formatCode="0.0000">
                  <c:v>5.6875</c:v>
                </c:pt>
                <c:pt idx="8640" formatCode="0.0000">
                  <c:v>5.6875</c:v>
                </c:pt>
                <c:pt idx="8641" formatCode="0.0000">
                  <c:v>5.6875</c:v>
                </c:pt>
                <c:pt idx="8642" formatCode="0.0000">
                  <c:v>5.6875</c:v>
                </c:pt>
                <c:pt idx="8643" formatCode="0.0000">
                  <c:v>5.6875</c:v>
                </c:pt>
                <c:pt idx="8644" formatCode="0.0000">
                  <c:v>5.6875</c:v>
                </c:pt>
                <c:pt idx="8645" formatCode="0.0000">
                  <c:v>5.6875</c:v>
                </c:pt>
                <c:pt idx="8646" formatCode="0.0000">
                  <c:v>5.6875</c:v>
                </c:pt>
                <c:pt idx="8647" formatCode="0.0000">
                  <c:v>5.6875</c:v>
                </c:pt>
                <c:pt idx="8648" formatCode="0.0000">
                  <c:v>5.6875</c:v>
                </c:pt>
                <c:pt idx="8649" formatCode="0.0000">
                  <c:v>5.6875</c:v>
                </c:pt>
                <c:pt idx="8650" formatCode="0.0000">
                  <c:v>5.6875</c:v>
                </c:pt>
                <c:pt idx="8651" formatCode="0.0000">
                  <c:v>5.6875</c:v>
                </c:pt>
                <c:pt idx="8652" formatCode="0.0000">
                  <c:v>5.6875</c:v>
                </c:pt>
                <c:pt idx="8653" formatCode="0.0000">
                  <c:v>5.6875</c:v>
                </c:pt>
                <c:pt idx="8654" formatCode="0.0000">
                  <c:v>5.6875</c:v>
                </c:pt>
                <c:pt idx="8655" formatCode="0.0000">
                  <c:v>5.6875</c:v>
                </c:pt>
                <c:pt idx="8656" formatCode="0.0000">
                  <c:v>5.6875</c:v>
                </c:pt>
                <c:pt idx="8657" formatCode="0.0000">
                  <c:v>5.6875</c:v>
                </c:pt>
                <c:pt idx="8658" formatCode="0.0000">
                  <c:v>5.6875</c:v>
                </c:pt>
                <c:pt idx="8659" formatCode="0.0000">
                  <c:v>5.6875</c:v>
                </c:pt>
                <c:pt idx="8660" formatCode="0.0000">
                  <c:v>5.6875</c:v>
                </c:pt>
                <c:pt idx="8661" formatCode="0.0000">
                  <c:v>5.6875</c:v>
                </c:pt>
                <c:pt idx="8662" formatCode="0.0000">
                  <c:v>5.6875</c:v>
                </c:pt>
                <c:pt idx="8663" formatCode="0.0000">
                  <c:v>5.6875</c:v>
                </c:pt>
                <c:pt idx="8664" formatCode="0.0000">
                  <c:v>5.6875</c:v>
                </c:pt>
                <c:pt idx="8665" formatCode="0.0000">
                  <c:v>5.6875</c:v>
                </c:pt>
                <c:pt idx="8666" formatCode="0.0000">
                  <c:v>5.6875</c:v>
                </c:pt>
                <c:pt idx="8667" formatCode="0.0000">
                  <c:v>5.6875</c:v>
                </c:pt>
                <c:pt idx="8668" formatCode="0.0000">
                  <c:v>5.6875</c:v>
                </c:pt>
                <c:pt idx="8669" formatCode="0.0000">
                  <c:v>5.6875</c:v>
                </c:pt>
                <c:pt idx="8670" formatCode="0.0000">
                  <c:v>5.6875</c:v>
                </c:pt>
                <c:pt idx="8671" formatCode="0.0000">
                  <c:v>5.6875</c:v>
                </c:pt>
                <c:pt idx="8672" formatCode="0.0000">
                  <c:v>5.6875</c:v>
                </c:pt>
                <c:pt idx="8673" formatCode="0.0000">
                  <c:v>5.6875</c:v>
                </c:pt>
                <c:pt idx="8674" formatCode="0.0000">
                  <c:v>5.6875</c:v>
                </c:pt>
                <c:pt idx="8675" formatCode="0.0000">
                  <c:v>5.6875</c:v>
                </c:pt>
                <c:pt idx="8676" formatCode="0.0000">
                  <c:v>5.6875</c:v>
                </c:pt>
                <c:pt idx="8677" formatCode="0.0000">
                  <c:v>5.6875</c:v>
                </c:pt>
                <c:pt idx="8678" formatCode="0.0000">
                  <c:v>5.6875</c:v>
                </c:pt>
                <c:pt idx="8679" formatCode="0.0000">
                  <c:v>5.6875</c:v>
                </c:pt>
                <c:pt idx="8680" formatCode="0.0000">
                  <c:v>5.6875</c:v>
                </c:pt>
                <c:pt idx="8681" formatCode="0.0000">
                  <c:v>5.6875</c:v>
                </c:pt>
                <c:pt idx="8682" formatCode="0.0000">
                  <c:v>5.6875</c:v>
                </c:pt>
                <c:pt idx="8683" formatCode="0.0000">
                  <c:v>5.6875</c:v>
                </c:pt>
                <c:pt idx="8684" formatCode="0.0000">
                  <c:v>5.6875</c:v>
                </c:pt>
                <c:pt idx="8685" formatCode="0.0000">
                  <c:v>5.6875</c:v>
                </c:pt>
                <c:pt idx="8686" formatCode="0.0000">
                  <c:v>5.6875</c:v>
                </c:pt>
                <c:pt idx="8687" formatCode="0.0000">
                  <c:v>5.6875</c:v>
                </c:pt>
                <c:pt idx="8688" formatCode="0.0000">
                  <c:v>5.6875</c:v>
                </c:pt>
                <c:pt idx="8689" formatCode="0.0000">
                  <c:v>5.6875</c:v>
                </c:pt>
                <c:pt idx="8690" formatCode="0.0000">
                  <c:v>5.6875</c:v>
                </c:pt>
                <c:pt idx="8691" formatCode="0.0000">
                  <c:v>5.6875</c:v>
                </c:pt>
                <c:pt idx="8692" formatCode="0.0000">
                  <c:v>5.6875</c:v>
                </c:pt>
                <c:pt idx="8693" formatCode="0.0000">
                  <c:v>5.6875</c:v>
                </c:pt>
                <c:pt idx="8694" formatCode="0.0000">
                  <c:v>5.6875</c:v>
                </c:pt>
                <c:pt idx="8695" formatCode="0.0000">
                  <c:v>5.6875</c:v>
                </c:pt>
                <c:pt idx="8696" formatCode="0.0000">
                  <c:v>5.6875</c:v>
                </c:pt>
                <c:pt idx="8697" formatCode="0.0000">
                  <c:v>5.6875</c:v>
                </c:pt>
                <c:pt idx="8698" formatCode="0.0000">
                  <c:v>5.6875</c:v>
                </c:pt>
                <c:pt idx="8699" formatCode="0.0000">
                  <c:v>5.6875</c:v>
                </c:pt>
                <c:pt idx="8700" formatCode="0.0000">
                  <c:v>5.6875</c:v>
                </c:pt>
                <c:pt idx="8701" formatCode="0.0000">
                  <c:v>5.6875</c:v>
                </c:pt>
                <c:pt idx="8702" formatCode="0.0000">
                  <c:v>5.6875</c:v>
                </c:pt>
                <c:pt idx="8703" formatCode="0.0000">
                  <c:v>5.9375</c:v>
                </c:pt>
                <c:pt idx="8704" formatCode="0.0000">
                  <c:v>5.9375</c:v>
                </c:pt>
                <c:pt idx="8705" formatCode="0.0000">
                  <c:v>5.9375</c:v>
                </c:pt>
                <c:pt idx="8706" formatCode="0.0000">
                  <c:v>5.9375</c:v>
                </c:pt>
                <c:pt idx="8707" formatCode="0.0000">
                  <c:v>5.9375</c:v>
                </c:pt>
                <c:pt idx="8708" formatCode="0.0000">
                  <c:v>5.9375</c:v>
                </c:pt>
                <c:pt idx="8709" formatCode="0.0000">
                  <c:v>5.9375</c:v>
                </c:pt>
                <c:pt idx="8710" formatCode="0.0000">
                  <c:v>5.9375</c:v>
                </c:pt>
                <c:pt idx="8711" formatCode="0.0000">
                  <c:v>5.9375</c:v>
                </c:pt>
                <c:pt idx="8712" formatCode="0.0000">
                  <c:v>5.9375</c:v>
                </c:pt>
                <c:pt idx="8713" formatCode="0.0000">
                  <c:v>5.9375</c:v>
                </c:pt>
                <c:pt idx="8714" formatCode="0.0000">
                  <c:v>5.9375</c:v>
                </c:pt>
                <c:pt idx="8715" formatCode="0.0000">
                  <c:v>5.9375</c:v>
                </c:pt>
                <c:pt idx="8716" formatCode="0.0000">
                  <c:v>5.9375</c:v>
                </c:pt>
                <c:pt idx="8717" formatCode="0.0000">
                  <c:v>5.9375</c:v>
                </c:pt>
                <c:pt idx="8718" formatCode="0.0000">
                  <c:v>5.9375</c:v>
                </c:pt>
                <c:pt idx="8719" formatCode="0.0000">
                  <c:v>5.9375</c:v>
                </c:pt>
                <c:pt idx="8720" formatCode="0.0000">
                  <c:v>5.9375</c:v>
                </c:pt>
                <c:pt idx="8721" formatCode="0.0000">
                  <c:v>5.9375</c:v>
                </c:pt>
                <c:pt idx="8722" formatCode="0.0000">
                  <c:v>5.9375</c:v>
                </c:pt>
                <c:pt idx="8723" formatCode="0.0000">
                  <c:v>5.9375</c:v>
                </c:pt>
                <c:pt idx="8724" formatCode="0.0000">
                  <c:v>5.9375</c:v>
                </c:pt>
                <c:pt idx="8725" formatCode="0.0000">
                  <c:v>5.9375</c:v>
                </c:pt>
                <c:pt idx="8726" formatCode="0.0000">
                  <c:v>5.9375</c:v>
                </c:pt>
                <c:pt idx="8727" formatCode="0.0000">
                  <c:v>5.9375</c:v>
                </c:pt>
                <c:pt idx="8728" formatCode="0.0000">
                  <c:v>5.9375</c:v>
                </c:pt>
                <c:pt idx="8729" formatCode="0.0000">
                  <c:v>5.9375</c:v>
                </c:pt>
                <c:pt idx="8730" formatCode="0.0000">
                  <c:v>5.9375</c:v>
                </c:pt>
                <c:pt idx="8731" formatCode="0.0000">
                  <c:v>5.9375</c:v>
                </c:pt>
                <c:pt idx="8732" formatCode="0.0000">
                  <c:v>5.9375</c:v>
                </c:pt>
                <c:pt idx="8733" formatCode="0.0000">
                  <c:v>5.9375</c:v>
                </c:pt>
                <c:pt idx="8734" formatCode="0.0000">
                  <c:v>5.9375</c:v>
                </c:pt>
                <c:pt idx="8735" formatCode="0.0000">
                  <c:v>5.9375</c:v>
                </c:pt>
                <c:pt idx="8736" formatCode="0.0000">
                  <c:v>5.9375</c:v>
                </c:pt>
                <c:pt idx="8737" formatCode="0.0000">
                  <c:v>5.9375</c:v>
                </c:pt>
                <c:pt idx="8738" formatCode="0.0000">
                  <c:v>5.9375</c:v>
                </c:pt>
                <c:pt idx="8739" formatCode="0.0000">
                  <c:v>5.9375</c:v>
                </c:pt>
                <c:pt idx="8740" formatCode="0.0000">
                  <c:v>5.9375</c:v>
                </c:pt>
                <c:pt idx="8741" formatCode="0.0000">
                  <c:v>5.9375</c:v>
                </c:pt>
                <c:pt idx="8742" formatCode="0.0000">
                  <c:v>5.9375</c:v>
                </c:pt>
                <c:pt idx="8743" formatCode="0.0000">
                  <c:v>5.9375</c:v>
                </c:pt>
                <c:pt idx="8744" formatCode="0.0000">
                  <c:v>5.9375</c:v>
                </c:pt>
                <c:pt idx="8745" formatCode="0.0000">
                  <c:v>5.9375</c:v>
                </c:pt>
                <c:pt idx="8746" formatCode="0.0000">
                  <c:v>5.9375</c:v>
                </c:pt>
                <c:pt idx="8747" formatCode="0.0000">
                  <c:v>5.9375</c:v>
                </c:pt>
                <c:pt idx="8748" formatCode="0.0000">
                  <c:v>5.9375</c:v>
                </c:pt>
                <c:pt idx="8749" formatCode="0.0000">
                  <c:v>5.9375</c:v>
                </c:pt>
                <c:pt idx="8750" formatCode="0.0000">
                  <c:v>5.9375</c:v>
                </c:pt>
                <c:pt idx="8751" formatCode="0.0000">
                  <c:v>5.9375</c:v>
                </c:pt>
                <c:pt idx="8752" formatCode="0.0000">
                  <c:v>5.9375</c:v>
                </c:pt>
                <c:pt idx="8753" formatCode="0.0000">
                  <c:v>5.9375</c:v>
                </c:pt>
                <c:pt idx="8754" formatCode="0.0000">
                  <c:v>5.9375</c:v>
                </c:pt>
                <c:pt idx="8755" formatCode="0.0000">
                  <c:v>5.9375</c:v>
                </c:pt>
                <c:pt idx="8756" formatCode="0.0000">
                  <c:v>5.9375</c:v>
                </c:pt>
                <c:pt idx="8757" formatCode="0.0000">
                  <c:v>5.9375</c:v>
                </c:pt>
                <c:pt idx="8758" formatCode="0.0000">
                  <c:v>5.9375</c:v>
                </c:pt>
                <c:pt idx="8759" formatCode="0.0000">
                  <c:v>5.9375</c:v>
                </c:pt>
                <c:pt idx="8760" formatCode="0.0000">
                  <c:v>5.9375</c:v>
                </c:pt>
                <c:pt idx="8761" formatCode="0.0000">
                  <c:v>5.9375</c:v>
                </c:pt>
                <c:pt idx="8762" formatCode="0.0000">
                  <c:v>5.9375</c:v>
                </c:pt>
                <c:pt idx="8763" formatCode="0.0000">
                  <c:v>5.9375</c:v>
                </c:pt>
                <c:pt idx="8764" formatCode="0.0000">
                  <c:v>5.9375</c:v>
                </c:pt>
                <c:pt idx="8765" formatCode="0.0000">
                  <c:v>5.9375</c:v>
                </c:pt>
                <c:pt idx="8766" formatCode="0.0000">
                  <c:v>5.9375</c:v>
                </c:pt>
                <c:pt idx="8767" formatCode="0.0000">
                  <c:v>5.9375</c:v>
                </c:pt>
                <c:pt idx="8768" formatCode="0.0000">
                  <c:v>5.9375</c:v>
                </c:pt>
                <c:pt idx="8769" formatCode="0.0000">
                  <c:v>5.9375</c:v>
                </c:pt>
                <c:pt idx="8770" formatCode="0.0000">
                  <c:v>5.9375</c:v>
                </c:pt>
                <c:pt idx="8771" formatCode="0.0000">
                  <c:v>5.9375</c:v>
                </c:pt>
                <c:pt idx="8772" formatCode="0.0000">
                  <c:v>5.9375</c:v>
                </c:pt>
                <c:pt idx="8773" formatCode="0.0000">
                  <c:v>5.9375</c:v>
                </c:pt>
                <c:pt idx="8774" formatCode="0.0000">
                  <c:v>5.9375</c:v>
                </c:pt>
                <c:pt idx="8775" formatCode="0.0000">
                  <c:v>5.9375</c:v>
                </c:pt>
                <c:pt idx="8776" formatCode="0.0000">
                  <c:v>5.9375</c:v>
                </c:pt>
                <c:pt idx="8777" formatCode="0.0000">
                  <c:v>5.9375</c:v>
                </c:pt>
                <c:pt idx="8778" formatCode="0.0000">
                  <c:v>5.9375</c:v>
                </c:pt>
                <c:pt idx="8779" formatCode="0.0000">
                  <c:v>5.9375</c:v>
                </c:pt>
                <c:pt idx="8780" formatCode="0.0000">
                  <c:v>5.9375</c:v>
                </c:pt>
                <c:pt idx="8781" formatCode="0.0000">
                  <c:v>5.9375</c:v>
                </c:pt>
                <c:pt idx="8782" formatCode="0.0000">
                  <c:v>5.9375</c:v>
                </c:pt>
                <c:pt idx="8783" formatCode="0.0000">
                  <c:v>5.9375</c:v>
                </c:pt>
                <c:pt idx="8784" formatCode="0.0000">
                  <c:v>5.9375</c:v>
                </c:pt>
                <c:pt idx="8785" formatCode="0.0000">
                  <c:v>5.9375</c:v>
                </c:pt>
                <c:pt idx="8786" formatCode="0.0000">
                  <c:v>5.9375</c:v>
                </c:pt>
                <c:pt idx="8787" formatCode="0.0000">
                  <c:v>5.9375</c:v>
                </c:pt>
                <c:pt idx="8788" formatCode="0.0000">
                  <c:v>5.9375</c:v>
                </c:pt>
                <c:pt idx="8789" formatCode="0.0000">
                  <c:v>5.9375</c:v>
                </c:pt>
                <c:pt idx="8790" formatCode="0.0000">
                  <c:v>5.9375</c:v>
                </c:pt>
                <c:pt idx="8791" formatCode="0.0000">
                  <c:v>5.9375</c:v>
                </c:pt>
                <c:pt idx="8792" formatCode="0.0000">
                  <c:v>5.9375</c:v>
                </c:pt>
                <c:pt idx="8793" formatCode="0.0000">
                  <c:v>5.9375</c:v>
                </c:pt>
                <c:pt idx="8794" formatCode="0.0000">
                  <c:v>5.9375</c:v>
                </c:pt>
                <c:pt idx="8795" formatCode="0.0000">
                  <c:v>5.9375</c:v>
                </c:pt>
                <c:pt idx="8796" formatCode="0.0000">
                  <c:v>5.9375</c:v>
                </c:pt>
                <c:pt idx="8797" formatCode="0.0000">
                  <c:v>5.9375</c:v>
                </c:pt>
                <c:pt idx="8798" formatCode="0.0000">
                  <c:v>5.9375</c:v>
                </c:pt>
                <c:pt idx="8799" formatCode="0.0000">
                  <c:v>5.9375</c:v>
                </c:pt>
                <c:pt idx="8800" formatCode="0.0000">
                  <c:v>5.9375</c:v>
                </c:pt>
                <c:pt idx="8801" formatCode="0.0000">
                  <c:v>5.9375</c:v>
                </c:pt>
                <c:pt idx="8802" formatCode="0.0000">
                  <c:v>5.9375</c:v>
                </c:pt>
                <c:pt idx="8803" formatCode="0.0000">
                  <c:v>5.9375</c:v>
                </c:pt>
                <c:pt idx="8804" formatCode="0.0000">
                  <c:v>5.9375</c:v>
                </c:pt>
                <c:pt idx="8805" formatCode="0.0000">
                  <c:v>5.9375</c:v>
                </c:pt>
                <c:pt idx="8806" formatCode="0.0000">
                  <c:v>5.9375</c:v>
                </c:pt>
                <c:pt idx="8807" formatCode="0.0000">
                  <c:v>5.9375</c:v>
                </c:pt>
                <c:pt idx="8808" formatCode="0.0000">
                  <c:v>5.9375</c:v>
                </c:pt>
                <c:pt idx="8809" formatCode="0.0000">
                  <c:v>5.9375</c:v>
                </c:pt>
                <c:pt idx="8810" formatCode="0.0000">
                  <c:v>5.9375</c:v>
                </c:pt>
                <c:pt idx="8811" formatCode="0.0000">
                  <c:v>5.9375</c:v>
                </c:pt>
                <c:pt idx="8812" formatCode="0.0000">
                  <c:v>5.9375</c:v>
                </c:pt>
                <c:pt idx="8813" formatCode="0.0000">
                  <c:v>5.9375</c:v>
                </c:pt>
                <c:pt idx="8814" formatCode="0.0000">
                  <c:v>5.9375</c:v>
                </c:pt>
                <c:pt idx="8815" formatCode="0.0000">
                  <c:v>5.9375</c:v>
                </c:pt>
                <c:pt idx="8816" formatCode="0.0000">
                  <c:v>5.9375</c:v>
                </c:pt>
                <c:pt idx="8817" formatCode="0.0000">
                  <c:v>5.9375</c:v>
                </c:pt>
                <c:pt idx="8818" formatCode="0.0000">
                  <c:v>5.9375</c:v>
                </c:pt>
                <c:pt idx="8819" formatCode="0.0000">
                  <c:v>5.9375</c:v>
                </c:pt>
                <c:pt idx="8820" formatCode="0.0000">
                  <c:v>5.9375</c:v>
                </c:pt>
                <c:pt idx="8821" formatCode="0.0000">
                  <c:v>5.9375</c:v>
                </c:pt>
                <c:pt idx="8822" formatCode="0.0000">
                  <c:v>5.9375</c:v>
                </c:pt>
                <c:pt idx="8823" formatCode="0.0000">
                  <c:v>5.9375</c:v>
                </c:pt>
                <c:pt idx="8824" formatCode="0.0000">
                  <c:v>5.9375</c:v>
                </c:pt>
                <c:pt idx="8825" formatCode="0.0000">
                  <c:v>5.9375</c:v>
                </c:pt>
                <c:pt idx="8826" formatCode="0.0000">
                  <c:v>5.9375</c:v>
                </c:pt>
                <c:pt idx="8827" formatCode="0.0000">
                  <c:v>5.9375</c:v>
                </c:pt>
                <c:pt idx="8828" formatCode="0.0000">
                  <c:v>5.9375</c:v>
                </c:pt>
                <c:pt idx="8829" formatCode="0.0000">
                  <c:v>5.9375</c:v>
                </c:pt>
                <c:pt idx="8830" formatCode="0.0000">
                  <c:v>5.9375</c:v>
                </c:pt>
                <c:pt idx="8831" formatCode="0.0000">
                  <c:v>5.9375</c:v>
                </c:pt>
                <c:pt idx="8832" formatCode="0.0000">
                  <c:v>5.9375</c:v>
                </c:pt>
                <c:pt idx="8833" formatCode="0.0000">
                  <c:v>5.9375</c:v>
                </c:pt>
                <c:pt idx="8834" formatCode="0.0000">
                  <c:v>5.9375</c:v>
                </c:pt>
                <c:pt idx="8835" formatCode="0.0000">
                  <c:v>5.9375</c:v>
                </c:pt>
                <c:pt idx="8836" formatCode="0.0000">
                  <c:v>5.9375</c:v>
                </c:pt>
                <c:pt idx="8837" formatCode="0.0000">
                  <c:v>5.9375</c:v>
                </c:pt>
                <c:pt idx="8838" formatCode="0.0000">
                  <c:v>5.9375</c:v>
                </c:pt>
                <c:pt idx="8839" formatCode="0.0000">
                  <c:v>5.9375</c:v>
                </c:pt>
                <c:pt idx="8840" formatCode="0.0000">
                  <c:v>5.9375</c:v>
                </c:pt>
                <c:pt idx="8841" formatCode="0.0000">
                  <c:v>5.9375</c:v>
                </c:pt>
                <c:pt idx="8842" formatCode="0.0000">
                  <c:v>5.9375</c:v>
                </c:pt>
                <c:pt idx="8843" formatCode="0.0000">
                  <c:v>5.9375</c:v>
                </c:pt>
                <c:pt idx="8844" formatCode="0.0000">
                  <c:v>5.9375</c:v>
                </c:pt>
                <c:pt idx="8845" formatCode="0.0000">
                  <c:v>5.9375</c:v>
                </c:pt>
                <c:pt idx="8846" formatCode="0.0000">
                  <c:v>5.9375</c:v>
                </c:pt>
                <c:pt idx="8847" formatCode="0.0000">
                  <c:v>5.9375</c:v>
                </c:pt>
                <c:pt idx="8848" formatCode="0.0000">
                  <c:v>5.9375</c:v>
                </c:pt>
                <c:pt idx="8849" formatCode="0.0000">
                  <c:v>5.9375</c:v>
                </c:pt>
                <c:pt idx="8850" formatCode="0.0000">
                  <c:v>5.9375</c:v>
                </c:pt>
                <c:pt idx="8851" formatCode="0.0000">
                  <c:v>5.9375</c:v>
                </c:pt>
                <c:pt idx="8852" formatCode="0.0000">
                  <c:v>5.9375</c:v>
                </c:pt>
                <c:pt idx="8853" formatCode="0.0000">
                  <c:v>5.9375</c:v>
                </c:pt>
                <c:pt idx="8854" formatCode="0.0000">
                  <c:v>5.9375</c:v>
                </c:pt>
                <c:pt idx="8855" formatCode="0.0000">
                  <c:v>5.9375</c:v>
                </c:pt>
                <c:pt idx="8856" formatCode="0.0000">
                  <c:v>5.9375</c:v>
                </c:pt>
                <c:pt idx="8857" formatCode="0.0000">
                  <c:v>5.9375</c:v>
                </c:pt>
                <c:pt idx="8858" formatCode="0.0000">
                  <c:v>5.9375</c:v>
                </c:pt>
                <c:pt idx="8859" formatCode="0.0000">
                  <c:v>5.9375</c:v>
                </c:pt>
                <c:pt idx="8860" formatCode="0.0000">
                  <c:v>5.9375</c:v>
                </c:pt>
                <c:pt idx="8861" formatCode="0.0000">
                  <c:v>5.9375</c:v>
                </c:pt>
                <c:pt idx="8862" formatCode="0.0000">
                  <c:v>5.9375</c:v>
                </c:pt>
                <c:pt idx="8863" formatCode="0.0000">
                  <c:v>5.9375</c:v>
                </c:pt>
                <c:pt idx="8864" formatCode="0.0000">
                  <c:v>5.9375</c:v>
                </c:pt>
                <c:pt idx="8865" formatCode="0.0000">
                  <c:v>5.9375</c:v>
                </c:pt>
                <c:pt idx="8866" formatCode="0.0000">
                  <c:v>5.9375</c:v>
                </c:pt>
                <c:pt idx="8867" formatCode="0.0000">
                  <c:v>5.9375</c:v>
                </c:pt>
                <c:pt idx="8868" formatCode="0.0000">
                  <c:v>5.9375</c:v>
                </c:pt>
                <c:pt idx="8869" formatCode="0.0000">
                  <c:v>5.9375</c:v>
                </c:pt>
                <c:pt idx="8870" formatCode="0.0000">
                  <c:v>5.9375</c:v>
                </c:pt>
                <c:pt idx="8871" formatCode="0.0000">
                  <c:v>5.9375</c:v>
                </c:pt>
                <c:pt idx="8872" formatCode="0.0000">
                  <c:v>5.9375</c:v>
                </c:pt>
                <c:pt idx="8873" formatCode="0.0000">
                  <c:v>5.9375</c:v>
                </c:pt>
                <c:pt idx="8874" formatCode="0.0000">
                  <c:v>5.9375</c:v>
                </c:pt>
                <c:pt idx="8875" formatCode="0.0000">
                  <c:v>5.9375</c:v>
                </c:pt>
                <c:pt idx="8876" formatCode="0.0000">
                  <c:v>5.9375</c:v>
                </c:pt>
                <c:pt idx="8877" formatCode="0.0000">
                  <c:v>5.9375</c:v>
                </c:pt>
                <c:pt idx="8878" formatCode="0.0000">
                  <c:v>5.9375</c:v>
                </c:pt>
                <c:pt idx="8879" formatCode="0.0000">
                  <c:v>5.9375</c:v>
                </c:pt>
                <c:pt idx="8880" formatCode="0.0000">
                  <c:v>5.9375</c:v>
                </c:pt>
                <c:pt idx="8881" formatCode="0.0000">
                  <c:v>5.9375</c:v>
                </c:pt>
                <c:pt idx="8882" formatCode="0.0000">
                  <c:v>5.9375</c:v>
                </c:pt>
                <c:pt idx="8883" formatCode="0.0000">
                  <c:v>5.9375</c:v>
                </c:pt>
                <c:pt idx="8884" formatCode="0.0000">
                  <c:v>5.9375</c:v>
                </c:pt>
                <c:pt idx="8885" formatCode="0.0000">
                  <c:v>5.9375</c:v>
                </c:pt>
                <c:pt idx="8886" formatCode="0.0000">
                  <c:v>5.9375</c:v>
                </c:pt>
                <c:pt idx="8887" formatCode="0.0000">
                  <c:v>5.9375</c:v>
                </c:pt>
                <c:pt idx="8888" formatCode="0.0000">
                  <c:v>5.9375</c:v>
                </c:pt>
                <c:pt idx="8889" formatCode="0.0000">
                  <c:v>5.9375</c:v>
                </c:pt>
                <c:pt idx="8890" formatCode="0.0000">
                  <c:v>5.9375</c:v>
                </c:pt>
              </c:numCache>
            </c:numRef>
          </c:val>
          <c:smooth val="0"/>
          <c:extLst>
            <c:ext xmlns:c16="http://schemas.microsoft.com/office/drawing/2014/chart" uri="{C3380CC4-5D6E-409C-BE32-E72D297353CC}">
              <c16:uniqueId val="{00000001-313F-4BDB-92BA-D088D736B657}"/>
            </c:ext>
          </c:extLst>
        </c:ser>
        <c:ser>
          <c:idx val="3"/>
          <c:order val="2"/>
          <c:tx>
            <c:strRef>
              <c:f>'Raw Data'!$E$2</c:f>
              <c:strCache>
                <c:ptCount val="1"/>
                <c:pt idx="0">
                  <c:v>Repo Rate</c:v>
                </c:pt>
              </c:strCache>
            </c:strRef>
          </c:tx>
          <c:spPr>
            <a:ln w="22225" cap="rnd" cmpd="sng" algn="ctr">
              <a:solidFill>
                <a:schemeClr val="accent4"/>
              </a:solidFill>
              <a:round/>
            </a:ln>
            <a:effectLst/>
          </c:spPr>
          <c:marker>
            <c:symbol val="none"/>
          </c:marker>
          <c:cat>
            <c:numRef>
              <c:f>'Raw Data'!$A$3:$A$17065</c:f>
              <c:numCache>
                <c:formatCode>yyyy</c:formatCode>
                <c:ptCount val="17063"/>
                <c:pt idx="0">
                  <c:v>26665</c:v>
                </c:pt>
                <c:pt idx="1">
                  <c:v>26666</c:v>
                </c:pt>
                <c:pt idx="2">
                  <c:v>26667</c:v>
                </c:pt>
                <c:pt idx="3">
                  <c:v>26668</c:v>
                </c:pt>
                <c:pt idx="4">
                  <c:v>26669</c:v>
                </c:pt>
                <c:pt idx="5">
                  <c:v>26670</c:v>
                </c:pt>
                <c:pt idx="6">
                  <c:v>26671</c:v>
                </c:pt>
                <c:pt idx="7">
                  <c:v>26672</c:v>
                </c:pt>
                <c:pt idx="8">
                  <c:v>26673</c:v>
                </c:pt>
                <c:pt idx="9">
                  <c:v>26674</c:v>
                </c:pt>
                <c:pt idx="10">
                  <c:v>26675</c:v>
                </c:pt>
                <c:pt idx="11">
                  <c:v>26676</c:v>
                </c:pt>
                <c:pt idx="12">
                  <c:v>26677</c:v>
                </c:pt>
                <c:pt idx="13">
                  <c:v>26678</c:v>
                </c:pt>
                <c:pt idx="14">
                  <c:v>26679</c:v>
                </c:pt>
                <c:pt idx="15">
                  <c:v>26680</c:v>
                </c:pt>
                <c:pt idx="16">
                  <c:v>26681</c:v>
                </c:pt>
                <c:pt idx="17">
                  <c:v>26682</c:v>
                </c:pt>
                <c:pt idx="18">
                  <c:v>26683</c:v>
                </c:pt>
                <c:pt idx="19">
                  <c:v>26684</c:v>
                </c:pt>
                <c:pt idx="20">
                  <c:v>26685</c:v>
                </c:pt>
                <c:pt idx="21">
                  <c:v>26686</c:v>
                </c:pt>
                <c:pt idx="22">
                  <c:v>26687</c:v>
                </c:pt>
                <c:pt idx="23">
                  <c:v>26688</c:v>
                </c:pt>
                <c:pt idx="24">
                  <c:v>26689</c:v>
                </c:pt>
                <c:pt idx="25">
                  <c:v>26690</c:v>
                </c:pt>
                <c:pt idx="26">
                  <c:v>26691</c:v>
                </c:pt>
                <c:pt idx="27">
                  <c:v>26692</c:v>
                </c:pt>
                <c:pt idx="28">
                  <c:v>26693</c:v>
                </c:pt>
                <c:pt idx="29">
                  <c:v>26694</c:v>
                </c:pt>
                <c:pt idx="30">
                  <c:v>26695</c:v>
                </c:pt>
                <c:pt idx="31">
                  <c:v>26696</c:v>
                </c:pt>
                <c:pt idx="32">
                  <c:v>26697</c:v>
                </c:pt>
                <c:pt idx="33">
                  <c:v>26698</c:v>
                </c:pt>
                <c:pt idx="34">
                  <c:v>26699</c:v>
                </c:pt>
                <c:pt idx="35">
                  <c:v>26700</c:v>
                </c:pt>
                <c:pt idx="36">
                  <c:v>26701</c:v>
                </c:pt>
                <c:pt idx="37">
                  <c:v>26702</c:v>
                </c:pt>
                <c:pt idx="38">
                  <c:v>26703</c:v>
                </c:pt>
                <c:pt idx="39">
                  <c:v>26704</c:v>
                </c:pt>
                <c:pt idx="40">
                  <c:v>26705</c:v>
                </c:pt>
                <c:pt idx="41">
                  <c:v>26706</c:v>
                </c:pt>
                <c:pt idx="42">
                  <c:v>26707</c:v>
                </c:pt>
                <c:pt idx="43">
                  <c:v>26708</c:v>
                </c:pt>
                <c:pt idx="44">
                  <c:v>26709</c:v>
                </c:pt>
                <c:pt idx="45">
                  <c:v>26710</c:v>
                </c:pt>
                <c:pt idx="46">
                  <c:v>26711</c:v>
                </c:pt>
                <c:pt idx="47">
                  <c:v>26712</c:v>
                </c:pt>
                <c:pt idx="48">
                  <c:v>26713</c:v>
                </c:pt>
                <c:pt idx="49">
                  <c:v>26714</c:v>
                </c:pt>
                <c:pt idx="50">
                  <c:v>26715</c:v>
                </c:pt>
                <c:pt idx="51">
                  <c:v>26716</c:v>
                </c:pt>
                <c:pt idx="52">
                  <c:v>26717</c:v>
                </c:pt>
                <c:pt idx="53">
                  <c:v>26718</c:v>
                </c:pt>
                <c:pt idx="54">
                  <c:v>26719</c:v>
                </c:pt>
                <c:pt idx="55">
                  <c:v>26720</c:v>
                </c:pt>
                <c:pt idx="56">
                  <c:v>26721</c:v>
                </c:pt>
                <c:pt idx="57">
                  <c:v>26722</c:v>
                </c:pt>
                <c:pt idx="58">
                  <c:v>26723</c:v>
                </c:pt>
                <c:pt idx="59">
                  <c:v>26724</c:v>
                </c:pt>
                <c:pt idx="60">
                  <c:v>26725</c:v>
                </c:pt>
                <c:pt idx="61">
                  <c:v>26726</c:v>
                </c:pt>
                <c:pt idx="62">
                  <c:v>26727</c:v>
                </c:pt>
                <c:pt idx="63">
                  <c:v>26728</c:v>
                </c:pt>
                <c:pt idx="64">
                  <c:v>26729</c:v>
                </c:pt>
                <c:pt idx="65">
                  <c:v>26730</c:v>
                </c:pt>
                <c:pt idx="66">
                  <c:v>26731</c:v>
                </c:pt>
                <c:pt idx="67">
                  <c:v>26732</c:v>
                </c:pt>
                <c:pt idx="68">
                  <c:v>26733</c:v>
                </c:pt>
                <c:pt idx="69">
                  <c:v>26734</c:v>
                </c:pt>
                <c:pt idx="70">
                  <c:v>26735</c:v>
                </c:pt>
                <c:pt idx="71">
                  <c:v>26736</c:v>
                </c:pt>
                <c:pt idx="72">
                  <c:v>26737</c:v>
                </c:pt>
                <c:pt idx="73">
                  <c:v>26738</c:v>
                </c:pt>
                <c:pt idx="74">
                  <c:v>26739</c:v>
                </c:pt>
                <c:pt idx="75">
                  <c:v>26740</c:v>
                </c:pt>
                <c:pt idx="76">
                  <c:v>26741</c:v>
                </c:pt>
                <c:pt idx="77">
                  <c:v>26742</c:v>
                </c:pt>
                <c:pt idx="78">
                  <c:v>26743</c:v>
                </c:pt>
                <c:pt idx="79">
                  <c:v>26744</c:v>
                </c:pt>
                <c:pt idx="80">
                  <c:v>26745</c:v>
                </c:pt>
                <c:pt idx="81">
                  <c:v>26746</c:v>
                </c:pt>
                <c:pt idx="82">
                  <c:v>26747</c:v>
                </c:pt>
                <c:pt idx="83">
                  <c:v>26748</c:v>
                </c:pt>
                <c:pt idx="84">
                  <c:v>26749</c:v>
                </c:pt>
                <c:pt idx="85">
                  <c:v>26750</c:v>
                </c:pt>
                <c:pt idx="86">
                  <c:v>26751</c:v>
                </c:pt>
                <c:pt idx="87">
                  <c:v>26752</c:v>
                </c:pt>
                <c:pt idx="88">
                  <c:v>26753</c:v>
                </c:pt>
                <c:pt idx="89">
                  <c:v>26754</c:v>
                </c:pt>
                <c:pt idx="90">
                  <c:v>26755</c:v>
                </c:pt>
                <c:pt idx="91">
                  <c:v>26756</c:v>
                </c:pt>
                <c:pt idx="92">
                  <c:v>26757</c:v>
                </c:pt>
                <c:pt idx="93">
                  <c:v>26758</c:v>
                </c:pt>
                <c:pt idx="94">
                  <c:v>26759</c:v>
                </c:pt>
                <c:pt idx="95">
                  <c:v>26760</c:v>
                </c:pt>
                <c:pt idx="96">
                  <c:v>26761</c:v>
                </c:pt>
                <c:pt idx="97">
                  <c:v>26762</c:v>
                </c:pt>
                <c:pt idx="98">
                  <c:v>26763</c:v>
                </c:pt>
                <c:pt idx="99">
                  <c:v>26764</c:v>
                </c:pt>
                <c:pt idx="100">
                  <c:v>26765</c:v>
                </c:pt>
                <c:pt idx="101">
                  <c:v>26766</c:v>
                </c:pt>
                <c:pt idx="102">
                  <c:v>26767</c:v>
                </c:pt>
                <c:pt idx="103">
                  <c:v>26768</c:v>
                </c:pt>
                <c:pt idx="104">
                  <c:v>26769</c:v>
                </c:pt>
                <c:pt idx="105">
                  <c:v>26770</c:v>
                </c:pt>
                <c:pt idx="106">
                  <c:v>26771</c:v>
                </c:pt>
                <c:pt idx="107">
                  <c:v>26772</c:v>
                </c:pt>
                <c:pt idx="108">
                  <c:v>26773</c:v>
                </c:pt>
                <c:pt idx="109">
                  <c:v>26774</c:v>
                </c:pt>
                <c:pt idx="110">
                  <c:v>26775</c:v>
                </c:pt>
                <c:pt idx="111">
                  <c:v>26776</c:v>
                </c:pt>
                <c:pt idx="112">
                  <c:v>26777</c:v>
                </c:pt>
                <c:pt idx="113">
                  <c:v>26778</c:v>
                </c:pt>
                <c:pt idx="114">
                  <c:v>26779</c:v>
                </c:pt>
                <c:pt idx="115">
                  <c:v>26780</c:v>
                </c:pt>
                <c:pt idx="116">
                  <c:v>26781</c:v>
                </c:pt>
                <c:pt idx="117">
                  <c:v>26782</c:v>
                </c:pt>
                <c:pt idx="118">
                  <c:v>26783</c:v>
                </c:pt>
                <c:pt idx="119">
                  <c:v>26784</c:v>
                </c:pt>
                <c:pt idx="120">
                  <c:v>26785</c:v>
                </c:pt>
                <c:pt idx="121">
                  <c:v>26786</c:v>
                </c:pt>
                <c:pt idx="122">
                  <c:v>26787</c:v>
                </c:pt>
                <c:pt idx="123">
                  <c:v>26788</c:v>
                </c:pt>
                <c:pt idx="124">
                  <c:v>26789</c:v>
                </c:pt>
                <c:pt idx="125">
                  <c:v>26790</c:v>
                </c:pt>
                <c:pt idx="126">
                  <c:v>26791</c:v>
                </c:pt>
                <c:pt idx="127">
                  <c:v>26792</c:v>
                </c:pt>
                <c:pt idx="128">
                  <c:v>26793</c:v>
                </c:pt>
                <c:pt idx="129">
                  <c:v>26794</c:v>
                </c:pt>
                <c:pt idx="130">
                  <c:v>26795</c:v>
                </c:pt>
                <c:pt idx="131">
                  <c:v>26796</c:v>
                </c:pt>
                <c:pt idx="132">
                  <c:v>26797</c:v>
                </c:pt>
                <c:pt idx="133">
                  <c:v>26798</c:v>
                </c:pt>
                <c:pt idx="134">
                  <c:v>26799</c:v>
                </c:pt>
                <c:pt idx="135">
                  <c:v>26800</c:v>
                </c:pt>
                <c:pt idx="136">
                  <c:v>26801</c:v>
                </c:pt>
                <c:pt idx="137">
                  <c:v>26802</c:v>
                </c:pt>
                <c:pt idx="138">
                  <c:v>26803</c:v>
                </c:pt>
                <c:pt idx="139">
                  <c:v>26804</c:v>
                </c:pt>
                <c:pt idx="140">
                  <c:v>26805</c:v>
                </c:pt>
                <c:pt idx="141">
                  <c:v>26806</c:v>
                </c:pt>
                <c:pt idx="142">
                  <c:v>26807</c:v>
                </c:pt>
                <c:pt idx="143">
                  <c:v>26808</c:v>
                </c:pt>
                <c:pt idx="144">
                  <c:v>26809</c:v>
                </c:pt>
                <c:pt idx="145">
                  <c:v>26810</c:v>
                </c:pt>
                <c:pt idx="146">
                  <c:v>26811</c:v>
                </c:pt>
                <c:pt idx="147">
                  <c:v>26812</c:v>
                </c:pt>
                <c:pt idx="148">
                  <c:v>26813</c:v>
                </c:pt>
                <c:pt idx="149">
                  <c:v>26814</c:v>
                </c:pt>
                <c:pt idx="150">
                  <c:v>26815</c:v>
                </c:pt>
                <c:pt idx="151">
                  <c:v>26816</c:v>
                </c:pt>
                <c:pt idx="152">
                  <c:v>26817</c:v>
                </c:pt>
                <c:pt idx="153">
                  <c:v>26818</c:v>
                </c:pt>
                <c:pt idx="154">
                  <c:v>26819</c:v>
                </c:pt>
                <c:pt idx="155">
                  <c:v>26820</c:v>
                </c:pt>
                <c:pt idx="156">
                  <c:v>26821</c:v>
                </c:pt>
                <c:pt idx="157">
                  <c:v>26822</c:v>
                </c:pt>
                <c:pt idx="158">
                  <c:v>26823</c:v>
                </c:pt>
                <c:pt idx="159">
                  <c:v>26824</c:v>
                </c:pt>
                <c:pt idx="160">
                  <c:v>26825</c:v>
                </c:pt>
                <c:pt idx="161">
                  <c:v>26826</c:v>
                </c:pt>
                <c:pt idx="162">
                  <c:v>26827</c:v>
                </c:pt>
                <c:pt idx="163">
                  <c:v>26828</c:v>
                </c:pt>
                <c:pt idx="164">
                  <c:v>26829</c:v>
                </c:pt>
                <c:pt idx="165">
                  <c:v>26830</c:v>
                </c:pt>
                <c:pt idx="166">
                  <c:v>26831</c:v>
                </c:pt>
                <c:pt idx="167">
                  <c:v>26832</c:v>
                </c:pt>
                <c:pt idx="168">
                  <c:v>26833</c:v>
                </c:pt>
                <c:pt idx="169">
                  <c:v>26834</c:v>
                </c:pt>
                <c:pt idx="170">
                  <c:v>26835</c:v>
                </c:pt>
                <c:pt idx="171">
                  <c:v>26836</c:v>
                </c:pt>
                <c:pt idx="172">
                  <c:v>26837</c:v>
                </c:pt>
                <c:pt idx="173">
                  <c:v>26838</c:v>
                </c:pt>
                <c:pt idx="174">
                  <c:v>26839</c:v>
                </c:pt>
                <c:pt idx="175">
                  <c:v>26840</c:v>
                </c:pt>
                <c:pt idx="176">
                  <c:v>26841</c:v>
                </c:pt>
                <c:pt idx="177">
                  <c:v>26842</c:v>
                </c:pt>
                <c:pt idx="178">
                  <c:v>26843</c:v>
                </c:pt>
                <c:pt idx="179">
                  <c:v>26844</c:v>
                </c:pt>
                <c:pt idx="180">
                  <c:v>26845</c:v>
                </c:pt>
                <c:pt idx="181">
                  <c:v>26846</c:v>
                </c:pt>
                <c:pt idx="182">
                  <c:v>26847</c:v>
                </c:pt>
                <c:pt idx="183">
                  <c:v>26848</c:v>
                </c:pt>
                <c:pt idx="184">
                  <c:v>26849</c:v>
                </c:pt>
                <c:pt idx="185">
                  <c:v>26850</c:v>
                </c:pt>
                <c:pt idx="186">
                  <c:v>26851</c:v>
                </c:pt>
                <c:pt idx="187">
                  <c:v>26852</c:v>
                </c:pt>
                <c:pt idx="188">
                  <c:v>26853</c:v>
                </c:pt>
                <c:pt idx="189">
                  <c:v>26854</c:v>
                </c:pt>
                <c:pt idx="190">
                  <c:v>26855</c:v>
                </c:pt>
                <c:pt idx="191">
                  <c:v>26856</c:v>
                </c:pt>
                <c:pt idx="192">
                  <c:v>26857</c:v>
                </c:pt>
                <c:pt idx="193">
                  <c:v>26858</c:v>
                </c:pt>
                <c:pt idx="194">
                  <c:v>26859</c:v>
                </c:pt>
                <c:pt idx="195">
                  <c:v>26860</c:v>
                </c:pt>
                <c:pt idx="196">
                  <c:v>26861</c:v>
                </c:pt>
                <c:pt idx="197">
                  <c:v>26862</c:v>
                </c:pt>
                <c:pt idx="198">
                  <c:v>26863</c:v>
                </c:pt>
                <c:pt idx="199">
                  <c:v>26864</c:v>
                </c:pt>
                <c:pt idx="200">
                  <c:v>26865</c:v>
                </c:pt>
                <c:pt idx="201">
                  <c:v>26866</c:v>
                </c:pt>
                <c:pt idx="202">
                  <c:v>26867</c:v>
                </c:pt>
                <c:pt idx="203">
                  <c:v>26868</c:v>
                </c:pt>
                <c:pt idx="204">
                  <c:v>26869</c:v>
                </c:pt>
                <c:pt idx="205">
                  <c:v>26870</c:v>
                </c:pt>
                <c:pt idx="206">
                  <c:v>26871</c:v>
                </c:pt>
                <c:pt idx="207">
                  <c:v>26872</c:v>
                </c:pt>
                <c:pt idx="208">
                  <c:v>26873</c:v>
                </c:pt>
                <c:pt idx="209">
                  <c:v>26874</c:v>
                </c:pt>
                <c:pt idx="210">
                  <c:v>26875</c:v>
                </c:pt>
                <c:pt idx="211">
                  <c:v>26876</c:v>
                </c:pt>
                <c:pt idx="212">
                  <c:v>26877</c:v>
                </c:pt>
                <c:pt idx="213">
                  <c:v>26878</c:v>
                </c:pt>
                <c:pt idx="214">
                  <c:v>26879</c:v>
                </c:pt>
                <c:pt idx="215">
                  <c:v>26880</c:v>
                </c:pt>
                <c:pt idx="216">
                  <c:v>26881</c:v>
                </c:pt>
                <c:pt idx="217">
                  <c:v>26882</c:v>
                </c:pt>
                <c:pt idx="218">
                  <c:v>26883</c:v>
                </c:pt>
                <c:pt idx="219">
                  <c:v>26884</c:v>
                </c:pt>
                <c:pt idx="220">
                  <c:v>26885</c:v>
                </c:pt>
                <c:pt idx="221">
                  <c:v>26886</c:v>
                </c:pt>
                <c:pt idx="222">
                  <c:v>26887</c:v>
                </c:pt>
                <c:pt idx="223">
                  <c:v>26888</c:v>
                </c:pt>
                <c:pt idx="224">
                  <c:v>26889</c:v>
                </c:pt>
                <c:pt idx="225">
                  <c:v>26890</c:v>
                </c:pt>
                <c:pt idx="226">
                  <c:v>26891</c:v>
                </c:pt>
                <c:pt idx="227">
                  <c:v>26892</c:v>
                </c:pt>
                <c:pt idx="228">
                  <c:v>26893</c:v>
                </c:pt>
                <c:pt idx="229">
                  <c:v>26894</c:v>
                </c:pt>
                <c:pt idx="230">
                  <c:v>26895</c:v>
                </c:pt>
                <c:pt idx="231">
                  <c:v>26896</c:v>
                </c:pt>
                <c:pt idx="232">
                  <c:v>26897</c:v>
                </c:pt>
                <c:pt idx="233">
                  <c:v>26898</c:v>
                </c:pt>
                <c:pt idx="234">
                  <c:v>26899</c:v>
                </c:pt>
                <c:pt idx="235">
                  <c:v>26900</c:v>
                </c:pt>
                <c:pt idx="236">
                  <c:v>26901</c:v>
                </c:pt>
                <c:pt idx="237">
                  <c:v>26902</c:v>
                </c:pt>
                <c:pt idx="238">
                  <c:v>26903</c:v>
                </c:pt>
                <c:pt idx="239">
                  <c:v>26904</c:v>
                </c:pt>
                <c:pt idx="240">
                  <c:v>26905</c:v>
                </c:pt>
                <c:pt idx="241">
                  <c:v>26906</c:v>
                </c:pt>
                <c:pt idx="242">
                  <c:v>26907</c:v>
                </c:pt>
                <c:pt idx="243">
                  <c:v>26908</c:v>
                </c:pt>
                <c:pt idx="244">
                  <c:v>26909</c:v>
                </c:pt>
                <c:pt idx="245">
                  <c:v>26910</c:v>
                </c:pt>
                <c:pt idx="246">
                  <c:v>26911</c:v>
                </c:pt>
                <c:pt idx="247">
                  <c:v>26912</c:v>
                </c:pt>
                <c:pt idx="248">
                  <c:v>26913</c:v>
                </c:pt>
                <c:pt idx="249">
                  <c:v>26914</c:v>
                </c:pt>
                <c:pt idx="250">
                  <c:v>26915</c:v>
                </c:pt>
                <c:pt idx="251">
                  <c:v>26916</c:v>
                </c:pt>
                <c:pt idx="252">
                  <c:v>26917</c:v>
                </c:pt>
                <c:pt idx="253">
                  <c:v>26918</c:v>
                </c:pt>
                <c:pt idx="254">
                  <c:v>26919</c:v>
                </c:pt>
                <c:pt idx="255">
                  <c:v>26920</c:v>
                </c:pt>
                <c:pt idx="256">
                  <c:v>26921</c:v>
                </c:pt>
                <c:pt idx="257">
                  <c:v>26922</c:v>
                </c:pt>
                <c:pt idx="258">
                  <c:v>26923</c:v>
                </c:pt>
                <c:pt idx="259">
                  <c:v>26924</c:v>
                </c:pt>
                <c:pt idx="260">
                  <c:v>26925</c:v>
                </c:pt>
                <c:pt idx="261">
                  <c:v>26926</c:v>
                </c:pt>
                <c:pt idx="262">
                  <c:v>26927</c:v>
                </c:pt>
                <c:pt idx="263">
                  <c:v>26928</c:v>
                </c:pt>
                <c:pt idx="264">
                  <c:v>26929</c:v>
                </c:pt>
                <c:pt idx="265">
                  <c:v>26930</c:v>
                </c:pt>
                <c:pt idx="266">
                  <c:v>26931</c:v>
                </c:pt>
                <c:pt idx="267">
                  <c:v>26932</c:v>
                </c:pt>
                <c:pt idx="268">
                  <c:v>26933</c:v>
                </c:pt>
                <c:pt idx="269">
                  <c:v>26934</c:v>
                </c:pt>
                <c:pt idx="270">
                  <c:v>26935</c:v>
                </c:pt>
                <c:pt idx="271">
                  <c:v>26936</c:v>
                </c:pt>
                <c:pt idx="272">
                  <c:v>26937</c:v>
                </c:pt>
                <c:pt idx="273">
                  <c:v>26938</c:v>
                </c:pt>
                <c:pt idx="274">
                  <c:v>26939</c:v>
                </c:pt>
                <c:pt idx="275">
                  <c:v>26940</c:v>
                </c:pt>
                <c:pt idx="276">
                  <c:v>26941</c:v>
                </c:pt>
                <c:pt idx="277">
                  <c:v>26942</c:v>
                </c:pt>
                <c:pt idx="278">
                  <c:v>26943</c:v>
                </c:pt>
                <c:pt idx="279">
                  <c:v>26944</c:v>
                </c:pt>
                <c:pt idx="280">
                  <c:v>26945</c:v>
                </c:pt>
                <c:pt idx="281">
                  <c:v>26946</c:v>
                </c:pt>
                <c:pt idx="282">
                  <c:v>26947</c:v>
                </c:pt>
                <c:pt idx="283">
                  <c:v>26948</c:v>
                </c:pt>
                <c:pt idx="284">
                  <c:v>26949</c:v>
                </c:pt>
                <c:pt idx="285">
                  <c:v>26950</c:v>
                </c:pt>
                <c:pt idx="286">
                  <c:v>26951</c:v>
                </c:pt>
                <c:pt idx="287">
                  <c:v>26952</c:v>
                </c:pt>
                <c:pt idx="288">
                  <c:v>26953</c:v>
                </c:pt>
                <c:pt idx="289">
                  <c:v>26954</c:v>
                </c:pt>
                <c:pt idx="290">
                  <c:v>26955</c:v>
                </c:pt>
                <c:pt idx="291">
                  <c:v>26956</c:v>
                </c:pt>
                <c:pt idx="292">
                  <c:v>26957</c:v>
                </c:pt>
                <c:pt idx="293">
                  <c:v>26958</c:v>
                </c:pt>
                <c:pt idx="294">
                  <c:v>26959</c:v>
                </c:pt>
                <c:pt idx="295">
                  <c:v>26960</c:v>
                </c:pt>
                <c:pt idx="296">
                  <c:v>26961</c:v>
                </c:pt>
                <c:pt idx="297">
                  <c:v>26962</c:v>
                </c:pt>
                <c:pt idx="298">
                  <c:v>26963</c:v>
                </c:pt>
                <c:pt idx="299">
                  <c:v>26964</c:v>
                </c:pt>
                <c:pt idx="300">
                  <c:v>26965</c:v>
                </c:pt>
                <c:pt idx="301">
                  <c:v>26966</c:v>
                </c:pt>
                <c:pt idx="302">
                  <c:v>26967</c:v>
                </c:pt>
                <c:pt idx="303">
                  <c:v>26968</c:v>
                </c:pt>
                <c:pt idx="304">
                  <c:v>26969</c:v>
                </c:pt>
                <c:pt idx="305">
                  <c:v>26970</c:v>
                </c:pt>
                <c:pt idx="306">
                  <c:v>26971</c:v>
                </c:pt>
                <c:pt idx="307">
                  <c:v>26972</c:v>
                </c:pt>
                <c:pt idx="308">
                  <c:v>26973</c:v>
                </c:pt>
                <c:pt idx="309">
                  <c:v>26974</c:v>
                </c:pt>
                <c:pt idx="310">
                  <c:v>26975</c:v>
                </c:pt>
                <c:pt idx="311">
                  <c:v>26976</c:v>
                </c:pt>
                <c:pt idx="312">
                  <c:v>26977</c:v>
                </c:pt>
                <c:pt idx="313">
                  <c:v>26978</c:v>
                </c:pt>
                <c:pt idx="314">
                  <c:v>26979</c:v>
                </c:pt>
                <c:pt idx="315">
                  <c:v>26980</c:v>
                </c:pt>
                <c:pt idx="316">
                  <c:v>26981</c:v>
                </c:pt>
                <c:pt idx="317">
                  <c:v>26982</c:v>
                </c:pt>
                <c:pt idx="318">
                  <c:v>26983</c:v>
                </c:pt>
                <c:pt idx="319">
                  <c:v>26984</c:v>
                </c:pt>
                <c:pt idx="320">
                  <c:v>26985</c:v>
                </c:pt>
                <c:pt idx="321">
                  <c:v>26986</c:v>
                </c:pt>
                <c:pt idx="322">
                  <c:v>26987</c:v>
                </c:pt>
                <c:pt idx="323">
                  <c:v>26988</c:v>
                </c:pt>
                <c:pt idx="324">
                  <c:v>26989</c:v>
                </c:pt>
                <c:pt idx="325">
                  <c:v>26990</c:v>
                </c:pt>
                <c:pt idx="326">
                  <c:v>26991</c:v>
                </c:pt>
                <c:pt idx="327">
                  <c:v>26992</c:v>
                </c:pt>
                <c:pt idx="328">
                  <c:v>26993</c:v>
                </c:pt>
                <c:pt idx="329">
                  <c:v>26994</c:v>
                </c:pt>
                <c:pt idx="330">
                  <c:v>26995</c:v>
                </c:pt>
                <c:pt idx="331">
                  <c:v>26996</c:v>
                </c:pt>
                <c:pt idx="332">
                  <c:v>26997</c:v>
                </c:pt>
                <c:pt idx="333">
                  <c:v>26998</c:v>
                </c:pt>
                <c:pt idx="334">
                  <c:v>26999</c:v>
                </c:pt>
                <c:pt idx="335">
                  <c:v>27000</c:v>
                </c:pt>
                <c:pt idx="336">
                  <c:v>27001</c:v>
                </c:pt>
                <c:pt idx="337">
                  <c:v>27002</c:v>
                </c:pt>
                <c:pt idx="338">
                  <c:v>27003</c:v>
                </c:pt>
                <c:pt idx="339">
                  <c:v>27004</c:v>
                </c:pt>
                <c:pt idx="340">
                  <c:v>27005</c:v>
                </c:pt>
                <c:pt idx="341">
                  <c:v>27006</c:v>
                </c:pt>
                <c:pt idx="342">
                  <c:v>27007</c:v>
                </c:pt>
                <c:pt idx="343">
                  <c:v>27008</c:v>
                </c:pt>
                <c:pt idx="344">
                  <c:v>27009</c:v>
                </c:pt>
                <c:pt idx="345">
                  <c:v>27010</c:v>
                </c:pt>
                <c:pt idx="346">
                  <c:v>27011</c:v>
                </c:pt>
                <c:pt idx="347">
                  <c:v>27012</c:v>
                </c:pt>
                <c:pt idx="348">
                  <c:v>27013</c:v>
                </c:pt>
                <c:pt idx="349">
                  <c:v>27014</c:v>
                </c:pt>
                <c:pt idx="350">
                  <c:v>27015</c:v>
                </c:pt>
                <c:pt idx="351">
                  <c:v>27016</c:v>
                </c:pt>
                <c:pt idx="352">
                  <c:v>27017</c:v>
                </c:pt>
                <c:pt idx="353">
                  <c:v>27018</c:v>
                </c:pt>
                <c:pt idx="354">
                  <c:v>27019</c:v>
                </c:pt>
                <c:pt idx="355">
                  <c:v>27020</c:v>
                </c:pt>
                <c:pt idx="356">
                  <c:v>27021</c:v>
                </c:pt>
                <c:pt idx="357">
                  <c:v>27022</c:v>
                </c:pt>
                <c:pt idx="358">
                  <c:v>27023</c:v>
                </c:pt>
                <c:pt idx="359">
                  <c:v>27024</c:v>
                </c:pt>
                <c:pt idx="360">
                  <c:v>27025</c:v>
                </c:pt>
                <c:pt idx="361">
                  <c:v>27026</c:v>
                </c:pt>
                <c:pt idx="362">
                  <c:v>27027</c:v>
                </c:pt>
                <c:pt idx="363">
                  <c:v>27028</c:v>
                </c:pt>
                <c:pt idx="364">
                  <c:v>27029</c:v>
                </c:pt>
                <c:pt idx="365">
                  <c:v>27030</c:v>
                </c:pt>
                <c:pt idx="366">
                  <c:v>27031</c:v>
                </c:pt>
                <c:pt idx="367">
                  <c:v>27032</c:v>
                </c:pt>
                <c:pt idx="368">
                  <c:v>27033</c:v>
                </c:pt>
                <c:pt idx="369">
                  <c:v>27034</c:v>
                </c:pt>
                <c:pt idx="370">
                  <c:v>27035</c:v>
                </c:pt>
                <c:pt idx="371">
                  <c:v>27036</c:v>
                </c:pt>
                <c:pt idx="372">
                  <c:v>27037</c:v>
                </c:pt>
                <c:pt idx="373">
                  <c:v>27038</c:v>
                </c:pt>
                <c:pt idx="374">
                  <c:v>27039</c:v>
                </c:pt>
                <c:pt idx="375">
                  <c:v>27040</c:v>
                </c:pt>
                <c:pt idx="376">
                  <c:v>27041</c:v>
                </c:pt>
                <c:pt idx="377">
                  <c:v>27042</c:v>
                </c:pt>
                <c:pt idx="378">
                  <c:v>27043</c:v>
                </c:pt>
                <c:pt idx="379">
                  <c:v>27044</c:v>
                </c:pt>
                <c:pt idx="380">
                  <c:v>27045</c:v>
                </c:pt>
                <c:pt idx="381">
                  <c:v>27046</c:v>
                </c:pt>
                <c:pt idx="382">
                  <c:v>27047</c:v>
                </c:pt>
                <c:pt idx="383">
                  <c:v>27048</c:v>
                </c:pt>
                <c:pt idx="384">
                  <c:v>27049</c:v>
                </c:pt>
                <c:pt idx="385">
                  <c:v>27050</c:v>
                </c:pt>
                <c:pt idx="386">
                  <c:v>27051</c:v>
                </c:pt>
                <c:pt idx="387">
                  <c:v>27052</c:v>
                </c:pt>
                <c:pt idx="388">
                  <c:v>27053</c:v>
                </c:pt>
                <c:pt idx="389">
                  <c:v>27054</c:v>
                </c:pt>
                <c:pt idx="390">
                  <c:v>27055</c:v>
                </c:pt>
                <c:pt idx="391">
                  <c:v>27056</c:v>
                </c:pt>
                <c:pt idx="392">
                  <c:v>27057</c:v>
                </c:pt>
                <c:pt idx="393">
                  <c:v>27058</c:v>
                </c:pt>
                <c:pt idx="394">
                  <c:v>27059</c:v>
                </c:pt>
                <c:pt idx="395">
                  <c:v>27060</c:v>
                </c:pt>
                <c:pt idx="396">
                  <c:v>27061</c:v>
                </c:pt>
                <c:pt idx="397">
                  <c:v>27062</c:v>
                </c:pt>
                <c:pt idx="398">
                  <c:v>27063</c:v>
                </c:pt>
                <c:pt idx="399">
                  <c:v>27064</c:v>
                </c:pt>
                <c:pt idx="400">
                  <c:v>27065</c:v>
                </c:pt>
                <c:pt idx="401">
                  <c:v>27066</c:v>
                </c:pt>
                <c:pt idx="402">
                  <c:v>27067</c:v>
                </c:pt>
                <c:pt idx="403">
                  <c:v>27068</c:v>
                </c:pt>
                <c:pt idx="404">
                  <c:v>27069</c:v>
                </c:pt>
                <c:pt idx="405">
                  <c:v>27070</c:v>
                </c:pt>
                <c:pt idx="406">
                  <c:v>27071</c:v>
                </c:pt>
                <c:pt idx="407">
                  <c:v>27072</c:v>
                </c:pt>
                <c:pt idx="408">
                  <c:v>27073</c:v>
                </c:pt>
                <c:pt idx="409">
                  <c:v>27074</c:v>
                </c:pt>
                <c:pt idx="410">
                  <c:v>27075</c:v>
                </c:pt>
                <c:pt idx="411">
                  <c:v>27076</c:v>
                </c:pt>
                <c:pt idx="412">
                  <c:v>27077</c:v>
                </c:pt>
                <c:pt idx="413">
                  <c:v>27078</c:v>
                </c:pt>
                <c:pt idx="414">
                  <c:v>27079</c:v>
                </c:pt>
                <c:pt idx="415">
                  <c:v>27080</c:v>
                </c:pt>
                <c:pt idx="416">
                  <c:v>27081</c:v>
                </c:pt>
                <c:pt idx="417">
                  <c:v>27082</c:v>
                </c:pt>
                <c:pt idx="418">
                  <c:v>27083</c:v>
                </c:pt>
                <c:pt idx="419">
                  <c:v>27084</c:v>
                </c:pt>
                <c:pt idx="420">
                  <c:v>27085</c:v>
                </c:pt>
                <c:pt idx="421">
                  <c:v>27086</c:v>
                </c:pt>
                <c:pt idx="422">
                  <c:v>27087</c:v>
                </c:pt>
                <c:pt idx="423">
                  <c:v>27088</c:v>
                </c:pt>
                <c:pt idx="424">
                  <c:v>27089</c:v>
                </c:pt>
                <c:pt idx="425">
                  <c:v>27090</c:v>
                </c:pt>
                <c:pt idx="426">
                  <c:v>27091</c:v>
                </c:pt>
                <c:pt idx="427">
                  <c:v>27092</c:v>
                </c:pt>
                <c:pt idx="428">
                  <c:v>27093</c:v>
                </c:pt>
                <c:pt idx="429">
                  <c:v>27094</c:v>
                </c:pt>
                <c:pt idx="430">
                  <c:v>27095</c:v>
                </c:pt>
                <c:pt idx="431">
                  <c:v>27096</c:v>
                </c:pt>
                <c:pt idx="432">
                  <c:v>27097</c:v>
                </c:pt>
                <c:pt idx="433">
                  <c:v>27098</c:v>
                </c:pt>
                <c:pt idx="434">
                  <c:v>27099</c:v>
                </c:pt>
                <c:pt idx="435">
                  <c:v>27100</c:v>
                </c:pt>
                <c:pt idx="436">
                  <c:v>27101</c:v>
                </c:pt>
                <c:pt idx="437">
                  <c:v>27102</c:v>
                </c:pt>
                <c:pt idx="438">
                  <c:v>27103</c:v>
                </c:pt>
                <c:pt idx="439">
                  <c:v>27104</c:v>
                </c:pt>
                <c:pt idx="440">
                  <c:v>27105</c:v>
                </c:pt>
                <c:pt idx="441">
                  <c:v>27106</c:v>
                </c:pt>
                <c:pt idx="442">
                  <c:v>27107</c:v>
                </c:pt>
                <c:pt idx="443">
                  <c:v>27108</c:v>
                </c:pt>
                <c:pt idx="444">
                  <c:v>27109</c:v>
                </c:pt>
                <c:pt idx="445">
                  <c:v>27110</c:v>
                </c:pt>
                <c:pt idx="446">
                  <c:v>27111</c:v>
                </c:pt>
                <c:pt idx="447">
                  <c:v>27112</c:v>
                </c:pt>
                <c:pt idx="448">
                  <c:v>27113</c:v>
                </c:pt>
                <c:pt idx="449">
                  <c:v>27114</c:v>
                </c:pt>
                <c:pt idx="450">
                  <c:v>27115</c:v>
                </c:pt>
                <c:pt idx="451">
                  <c:v>27116</c:v>
                </c:pt>
                <c:pt idx="452">
                  <c:v>27117</c:v>
                </c:pt>
                <c:pt idx="453">
                  <c:v>27118</c:v>
                </c:pt>
                <c:pt idx="454">
                  <c:v>27119</c:v>
                </c:pt>
                <c:pt idx="455">
                  <c:v>27120</c:v>
                </c:pt>
                <c:pt idx="456">
                  <c:v>27121</c:v>
                </c:pt>
                <c:pt idx="457">
                  <c:v>27122</c:v>
                </c:pt>
                <c:pt idx="458">
                  <c:v>27123</c:v>
                </c:pt>
                <c:pt idx="459">
                  <c:v>27124</c:v>
                </c:pt>
                <c:pt idx="460">
                  <c:v>27125</c:v>
                </c:pt>
                <c:pt idx="461">
                  <c:v>27126</c:v>
                </c:pt>
                <c:pt idx="462">
                  <c:v>27127</c:v>
                </c:pt>
                <c:pt idx="463">
                  <c:v>27128</c:v>
                </c:pt>
                <c:pt idx="464">
                  <c:v>27129</c:v>
                </c:pt>
                <c:pt idx="465">
                  <c:v>27130</c:v>
                </c:pt>
                <c:pt idx="466">
                  <c:v>27131</c:v>
                </c:pt>
                <c:pt idx="467">
                  <c:v>27132</c:v>
                </c:pt>
                <c:pt idx="468">
                  <c:v>27133</c:v>
                </c:pt>
                <c:pt idx="469">
                  <c:v>27134</c:v>
                </c:pt>
                <c:pt idx="470">
                  <c:v>27135</c:v>
                </c:pt>
                <c:pt idx="471">
                  <c:v>27136</c:v>
                </c:pt>
                <c:pt idx="472">
                  <c:v>27137</c:v>
                </c:pt>
                <c:pt idx="473">
                  <c:v>27138</c:v>
                </c:pt>
                <c:pt idx="474">
                  <c:v>27139</c:v>
                </c:pt>
                <c:pt idx="475">
                  <c:v>27140</c:v>
                </c:pt>
                <c:pt idx="476">
                  <c:v>27141</c:v>
                </c:pt>
                <c:pt idx="477">
                  <c:v>27142</c:v>
                </c:pt>
                <c:pt idx="478">
                  <c:v>27143</c:v>
                </c:pt>
                <c:pt idx="479">
                  <c:v>27144</c:v>
                </c:pt>
                <c:pt idx="480">
                  <c:v>27145</c:v>
                </c:pt>
                <c:pt idx="481">
                  <c:v>27146</c:v>
                </c:pt>
                <c:pt idx="482">
                  <c:v>27147</c:v>
                </c:pt>
                <c:pt idx="483">
                  <c:v>27148</c:v>
                </c:pt>
                <c:pt idx="484">
                  <c:v>27149</c:v>
                </c:pt>
                <c:pt idx="485">
                  <c:v>27150</c:v>
                </c:pt>
                <c:pt idx="486">
                  <c:v>27151</c:v>
                </c:pt>
                <c:pt idx="487">
                  <c:v>27152</c:v>
                </c:pt>
                <c:pt idx="488">
                  <c:v>27153</c:v>
                </c:pt>
                <c:pt idx="489">
                  <c:v>27154</c:v>
                </c:pt>
                <c:pt idx="490">
                  <c:v>27155</c:v>
                </c:pt>
                <c:pt idx="491">
                  <c:v>27156</c:v>
                </c:pt>
                <c:pt idx="492">
                  <c:v>27157</c:v>
                </c:pt>
                <c:pt idx="493">
                  <c:v>27158</c:v>
                </c:pt>
                <c:pt idx="494">
                  <c:v>27159</c:v>
                </c:pt>
                <c:pt idx="495">
                  <c:v>27160</c:v>
                </c:pt>
                <c:pt idx="496">
                  <c:v>27161</c:v>
                </c:pt>
                <c:pt idx="497">
                  <c:v>27162</c:v>
                </c:pt>
                <c:pt idx="498">
                  <c:v>27163</c:v>
                </c:pt>
                <c:pt idx="499">
                  <c:v>27164</c:v>
                </c:pt>
                <c:pt idx="500">
                  <c:v>27165</c:v>
                </c:pt>
                <c:pt idx="501">
                  <c:v>27166</c:v>
                </c:pt>
                <c:pt idx="502">
                  <c:v>27167</c:v>
                </c:pt>
                <c:pt idx="503">
                  <c:v>27168</c:v>
                </c:pt>
                <c:pt idx="504">
                  <c:v>27169</c:v>
                </c:pt>
                <c:pt idx="505">
                  <c:v>27170</c:v>
                </c:pt>
                <c:pt idx="506">
                  <c:v>27171</c:v>
                </c:pt>
                <c:pt idx="507">
                  <c:v>27172</c:v>
                </c:pt>
                <c:pt idx="508">
                  <c:v>27173</c:v>
                </c:pt>
                <c:pt idx="509">
                  <c:v>27174</c:v>
                </c:pt>
                <c:pt idx="510">
                  <c:v>27175</c:v>
                </c:pt>
                <c:pt idx="511">
                  <c:v>27176</c:v>
                </c:pt>
                <c:pt idx="512">
                  <c:v>27177</c:v>
                </c:pt>
                <c:pt idx="513">
                  <c:v>27178</c:v>
                </c:pt>
                <c:pt idx="514">
                  <c:v>27179</c:v>
                </c:pt>
                <c:pt idx="515">
                  <c:v>27180</c:v>
                </c:pt>
                <c:pt idx="516">
                  <c:v>27181</c:v>
                </c:pt>
                <c:pt idx="517">
                  <c:v>27182</c:v>
                </c:pt>
                <c:pt idx="518">
                  <c:v>27183</c:v>
                </c:pt>
                <c:pt idx="519">
                  <c:v>27184</c:v>
                </c:pt>
                <c:pt idx="520">
                  <c:v>27185</c:v>
                </c:pt>
                <c:pt idx="521">
                  <c:v>27186</c:v>
                </c:pt>
                <c:pt idx="522">
                  <c:v>27187</c:v>
                </c:pt>
                <c:pt idx="523">
                  <c:v>27188</c:v>
                </c:pt>
                <c:pt idx="524">
                  <c:v>27189</c:v>
                </c:pt>
                <c:pt idx="525">
                  <c:v>27190</c:v>
                </c:pt>
                <c:pt idx="526">
                  <c:v>27191</c:v>
                </c:pt>
                <c:pt idx="527">
                  <c:v>27192</c:v>
                </c:pt>
                <c:pt idx="528">
                  <c:v>27193</c:v>
                </c:pt>
                <c:pt idx="529">
                  <c:v>27194</c:v>
                </c:pt>
                <c:pt idx="530">
                  <c:v>27195</c:v>
                </c:pt>
                <c:pt idx="531">
                  <c:v>27196</c:v>
                </c:pt>
                <c:pt idx="532">
                  <c:v>27197</c:v>
                </c:pt>
                <c:pt idx="533">
                  <c:v>27198</c:v>
                </c:pt>
                <c:pt idx="534">
                  <c:v>27199</c:v>
                </c:pt>
                <c:pt idx="535">
                  <c:v>27200</c:v>
                </c:pt>
                <c:pt idx="536">
                  <c:v>27201</c:v>
                </c:pt>
                <c:pt idx="537">
                  <c:v>27202</c:v>
                </c:pt>
                <c:pt idx="538">
                  <c:v>27203</c:v>
                </c:pt>
                <c:pt idx="539">
                  <c:v>27204</c:v>
                </c:pt>
                <c:pt idx="540">
                  <c:v>27205</c:v>
                </c:pt>
                <c:pt idx="541">
                  <c:v>27206</c:v>
                </c:pt>
                <c:pt idx="542">
                  <c:v>27207</c:v>
                </c:pt>
                <c:pt idx="543">
                  <c:v>27208</c:v>
                </c:pt>
                <c:pt idx="544">
                  <c:v>27209</c:v>
                </c:pt>
                <c:pt idx="545">
                  <c:v>27210</c:v>
                </c:pt>
                <c:pt idx="546">
                  <c:v>27211</c:v>
                </c:pt>
                <c:pt idx="547">
                  <c:v>27212</c:v>
                </c:pt>
                <c:pt idx="548">
                  <c:v>27213</c:v>
                </c:pt>
                <c:pt idx="549">
                  <c:v>27214</c:v>
                </c:pt>
                <c:pt idx="550">
                  <c:v>27215</c:v>
                </c:pt>
                <c:pt idx="551">
                  <c:v>27216</c:v>
                </c:pt>
                <c:pt idx="552">
                  <c:v>27217</c:v>
                </c:pt>
                <c:pt idx="553">
                  <c:v>27218</c:v>
                </c:pt>
                <c:pt idx="554">
                  <c:v>27219</c:v>
                </c:pt>
                <c:pt idx="555">
                  <c:v>27220</c:v>
                </c:pt>
                <c:pt idx="556">
                  <c:v>27221</c:v>
                </c:pt>
                <c:pt idx="557">
                  <c:v>27222</c:v>
                </c:pt>
                <c:pt idx="558">
                  <c:v>27223</c:v>
                </c:pt>
                <c:pt idx="559">
                  <c:v>27224</c:v>
                </c:pt>
                <c:pt idx="560">
                  <c:v>27225</c:v>
                </c:pt>
                <c:pt idx="561">
                  <c:v>27226</c:v>
                </c:pt>
                <c:pt idx="562">
                  <c:v>27227</c:v>
                </c:pt>
                <c:pt idx="563">
                  <c:v>27228</c:v>
                </c:pt>
                <c:pt idx="564">
                  <c:v>27229</c:v>
                </c:pt>
                <c:pt idx="565">
                  <c:v>27230</c:v>
                </c:pt>
                <c:pt idx="566">
                  <c:v>27231</c:v>
                </c:pt>
                <c:pt idx="567">
                  <c:v>27232</c:v>
                </c:pt>
                <c:pt idx="568">
                  <c:v>27233</c:v>
                </c:pt>
                <c:pt idx="569">
                  <c:v>27234</c:v>
                </c:pt>
                <c:pt idx="570">
                  <c:v>27235</c:v>
                </c:pt>
                <c:pt idx="571">
                  <c:v>27236</c:v>
                </c:pt>
                <c:pt idx="572">
                  <c:v>27237</c:v>
                </c:pt>
                <c:pt idx="573">
                  <c:v>27238</c:v>
                </c:pt>
                <c:pt idx="574">
                  <c:v>27239</c:v>
                </c:pt>
                <c:pt idx="575">
                  <c:v>27240</c:v>
                </c:pt>
                <c:pt idx="576">
                  <c:v>27241</c:v>
                </c:pt>
                <c:pt idx="577">
                  <c:v>27242</c:v>
                </c:pt>
                <c:pt idx="578">
                  <c:v>27243</c:v>
                </c:pt>
                <c:pt idx="579">
                  <c:v>27244</c:v>
                </c:pt>
                <c:pt idx="580">
                  <c:v>27245</c:v>
                </c:pt>
                <c:pt idx="581">
                  <c:v>27246</c:v>
                </c:pt>
                <c:pt idx="582">
                  <c:v>27247</c:v>
                </c:pt>
                <c:pt idx="583">
                  <c:v>27248</c:v>
                </c:pt>
                <c:pt idx="584">
                  <c:v>27249</c:v>
                </c:pt>
                <c:pt idx="585">
                  <c:v>27250</c:v>
                </c:pt>
                <c:pt idx="586">
                  <c:v>27251</c:v>
                </c:pt>
                <c:pt idx="587">
                  <c:v>27252</c:v>
                </c:pt>
                <c:pt idx="588">
                  <c:v>27253</c:v>
                </c:pt>
                <c:pt idx="589">
                  <c:v>27254</c:v>
                </c:pt>
                <c:pt idx="590">
                  <c:v>27255</c:v>
                </c:pt>
                <c:pt idx="591">
                  <c:v>27256</c:v>
                </c:pt>
                <c:pt idx="592">
                  <c:v>27257</c:v>
                </c:pt>
                <c:pt idx="593">
                  <c:v>27258</c:v>
                </c:pt>
                <c:pt idx="594">
                  <c:v>27259</c:v>
                </c:pt>
                <c:pt idx="595">
                  <c:v>27260</c:v>
                </c:pt>
                <c:pt idx="596">
                  <c:v>27261</c:v>
                </c:pt>
                <c:pt idx="597">
                  <c:v>27262</c:v>
                </c:pt>
                <c:pt idx="598">
                  <c:v>27263</c:v>
                </c:pt>
                <c:pt idx="599">
                  <c:v>27264</c:v>
                </c:pt>
                <c:pt idx="600">
                  <c:v>27265</c:v>
                </c:pt>
                <c:pt idx="601">
                  <c:v>27266</c:v>
                </c:pt>
                <c:pt idx="602">
                  <c:v>27267</c:v>
                </c:pt>
                <c:pt idx="603">
                  <c:v>27268</c:v>
                </c:pt>
                <c:pt idx="604">
                  <c:v>27269</c:v>
                </c:pt>
                <c:pt idx="605">
                  <c:v>27270</c:v>
                </c:pt>
                <c:pt idx="606">
                  <c:v>27271</c:v>
                </c:pt>
                <c:pt idx="607">
                  <c:v>27272</c:v>
                </c:pt>
                <c:pt idx="608">
                  <c:v>27273</c:v>
                </c:pt>
                <c:pt idx="609">
                  <c:v>27274</c:v>
                </c:pt>
                <c:pt idx="610">
                  <c:v>27275</c:v>
                </c:pt>
                <c:pt idx="611">
                  <c:v>27276</c:v>
                </c:pt>
                <c:pt idx="612">
                  <c:v>27277</c:v>
                </c:pt>
                <c:pt idx="613">
                  <c:v>27278</c:v>
                </c:pt>
                <c:pt idx="614">
                  <c:v>27279</c:v>
                </c:pt>
                <c:pt idx="615">
                  <c:v>27280</c:v>
                </c:pt>
                <c:pt idx="616">
                  <c:v>27281</c:v>
                </c:pt>
                <c:pt idx="617">
                  <c:v>27282</c:v>
                </c:pt>
                <c:pt idx="618">
                  <c:v>27283</c:v>
                </c:pt>
                <c:pt idx="619">
                  <c:v>27284</c:v>
                </c:pt>
                <c:pt idx="620">
                  <c:v>27285</c:v>
                </c:pt>
                <c:pt idx="621">
                  <c:v>27286</c:v>
                </c:pt>
                <c:pt idx="622">
                  <c:v>27287</c:v>
                </c:pt>
                <c:pt idx="623">
                  <c:v>27288</c:v>
                </c:pt>
                <c:pt idx="624">
                  <c:v>27289</c:v>
                </c:pt>
                <c:pt idx="625">
                  <c:v>27290</c:v>
                </c:pt>
                <c:pt idx="626">
                  <c:v>27291</c:v>
                </c:pt>
                <c:pt idx="627">
                  <c:v>27292</c:v>
                </c:pt>
                <c:pt idx="628">
                  <c:v>27293</c:v>
                </c:pt>
                <c:pt idx="629">
                  <c:v>27294</c:v>
                </c:pt>
                <c:pt idx="630">
                  <c:v>27295</c:v>
                </c:pt>
                <c:pt idx="631">
                  <c:v>27296</c:v>
                </c:pt>
                <c:pt idx="632">
                  <c:v>27297</c:v>
                </c:pt>
                <c:pt idx="633">
                  <c:v>27298</c:v>
                </c:pt>
                <c:pt idx="634">
                  <c:v>27299</c:v>
                </c:pt>
                <c:pt idx="635">
                  <c:v>27300</c:v>
                </c:pt>
                <c:pt idx="636">
                  <c:v>27301</c:v>
                </c:pt>
                <c:pt idx="637">
                  <c:v>27302</c:v>
                </c:pt>
                <c:pt idx="638">
                  <c:v>27303</c:v>
                </c:pt>
                <c:pt idx="639">
                  <c:v>27304</c:v>
                </c:pt>
                <c:pt idx="640">
                  <c:v>27305</c:v>
                </c:pt>
                <c:pt idx="641">
                  <c:v>27306</c:v>
                </c:pt>
                <c:pt idx="642">
                  <c:v>27307</c:v>
                </c:pt>
                <c:pt idx="643">
                  <c:v>27308</c:v>
                </c:pt>
                <c:pt idx="644">
                  <c:v>27309</c:v>
                </c:pt>
                <c:pt idx="645">
                  <c:v>27310</c:v>
                </c:pt>
                <c:pt idx="646">
                  <c:v>27311</c:v>
                </c:pt>
                <c:pt idx="647">
                  <c:v>27312</c:v>
                </c:pt>
                <c:pt idx="648">
                  <c:v>27313</c:v>
                </c:pt>
                <c:pt idx="649">
                  <c:v>27314</c:v>
                </c:pt>
                <c:pt idx="650">
                  <c:v>27315</c:v>
                </c:pt>
                <c:pt idx="651">
                  <c:v>27316</c:v>
                </c:pt>
                <c:pt idx="652">
                  <c:v>27317</c:v>
                </c:pt>
                <c:pt idx="653">
                  <c:v>27318</c:v>
                </c:pt>
                <c:pt idx="654">
                  <c:v>27319</c:v>
                </c:pt>
                <c:pt idx="655">
                  <c:v>27320</c:v>
                </c:pt>
                <c:pt idx="656">
                  <c:v>27321</c:v>
                </c:pt>
                <c:pt idx="657">
                  <c:v>27322</c:v>
                </c:pt>
                <c:pt idx="658">
                  <c:v>27323</c:v>
                </c:pt>
                <c:pt idx="659">
                  <c:v>27324</c:v>
                </c:pt>
                <c:pt idx="660">
                  <c:v>27325</c:v>
                </c:pt>
                <c:pt idx="661">
                  <c:v>27326</c:v>
                </c:pt>
                <c:pt idx="662">
                  <c:v>27327</c:v>
                </c:pt>
                <c:pt idx="663">
                  <c:v>27328</c:v>
                </c:pt>
                <c:pt idx="664">
                  <c:v>27329</c:v>
                </c:pt>
                <c:pt idx="665">
                  <c:v>27330</c:v>
                </c:pt>
                <c:pt idx="666">
                  <c:v>27331</c:v>
                </c:pt>
                <c:pt idx="667">
                  <c:v>27332</c:v>
                </c:pt>
                <c:pt idx="668">
                  <c:v>27333</c:v>
                </c:pt>
                <c:pt idx="669">
                  <c:v>27334</c:v>
                </c:pt>
                <c:pt idx="670">
                  <c:v>27335</c:v>
                </c:pt>
                <c:pt idx="671">
                  <c:v>27336</c:v>
                </c:pt>
                <c:pt idx="672">
                  <c:v>27337</c:v>
                </c:pt>
                <c:pt idx="673">
                  <c:v>27338</c:v>
                </c:pt>
                <c:pt idx="674">
                  <c:v>27339</c:v>
                </c:pt>
                <c:pt idx="675">
                  <c:v>27340</c:v>
                </c:pt>
                <c:pt idx="676">
                  <c:v>27341</c:v>
                </c:pt>
                <c:pt idx="677">
                  <c:v>27342</c:v>
                </c:pt>
                <c:pt idx="678">
                  <c:v>27343</c:v>
                </c:pt>
                <c:pt idx="679">
                  <c:v>27344</c:v>
                </c:pt>
                <c:pt idx="680">
                  <c:v>27345</c:v>
                </c:pt>
                <c:pt idx="681">
                  <c:v>27346</c:v>
                </c:pt>
                <c:pt idx="682">
                  <c:v>27347</c:v>
                </c:pt>
                <c:pt idx="683">
                  <c:v>27348</c:v>
                </c:pt>
                <c:pt idx="684">
                  <c:v>27349</c:v>
                </c:pt>
                <c:pt idx="685">
                  <c:v>27350</c:v>
                </c:pt>
                <c:pt idx="686">
                  <c:v>27351</c:v>
                </c:pt>
                <c:pt idx="687">
                  <c:v>27352</c:v>
                </c:pt>
                <c:pt idx="688">
                  <c:v>27353</c:v>
                </c:pt>
                <c:pt idx="689">
                  <c:v>27354</c:v>
                </c:pt>
                <c:pt idx="690">
                  <c:v>27355</c:v>
                </c:pt>
                <c:pt idx="691">
                  <c:v>27356</c:v>
                </c:pt>
                <c:pt idx="692">
                  <c:v>27357</c:v>
                </c:pt>
                <c:pt idx="693">
                  <c:v>27358</c:v>
                </c:pt>
                <c:pt idx="694">
                  <c:v>27359</c:v>
                </c:pt>
                <c:pt idx="695">
                  <c:v>27360</c:v>
                </c:pt>
                <c:pt idx="696">
                  <c:v>27361</c:v>
                </c:pt>
                <c:pt idx="697">
                  <c:v>27362</c:v>
                </c:pt>
                <c:pt idx="698">
                  <c:v>27363</c:v>
                </c:pt>
                <c:pt idx="699">
                  <c:v>27364</c:v>
                </c:pt>
                <c:pt idx="700">
                  <c:v>27365</c:v>
                </c:pt>
                <c:pt idx="701">
                  <c:v>27366</c:v>
                </c:pt>
                <c:pt idx="702">
                  <c:v>27367</c:v>
                </c:pt>
                <c:pt idx="703">
                  <c:v>27368</c:v>
                </c:pt>
                <c:pt idx="704">
                  <c:v>27369</c:v>
                </c:pt>
                <c:pt idx="705">
                  <c:v>27370</c:v>
                </c:pt>
                <c:pt idx="706">
                  <c:v>27371</c:v>
                </c:pt>
                <c:pt idx="707">
                  <c:v>27372</c:v>
                </c:pt>
                <c:pt idx="708">
                  <c:v>27373</c:v>
                </c:pt>
                <c:pt idx="709">
                  <c:v>27374</c:v>
                </c:pt>
                <c:pt idx="710">
                  <c:v>27375</c:v>
                </c:pt>
                <c:pt idx="711">
                  <c:v>27376</c:v>
                </c:pt>
                <c:pt idx="712">
                  <c:v>27377</c:v>
                </c:pt>
                <c:pt idx="713">
                  <c:v>27378</c:v>
                </c:pt>
                <c:pt idx="714">
                  <c:v>27379</c:v>
                </c:pt>
                <c:pt idx="715">
                  <c:v>27380</c:v>
                </c:pt>
                <c:pt idx="716">
                  <c:v>27381</c:v>
                </c:pt>
                <c:pt idx="717">
                  <c:v>27382</c:v>
                </c:pt>
                <c:pt idx="718">
                  <c:v>27383</c:v>
                </c:pt>
                <c:pt idx="719">
                  <c:v>27384</c:v>
                </c:pt>
                <c:pt idx="720">
                  <c:v>27385</c:v>
                </c:pt>
                <c:pt idx="721">
                  <c:v>27386</c:v>
                </c:pt>
                <c:pt idx="722">
                  <c:v>27387</c:v>
                </c:pt>
                <c:pt idx="723">
                  <c:v>27388</c:v>
                </c:pt>
                <c:pt idx="724">
                  <c:v>27389</c:v>
                </c:pt>
                <c:pt idx="725">
                  <c:v>27390</c:v>
                </c:pt>
                <c:pt idx="726">
                  <c:v>27391</c:v>
                </c:pt>
                <c:pt idx="727">
                  <c:v>27392</c:v>
                </c:pt>
                <c:pt idx="728">
                  <c:v>27393</c:v>
                </c:pt>
                <c:pt idx="729">
                  <c:v>27394</c:v>
                </c:pt>
                <c:pt idx="730">
                  <c:v>27395</c:v>
                </c:pt>
                <c:pt idx="731">
                  <c:v>27396</c:v>
                </c:pt>
                <c:pt idx="732">
                  <c:v>27397</c:v>
                </c:pt>
                <c:pt idx="733">
                  <c:v>27398</c:v>
                </c:pt>
                <c:pt idx="734">
                  <c:v>27399</c:v>
                </c:pt>
                <c:pt idx="735">
                  <c:v>27400</c:v>
                </c:pt>
                <c:pt idx="736">
                  <c:v>27401</c:v>
                </c:pt>
                <c:pt idx="737">
                  <c:v>27402</c:v>
                </c:pt>
                <c:pt idx="738">
                  <c:v>27403</c:v>
                </c:pt>
                <c:pt idx="739">
                  <c:v>27404</c:v>
                </c:pt>
                <c:pt idx="740">
                  <c:v>27405</c:v>
                </c:pt>
                <c:pt idx="741">
                  <c:v>27406</c:v>
                </c:pt>
                <c:pt idx="742">
                  <c:v>27407</c:v>
                </c:pt>
                <c:pt idx="743">
                  <c:v>27408</c:v>
                </c:pt>
                <c:pt idx="744">
                  <c:v>27409</c:v>
                </c:pt>
                <c:pt idx="745">
                  <c:v>27410</c:v>
                </c:pt>
                <c:pt idx="746">
                  <c:v>27411</c:v>
                </c:pt>
                <c:pt idx="747">
                  <c:v>27412</c:v>
                </c:pt>
                <c:pt idx="748">
                  <c:v>27413</c:v>
                </c:pt>
                <c:pt idx="749">
                  <c:v>27414</c:v>
                </c:pt>
                <c:pt idx="750">
                  <c:v>27415</c:v>
                </c:pt>
                <c:pt idx="751">
                  <c:v>27416</c:v>
                </c:pt>
                <c:pt idx="752">
                  <c:v>27417</c:v>
                </c:pt>
                <c:pt idx="753">
                  <c:v>27418</c:v>
                </c:pt>
                <c:pt idx="754">
                  <c:v>27419</c:v>
                </c:pt>
                <c:pt idx="755">
                  <c:v>27420</c:v>
                </c:pt>
                <c:pt idx="756">
                  <c:v>27421</c:v>
                </c:pt>
                <c:pt idx="757">
                  <c:v>27422</c:v>
                </c:pt>
                <c:pt idx="758">
                  <c:v>27423</c:v>
                </c:pt>
                <c:pt idx="759">
                  <c:v>27424</c:v>
                </c:pt>
                <c:pt idx="760">
                  <c:v>27425</c:v>
                </c:pt>
                <c:pt idx="761">
                  <c:v>27426</c:v>
                </c:pt>
                <c:pt idx="762">
                  <c:v>27427</c:v>
                </c:pt>
                <c:pt idx="763">
                  <c:v>27428</c:v>
                </c:pt>
                <c:pt idx="764">
                  <c:v>27429</c:v>
                </c:pt>
                <c:pt idx="765">
                  <c:v>27430</c:v>
                </c:pt>
                <c:pt idx="766">
                  <c:v>27431</c:v>
                </c:pt>
                <c:pt idx="767">
                  <c:v>27432</c:v>
                </c:pt>
                <c:pt idx="768">
                  <c:v>27433</c:v>
                </c:pt>
                <c:pt idx="769">
                  <c:v>27434</c:v>
                </c:pt>
                <c:pt idx="770">
                  <c:v>27435</c:v>
                </c:pt>
                <c:pt idx="771">
                  <c:v>27436</c:v>
                </c:pt>
                <c:pt idx="772">
                  <c:v>27437</c:v>
                </c:pt>
                <c:pt idx="773">
                  <c:v>27438</c:v>
                </c:pt>
                <c:pt idx="774">
                  <c:v>27439</c:v>
                </c:pt>
                <c:pt idx="775">
                  <c:v>27440</c:v>
                </c:pt>
                <c:pt idx="776">
                  <c:v>27441</c:v>
                </c:pt>
                <c:pt idx="777">
                  <c:v>27442</c:v>
                </c:pt>
                <c:pt idx="778">
                  <c:v>27443</c:v>
                </c:pt>
                <c:pt idx="779">
                  <c:v>27444</c:v>
                </c:pt>
                <c:pt idx="780">
                  <c:v>27445</c:v>
                </c:pt>
                <c:pt idx="781">
                  <c:v>27446</c:v>
                </c:pt>
                <c:pt idx="782">
                  <c:v>27447</c:v>
                </c:pt>
                <c:pt idx="783">
                  <c:v>27448</c:v>
                </c:pt>
                <c:pt idx="784">
                  <c:v>27449</c:v>
                </c:pt>
                <c:pt idx="785">
                  <c:v>27450</c:v>
                </c:pt>
                <c:pt idx="786">
                  <c:v>27451</c:v>
                </c:pt>
                <c:pt idx="787">
                  <c:v>27452</c:v>
                </c:pt>
                <c:pt idx="788">
                  <c:v>27453</c:v>
                </c:pt>
                <c:pt idx="789">
                  <c:v>27454</c:v>
                </c:pt>
                <c:pt idx="790">
                  <c:v>27455</c:v>
                </c:pt>
                <c:pt idx="791">
                  <c:v>27456</c:v>
                </c:pt>
                <c:pt idx="792">
                  <c:v>27457</c:v>
                </c:pt>
                <c:pt idx="793">
                  <c:v>27458</c:v>
                </c:pt>
                <c:pt idx="794">
                  <c:v>27459</c:v>
                </c:pt>
                <c:pt idx="795">
                  <c:v>27460</c:v>
                </c:pt>
                <c:pt idx="796">
                  <c:v>27461</c:v>
                </c:pt>
                <c:pt idx="797">
                  <c:v>27462</c:v>
                </c:pt>
                <c:pt idx="798">
                  <c:v>27463</c:v>
                </c:pt>
                <c:pt idx="799">
                  <c:v>27464</c:v>
                </c:pt>
                <c:pt idx="800">
                  <c:v>27465</c:v>
                </c:pt>
                <c:pt idx="801">
                  <c:v>27466</c:v>
                </c:pt>
                <c:pt idx="802">
                  <c:v>27467</c:v>
                </c:pt>
                <c:pt idx="803">
                  <c:v>27468</c:v>
                </c:pt>
                <c:pt idx="804">
                  <c:v>27469</c:v>
                </c:pt>
                <c:pt idx="805">
                  <c:v>27470</c:v>
                </c:pt>
                <c:pt idx="806">
                  <c:v>27471</c:v>
                </c:pt>
                <c:pt idx="807">
                  <c:v>27472</c:v>
                </c:pt>
                <c:pt idx="808">
                  <c:v>27473</c:v>
                </c:pt>
                <c:pt idx="809">
                  <c:v>27474</c:v>
                </c:pt>
                <c:pt idx="810">
                  <c:v>27475</c:v>
                </c:pt>
                <c:pt idx="811">
                  <c:v>27476</c:v>
                </c:pt>
                <c:pt idx="812">
                  <c:v>27477</c:v>
                </c:pt>
                <c:pt idx="813">
                  <c:v>27478</c:v>
                </c:pt>
                <c:pt idx="814">
                  <c:v>27479</c:v>
                </c:pt>
                <c:pt idx="815">
                  <c:v>27480</c:v>
                </c:pt>
                <c:pt idx="816">
                  <c:v>27481</c:v>
                </c:pt>
                <c:pt idx="817">
                  <c:v>27482</c:v>
                </c:pt>
                <c:pt idx="818">
                  <c:v>27483</c:v>
                </c:pt>
                <c:pt idx="819">
                  <c:v>27484</c:v>
                </c:pt>
                <c:pt idx="820">
                  <c:v>27485</c:v>
                </c:pt>
                <c:pt idx="821">
                  <c:v>27486</c:v>
                </c:pt>
                <c:pt idx="822">
                  <c:v>27487</c:v>
                </c:pt>
                <c:pt idx="823">
                  <c:v>27488</c:v>
                </c:pt>
                <c:pt idx="824">
                  <c:v>27489</c:v>
                </c:pt>
                <c:pt idx="825">
                  <c:v>27490</c:v>
                </c:pt>
                <c:pt idx="826">
                  <c:v>27491</c:v>
                </c:pt>
                <c:pt idx="827">
                  <c:v>27492</c:v>
                </c:pt>
                <c:pt idx="828">
                  <c:v>27493</c:v>
                </c:pt>
                <c:pt idx="829">
                  <c:v>27494</c:v>
                </c:pt>
                <c:pt idx="830">
                  <c:v>27495</c:v>
                </c:pt>
                <c:pt idx="831">
                  <c:v>27496</c:v>
                </c:pt>
                <c:pt idx="832">
                  <c:v>27497</c:v>
                </c:pt>
                <c:pt idx="833">
                  <c:v>27498</c:v>
                </c:pt>
                <c:pt idx="834">
                  <c:v>27499</c:v>
                </c:pt>
                <c:pt idx="835">
                  <c:v>27500</c:v>
                </c:pt>
                <c:pt idx="836">
                  <c:v>27501</c:v>
                </c:pt>
                <c:pt idx="837">
                  <c:v>27502</c:v>
                </c:pt>
                <c:pt idx="838">
                  <c:v>27503</c:v>
                </c:pt>
                <c:pt idx="839">
                  <c:v>27504</c:v>
                </c:pt>
                <c:pt idx="840">
                  <c:v>27505</c:v>
                </c:pt>
                <c:pt idx="841">
                  <c:v>27506</c:v>
                </c:pt>
                <c:pt idx="842">
                  <c:v>27507</c:v>
                </c:pt>
                <c:pt idx="843">
                  <c:v>27508</c:v>
                </c:pt>
                <c:pt idx="844">
                  <c:v>27509</c:v>
                </c:pt>
                <c:pt idx="845">
                  <c:v>27510</c:v>
                </c:pt>
                <c:pt idx="846">
                  <c:v>27511</c:v>
                </c:pt>
                <c:pt idx="847">
                  <c:v>27512</c:v>
                </c:pt>
                <c:pt idx="848">
                  <c:v>27513</c:v>
                </c:pt>
                <c:pt idx="849">
                  <c:v>27514</c:v>
                </c:pt>
                <c:pt idx="850">
                  <c:v>27515</c:v>
                </c:pt>
                <c:pt idx="851">
                  <c:v>27516</c:v>
                </c:pt>
                <c:pt idx="852">
                  <c:v>27517</c:v>
                </c:pt>
                <c:pt idx="853">
                  <c:v>27518</c:v>
                </c:pt>
                <c:pt idx="854">
                  <c:v>27519</c:v>
                </c:pt>
                <c:pt idx="855">
                  <c:v>27520</c:v>
                </c:pt>
                <c:pt idx="856">
                  <c:v>27521</c:v>
                </c:pt>
                <c:pt idx="857">
                  <c:v>27522</c:v>
                </c:pt>
                <c:pt idx="858">
                  <c:v>27523</c:v>
                </c:pt>
                <c:pt idx="859">
                  <c:v>27524</c:v>
                </c:pt>
                <c:pt idx="860">
                  <c:v>27525</c:v>
                </c:pt>
                <c:pt idx="861">
                  <c:v>27526</c:v>
                </c:pt>
                <c:pt idx="862">
                  <c:v>27527</c:v>
                </c:pt>
                <c:pt idx="863">
                  <c:v>27528</c:v>
                </c:pt>
                <c:pt idx="864">
                  <c:v>27529</c:v>
                </c:pt>
                <c:pt idx="865">
                  <c:v>27530</c:v>
                </c:pt>
                <c:pt idx="866">
                  <c:v>27531</c:v>
                </c:pt>
                <c:pt idx="867">
                  <c:v>27532</c:v>
                </c:pt>
                <c:pt idx="868">
                  <c:v>27533</c:v>
                </c:pt>
                <c:pt idx="869">
                  <c:v>27534</c:v>
                </c:pt>
                <c:pt idx="870">
                  <c:v>27535</c:v>
                </c:pt>
                <c:pt idx="871">
                  <c:v>27536</c:v>
                </c:pt>
                <c:pt idx="872">
                  <c:v>27537</c:v>
                </c:pt>
                <c:pt idx="873">
                  <c:v>27538</c:v>
                </c:pt>
                <c:pt idx="874">
                  <c:v>27539</c:v>
                </c:pt>
                <c:pt idx="875">
                  <c:v>27540</c:v>
                </c:pt>
                <c:pt idx="876">
                  <c:v>27541</c:v>
                </c:pt>
                <c:pt idx="877">
                  <c:v>27542</c:v>
                </c:pt>
                <c:pt idx="878">
                  <c:v>27543</c:v>
                </c:pt>
                <c:pt idx="879">
                  <c:v>27544</c:v>
                </c:pt>
                <c:pt idx="880">
                  <c:v>27545</c:v>
                </c:pt>
                <c:pt idx="881">
                  <c:v>27546</c:v>
                </c:pt>
                <c:pt idx="882">
                  <c:v>27547</c:v>
                </c:pt>
                <c:pt idx="883">
                  <c:v>27548</c:v>
                </c:pt>
                <c:pt idx="884">
                  <c:v>27549</c:v>
                </c:pt>
                <c:pt idx="885">
                  <c:v>27550</c:v>
                </c:pt>
                <c:pt idx="886">
                  <c:v>27551</c:v>
                </c:pt>
                <c:pt idx="887">
                  <c:v>27552</c:v>
                </c:pt>
                <c:pt idx="888">
                  <c:v>27553</c:v>
                </c:pt>
                <c:pt idx="889">
                  <c:v>27554</c:v>
                </c:pt>
                <c:pt idx="890">
                  <c:v>27555</c:v>
                </c:pt>
                <c:pt idx="891">
                  <c:v>27556</c:v>
                </c:pt>
                <c:pt idx="892">
                  <c:v>27557</c:v>
                </c:pt>
                <c:pt idx="893">
                  <c:v>27558</c:v>
                </c:pt>
                <c:pt idx="894">
                  <c:v>27559</c:v>
                </c:pt>
                <c:pt idx="895">
                  <c:v>27560</c:v>
                </c:pt>
                <c:pt idx="896">
                  <c:v>27561</c:v>
                </c:pt>
                <c:pt idx="897">
                  <c:v>27562</c:v>
                </c:pt>
                <c:pt idx="898">
                  <c:v>27563</c:v>
                </c:pt>
                <c:pt idx="899">
                  <c:v>27564</c:v>
                </c:pt>
                <c:pt idx="900">
                  <c:v>27565</c:v>
                </c:pt>
                <c:pt idx="901">
                  <c:v>27566</c:v>
                </c:pt>
                <c:pt idx="902">
                  <c:v>27567</c:v>
                </c:pt>
                <c:pt idx="903">
                  <c:v>27568</c:v>
                </c:pt>
                <c:pt idx="904">
                  <c:v>27569</c:v>
                </c:pt>
                <c:pt idx="905">
                  <c:v>27570</c:v>
                </c:pt>
                <c:pt idx="906">
                  <c:v>27571</c:v>
                </c:pt>
                <c:pt idx="907">
                  <c:v>27572</c:v>
                </c:pt>
                <c:pt idx="908">
                  <c:v>27573</c:v>
                </c:pt>
                <c:pt idx="909">
                  <c:v>27574</c:v>
                </c:pt>
                <c:pt idx="910">
                  <c:v>27575</c:v>
                </c:pt>
                <c:pt idx="911">
                  <c:v>27576</c:v>
                </c:pt>
                <c:pt idx="912">
                  <c:v>27577</c:v>
                </c:pt>
                <c:pt idx="913">
                  <c:v>27578</c:v>
                </c:pt>
                <c:pt idx="914">
                  <c:v>27579</c:v>
                </c:pt>
                <c:pt idx="915">
                  <c:v>27580</c:v>
                </c:pt>
                <c:pt idx="916">
                  <c:v>27581</c:v>
                </c:pt>
                <c:pt idx="917">
                  <c:v>27582</c:v>
                </c:pt>
                <c:pt idx="918">
                  <c:v>27583</c:v>
                </c:pt>
                <c:pt idx="919">
                  <c:v>27584</c:v>
                </c:pt>
                <c:pt idx="920">
                  <c:v>27585</c:v>
                </c:pt>
                <c:pt idx="921">
                  <c:v>27586</c:v>
                </c:pt>
                <c:pt idx="922">
                  <c:v>27587</c:v>
                </c:pt>
                <c:pt idx="923">
                  <c:v>27588</c:v>
                </c:pt>
                <c:pt idx="924">
                  <c:v>27589</c:v>
                </c:pt>
                <c:pt idx="925">
                  <c:v>27590</c:v>
                </c:pt>
                <c:pt idx="926">
                  <c:v>27591</c:v>
                </c:pt>
                <c:pt idx="927">
                  <c:v>27592</c:v>
                </c:pt>
                <c:pt idx="928">
                  <c:v>27593</c:v>
                </c:pt>
                <c:pt idx="929">
                  <c:v>27594</c:v>
                </c:pt>
                <c:pt idx="930">
                  <c:v>27595</c:v>
                </c:pt>
                <c:pt idx="931">
                  <c:v>27596</c:v>
                </c:pt>
                <c:pt idx="932">
                  <c:v>27597</c:v>
                </c:pt>
                <c:pt idx="933">
                  <c:v>27598</c:v>
                </c:pt>
                <c:pt idx="934">
                  <c:v>27599</c:v>
                </c:pt>
                <c:pt idx="935">
                  <c:v>27600</c:v>
                </c:pt>
                <c:pt idx="936">
                  <c:v>27601</c:v>
                </c:pt>
                <c:pt idx="937">
                  <c:v>27602</c:v>
                </c:pt>
                <c:pt idx="938">
                  <c:v>27603</c:v>
                </c:pt>
                <c:pt idx="939">
                  <c:v>27604</c:v>
                </c:pt>
                <c:pt idx="940">
                  <c:v>27605</c:v>
                </c:pt>
                <c:pt idx="941">
                  <c:v>27606</c:v>
                </c:pt>
                <c:pt idx="942">
                  <c:v>27607</c:v>
                </c:pt>
                <c:pt idx="943">
                  <c:v>27608</c:v>
                </c:pt>
                <c:pt idx="944">
                  <c:v>27609</c:v>
                </c:pt>
                <c:pt idx="945">
                  <c:v>27610</c:v>
                </c:pt>
                <c:pt idx="946">
                  <c:v>27611</c:v>
                </c:pt>
                <c:pt idx="947">
                  <c:v>27612</c:v>
                </c:pt>
                <c:pt idx="948">
                  <c:v>27613</c:v>
                </c:pt>
                <c:pt idx="949">
                  <c:v>27614</c:v>
                </c:pt>
                <c:pt idx="950">
                  <c:v>27615</c:v>
                </c:pt>
                <c:pt idx="951">
                  <c:v>27616</c:v>
                </c:pt>
                <c:pt idx="952">
                  <c:v>27617</c:v>
                </c:pt>
                <c:pt idx="953">
                  <c:v>27618</c:v>
                </c:pt>
                <c:pt idx="954">
                  <c:v>27619</c:v>
                </c:pt>
                <c:pt idx="955">
                  <c:v>27620</c:v>
                </c:pt>
                <c:pt idx="956">
                  <c:v>27621</c:v>
                </c:pt>
                <c:pt idx="957">
                  <c:v>27622</c:v>
                </c:pt>
                <c:pt idx="958">
                  <c:v>27623</c:v>
                </c:pt>
                <c:pt idx="959">
                  <c:v>27624</c:v>
                </c:pt>
                <c:pt idx="960">
                  <c:v>27625</c:v>
                </c:pt>
                <c:pt idx="961">
                  <c:v>27626</c:v>
                </c:pt>
                <c:pt idx="962">
                  <c:v>27627</c:v>
                </c:pt>
                <c:pt idx="963">
                  <c:v>27628</c:v>
                </c:pt>
                <c:pt idx="964">
                  <c:v>27629</c:v>
                </c:pt>
                <c:pt idx="965">
                  <c:v>27630</c:v>
                </c:pt>
                <c:pt idx="966">
                  <c:v>27631</c:v>
                </c:pt>
                <c:pt idx="967">
                  <c:v>27632</c:v>
                </c:pt>
                <c:pt idx="968">
                  <c:v>27633</c:v>
                </c:pt>
                <c:pt idx="969">
                  <c:v>27634</c:v>
                </c:pt>
                <c:pt idx="970">
                  <c:v>27635</c:v>
                </c:pt>
                <c:pt idx="971">
                  <c:v>27636</c:v>
                </c:pt>
                <c:pt idx="972">
                  <c:v>27637</c:v>
                </c:pt>
                <c:pt idx="973">
                  <c:v>27638</c:v>
                </c:pt>
                <c:pt idx="974">
                  <c:v>27639</c:v>
                </c:pt>
                <c:pt idx="975">
                  <c:v>27640</c:v>
                </c:pt>
                <c:pt idx="976">
                  <c:v>27641</c:v>
                </c:pt>
                <c:pt idx="977">
                  <c:v>27642</c:v>
                </c:pt>
                <c:pt idx="978">
                  <c:v>27643</c:v>
                </c:pt>
                <c:pt idx="979">
                  <c:v>27644</c:v>
                </c:pt>
                <c:pt idx="980">
                  <c:v>27645</c:v>
                </c:pt>
                <c:pt idx="981">
                  <c:v>27646</c:v>
                </c:pt>
                <c:pt idx="982">
                  <c:v>27647</c:v>
                </c:pt>
                <c:pt idx="983">
                  <c:v>27648</c:v>
                </c:pt>
                <c:pt idx="984">
                  <c:v>27649</c:v>
                </c:pt>
                <c:pt idx="985">
                  <c:v>27650</c:v>
                </c:pt>
                <c:pt idx="986">
                  <c:v>27651</c:v>
                </c:pt>
                <c:pt idx="987">
                  <c:v>27652</c:v>
                </c:pt>
                <c:pt idx="988">
                  <c:v>27653</c:v>
                </c:pt>
                <c:pt idx="989">
                  <c:v>27654</c:v>
                </c:pt>
                <c:pt idx="990">
                  <c:v>27655</c:v>
                </c:pt>
                <c:pt idx="991">
                  <c:v>27656</c:v>
                </c:pt>
                <c:pt idx="992">
                  <c:v>27657</c:v>
                </c:pt>
                <c:pt idx="993">
                  <c:v>27658</c:v>
                </c:pt>
                <c:pt idx="994">
                  <c:v>27659</c:v>
                </c:pt>
                <c:pt idx="995">
                  <c:v>27660</c:v>
                </c:pt>
                <c:pt idx="996">
                  <c:v>27661</c:v>
                </c:pt>
                <c:pt idx="997">
                  <c:v>27662</c:v>
                </c:pt>
                <c:pt idx="998">
                  <c:v>27663</c:v>
                </c:pt>
                <c:pt idx="999">
                  <c:v>27664</c:v>
                </c:pt>
                <c:pt idx="1000">
                  <c:v>27665</c:v>
                </c:pt>
                <c:pt idx="1001">
                  <c:v>27666</c:v>
                </c:pt>
                <c:pt idx="1002">
                  <c:v>27667</c:v>
                </c:pt>
                <c:pt idx="1003">
                  <c:v>27668</c:v>
                </c:pt>
                <c:pt idx="1004">
                  <c:v>27669</c:v>
                </c:pt>
                <c:pt idx="1005">
                  <c:v>27670</c:v>
                </c:pt>
                <c:pt idx="1006">
                  <c:v>27671</c:v>
                </c:pt>
                <c:pt idx="1007">
                  <c:v>27672</c:v>
                </c:pt>
                <c:pt idx="1008">
                  <c:v>27673</c:v>
                </c:pt>
                <c:pt idx="1009">
                  <c:v>27674</c:v>
                </c:pt>
                <c:pt idx="1010">
                  <c:v>27675</c:v>
                </c:pt>
                <c:pt idx="1011">
                  <c:v>27676</c:v>
                </c:pt>
                <c:pt idx="1012">
                  <c:v>27677</c:v>
                </c:pt>
                <c:pt idx="1013">
                  <c:v>27678</c:v>
                </c:pt>
                <c:pt idx="1014">
                  <c:v>27679</c:v>
                </c:pt>
                <c:pt idx="1015">
                  <c:v>27680</c:v>
                </c:pt>
                <c:pt idx="1016">
                  <c:v>27681</c:v>
                </c:pt>
                <c:pt idx="1017">
                  <c:v>27682</c:v>
                </c:pt>
                <c:pt idx="1018">
                  <c:v>27683</c:v>
                </c:pt>
                <c:pt idx="1019">
                  <c:v>27684</c:v>
                </c:pt>
                <c:pt idx="1020">
                  <c:v>27685</c:v>
                </c:pt>
                <c:pt idx="1021">
                  <c:v>27686</c:v>
                </c:pt>
                <c:pt idx="1022">
                  <c:v>27687</c:v>
                </c:pt>
                <c:pt idx="1023">
                  <c:v>27688</c:v>
                </c:pt>
                <c:pt idx="1024">
                  <c:v>27689</c:v>
                </c:pt>
                <c:pt idx="1025">
                  <c:v>27690</c:v>
                </c:pt>
                <c:pt idx="1026">
                  <c:v>27691</c:v>
                </c:pt>
                <c:pt idx="1027">
                  <c:v>27692</c:v>
                </c:pt>
                <c:pt idx="1028">
                  <c:v>27693</c:v>
                </c:pt>
                <c:pt idx="1029">
                  <c:v>27694</c:v>
                </c:pt>
                <c:pt idx="1030">
                  <c:v>27695</c:v>
                </c:pt>
                <c:pt idx="1031">
                  <c:v>27696</c:v>
                </c:pt>
                <c:pt idx="1032">
                  <c:v>27697</c:v>
                </c:pt>
                <c:pt idx="1033">
                  <c:v>27698</c:v>
                </c:pt>
                <c:pt idx="1034">
                  <c:v>27699</c:v>
                </c:pt>
                <c:pt idx="1035">
                  <c:v>27700</c:v>
                </c:pt>
                <c:pt idx="1036">
                  <c:v>27701</c:v>
                </c:pt>
                <c:pt idx="1037">
                  <c:v>27702</c:v>
                </c:pt>
                <c:pt idx="1038">
                  <c:v>27703</c:v>
                </c:pt>
                <c:pt idx="1039">
                  <c:v>27704</c:v>
                </c:pt>
                <c:pt idx="1040">
                  <c:v>27705</c:v>
                </c:pt>
                <c:pt idx="1041">
                  <c:v>27706</c:v>
                </c:pt>
                <c:pt idx="1042">
                  <c:v>27707</c:v>
                </c:pt>
                <c:pt idx="1043">
                  <c:v>27708</c:v>
                </c:pt>
                <c:pt idx="1044">
                  <c:v>27709</c:v>
                </c:pt>
                <c:pt idx="1045">
                  <c:v>27710</c:v>
                </c:pt>
                <c:pt idx="1046">
                  <c:v>27711</c:v>
                </c:pt>
                <c:pt idx="1047">
                  <c:v>27712</c:v>
                </c:pt>
                <c:pt idx="1048">
                  <c:v>27713</c:v>
                </c:pt>
                <c:pt idx="1049">
                  <c:v>27714</c:v>
                </c:pt>
                <c:pt idx="1050">
                  <c:v>27715</c:v>
                </c:pt>
                <c:pt idx="1051">
                  <c:v>27716</c:v>
                </c:pt>
                <c:pt idx="1052">
                  <c:v>27717</c:v>
                </c:pt>
                <c:pt idx="1053">
                  <c:v>27718</c:v>
                </c:pt>
                <c:pt idx="1054">
                  <c:v>27719</c:v>
                </c:pt>
                <c:pt idx="1055">
                  <c:v>27720</c:v>
                </c:pt>
                <c:pt idx="1056">
                  <c:v>27721</c:v>
                </c:pt>
                <c:pt idx="1057">
                  <c:v>27722</c:v>
                </c:pt>
                <c:pt idx="1058">
                  <c:v>27723</c:v>
                </c:pt>
                <c:pt idx="1059">
                  <c:v>27724</c:v>
                </c:pt>
                <c:pt idx="1060">
                  <c:v>27725</c:v>
                </c:pt>
                <c:pt idx="1061">
                  <c:v>27726</c:v>
                </c:pt>
                <c:pt idx="1062">
                  <c:v>27727</c:v>
                </c:pt>
                <c:pt idx="1063">
                  <c:v>27728</c:v>
                </c:pt>
                <c:pt idx="1064">
                  <c:v>27729</c:v>
                </c:pt>
                <c:pt idx="1065">
                  <c:v>27730</c:v>
                </c:pt>
                <c:pt idx="1066">
                  <c:v>27731</c:v>
                </c:pt>
                <c:pt idx="1067">
                  <c:v>27732</c:v>
                </c:pt>
                <c:pt idx="1068">
                  <c:v>27733</c:v>
                </c:pt>
                <c:pt idx="1069">
                  <c:v>27734</c:v>
                </c:pt>
                <c:pt idx="1070">
                  <c:v>27735</c:v>
                </c:pt>
                <c:pt idx="1071">
                  <c:v>27736</c:v>
                </c:pt>
                <c:pt idx="1072">
                  <c:v>27737</c:v>
                </c:pt>
                <c:pt idx="1073">
                  <c:v>27738</c:v>
                </c:pt>
                <c:pt idx="1074">
                  <c:v>27739</c:v>
                </c:pt>
                <c:pt idx="1075">
                  <c:v>27740</c:v>
                </c:pt>
                <c:pt idx="1076">
                  <c:v>27741</c:v>
                </c:pt>
                <c:pt idx="1077">
                  <c:v>27742</c:v>
                </c:pt>
                <c:pt idx="1078">
                  <c:v>27743</c:v>
                </c:pt>
                <c:pt idx="1079">
                  <c:v>27744</c:v>
                </c:pt>
                <c:pt idx="1080">
                  <c:v>27745</c:v>
                </c:pt>
                <c:pt idx="1081">
                  <c:v>27746</c:v>
                </c:pt>
                <c:pt idx="1082">
                  <c:v>27747</c:v>
                </c:pt>
                <c:pt idx="1083">
                  <c:v>27748</c:v>
                </c:pt>
                <c:pt idx="1084">
                  <c:v>27749</c:v>
                </c:pt>
                <c:pt idx="1085">
                  <c:v>27750</c:v>
                </c:pt>
                <c:pt idx="1086">
                  <c:v>27751</c:v>
                </c:pt>
                <c:pt idx="1087">
                  <c:v>27752</c:v>
                </c:pt>
                <c:pt idx="1088">
                  <c:v>27753</c:v>
                </c:pt>
                <c:pt idx="1089">
                  <c:v>27754</c:v>
                </c:pt>
                <c:pt idx="1090">
                  <c:v>27755</c:v>
                </c:pt>
                <c:pt idx="1091">
                  <c:v>27756</c:v>
                </c:pt>
                <c:pt idx="1092">
                  <c:v>27757</c:v>
                </c:pt>
                <c:pt idx="1093">
                  <c:v>27758</c:v>
                </c:pt>
                <c:pt idx="1094">
                  <c:v>27759</c:v>
                </c:pt>
                <c:pt idx="1095">
                  <c:v>27760</c:v>
                </c:pt>
                <c:pt idx="1096">
                  <c:v>27761</c:v>
                </c:pt>
                <c:pt idx="1097">
                  <c:v>27762</c:v>
                </c:pt>
                <c:pt idx="1098">
                  <c:v>27763</c:v>
                </c:pt>
                <c:pt idx="1099">
                  <c:v>27764</c:v>
                </c:pt>
                <c:pt idx="1100">
                  <c:v>27765</c:v>
                </c:pt>
                <c:pt idx="1101">
                  <c:v>27766</c:v>
                </c:pt>
                <c:pt idx="1102">
                  <c:v>27767</c:v>
                </c:pt>
                <c:pt idx="1103">
                  <c:v>27768</c:v>
                </c:pt>
                <c:pt idx="1104">
                  <c:v>27769</c:v>
                </c:pt>
                <c:pt idx="1105">
                  <c:v>27770</c:v>
                </c:pt>
                <c:pt idx="1106">
                  <c:v>27771</c:v>
                </c:pt>
                <c:pt idx="1107">
                  <c:v>27772</c:v>
                </c:pt>
                <c:pt idx="1108">
                  <c:v>27773</c:v>
                </c:pt>
                <c:pt idx="1109">
                  <c:v>27774</c:v>
                </c:pt>
                <c:pt idx="1110">
                  <c:v>27775</c:v>
                </c:pt>
                <c:pt idx="1111">
                  <c:v>27776</c:v>
                </c:pt>
                <c:pt idx="1112">
                  <c:v>27777</c:v>
                </c:pt>
                <c:pt idx="1113">
                  <c:v>27778</c:v>
                </c:pt>
                <c:pt idx="1114">
                  <c:v>27779</c:v>
                </c:pt>
                <c:pt idx="1115">
                  <c:v>27780</c:v>
                </c:pt>
                <c:pt idx="1116">
                  <c:v>27781</c:v>
                </c:pt>
                <c:pt idx="1117">
                  <c:v>27782</c:v>
                </c:pt>
                <c:pt idx="1118">
                  <c:v>27783</c:v>
                </c:pt>
                <c:pt idx="1119">
                  <c:v>27784</c:v>
                </c:pt>
                <c:pt idx="1120">
                  <c:v>27785</c:v>
                </c:pt>
                <c:pt idx="1121">
                  <c:v>27786</c:v>
                </c:pt>
                <c:pt idx="1122">
                  <c:v>27787</c:v>
                </c:pt>
                <c:pt idx="1123">
                  <c:v>27788</c:v>
                </c:pt>
                <c:pt idx="1124">
                  <c:v>27789</c:v>
                </c:pt>
                <c:pt idx="1125">
                  <c:v>27790</c:v>
                </c:pt>
                <c:pt idx="1126">
                  <c:v>27791</c:v>
                </c:pt>
                <c:pt idx="1127">
                  <c:v>27792</c:v>
                </c:pt>
                <c:pt idx="1128">
                  <c:v>27793</c:v>
                </c:pt>
                <c:pt idx="1129">
                  <c:v>27794</c:v>
                </c:pt>
                <c:pt idx="1130">
                  <c:v>27795</c:v>
                </c:pt>
                <c:pt idx="1131">
                  <c:v>27796</c:v>
                </c:pt>
                <c:pt idx="1132">
                  <c:v>27797</c:v>
                </c:pt>
                <c:pt idx="1133">
                  <c:v>27798</c:v>
                </c:pt>
                <c:pt idx="1134">
                  <c:v>27799</c:v>
                </c:pt>
                <c:pt idx="1135">
                  <c:v>27800</c:v>
                </c:pt>
                <c:pt idx="1136">
                  <c:v>27801</c:v>
                </c:pt>
                <c:pt idx="1137">
                  <c:v>27802</c:v>
                </c:pt>
                <c:pt idx="1138">
                  <c:v>27803</c:v>
                </c:pt>
                <c:pt idx="1139">
                  <c:v>27804</c:v>
                </c:pt>
                <c:pt idx="1140">
                  <c:v>27805</c:v>
                </c:pt>
                <c:pt idx="1141">
                  <c:v>27806</c:v>
                </c:pt>
                <c:pt idx="1142">
                  <c:v>27807</c:v>
                </c:pt>
                <c:pt idx="1143">
                  <c:v>27808</c:v>
                </c:pt>
                <c:pt idx="1144">
                  <c:v>27809</c:v>
                </c:pt>
                <c:pt idx="1145">
                  <c:v>27810</c:v>
                </c:pt>
                <c:pt idx="1146">
                  <c:v>27811</c:v>
                </c:pt>
                <c:pt idx="1147">
                  <c:v>27812</c:v>
                </c:pt>
                <c:pt idx="1148">
                  <c:v>27813</c:v>
                </c:pt>
                <c:pt idx="1149">
                  <c:v>27814</c:v>
                </c:pt>
                <c:pt idx="1150">
                  <c:v>27815</c:v>
                </c:pt>
                <c:pt idx="1151">
                  <c:v>27816</c:v>
                </c:pt>
                <c:pt idx="1152">
                  <c:v>27817</c:v>
                </c:pt>
                <c:pt idx="1153">
                  <c:v>27818</c:v>
                </c:pt>
                <c:pt idx="1154">
                  <c:v>27819</c:v>
                </c:pt>
                <c:pt idx="1155">
                  <c:v>27820</c:v>
                </c:pt>
                <c:pt idx="1156">
                  <c:v>27821</c:v>
                </c:pt>
                <c:pt idx="1157">
                  <c:v>27822</c:v>
                </c:pt>
                <c:pt idx="1158">
                  <c:v>27823</c:v>
                </c:pt>
                <c:pt idx="1159">
                  <c:v>27824</c:v>
                </c:pt>
                <c:pt idx="1160">
                  <c:v>27825</c:v>
                </c:pt>
                <c:pt idx="1161">
                  <c:v>27826</c:v>
                </c:pt>
                <c:pt idx="1162">
                  <c:v>27827</c:v>
                </c:pt>
                <c:pt idx="1163">
                  <c:v>27828</c:v>
                </c:pt>
                <c:pt idx="1164">
                  <c:v>27829</c:v>
                </c:pt>
                <c:pt idx="1165">
                  <c:v>27830</c:v>
                </c:pt>
                <c:pt idx="1166">
                  <c:v>27831</c:v>
                </c:pt>
                <c:pt idx="1167">
                  <c:v>27832</c:v>
                </c:pt>
                <c:pt idx="1168">
                  <c:v>27833</c:v>
                </c:pt>
                <c:pt idx="1169">
                  <c:v>27834</c:v>
                </c:pt>
                <c:pt idx="1170">
                  <c:v>27835</c:v>
                </c:pt>
                <c:pt idx="1171">
                  <c:v>27836</c:v>
                </c:pt>
                <c:pt idx="1172">
                  <c:v>27837</c:v>
                </c:pt>
                <c:pt idx="1173">
                  <c:v>27838</c:v>
                </c:pt>
                <c:pt idx="1174">
                  <c:v>27839</c:v>
                </c:pt>
                <c:pt idx="1175">
                  <c:v>27840</c:v>
                </c:pt>
                <c:pt idx="1176">
                  <c:v>27841</c:v>
                </c:pt>
                <c:pt idx="1177">
                  <c:v>27842</c:v>
                </c:pt>
                <c:pt idx="1178">
                  <c:v>27843</c:v>
                </c:pt>
                <c:pt idx="1179">
                  <c:v>27844</c:v>
                </c:pt>
                <c:pt idx="1180">
                  <c:v>27845</c:v>
                </c:pt>
                <c:pt idx="1181">
                  <c:v>27846</c:v>
                </c:pt>
                <c:pt idx="1182">
                  <c:v>27847</c:v>
                </c:pt>
                <c:pt idx="1183">
                  <c:v>27848</c:v>
                </c:pt>
                <c:pt idx="1184">
                  <c:v>27849</c:v>
                </c:pt>
                <c:pt idx="1185">
                  <c:v>27850</c:v>
                </c:pt>
                <c:pt idx="1186">
                  <c:v>27851</c:v>
                </c:pt>
                <c:pt idx="1187">
                  <c:v>27852</c:v>
                </c:pt>
                <c:pt idx="1188">
                  <c:v>27853</c:v>
                </c:pt>
                <c:pt idx="1189">
                  <c:v>27854</c:v>
                </c:pt>
                <c:pt idx="1190">
                  <c:v>27855</c:v>
                </c:pt>
                <c:pt idx="1191">
                  <c:v>27856</c:v>
                </c:pt>
                <c:pt idx="1192">
                  <c:v>27857</c:v>
                </c:pt>
                <c:pt idx="1193">
                  <c:v>27858</c:v>
                </c:pt>
                <c:pt idx="1194">
                  <c:v>27859</c:v>
                </c:pt>
                <c:pt idx="1195">
                  <c:v>27860</c:v>
                </c:pt>
                <c:pt idx="1196">
                  <c:v>27861</c:v>
                </c:pt>
                <c:pt idx="1197">
                  <c:v>27862</c:v>
                </c:pt>
                <c:pt idx="1198">
                  <c:v>27863</c:v>
                </c:pt>
                <c:pt idx="1199">
                  <c:v>27864</c:v>
                </c:pt>
                <c:pt idx="1200">
                  <c:v>27865</c:v>
                </c:pt>
                <c:pt idx="1201">
                  <c:v>27866</c:v>
                </c:pt>
                <c:pt idx="1202">
                  <c:v>27867</c:v>
                </c:pt>
                <c:pt idx="1203">
                  <c:v>27868</c:v>
                </c:pt>
                <c:pt idx="1204">
                  <c:v>27869</c:v>
                </c:pt>
                <c:pt idx="1205">
                  <c:v>27870</c:v>
                </c:pt>
                <c:pt idx="1206">
                  <c:v>27871</c:v>
                </c:pt>
                <c:pt idx="1207">
                  <c:v>27872</c:v>
                </c:pt>
                <c:pt idx="1208">
                  <c:v>27873</c:v>
                </c:pt>
                <c:pt idx="1209">
                  <c:v>27874</c:v>
                </c:pt>
                <c:pt idx="1210">
                  <c:v>27875</c:v>
                </c:pt>
                <c:pt idx="1211">
                  <c:v>27876</c:v>
                </c:pt>
                <c:pt idx="1212">
                  <c:v>27877</c:v>
                </c:pt>
                <c:pt idx="1213">
                  <c:v>27878</c:v>
                </c:pt>
                <c:pt idx="1214">
                  <c:v>27879</c:v>
                </c:pt>
                <c:pt idx="1215">
                  <c:v>27880</c:v>
                </c:pt>
                <c:pt idx="1216">
                  <c:v>27881</c:v>
                </c:pt>
                <c:pt idx="1217">
                  <c:v>27882</c:v>
                </c:pt>
                <c:pt idx="1218">
                  <c:v>27883</c:v>
                </c:pt>
                <c:pt idx="1219">
                  <c:v>27884</c:v>
                </c:pt>
                <c:pt idx="1220">
                  <c:v>27885</c:v>
                </c:pt>
                <c:pt idx="1221">
                  <c:v>27886</c:v>
                </c:pt>
                <c:pt idx="1222">
                  <c:v>27887</c:v>
                </c:pt>
                <c:pt idx="1223">
                  <c:v>27888</c:v>
                </c:pt>
                <c:pt idx="1224">
                  <c:v>27889</c:v>
                </c:pt>
                <c:pt idx="1225">
                  <c:v>27890</c:v>
                </c:pt>
                <c:pt idx="1226">
                  <c:v>27891</c:v>
                </c:pt>
                <c:pt idx="1227">
                  <c:v>27892</c:v>
                </c:pt>
                <c:pt idx="1228">
                  <c:v>27893</c:v>
                </c:pt>
                <c:pt idx="1229">
                  <c:v>27894</c:v>
                </c:pt>
                <c:pt idx="1230">
                  <c:v>27895</c:v>
                </c:pt>
                <c:pt idx="1231">
                  <c:v>27896</c:v>
                </c:pt>
                <c:pt idx="1232">
                  <c:v>27897</c:v>
                </c:pt>
                <c:pt idx="1233">
                  <c:v>27898</c:v>
                </c:pt>
                <c:pt idx="1234">
                  <c:v>27899</c:v>
                </c:pt>
                <c:pt idx="1235">
                  <c:v>27900</c:v>
                </c:pt>
                <c:pt idx="1236">
                  <c:v>27901</c:v>
                </c:pt>
                <c:pt idx="1237">
                  <c:v>27902</c:v>
                </c:pt>
                <c:pt idx="1238">
                  <c:v>27903</c:v>
                </c:pt>
                <c:pt idx="1239">
                  <c:v>27904</c:v>
                </c:pt>
                <c:pt idx="1240">
                  <c:v>27905</c:v>
                </c:pt>
                <c:pt idx="1241">
                  <c:v>27906</c:v>
                </c:pt>
                <c:pt idx="1242">
                  <c:v>27907</c:v>
                </c:pt>
                <c:pt idx="1243">
                  <c:v>27908</c:v>
                </c:pt>
                <c:pt idx="1244">
                  <c:v>27909</c:v>
                </c:pt>
                <c:pt idx="1245">
                  <c:v>27910</c:v>
                </c:pt>
                <c:pt idx="1246">
                  <c:v>27911</c:v>
                </c:pt>
                <c:pt idx="1247">
                  <c:v>27912</c:v>
                </c:pt>
                <c:pt idx="1248">
                  <c:v>27913</c:v>
                </c:pt>
                <c:pt idx="1249">
                  <c:v>27914</c:v>
                </c:pt>
                <c:pt idx="1250">
                  <c:v>27915</c:v>
                </c:pt>
                <c:pt idx="1251">
                  <c:v>27916</c:v>
                </c:pt>
                <c:pt idx="1252">
                  <c:v>27917</c:v>
                </c:pt>
                <c:pt idx="1253">
                  <c:v>27918</c:v>
                </c:pt>
                <c:pt idx="1254">
                  <c:v>27919</c:v>
                </c:pt>
                <c:pt idx="1255">
                  <c:v>27920</c:v>
                </c:pt>
                <c:pt idx="1256">
                  <c:v>27921</c:v>
                </c:pt>
                <c:pt idx="1257">
                  <c:v>27922</c:v>
                </c:pt>
                <c:pt idx="1258">
                  <c:v>27923</c:v>
                </c:pt>
                <c:pt idx="1259">
                  <c:v>27924</c:v>
                </c:pt>
                <c:pt idx="1260">
                  <c:v>27925</c:v>
                </c:pt>
                <c:pt idx="1261">
                  <c:v>27926</c:v>
                </c:pt>
                <c:pt idx="1262">
                  <c:v>27927</c:v>
                </c:pt>
                <c:pt idx="1263">
                  <c:v>27928</c:v>
                </c:pt>
                <c:pt idx="1264">
                  <c:v>27929</c:v>
                </c:pt>
                <c:pt idx="1265">
                  <c:v>27930</c:v>
                </c:pt>
                <c:pt idx="1266">
                  <c:v>27931</c:v>
                </c:pt>
                <c:pt idx="1267">
                  <c:v>27932</c:v>
                </c:pt>
                <c:pt idx="1268">
                  <c:v>27933</c:v>
                </c:pt>
                <c:pt idx="1269">
                  <c:v>27934</c:v>
                </c:pt>
                <c:pt idx="1270">
                  <c:v>27935</c:v>
                </c:pt>
                <c:pt idx="1271">
                  <c:v>27936</c:v>
                </c:pt>
                <c:pt idx="1272">
                  <c:v>27937</c:v>
                </c:pt>
                <c:pt idx="1273">
                  <c:v>27938</c:v>
                </c:pt>
                <c:pt idx="1274">
                  <c:v>27939</c:v>
                </c:pt>
                <c:pt idx="1275">
                  <c:v>27940</c:v>
                </c:pt>
                <c:pt idx="1276">
                  <c:v>27941</c:v>
                </c:pt>
                <c:pt idx="1277">
                  <c:v>27942</c:v>
                </c:pt>
                <c:pt idx="1278">
                  <c:v>27943</c:v>
                </c:pt>
                <c:pt idx="1279">
                  <c:v>27944</c:v>
                </c:pt>
                <c:pt idx="1280">
                  <c:v>27945</c:v>
                </c:pt>
                <c:pt idx="1281">
                  <c:v>27946</c:v>
                </c:pt>
                <c:pt idx="1282">
                  <c:v>27947</c:v>
                </c:pt>
                <c:pt idx="1283">
                  <c:v>27948</c:v>
                </c:pt>
                <c:pt idx="1284">
                  <c:v>27949</c:v>
                </c:pt>
                <c:pt idx="1285">
                  <c:v>27950</c:v>
                </c:pt>
                <c:pt idx="1286">
                  <c:v>27951</c:v>
                </c:pt>
                <c:pt idx="1287">
                  <c:v>27952</c:v>
                </c:pt>
                <c:pt idx="1288">
                  <c:v>27953</c:v>
                </c:pt>
                <c:pt idx="1289">
                  <c:v>27954</c:v>
                </c:pt>
                <c:pt idx="1290">
                  <c:v>27955</c:v>
                </c:pt>
                <c:pt idx="1291">
                  <c:v>27956</c:v>
                </c:pt>
                <c:pt idx="1292">
                  <c:v>27957</c:v>
                </c:pt>
                <c:pt idx="1293">
                  <c:v>27958</c:v>
                </c:pt>
                <c:pt idx="1294">
                  <c:v>27959</c:v>
                </c:pt>
                <c:pt idx="1295">
                  <c:v>27960</c:v>
                </c:pt>
                <c:pt idx="1296">
                  <c:v>27961</c:v>
                </c:pt>
                <c:pt idx="1297">
                  <c:v>27962</c:v>
                </c:pt>
                <c:pt idx="1298">
                  <c:v>27963</c:v>
                </c:pt>
                <c:pt idx="1299">
                  <c:v>27964</c:v>
                </c:pt>
                <c:pt idx="1300">
                  <c:v>27965</c:v>
                </c:pt>
                <c:pt idx="1301">
                  <c:v>27966</c:v>
                </c:pt>
                <c:pt idx="1302">
                  <c:v>27967</c:v>
                </c:pt>
                <c:pt idx="1303">
                  <c:v>27968</c:v>
                </c:pt>
                <c:pt idx="1304">
                  <c:v>27969</c:v>
                </c:pt>
                <c:pt idx="1305">
                  <c:v>27970</c:v>
                </c:pt>
                <c:pt idx="1306">
                  <c:v>27971</c:v>
                </c:pt>
                <c:pt idx="1307">
                  <c:v>27972</c:v>
                </c:pt>
                <c:pt idx="1308">
                  <c:v>27973</c:v>
                </c:pt>
                <c:pt idx="1309">
                  <c:v>27974</c:v>
                </c:pt>
                <c:pt idx="1310">
                  <c:v>27975</c:v>
                </c:pt>
                <c:pt idx="1311">
                  <c:v>27976</c:v>
                </c:pt>
                <c:pt idx="1312">
                  <c:v>27977</c:v>
                </c:pt>
                <c:pt idx="1313">
                  <c:v>27978</c:v>
                </c:pt>
                <c:pt idx="1314">
                  <c:v>27979</c:v>
                </c:pt>
                <c:pt idx="1315">
                  <c:v>27980</c:v>
                </c:pt>
                <c:pt idx="1316">
                  <c:v>27981</c:v>
                </c:pt>
                <c:pt idx="1317">
                  <c:v>27982</c:v>
                </c:pt>
                <c:pt idx="1318">
                  <c:v>27983</c:v>
                </c:pt>
                <c:pt idx="1319">
                  <c:v>27984</c:v>
                </c:pt>
                <c:pt idx="1320">
                  <c:v>27985</c:v>
                </c:pt>
                <c:pt idx="1321">
                  <c:v>27986</c:v>
                </c:pt>
                <c:pt idx="1322">
                  <c:v>27987</c:v>
                </c:pt>
                <c:pt idx="1323">
                  <c:v>27988</c:v>
                </c:pt>
                <c:pt idx="1324">
                  <c:v>27989</c:v>
                </c:pt>
                <c:pt idx="1325">
                  <c:v>27990</c:v>
                </c:pt>
                <c:pt idx="1326">
                  <c:v>27991</c:v>
                </c:pt>
                <c:pt idx="1327">
                  <c:v>27992</c:v>
                </c:pt>
                <c:pt idx="1328">
                  <c:v>27993</c:v>
                </c:pt>
                <c:pt idx="1329">
                  <c:v>27994</c:v>
                </c:pt>
                <c:pt idx="1330">
                  <c:v>27995</c:v>
                </c:pt>
                <c:pt idx="1331">
                  <c:v>27996</c:v>
                </c:pt>
                <c:pt idx="1332">
                  <c:v>27997</c:v>
                </c:pt>
                <c:pt idx="1333">
                  <c:v>27998</c:v>
                </c:pt>
                <c:pt idx="1334">
                  <c:v>27999</c:v>
                </c:pt>
                <c:pt idx="1335">
                  <c:v>28000</c:v>
                </c:pt>
                <c:pt idx="1336">
                  <c:v>28001</c:v>
                </c:pt>
                <c:pt idx="1337">
                  <c:v>28002</c:v>
                </c:pt>
                <c:pt idx="1338">
                  <c:v>28003</c:v>
                </c:pt>
                <c:pt idx="1339">
                  <c:v>28004</c:v>
                </c:pt>
                <c:pt idx="1340">
                  <c:v>28005</c:v>
                </c:pt>
                <c:pt idx="1341">
                  <c:v>28006</c:v>
                </c:pt>
                <c:pt idx="1342">
                  <c:v>28007</c:v>
                </c:pt>
                <c:pt idx="1343">
                  <c:v>28008</c:v>
                </c:pt>
                <c:pt idx="1344">
                  <c:v>28009</c:v>
                </c:pt>
                <c:pt idx="1345">
                  <c:v>28010</c:v>
                </c:pt>
                <c:pt idx="1346">
                  <c:v>28011</c:v>
                </c:pt>
                <c:pt idx="1347">
                  <c:v>28012</c:v>
                </c:pt>
                <c:pt idx="1348">
                  <c:v>28013</c:v>
                </c:pt>
                <c:pt idx="1349">
                  <c:v>28014</c:v>
                </c:pt>
                <c:pt idx="1350">
                  <c:v>28015</c:v>
                </c:pt>
                <c:pt idx="1351">
                  <c:v>28016</c:v>
                </c:pt>
                <c:pt idx="1352">
                  <c:v>28017</c:v>
                </c:pt>
                <c:pt idx="1353">
                  <c:v>28018</c:v>
                </c:pt>
                <c:pt idx="1354">
                  <c:v>28019</c:v>
                </c:pt>
                <c:pt idx="1355">
                  <c:v>28020</c:v>
                </c:pt>
                <c:pt idx="1356">
                  <c:v>28021</c:v>
                </c:pt>
                <c:pt idx="1357">
                  <c:v>28022</c:v>
                </c:pt>
                <c:pt idx="1358">
                  <c:v>28023</c:v>
                </c:pt>
                <c:pt idx="1359">
                  <c:v>28024</c:v>
                </c:pt>
                <c:pt idx="1360">
                  <c:v>28025</c:v>
                </c:pt>
                <c:pt idx="1361">
                  <c:v>28026</c:v>
                </c:pt>
                <c:pt idx="1362">
                  <c:v>28027</c:v>
                </c:pt>
                <c:pt idx="1363">
                  <c:v>28028</c:v>
                </c:pt>
                <c:pt idx="1364">
                  <c:v>28029</c:v>
                </c:pt>
                <c:pt idx="1365">
                  <c:v>28030</c:v>
                </c:pt>
                <c:pt idx="1366">
                  <c:v>28031</c:v>
                </c:pt>
                <c:pt idx="1367">
                  <c:v>28032</c:v>
                </c:pt>
                <c:pt idx="1368">
                  <c:v>28033</c:v>
                </c:pt>
                <c:pt idx="1369">
                  <c:v>28034</c:v>
                </c:pt>
                <c:pt idx="1370">
                  <c:v>28035</c:v>
                </c:pt>
                <c:pt idx="1371">
                  <c:v>28036</c:v>
                </c:pt>
                <c:pt idx="1372">
                  <c:v>28037</c:v>
                </c:pt>
                <c:pt idx="1373">
                  <c:v>28038</c:v>
                </c:pt>
                <c:pt idx="1374">
                  <c:v>28039</c:v>
                </c:pt>
                <c:pt idx="1375">
                  <c:v>28040</c:v>
                </c:pt>
                <c:pt idx="1376">
                  <c:v>28041</c:v>
                </c:pt>
                <c:pt idx="1377">
                  <c:v>28042</c:v>
                </c:pt>
                <c:pt idx="1378">
                  <c:v>28043</c:v>
                </c:pt>
                <c:pt idx="1379">
                  <c:v>28044</c:v>
                </c:pt>
                <c:pt idx="1380">
                  <c:v>28045</c:v>
                </c:pt>
                <c:pt idx="1381">
                  <c:v>28046</c:v>
                </c:pt>
                <c:pt idx="1382">
                  <c:v>28047</c:v>
                </c:pt>
                <c:pt idx="1383">
                  <c:v>28048</c:v>
                </c:pt>
                <c:pt idx="1384">
                  <c:v>28049</c:v>
                </c:pt>
                <c:pt idx="1385">
                  <c:v>28050</c:v>
                </c:pt>
                <c:pt idx="1386">
                  <c:v>28051</c:v>
                </c:pt>
                <c:pt idx="1387">
                  <c:v>28052</c:v>
                </c:pt>
                <c:pt idx="1388">
                  <c:v>28053</c:v>
                </c:pt>
                <c:pt idx="1389">
                  <c:v>28054</c:v>
                </c:pt>
                <c:pt idx="1390">
                  <c:v>28055</c:v>
                </c:pt>
                <c:pt idx="1391">
                  <c:v>28056</c:v>
                </c:pt>
                <c:pt idx="1392">
                  <c:v>28057</c:v>
                </c:pt>
                <c:pt idx="1393">
                  <c:v>28058</c:v>
                </c:pt>
                <c:pt idx="1394">
                  <c:v>28059</c:v>
                </c:pt>
                <c:pt idx="1395">
                  <c:v>28060</c:v>
                </c:pt>
                <c:pt idx="1396">
                  <c:v>28061</c:v>
                </c:pt>
                <c:pt idx="1397">
                  <c:v>28062</c:v>
                </c:pt>
                <c:pt idx="1398">
                  <c:v>28063</c:v>
                </c:pt>
                <c:pt idx="1399">
                  <c:v>28064</c:v>
                </c:pt>
                <c:pt idx="1400">
                  <c:v>28065</c:v>
                </c:pt>
                <c:pt idx="1401">
                  <c:v>28066</c:v>
                </c:pt>
                <c:pt idx="1402">
                  <c:v>28067</c:v>
                </c:pt>
                <c:pt idx="1403">
                  <c:v>28068</c:v>
                </c:pt>
                <c:pt idx="1404">
                  <c:v>28069</c:v>
                </c:pt>
                <c:pt idx="1405">
                  <c:v>28070</c:v>
                </c:pt>
                <c:pt idx="1406">
                  <c:v>28071</c:v>
                </c:pt>
                <c:pt idx="1407">
                  <c:v>28072</c:v>
                </c:pt>
                <c:pt idx="1408">
                  <c:v>28073</c:v>
                </c:pt>
                <c:pt idx="1409">
                  <c:v>28074</c:v>
                </c:pt>
                <c:pt idx="1410">
                  <c:v>28075</c:v>
                </c:pt>
                <c:pt idx="1411">
                  <c:v>28076</c:v>
                </c:pt>
                <c:pt idx="1412">
                  <c:v>28077</c:v>
                </c:pt>
                <c:pt idx="1413">
                  <c:v>28078</c:v>
                </c:pt>
                <c:pt idx="1414">
                  <c:v>28079</c:v>
                </c:pt>
                <c:pt idx="1415">
                  <c:v>28080</c:v>
                </c:pt>
                <c:pt idx="1416">
                  <c:v>28081</c:v>
                </c:pt>
                <c:pt idx="1417">
                  <c:v>28082</c:v>
                </c:pt>
                <c:pt idx="1418">
                  <c:v>28083</c:v>
                </c:pt>
                <c:pt idx="1419">
                  <c:v>28084</c:v>
                </c:pt>
                <c:pt idx="1420">
                  <c:v>28085</c:v>
                </c:pt>
                <c:pt idx="1421">
                  <c:v>28086</c:v>
                </c:pt>
                <c:pt idx="1422">
                  <c:v>28087</c:v>
                </c:pt>
                <c:pt idx="1423">
                  <c:v>28088</c:v>
                </c:pt>
                <c:pt idx="1424">
                  <c:v>28089</c:v>
                </c:pt>
                <c:pt idx="1425">
                  <c:v>28090</c:v>
                </c:pt>
                <c:pt idx="1426">
                  <c:v>28091</c:v>
                </c:pt>
                <c:pt idx="1427">
                  <c:v>28092</c:v>
                </c:pt>
                <c:pt idx="1428">
                  <c:v>28093</c:v>
                </c:pt>
                <c:pt idx="1429">
                  <c:v>28094</c:v>
                </c:pt>
                <c:pt idx="1430">
                  <c:v>28095</c:v>
                </c:pt>
                <c:pt idx="1431">
                  <c:v>28096</c:v>
                </c:pt>
                <c:pt idx="1432">
                  <c:v>28097</c:v>
                </c:pt>
                <c:pt idx="1433">
                  <c:v>28098</c:v>
                </c:pt>
                <c:pt idx="1434">
                  <c:v>28099</c:v>
                </c:pt>
                <c:pt idx="1435">
                  <c:v>28100</c:v>
                </c:pt>
                <c:pt idx="1436">
                  <c:v>28101</c:v>
                </c:pt>
                <c:pt idx="1437">
                  <c:v>28102</c:v>
                </c:pt>
                <c:pt idx="1438">
                  <c:v>28103</c:v>
                </c:pt>
                <c:pt idx="1439">
                  <c:v>28104</c:v>
                </c:pt>
                <c:pt idx="1440">
                  <c:v>28105</c:v>
                </c:pt>
                <c:pt idx="1441">
                  <c:v>28106</c:v>
                </c:pt>
                <c:pt idx="1442">
                  <c:v>28107</c:v>
                </c:pt>
                <c:pt idx="1443">
                  <c:v>28108</c:v>
                </c:pt>
                <c:pt idx="1444">
                  <c:v>28109</c:v>
                </c:pt>
                <c:pt idx="1445">
                  <c:v>28110</c:v>
                </c:pt>
                <c:pt idx="1446">
                  <c:v>28111</c:v>
                </c:pt>
                <c:pt idx="1447">
                  <c:v>28112</c:v>
                </c:pt>
                <c:pt idx="1448">
                  <c:v>28113</c:v>
                </c:pt>
                <c:pt idx="1449">
                  <c:v>28114</c:v>
                </c:pt>
                <c:pt idx="1450">
                  <c:v>28115</c:v>
                </c:pt>
                <c:pt idx="1451">
                  <c:v>28116</c:v>
                </c:pt>
                <c:pt idx="1452">
                  <c:v>28117</c:v>
                </c:pt>
                <c:pt idx="1453">
                  <c:v>28118</c:v>
                </c:pt>
                <c:pt idx="1454">
                  <c:v>28119</c:v>
                </c:pt>
                <c:pt idx="1455">
                  <c:v>28120</c:v>
                </c:pt>
                <c:pt idx="1456">
                  <c:v>28121</c:v>
                </c:pt>
                <c:pt idx="1457">
                  <c:v>28122</c:v>
                </c:pt>
                <c:pt idx="1458">
                  <c:v>28123</c:v>
                </c:pt>
                <c:pt idx="1459">
                  <c:v>28124</c:v>
                </c:pt>
                <c:pt idx="1460">
                  <c:v>28125</c:v>
                </c:pt>
                <c:pt idx="1461">
                  <c:v>28126</c:v>
                </c:pt>
                <c:pt idx="1462">
                  <c:v>28127</c:v>
                </c:pt>
                <c:pt idx="1463">
                  <c:v>28128</c:v>
                </c:pt>
                <c:pt idx="1464">
                  <c:v>28129</c:v>
                </c:pt>
                <c:pt idx="1465">
                  <c:v>28130</c:v>
                </c:pt>
                <c:pt idx="1466">
                  <c:v>28131</c:v>
                </c:pt>
                <c:pt idx="1467">
                  <c:v>28132</c:v>
                </c:pt>
                <c:pt idx="1468">
                  <c:v>28133</c:v>
                </c:pt>
                <c:pt idx="1469">
                  <c:v>28134</c:v>
                </c:pt>
                <c:pt idx="1470">
                  <c:v>28135</c:v>
                </c:pt>
                <c:pt idx="1471">
                  <c:v>28136</c:v>
                </c:pt>
                <c:pt idx="1472">
                  <c:v>28137</c:v>
                </c:pt>
                <c:pt idx="1473">
                  <c:v>28138</c:v>
                </c:pt>
                <c:pt idx="1474">
                  <c:v>28139</c:v>
                </c:pt>
                <c:pt idx="1475">
                  <c:v>28140</c:v>
                </c:pt>
                <c:pt idx="1476">
                  <c:v>28141</c:v>
                </c:pt>
                <c:pt idx="1477">
                  <c:v>28142</c:v>
                </c:pt>
                <c:pt idx="1478">
                  <c:v>28143</c:v>
                </c:pt>
                <c:pt idx="1479">
                  <c:v>28144</c:v>
                </c:pt>
                <c:pt idx="1480">
                  <c:v>28145</c:v>
                </c:pt>
                <c:pt idx="1481">
                  <c:v>28146</c:v>
                </c:pt>
                <c:pt idx="1482">
                  <c:v>28147</c:v>
                </c:pt>
                <c:pt idx="1483">
                  <c:v>28148</c:v>
                </c:pt>
                <c:pt idx="1484">
                  <c:v>28149</c:v>
                </c:pt>
                <c:pt idx="1485">
                  <c:v>28150</c:v>
                </c:pt>
                <c:pt idx="1486">
                  <c:v>28151</c:v>
                </c:pt>
                <c:pt idx="1487">
                  <c:v>28152</c:v>
                </c:pt>
                <c:pt idx="1488">
                  <c:v>28153</c:v>
                </c:pt>
                <c:pt idx="1489">
                  <c:v>28154</c:v>
                </c:pt>
                <c:pt idx="1490">
                  <c:v>28155</c:v>
                </c:pt>
                <c:pt idx="1491">
                  <c:v>28156</c:v>
                </c:pt>
                <c:pt idx="1492">
                  <c:v>28157</c:v>
                </c:pt>
                <c:pt idx="1493">
                  <c:v>28158</c:v>
                </c:pt>
                <c:pt idx="1494">
                  <c:v>28159</c:v>
                </c:pt>
                <c:pt idx="1495">
                  <c:v>28160</c:v>
                </c:pt>
                <c:pt idx="1496">
                  <c:v>28161</c:v>
                </c:pt>
                <c:pt idx="1497">
                  <c:v>28162</c:v>
                </c:pt>
                <c:pt idx="1498">
                  <c:v>28163</c:v>
                </c:pt>
                <c:pt idx="1499">
                  <c:v>28164</c:v>
                </c:pt>
                <c:pt idx="1500">
                  <c:v>28165</c:v>
                </c:pt>
                <c:pt idx="1501">
                  <c:v>28166</c:v>
                </c:pt>
                <c:pt idx="1502">
                  <c:v>28167</c:v>
                </c:pt>
                <c:pt idx="1503">
                  <c:v>28168</c:v>
                </c:pt>
                <c:pt idx="1504">
                  <c:v>28169</c:v>
                </c:pt>
                <c:pt idx="1505">
                  <c:v>28170</c:v>
                </c:pt>
                <c:pt idx="1506">
                  <c:v>28171</c:v>
                </c:pt>
                <c:pt idx="1507">
                  <c:v>28172</c:v>
                </c:pt>
                <c:pt idx="1508">
                  <c:v>28173</c:v>
                </c:pt>
                <c:pt idx="1509">
                  <c:v>28174</c:v>
                </c:pt>
                <c:pt idx="1510">
                  <c:v>28175</c:v>
                </c:pt>
                <c:pt idx="1511">
                  <c:v>28176</c:v>
                </c:pt>
                <c:pt idx="1512">
                  <c:v>28177</c:v>
                </c:pt>
                <c:pt idx="1513">
                  <c:v>28178</c:v>
                </c:pt>
                <c:pt idx="1514">
                  <c:v>28179</c:v>
                </c:pt>
                <c:pt idx="1515">
                  <c:v>28180</c:v>
                </c:pt>
                <c:pt idx="1516">
                  <c:v>28181</c:v>
                </c:pt>
                <c:pt idx="1517">
                  <c:v>28182</c:v>
                </c:pt>
                <c:pt idx="1518">
                  <c:v>28183</c:v>
                </c:pt>
                <c:pt idx="1519">
                  <c:v>28184</c:v>
                </c:pt>
                <c:pt idx="1520">
                  <c:v>28185</c:v>
                </c:pt>
                <c:pt idx="1521">
                  <c:v>28186</c:v>
                </c:pt>
                <c:pt idx="1522">
                  <c:v>28187</c:v>
                </c:pt>
                <c:pt idx="1523">
                  <c:v>28188</c:v>
                </c:pt>
                <c:pt idx="1524">
                  <c:v>28189</c:v>
                </c:pt>
                <c:pt idx="1525">
                  <c:v>28190</c:v>
                </c:pt>
                <c:pt idx="1526">
                  <c:v>28191</c:v>
                </c:pt>
                <c:pt idx="1527">
                  <c:v>28192</c:v>
                </c:pt>
                <c:pt idx="1528">
                  <c:v>28193</c:v>
                </c:pt>
                <c:pt idx="1529">
                  <c:v>28194</c:v>
                </c:pt>
                <c:pt idx="1530">
                  <c:v>28195</c:v>
                </c:pt>
                <c:pt idx="1531">
                  <c:v>28196</c:v>
                </c:pt>
                <c:pt idx="1532">
                  <c:v>28197</c:v>
                </c:pt>
                <c:pt idx="1533">
                  <c:v>28198</c:v>
                </c:pt>
                <c:pt idx="1534">
                  <c:v>28199</c:v>
                </c:pt>
                <c:pt idx="1535">
                  <c:v>28200</c:v>
                </c:pt>
                <c:pt idx="1536">
                  <c:v>28201</c:v>
                </c:pt>
                <c:pt idx="1537">
                  <c:v>28202</c:v>
                </c:pt>
                <c:pt idx="1538">
                  <c:v>28203</c:v>
                </c:pt>
                <c:pt idx="1539">
                  <c:v>28204</c:v>
                </c:pt>
                <c:pt idx="1540">
                  <c:v>28205</c:v>
                </c:pt>
                <c:pt idx="1541">
                  <c:v>28206</c:v>
                </c:pt>
                <c:pt idx="1542">
                  <c:v>28207</c:v>
                </c:pt>
                <c:pt idx="1543">
                  <c:v>28208</c:v>
                </c:pt>
                <c:pt idx="1544">
                  <c:v>28209</c:v>
                </c:pt>
                <c:pt idx="1545">
                  <c:v>28210</c:v>
                </c:pt>
                <c:pt idx="1546">
                  <c:v>28211</c:v>
                </c:pt>
                <c:pt idx="1547">
                  <c:v>28212</c:v>
                </c:pt>
                <c:pt idx="1548">
                  <c:v>28213</c:v>
                </c:pt>
                <c:pt idx="1549">
                  <c:v>28214</c:v>
                </c:pt>
                <c:pt idx="1550">
                  <c:v>28215</c:v>
                </c:pt>
                <c:pt idx="1551">
                  <c:v>28216</c:v>
                </c:pt>
                <c:pt idx="1552">
                  <c:v>28217</c:v>
                </c:pt>
                <c:pt idx="1553">
                  <c:v>28218</c:v>
                </c:pt>
                <c:pt idx="1554">
                  <c:v>28219</c:v>
                </c:pt>
                <c:pt idx="1555">
                  <c:v>28220</c:v>
                </c:pt>
                <c:pt idx="1556">
                  <c:v>28221</c:v>
                </c:pt>
                <c:pt idx="1557">
                  <c:v>28222</c:v>
                </c:pt>
                <c:pt idx="1558">
                  <c:v>28223</c:v>
                </c:pt>
                <c:pt idx="1559">
                  <c:v>28224</c:v>
                </c:pt>
                <c:pt idx="1560">
                  <c:v>28225</c:v>
                </c:pt>
                <c:pt idx="1561">
                  <c:v>28226</c:v>
                </c:pt>
                <c:pt idx="1562">
                  <c:v>28227</c:v>
                </c:pt>
                <c:pt idx="1563">
                  <c:v>28228</c:v>
                </c:pt>
                <c:pt idx="1564">
                  <c:v>28229</c:v>
                </c:pt>
                <c:pt idx="1565">
                  <c:v>28230</c:v>
                </c:pt>
                <c:pt idx="1566">
                  <c:v>28231</c:v>
                </c:pt>
                <c:pt idx="1567">
                  <c:v>28232</c:v>
                </c:pt>
                <c:pt idx="1568">
                  <c:v>28233</c:v>
                </c:pt>
                <c:pt idx="1569">
                  <c:v>28234</c:v>
                </c:pt>
                <c:pt idx="1570">
                  <c:v>28235</c:v>
                </c:pt>
                <c:pt idx="1571">
                  <c:v>28236</c:v>
                </c:pt>
                <c:pt idx="1572">
                  <c:v>28237</c:v>
                </c:pt>
                <c:pt idx="1573">
                  <c:v>28238</c:v>
                </c:pt>
                <c:pt idx="1574">
                  <c:v>28239</c:v>
                </c:pt>
                <c:pt idx="1575">
                  <c:v>28240</c:v>
                </c:pt>
                <c:pt idx="1576">
                  <c:v>28241</c:v>
                </c:pt>
                <c:pt idx="1577">
                  <c:v>28242</c:v>
                </c:pt>
                <c:pt idx="1578">
                  <c:v>28243</c:v>
                </c:pt>
                <c:pt idx="1579">
                  <c:v>28244</c:v>
                </c:pt>
                <c:pt idx="1580">
                  <c:v>28245</c:v>
                </c:pt>
                <c:pt idx="1581">
                  <c:v>28246</c:v>
                </c:pt>
                <c:pt idx="1582">
                  <c:v>28247</c:v>
                </c:pt>
                <c:pt idx="1583">
                  <c:v>28248</c:v>
                </c:pt>
                <c:pt idx="1584">
                  <c:v>28249</c:v>
                </c:pt>
                <c:pt idx="1585">
                  <c:v>28250</c:v>
                </c:pt>
                <c:pt idx="1586">
                  <c:v>28251</c:v>
                </c:pt>
                <c:pt idx="1587">
                  <c:v>28252</c:v>
                </c:pt>
                <c:pt idx="1588">
                  <c:v>28253</c:v>
                </c:pt>
                <c:pt idx="1589">
                  <c:v>28254</c:v>
                </c:pt>
                <c:pt idx="1590">
                  <c:v>28255</c:v>
                </c:pt>
                <c:pt idx="1591">
                  <c:v>28256</c:v>
                </c:pt>
                <c:pt idx="1592">
                  <c:v>28257</c:v>
                </c:pt>
                <c:pt idx="1593">
                  <c:v>28258</c:v>
                </c:pt>
                <c:pt idx="1594">
                  <c:v>28259</c:v>
                </c:pt>
                <c:pt idx="1595">
                  <c:v>28260</c:v>
                </c:pt>
                <c:pt idx="1596">
                  <c:v>28261</c:v>
                </c:pt>
                <c:pt idx="1597">
                  <c:v>28262</c:v>
                </c:pt>
                <c:pt idx="1598">
                  <c:v>28263</c:v>
                </c:pt>
                <c:pt idx="1599">
                  <c:v>28264</c:v>
                </c:pt>
                <c:pt idx="1600">
                  <c:v>28265</c:v>
                </c:pt>
                <c:pt idx="1601">
                  <c:v>28266</c:v>
                </c:pt>
                <c:pt idx="1602">
                  <c:v>28267</c:v>
                </c:pt>
                <c:pt idx="1603">
                  <c:v>28268</c:v>
                </c:pt>
                <c:pt idx="1604">
                  <c:v>28269</c:v>
                </c:pt>
                <c:pt idx="1605">
                  <c:v>28270</c:v>
                </c:pt>
                <c:pt idx="1606">
                  <c:v>28271</c:v>
                </c:pt>
                <c:pt idx="1607">
                  <c:v>28272</c:v>
                </c:pt>
                <c:pt idx="1608">
                  <c:v>28273</c:v>
                </c:pt>
                <c:pt idx="1609">
                  <c:v>28274</c:v>
                </c:pt>
                <c:pt idx="1610">
                  <c:v>28275</c:v>
                </c:pt>
                <c:pt idx="1611">
                  <c:v>28276</c:v>
                </c:pt>
                <c:pt idx="1612">
                  <c:v>28277</c:v>
                </c:pt>
                <c:pt idx="1613">
                  <c:v>28278</c:v>
                </c:pt>
                <c:pt idx="1614">
                  <c:v>28279</c:v>
                </c:pt>
                <c:pt idx="1615">
                  <c:v>28280</c:v>
                </c:pt>
                <c:pt idx="1616">
                  <c:v>28281</c:v>
                </c:pt>
                <c:pt idx="1617">
                  <c:v>28282</c:v>
                </c:pt>
                <c:pt idx="1618">
                  <c:v>28283</c:v>
                </c:pt>
                <c:pt idx="1619">
                  <c:v>28284</c:v>
                </c:pt>
                <c:pt idx="1620">
                  <c:v>28285</c:v>
                </c:pt>
                <c:pt idx="1621">
                  <c:v>28286</c:v>
                </c:pt>
                <c:pt idx="1622">
                  <c:v>28287</c:v>
                </c:pt>
                <c:pt idx="1623">
                  <c:v>28288</c:v>
                </c:pt>
                <c:pt idx="1624">
                  <c:v>28289</c:v>
                </c:pt>
                <c:pt idx="1625">
                  <c:v>28290</c:v>
                </c:pt>
                <c:pt idx="1626">
                  <c:v>28291</c:v>
                </c:pt>
                <c:pt idx="1627">
                  <c:v>28292</c:v>
                </c:pt>
                <c:pt idx="1628">
                  <c:v>28293</c:v>
                </c:pt>
                <c:pt idx="1629">
                  <c:v>28294</c:v>
                </c:pt>
                <c:pt idx="1630">
                  <c:v>28295</c:v>
                </c:pt>
                <c:pt idx="1631">
                  <c:v>28296</c:v>
                </c:pt>
                <c:pt idx="1632">
                  <c:v>28297</c:v>
                </c:pt>
                <c:pt idx="1633">
                  <c:v>28298</c:v>
                </c:pt>
                <c:pt idx="1634">
                  <c:v>28299</c:v>
                </c:pt>
                <c:pt idx="1635">
                  <c:v>28300</c:v>
                </c:pt>
                <c:pt idx="1636">
                  <c:v>28301</c:v>
                </c:pt>
                <c:pt idx="1637">
                  <c:v>28302</c:v>
                </c:pt>
                <c:pt idx="1638">
                  <c:v>28303</c:v>
                </c:pt>
                <c:pt idx="1639">
                  <c:v>28304</c:v>
                </c:pt>
                <c:pt idx="1640">
                  <c:v>28305</c:v>
                </c:pt>
                <c:pt idx="1641">
                  <c:v>28306</c:v>
                </c:pt>
                <c:pt idx="1642">
                  <c:v>28307</c:v>
                </c:pt>
                <c:pt idx="1643">
                  <c:v>28308</c:v>
                </c:pt>
                <c:pt idx="1644">
                  <c:v>28309</c:v>
                </c:pt>
                <c:pt idx="1645">
                  <c:v>28310</c:v>
                </c:pt>
                <c:pt idx="1646">
                  <c:v>28311</c:v>
                </c:pt>
                <c:pt idx="1647">
                  <c:v>28312</c:v>
                </c:pt>
                <c:pt idx="1648">
                  <c:v>28313</c:v>
                </c:pt>
                <c:pt idx="1649">
                  <c:v>28314</c:v>
                </c:pt>
                <c:pt idx="1650">
                  <c:v>28315</c:v>
                </c:pt>
                <c:pt idx="1651">
                  <c:v>28316</c:v>
                </c:pt>
                <c:pt idx="1652">
                  <c:v>28317</c:v>
                </c:pt>
                <c:pt idx="1653">
                  <c:v>28318</c:v>
                </c:pt>
                <c:pt idx="1654">
                  <c:v>28319</c:v>
                </c:pt>
                <c:pt idx="1655">
                  <c:v>28320</c:v>
                </c:pt>
                <c:pt idx="1656">
                  <c:v>28321</c:v>
                </c:pt>
                <c:pt idx="1657">
                  <c:v>28322</c:v>
                </c:pt>
                <c:pt idx="1658">
                  <c:v>28323</c:v>
                </c:pt>
                <c:pt idx="1659">
                  <c:v>28324</c:v>
                </c:pt>
                <c:pt idx="1660">
                  <c:v>28325</c:v>
                </c:pt>
                <c:pt idx="1661">
                  <c:v>28326</c:v>
                </c:pt>
                <c:pt idx="1662">
                  <c:v>28327</c:v>
                </c:pt>
                <c:pt idx="1663">
                  <c:v>28328</c:v>
                </c:pt>
                <c:pt idx="1664">
                  <c:v>28329</c:v>
                </c:pt>
                <c:pt idx="1665">
                  <c:v>28330</c:v>
                </c:pt>
                <c:pt idx="1666">
                  <c:v>28331</c:v>
                </c:pt>
                <c:pt idx="1667">
                  <c:v>28332</c:v>
                </c:pt>
                <c:pt idx="1668">
                  <c:v>28333</c:v>
                </c:pt>
                <c:pt idx="1669">
                  <c:v>28334</c:v>
                </c:pt>
                <c:pt idx="1670">
                  <c:v>28335</c:v>
                </c:pt>
                <c:pt idx="1671">
                  <c:v>28336</c:v>
                </c:pt>
                <c:pt idx="1672">
                  <c:v>28337</c:v>
                </c:pt>
                <c:pt idx="1673">
                  <c:v>28338</c:v>
                </c:pt>
                <c:pt idx="1674">
                  <c:v>28339</c:v>
                </c:pt>
                <c:pt idx="1675">
                  <c:v>28340</c:v>
                </c:pt>
                <c:pt idx="1676">
                  <c:v>28341</c:v>
                </c:pt>
                <c:pt idx="1677">
                  <c:v>28342</c:v>
                </c:pt>
                <c:pt idx="1678">
                  <c:v>28343</c:v>
                </c:pt>
                <c:pt idx="1679">
                  <c:v>28344</c:v>
                </c:pt>
                <c:pt idx="1680">
                  <c:v>28345</c:v>
                </c:pt>
                <c:pt idx="1681">
                  <c:v>28346</c:v>
                </c:pt>
                <c:pt idx="1682">
                  <c:v>28347</c:v>
                </c:pt>
                <c:pt idx="1683">
                  <c:v>28348</c:v>
                </c:pt>
                <c:pt idx="1684">
                  <c:v>28349</c:v>
                </c:pt>
                <c:pt idx="1685">
                  <c:v>28350</c:v>
                </c:pt>
                <c:pt idx="1686">
                  <c:v>28351</c:v>
                </c:pt>
                <c:pt idx="1687">
                  <c:v>28352</c:v>
                </c:pt>
                <c:pt idx="1688">
                  <c:v>28353</c:v>
                </c:pt>
                <c:pt idx="1689">
                  <c:v>28354</c:v>
                </c:pt>
                <c:pt idx="1690">
                  <c:v>28355</c:v>
                </c:pt>
                <c:pt idx="1691">
                  <c:v>28356</c:v>
                </c:pt>
                <c:pt idx="1692">
                  <c:v>28357</c:v>
                </c:pt>
                <c:pt idx="1693">
                  <c:v>28358</c:v>
                </c:pt>
                <c:pt idx="1694">
                  <c:v>28359</c:v>
                </c:pt>
                <c:pt idx="1695">
                  <c:v>28360</c:v>
                </c:pt>
                <c:pt idx="1696">
                  <c:v>28361</c:v>
                </c:pt>
                <c:pt idx="1697">
                  <c:v>28362</c:v>
                </c:pt>
                <c:pt idx="1698">
                  <c:v>28363</c:v>
                </c:pt>
                <c:pt idx="1699">
                  <c:v>28364</c:v>
                </c:pt>
                <c:pt idx="1700">
                  <c:v>28365</c:v>
                </c:pt>
                <c:pt idx="1701">
                  <c:v>28366</c:v>
                </c:pt>
                <c:pt idx="1702">
                  <c:v>28367</c:v>
                </c:pt>
                <c:pt idx="1703">
                  <c:v>28368</c:v>
                </c:pt>
                <c:pt idx="1704">
                  <c:v>28369</c:v>
                </c:pt>
                <c:pt idx="1705">
                  <c:v>28370</c:v>
                </c:pt>
                <c:pt idx="1706">
                  <c:v>28371</c:v>
                </c:pt>
                <c:pt idx="1707">
                  <c:v>28372</c:v>
                </c:pt>
                <c:pt idx="1708">
                  <c:v>28373</c:v>
                </c:pt>
                <c:pt idx="1709">
                  <c:v>28374</c:v>
                </c:pt>
                <c:pt idx="1710">
                  <c:v>28375</c:v>
                </c:pt>
                <c:pt idx="1711">
                  <c:v>28376</c:v>
                </c:pt>
                <c:pt idx="1712">
                  <c:v>28377</c:v>
                </c:pt>
                <c:pt idx="1713">
                  <c:v>28378</c:v>
                </c:pt>
                <c:pt idx="1714">
                  <c:v>28379</c:v>
                </c:pt>
                <c:pt idx="1715">
                  <c:v>28380</c:v>
                </c:pt>
                <c:pt idx="1716">
                  <c:v>28381</c:v>
                </c:pt>
                <c:pt idx="1717">
                  <c:v>28382</c:v>
                </c:pt>
                <c:pt idx="1718">
                  <c:v>28383</c:v>
                </c:pt>
                <c:pt idx="1719">
                  <c:v>28384</c:v>
                </c:pt>
                <c:pt idx="1720">
                  <c:v>28385</c:v>
                </c:pt>
                <c:pt idx="1721">
                  <c:v>28386</c:v>
                </c:pt>
                <c:pt idx="1722">
                  <c:v>28387</c:v>
                </c:pt>
                <c:pt idx="1723">
                  <c:v>28388</c:v>
                </c:pt>
                <c:pt idx="1724">
                  <c:v>28389</c:v>
                </c:pt>
                <c:pt idx="1725">
                  <c:v>28390</c:v>
                </c:pt>
                <c:pt idx="1726">
                  <c:v>28391</c:v>
                </c:pt>
                <c:pt idx="1727">
                  <c:v>28392</c:v>
                </c:pt>
                <c:pt idx="1728">
                  <c:v>28393</c:v>
                </c:pt>
                <c:pt idx="1729">
                  <c:v>28394</c:v>
                </c:pt>
                <c:pt idx="1730">
                  <c:v>28395</c:v>
                </c:pt>
                <c:pt idx="1731">
                  <c:v>28396</c:v>
                </c:pt>
                <c:pt idx="1732">
                  <c:v>28397</c:v>
                </c:pt>
                <c:pt idx="1733">
                  <c:v>28398</c:v>
                </c:pt>
                <c:pt idx="1734">
                  <c:v>28399</c:v>
                </c:pt>
                <c:pt idx="1735">
                  <c:v>28400</c:v>
                </c:pt>
                <c:pt idx="1736">
                  <c:v>28401</c:v>
                </c:pt>
                <c:pt idx="1737">
                  <c:v>28402</c:v>
                </c:pt>
                <c:pt idx="1738">
                  <c:v>28403</c:v>
                </c:pt>
                <c:pt idx="1739">
                  <c:v>28404</c:v>
                </c:pt>
                <c:pt idx="1740">
                  <c:v>28405</c:v>
                </c:pt>
                <c:pt idx="1741">
                  <c:v>28406</c:v>
                </c:pt>
                <c:pt idx="1742">
                  <c:v>28407</c:v>
                </c:pt>
                <c:pt idx="1743">
                  <c:v>28408</c:v>
                </c:pt>
                <c:pt idx="1744">
                  <c:v>28409</c:v>
                </c:pt>
                <c:pt idx="1745">
                  <c:v>28410</c:v>
                </c:pt>
                <c:pt idx="1746">
                  <c:v>28411</c:v>
                </c:pt>
                <c:pt idx="1747">
                  <c:v>28412</c:v>
                </c:pt>
                <c:pt idx="1748">
                  <c:v>28413</c:v>
                </c:pt>
                <c:pt idx="1749">
                  <c:v>28414</c:v>
                </c:pt>
                <c:pt idx="1750">
                  <c:v>28415</c:v>
                </c:pt>
                <c:pt idx="1751">
                  <c:v>28416</c:v>
                </c:pt>
                <c:pt idx="1752">
                  <c:v>28417</c:v>
                </c:pt>
                <c:pt idx="1753">
                  <c:v>28418</c:v>
                </c:pt>
                <c:pt idx="1754">
                  <c:v>28419</c:v>
                </c:pt>
                <c:pt idx="1755">
                  <c:v>28420</c:v>
                </c:pt>
                <c:pt idx="1756">
                  <c:v>28421</c:v>
                </c:pt>
                <c:pt idx="1757">
                  <c:v>28422</c:v>
                </c:pt>
                <c:pt idx="1758">
                  <c:v>28423</c:v>
                </c:pt>
                <c:pt idx="1759">
                  <c:v>28424</c:v>
                </c:pt>
                <c:pt idx="1760">
                  <c:v>28425</c:v>
                </c:pt>
                <c:pt idx="1761">
                  <c:v>28426</c:v>
                </c:pt>
                <c:pt idx="1762">
                  <c:v>28427</c:v>
                </c:pt>
                <c:pt idx="1763">
                  <c:v>28428</c:v>
                </c:pt>
                <c:pt idx="1764">
                  <c:v>28429</c:v>
                </c:pt>
                <c:pt idx="1765">
                  <c:v>28430</c:v>
                </c:pt>
                <c:pt idx="1766">
                  <c:v>28431</c:v>
                </c:pt>
                <c:pt idx="1767">
                  <c:v>28432</c:v>
                </c:pt>
                <c:pt idx="1768">
                  <c:v>28433</c:v>
                </c:pt>
                <c:pt idx="1769">
                  <c:v>28434</c:v>
                </c:pt>
                <c:pt idx="1770">
                  <c:v>28435</c:v>
                </c:pt>
                <c:pt idx="1771">
                  <c:v>28436</c:v>
                </c:pt>
                <c:pt idx="1772">
                  <c:v>28437</c:v>
                </c:pt>
                <c:pt idx="1773">
                  <c:v>28438</c:v>
                </c:pt>
                <c:pt idx="1774">
                  <c:v>28439</c:v>
                </c:pt>
                <c:pt idx="1775">
                  <c:v>28440</c:v>
                </c:pt>
                <c:pt idx="1776">
                  <c:v>28441</c:v>
                </c:pt>
                <c:pt idx="1777">
                  <c:v>28442</c:v>
                </c:pt>
                <c:pt idx="1778">
                  <c:v>28443</c:v>
                </c:pt>
                <c:pt idx="1779">
                  <c:v>28444</c:v>
                </c:pt>
                <c:pt idx="1780">
                  <c:v>28445</c:v>
                </c:pt>
                <c:pt idx="1781">
                  <c:v>28446</c:v>
                </c:pt>
                <c:pt idx="1782">
                  <c:v>28447</c:v>
                </c:pt>
                <c:pt idx="1783">
                  <c:v>28448</c:v>
                </c:pt>
                <c:pt idx="1784">
                  <c:v>28449</c:v>
                </c:pt>
                <c:pt idx="1785">
                  <c:v>28450</c:v>
                </c:pt>
                <c:pt idx="1786">
                  <c:v>28451</c:v>
                </c:pt>
                <c:pt idx="1787">
                  <c:v>28452</c:v>
                </c:pt>
                <c:pt idx="1788">
                  <c:v>28453</c:v>
                </c:pt>
                <c:pt idx="1789">
                  <c:v>28454</c:v>
                </c:pt>
                <c:pt idx="1790">
                  <c:v>28455</c:v>
                </c:pt>
                <c:pt idx="1791">
                  <c:v>28456</c:v>
                </c:pt>
                <c:pt idx="1792">
                  <c:v>28457</c:v>
                </c:pt>
                <c:pt idx="1793">
                  <c:v>28458</c:v>
                </c:pt>
                <c:pt idx="1794">
                  <c:v>28459</c:v>
                </c:pt>
                <c:pt idx="1795">
                  <c:v>28460</c:v>
                </c:pt>
                <c:pt idx="1796">
                  <c:v>28461</c:v>
                </c:pt>
                <c:pt idx="1797">
                  <c:v>28462</c:v>
                </c:pt>
                <c:pt idx="1798">
                  <c:v>28463</c:v>
                </c:pt>
                <c:pt idx="1799">
                  <c:v>28464</c:v>
                </c:pt>
                <c:pt idx="1800">
                  <c:v>28465</c:v>
                </c:pt>
                <c:pt idx="1801">
                  <c:v>28466</c:v>
                </c:pt>
                <c:pt idx="1802">
                  <c:v>28467</c:v>
                </c:pt>
                <c:pt idx="1803">
                  <c:v>28468</c:v>
                </c:pt>
                <c:pt idx="1804">
                  <c:v>28469</c:v>
                </c:pt>
                <c:pt idx="1805">
                  <c:v>28470</c:v>
                </c:pt>
                <c:pt idx="1806">
                  <c:v>28471</c:v>
                </c:pt>
                <c:pt idx="1807">
                  <c:v>28472</c:v>
                </c:pt>
                <c:pt idx="1808">
                  <c:v>28473</c:v>
                </c:pt>
                <c:pt idx="1809">
                  <c:v>28474</c:v>
                </c:pt>
                <c:pt idx="1810">
                  <c:v>28475</c:v>
                </c:pt>
                <c:pt idx="1811">
                  <c:v>28476</c:v>
                </c:pt>
                <c:pt idx="1812">
                  <c:v>28477</c:v>
                </c:pt>
                <c:pt idx="1813">
                  <c:v>28478</c:v>
                </c:pt>
                <c:pt idx="1814">
                  <c:v>28479</c:v>
                </c:pt>
                <c:pt idx="1815">
                  <c:v>28480</c:v>
                </c:pt>
                <c:pt idx="1816">
                  <c:v>28481</c:v>
                </c:pt>
                <c:pt idx="1817">
                  <c:v>28482</c:v>
                </c:pt>
                <c:pt idx="1818">
                  <c:v>28483</c:v>
                </c:pt>
                <c:pt idx="1819">
                  <c:v>28484</c:v>
                </c:pt>
                <c:pt idx="1820">
                  <c:v>28485</c:v>
                </c:pt>
                <c:pt idx="1821">
                  <c:v>28486</c:v>
                </c:pt>
                <c:pt idx="1822">
                  <c:v>28487</c:v>
                </c:pt>
                <c:pt idx="1823">
                  <c:v>28488</c:v>
                </c:pt>
                <c:pt idx="1824">
                  <c:v>28489</c:v>
                </c:pt>
                <c:pt idx="1825">
                  <c:v>28490</c:v>
                </c:pt>
                <c:pt idx="1826">
                  <c:v>28491</c:v>
                </c:pt>
                <c:pt idx="1827">
                  <c:v>28492</c:v>
                </c:pt>
                <c:pt idx="1828">
                  <c:v>28493</c:v>
                </c:pt>
                <c:pt idx="1829">
                  <c:v>28494</c:v>
                </c:pt>
                <c:pt idx="1830">
                  <c:v>28495</c:v>
                </c:pt>
                <c:pt idx="1831">
                  <c:v>28496</c:v>
                </c:pt>
                <c:pt idx="1832">
                  <c:v>28497</c:v>
                </c:pt>
                <c:pt idx="1833">
                  <c:v>28498</c:v>
                </c:pt>
                <c:pt idx="1834">
                  <c:v>28499</c:v>
                </c:pt>
                <c:pt idx="1835">
                  <c:v>28500</c:v>
                </c:pt>
                <c:pt idx="1836">
                  <c:v>28501</c:v>
                </c:pt>
                <c:pt idx="1837">
                  <c:v>28502</c:v>
                </c:pt>
                <c:pt idx="1838">
                  <c:v>28503</c:v>
                </c:pt>
                <c:pt idx="1839">
                  <c:v>28504</c:v>
                </c:pt>
                <c:pt idx="1840">
                  <c:v>28505</c:v>
                </c:pt>
                <c:pt idx="1841">
                  <c:v>28506</c:v>
                </c:pt>
                <c:pt idx="1842">
                  <c:v>28507</c:v>
                </c:pt>
                <c:pt idx="1843">
                  <c:v>28508</c:v>
                </c:pt>
                <c:pt idx="1844">
                  <c:v>28509</c:v>
                </c:pt>
                <c:pt idx="1845">
                  <c:v>28510</c:v>
                </c:pt>
                <c:pt idx="1846">
                  <c:v>28511</c:v>
                </c:pt>
                <c:pt idx="1847">
                  <c:v>28512</c:v>
                </c:pt>
                <c:pt idx="1848">
                  <c:v>28513</c:v>
                </c:pt>
                <c:pt idx="1849">
                  <c:v>28514</c:v>
                </c:pt>
                <c:pt idx="1850">
                  <c:v>28515</c:v>
                </c:pt>
                <c:pt idx="1851">
                  <c:v>28516</c:v>
                </c:pt>
                <c:pt idx="1852">
                  <c:v>28517</c:v>
                </c:pt>
                <c:pt idx="1853">
                  <c:v>28518</c:v>
                </c:pt>
                <c:pt idx="1854">
                  <c:v>28519</c:v>
                </c:pt>
                <c:pt idx="1855">
                  <c:v>28520</c:v>
                </c:pt>
                <c:pt idx="1856">
                  <c:v>28521</c:v>
                </c:pt>
                <c:pt idx="1857">
                  <c:v>28522</c:v>
                </c:pt>
                <c:pt idx="1858">
                  <c:v>28523</c:v>
                </c:pt>
                <c:pt idx="1859">
                  <c:v>28524</c:v>
                </c:pt>
                <c:pt idx="1860">
                  <c:v>28525</c:v>
                </c:pt>
                <c:pt idx="1861">
                  <c:v>28526</c:v>
                </c:pt>
                <c:pt idx="1862">
                  <c:v>28527</c:v>
                </c:pt>
                <c:pt idx="1863">
                  <c:v>28528</c:v>
                </c:pt>
                <c:pt idx="1864">
                  <c:v>28529</c:v>
                </c:pt>
                <c:pt idx="1865">
                  <c:v>28530</c:v>
                </c:pt>
                <c:pt idx="1866">
                  <c:v>28531</c:v>
                </c:pt>
                <c:pt idx="1867">
                  <c:v>28532</c:v>
                </c:pt>
                <c:pt idx="1868">
                  <c:v>28533</c:v>
                </c:pt>
                <c:pt idx="1869">
                  <c:v>28534</c:v>
                </c:pt>
                <c:pt idx="1870">
                  <c:v>28535</c:v>
                </c:pt>
                <c:pt idx="1871">
                  <c:v>28536</c:v>
                </c:pt>
                <c:pt idx="1872">
                  <c:v>28537</c:v>
                </c:pt>
                <c:pt idx="1873">
                  <c:v>28538</c:v>
                </c:pt>
                <c:pt idx="1874">
                  <c:v>28539</c:v>
                </c:pt>
                <c:pt idx="1875">
                  <c:v>28540</c:v>
                </c:pt>
                <c:pt idx="1876">
                  <c:v>28541</c:v>
                </c:pt>
                <c:pt idx="1877">
                  <c:v>28542</c:v>
                </c:pt>
                <c:pt idx="1878">
                  <c:v>28543</c:v>
                </c:pt>
                <c:pt idx="1879">
                  <c:v>28544</c:v>
                </c:pt>
                <c:pt idx="1880">
                  <c:v>28545</c:v>
                </c:pt>
                <c:pt idx="1881">
                  <c:v>28546</c:v>
                </c:pt>
                <c:pt idx="1882">
                  <c:v>28547</c:v>
                </c:pt>
                <c:pt idx="1883">
                  <c:v>28548</c:v>
                </c:pt>
                <c:pt idx="1884">
                  <c:v>28549</c:v>
                </c:pt>
                <c:pt idx="1885">
                  <c:v>28550</c:v>
                </c:pt>
                <c:pt idx="1886">
                  <c:v>28551</c:v>
                </c:pt>
                <c:pt idx="1887">
                  <c:v>28552</c:v>
                </c:pt>
                <c:pt idx="1888">
                  <c:v>28553</c:v>
                </c:pt>
                <c:pt idx="1889">
                  <c:v>28554</c:v>
                </c:pt>
                <c:pt idx="1890">
                  <c:v>28555</c:v>
                </c:pt>
                <c:pt idx="1891">
                  <c:v>28556</c:v>
                </c:pt>
                <c:pt idx="1892">
                  <c:v>28557</c:v>
                </c:pt>
                <c:pt idx="1893">
                  <c:v>28558</c:v>
                </c:pt>
                <c:pt idx="1894">
                  <c:v>28559</c:v>
                </c:pt>
                <c:pt idx="1895">
                  <c:v>28560</c:v>
                </c:pt>
                <c:pt idx="1896">
                  <c:v>28561</c:v>
                </c:pt>
                <c:pt idx="1897">
                  <c:v>28562</c:v>
                </c:pt>
                <c:pt idx="1898">
                  <c:v>28563</c:v>
                </c:pt>
                <c:pt idx="1899">
                  <c:v>28564</c:v>
                </c:pt>
                <c:pt idx="1900">
                  <c:v>28565</c:v>
                </c:pt>
                <c:pt idx="1901">
                  <c:v>28566</c:v>
                </c:pt>
                <c:pt idx="1902">
                  <c:v>28567</c:v>
                </c:pt>
                <c:pt idx="1903">
                  <c:v>28568</c:v>
                </c:pt>
                <c:pt idx="1904">
                  <c:v>28569</c:v>
                </c:pt>
                <c:pt idx="1905">
                  <c:v>28570</c:v>
                </c:pt>
                <c:pt idx="1906">
                  <c:v>28571</c:v>
                </c:pt>
                <c:pt idx="1907">
                  <c:v>28572</c:v>
                </c:pt>
                <c:pt idx="1908">
                  <c:v>28573</c:v>
                </c:pt>
                <c:pt idx="1909">
                  <c:v>28574</c:v>
                </c:pt>
                <c:pt idx="1910">
                  <c:v>28575</c:v>
                </c:pt>
                <c:pt idx="1911">
                  <c:v>28576</c:v>
                </c:pt>
                <c:pt idx="1912">
                  <c:v>28577</c:v>
                </c:pt>
                <c:pt idx="1913">
                  <c:v>28578</c:v>
                </c:pt>
                <c:pt idx="1914">
                  <c:v>28579</c:v>
                </c:pt>
                <c:pt idx="1915">
                  <c:v>28580</c:v>
                </c:pt>
                <c:pt idx="1916">
                  <c:v>28581</c:v>
                </c:pt>
                <c:pt idx="1917">
                  <c:v>28582</c:v>
                </c:pt>
                <c:pt idx="1918">
                  <c:v>28583</c:v>
                </c:pt>
                <c:pt idx="1919">
                  <c:v>28584</c:v>
                </c:pt>
                <c:pt idx="1920">
                  <c:v>28585</c:v>
                </c:pt>
                <c:pt idx="1921">
                  <c:v>28586</c:v>
                </c:pt>
                <c:pt idx="1922">
                  <c:v>28587</c:v>
                </c:pt>
                <c:pt idx="1923">
                  <c:v>28588</c:v>
                </c:pt>
                <c:pt idx="1924">
                  <c:v>28589</c:v>
                </c:pt>
                <c:pt idx="1925">
                  <c:v>28590</c:v>
                </c:pt>
                <c:pt idx="1926">
                  <c:v>28591</c:v>
                </c:pt>
                <c:pt idx="1927">
                  <c:v>28592</c:v>
                </c:pt>
                <c:pt idx="1928">
                  <c:v>28593</c:v>
                </c:pt>
                <c:pt idx="1929">
                  <c:v>28594</c:v>
                </c:pt>
                <c:pt idx="1930">
                  <c:v>28595</c:v>
                </c:pt>
                <c:pt idx="1931">
                  <c:v>28596</c:v>
                </c:pt>
                <c:pt idx="1932">
                  <c:v>28597</c:v>
                </c:pt>
                <c:pt idx="1933">
                  <c:v>28598</c:v>
                </c:pt>
                <c:pt idx="1934">
                  <c:v>28599</c:v>
                </c:pt>
                <c:pt idx="1935">
                  <c:v>28600</c:v>
                </c:pt>
                <c:pt idx="1936">
                  <c:v>28601</c:v>
                </c:pt>
                <c:pt idx="1937">
                  <c:v>28602</c:v>
                </c:pt>
                <c:pt idx="1938">
                  <c:v>28603</c:v>
                </c:pt>
                <c:pt idx="1939">
                  <c:v>28604</c:v>
                </c:pt>
                <c:pt idx="1940">
                  <c:v>28605</c:v>
                </c:pt>
                <c:pt idx="1941">
                  <c:v>28606</c:v>
                </c:pt>
                <c:pt idx="1942">
                  <c:v>28607</c:v>
                </c:pt>
                <c:pt idx="1943">
                  <c:v>28608</c:v>
                </c:pt>
                <c:pt idx="1944">
                  <c:v>28609</c:v>
                </c:pt>
                <c:pt idx="1945">
                  <c:v>28610</c:v>
                </c:pt>
                <c:pt idx="1946">
                  <c:v>28611</c:v>
                </c:pt>
                <c:pt idx="1947">
                  <c:v>28612</c:v>
                </c:pt>
                <c:pt idx="1948">
                  <c:v>28613</c:v>
                </c:pt>
                <c:pt idx="1949">
                  <c:v>28614</c:v>
                </c:pt>
                <c:pt idx="1950">
                  <c:v>28615</c:v>
                </c:pt>
                <c:pt idx="1951">
                  <c:v>28616</c:v>
                </c:pt>
                <c:pt idx="1952">
                  <c:v>28617</c:v>
                </c:pt>
                <c:pt idx="1953">
                  <c:v>28618</c:v>
                </c:pt>
                <c:pt idx="1954">
                  <c:v>28619</c:v>
                </c:pt>
                <c:pt idx="1955">
                  <c:v>28620</c:v>
                </c:pt>
                <c:pt idx="1956">
                  <c:v>28621</c:v>
                </c:pt>
                <c:pt idx="1957">
                  <c:v>28622</c:v>
                </c:pt>
                <c:pt idx="1958">
                  <c:v>28623</c:v>
                </c:pt>
                <c:pt idx="1959">
                  <c:v>28624</c:v>
                </c:pt>
                <c:pt idx="1960">
                  <c:v>28625</c:v>
                </c:pt>
                <c:pt idx="1961">
                  <c:v>28626</c:v>
                </c:pt>
                <c:pt idx="1962">
                  <c:v>28627</c:v>
                </c:pt>
                <c:pt idx="1963">
                  <c:v>28628</c:v>
                </c:pt>
                <c:pt idx="1964">
                  <c:v>28629</c:v>
                </c:pt>
                <c:pt idx="1965">
                  <c:v>28630</c:v>
                </c:pt>
                <c:pt idx="1966">
                  <c:v>28631</c:v>
                </c:pt>
                <c:pt idx="1967">
                  <c:v>28632</c:v>
                </c:pt>
                <c:pt idx="1968">
                  <c:v>28633</c:v>
                </c:pt>
                <c:pt idx="1969">
                  <c:v>28634</c:v>
                </c:pt>
                <c:pt idx="1970">
                  <c:v>28635</c:v>
                </c:pt>
                <c:pt idx="1971">
                  <c:v>28636</c:v>
                </c:pt>
                <c:pt idx="1972">
                  <c:v>28637</c:v>
                </c:pt>
                <c:pt idx="1973">
                  <c:v>28638</c:v>
                </c:pt>
                <c:pt idx="1974">
                  <c:v>28639</c:v>
                </c:pt>
                <c:pt idx="1975">
                  <c:v>28640</c:v>
                </c:pt>
                <c:pt idx="1976">
                  <c:v>28641</c:v>
                </c:pt>
                <c:pt idx="1977">
                  <c:v>28642</c:v>
                </c:pt>
                <c:pt idx="1978">
                  <c:v>28643</c:v>
                </c:pt>
                <c:pt idx="1979">
                  <c:v>28644</c:v>
                </c:pt>
                <c:pt idx="1980">
                  <c:v>28645</c:v>
                </c:pt>
                <c:pt idx="1981">
                  <c:v>28646</c:v>
                </c:pt>
                <c:pt idx="1982">
                  <c:v>28647</c:v>
                </c:pt>
                <c:pt idx="1983">
                  <c:v>28648</c:v>
                </c:pt>
                <c:pt idx="1984">
                  <c:v>28649</c:v>
                </c:pt>
                <c:pt idx="1985">
                  <c:v>28650</c:v>
                </c:pt>
                <c:pt idx="1986">
                  <c:v>28651</c:v>
                </c:pt>
                <c:pt idx="1987">
                  <c:v>28652</c:v>
                </c:pt>
                <c:pt idx="1988">
                  <c:v>28653</c:v>
                </c:pt>
                <c:pt idx="1989">
                  <c:v>28654</c:v>
                </c:pt>
                <c:pt idx="1990">
                  <c:v>28655</c:v>
                </c:pt>
                <c:pt idx="1991">
                  <c:v>28656</c:v>
                </c:pt>
                <c:pt idx="1992">
                  <c:v>28657</c:v>
                </c:pt>
                <c:pt idx="1993">
                  <c:v>28658</c:v>
                </c:pt>
                <c:pt idx="1994">
                  <c:v>28659</c:v>
                </c:pt>
                <c:pt idx="1995">
                  <c:v>28660</c:v>
                </c:pt>
                <c:pt idx="1996">
                  <c:v>28661</c:v>
                </c:pt>
                <c:pt idx="1997">
                  <c:v>28662</c:v>
                </c:pt>
                <c:pt idx="1998">
                  <c:v>28663</c:v>
                </c:pt>
                <c:pt idx="1999">
                  <c:v>28664</c:v>
                </c:pt>
                <c:pt idx="2000">
                  <c:v>28665</c:v>
                </c:pt>
                <c:pt idx="2001">
                  <c:v>28666</c:v>
                </c:pt>
                <c:pt idx="2002">
                  <c:v>28667</c:v>
                </c:pt>
                <c:pt idx="2003">
                  <c:v>28668</c:v>
                </c:pt>
                <c:pt idx="2004">
                  <c:v>28669</c:v>
                </c:pt>
                <c:pt idx="2005">
                  <c:v>28670</c:v>
                </c:pt>
                <c:pt idx="2006">
                  <c:v>28671</c:v>
                </c:pt>
                <c:pt idx="2007">
                  <c:v>28672</c:v>
                </c:pt>
                <c:pt idx="2008">
                  <c:v>28673</c:v>
                </c:pt>
                <c:pt idx="2009">
                  <c:v>28674</c:v>
                </c:pt>
                <c:pt idx="2010">
                  <c:v>28675</c:v>
                </c:pt>
                <c:pt idx="2011">
                  <c:v>28676</c:v>
                </c:pt>
                <c:pt idx="2012">
                  <c:v>28677</c:v>
                </c:pt>
                <c:pt idx="2013">
                  <c:v>28678</c:v>
                </c:pt>
                <c:pt idx="2014">
                  <c:v>28679</c:v>
                </c:pt>
                <c:pt idx="2015">
                  <c:v>28680</c:v>
                </c:pt>
                <c:pt idx="2016">
                  <c:v>28681</c:v>
                </c:pt>
                <c:pt idx="2017">
                  <c:v>28682</c:v>
                </c:pt>
                <c:pt idx="2018">
                  <c:v>28683</c:v>
                </c:pt>
                <c:pt idx="2019">
                  <c:v>28684</c:v>
                </c:pt>
                <c:pt idx="2020">
                  <c:v>28685</c:v>
                </c:pt>
                <c:pt idx="2021">
                  <c:v>28686</c:v>
                </c:pt>
                <c:pt idx="2022">
                  <c:v>28687</c:v>
                </c:pt>
                <c:pt idx="2023">
                  <c:v>28688</c:v>
                </c:pt>
                <c:pt idx="2024">
                  <c:v>28689</c:v>
                </c:pt>
                <c:pt idx="2025">
                  <c:v>28690</c:v>
                </c:pt>
                <c:pt idx="2026">
                  <c:v>28691</c:v>
                </c:pt>
                <c:pt idx="2027">
                  <c:v>28692</c:v>
                </c:pt>
                <c:pt idx="2028">
                  <c:v>28693</c:v>
                </c:pt>
                <c:pt idx="2029">
                  <c:v>28694</c:v>
                </c:pt>
                <c:pt idx="2030">
                  <c:v>28695</c:v>
                </c:pt>
                <c:pt idx="2031">
                  <c:v>28696</c:v>
                </c:pt>
                <c:pt idx="2032">
                  <c:v>28697</c:v>
                </c:pt>
                <c:pt idx="2033">
                  <c:v>28698</c:v>
                </c:pt>
                <c:pt idx="2034">
                  <c:v>28699</c:v>
                </c:pt>
                <c:pt idx="2035">
                  <c:v>28700</c:v>
                </c:pt>
                <c:pt idx="2036">
                  <c:v>28701</c:v>
                </c:pt>
                <c:pt idx="2037">
                  <c:v>28702</c:v>
                </c:pt>
                <c:pt idx="2038">
                  <c:v>28703</c:v>
                </c:pt>
                <c:pt idx="2039">
                  <c:v>28704</c:v>
                </c:pt>
                <c:pt idx="2040">
                  <c:v>28705</c:v>
                </c:pt>
                <c:pt idx="2041">
                  <c:v>28706</c:v>
                </c:pt>
                <c:pt idx="2042">
                  <c:v>28707</c:v>
                </c:pt>
                <c:pt idx="2043">
                  <c:v>28708</c:v>
                </c:pt>
                <c:pt idx="2044">
                  <c:v>28709</c:v>
                </c:pt>
                <c:pt idx="2045">
                  <c:v>28710</c:v>
                </c:pt>
                <c:pt idx="2046">
                  <c:v>28711</c:v>
                </c:pt>
                <c:pt idx="2047">
                  <c:v>28712</c:v>
                </c:pt>
                <c:pt idx="2048">
                  <c:v>28713</c:v>
                </c:pt>
                <c:pt idx="2049">
                  <c:v>28714</c:v>
                </c:pt>
                <c:pt idx="2050">
                  <c:v>28715</c:v>
                </c:pt>
                <c:pt idx="2051">
                  <c:v>28716</c:v>
                </c:pt>
                <c:pt idx="2052">
                  <c:v>28717</c:v>
                </c:pt>
                <c:pt idx="2053">
                  <c:v>28718</c:v>
                </c:pt>
                <c:pt idx="2054">
                  <c:v>28719</c:v>
                </c:pt>
                <c:pt idx="2055">
                  <c:v>28720</c:v>
                </c:pt>
                <c:pt idx="2056">
                  <c:v>28721</c:v>
                </c:pt>
                <c:pt idx="2057">
                  <c:v>28722</c:v>
                </c:pt>
                <c:pt idx="2058">
                  <c:v>28723</c:v>
                </c:pt>
                <c:pt idx="2059">
                  <c:v>28724</c:v>
                </c:pt>
                <c:pt idx="2060">
                  <c:v>28725</c:v>
                </c:pt>
                <c:pt idx="2061">
                  <c:v>28726</c:v>
                </c:pt>
                <c:pt idx="2062">
                  <c:v>28727</c:v>
                </c:pt>
                <c:pt idx="2063">
                  <c:v>28728</c:v>
                </c:pt>
                <c:pt idx="2064">
                  <c:v>28729</c:v>
                </c:pt>
                <c:pt idx="2065">
                  <c:v>28730</c:v>
                </c:pt>
                <c:pt idx="2066">
                  <c:v>28731</c:v>
                </c:pt>
                <c:pt idx="2067">
                  <c:v>28732</c:v>
                </c:pt>
                <c:pt idx="2068">
                  <c:v>28733</c:v>
                </c:pt>
                <c:pt idx="2069">
                  <c:v>28734</c:v>
                </c:pt>
                <c:pt idx="2070">
                  <c:v>28735</c:v>
                </c:pt>
                <c:pt idx="2071">
                  <c:v>28736</c:v>
                </c:pt>
                <c:pt idx="2072">
                  <c:v>28737</c:v>
                </c:pt>
                <c:pt idx="2073">
                  <c:v>28738</c:v>
                </c:pt>
                <c:pt idx="2074">
                  <c:v>28739</c:v>
                </c:pt>
                <c:pt idx="2075">
                  <c:v>28740</c:v>
                </c:pt>
                <c:pt idx="2076">
                  <c:v>28741</c:v>
                </c:pt>
                <c:pt idx="2077">
                  <c:v>28742</c:v>
                </c:pt>
                <c:pt idx="2078">
                  <c:v>28743</c:v>
                </c:pt>
                <c:pt idx="2079">
                  <c:v>28744</c:v>
                </c:pt>
                <c:pt idx="2080">
                  <c:v>28745</c:v>
                </c:pt>
                <c:pt idx="2081">
                  <c:v>28746</c:v>
                </c:pt>
                <c:pt idx="2082">
                  <c:v>28747</c:v>
                </c:pt>
                <c:pt idx="2083">
                  <c:v>28748</c:v>
                </c:pt>
                <c:pt idx="2084">
                  <c:v>28749</c:v>
                </c:pt>
                <c:pt idx="2085">
                  <c:v>28750</c:v>
                </c:pt>
                <c:pt idx="2086">
                  <c:v>28751</c:v>
                </c:pt>
                <c:pt idx="2087">
                  <c:v>28752</c:v>
                </c:pt>
                <c:pt idx="2088">
                  <c:v>28753</c:v>
                </c:pt>
                <c:pt idx="2089">
                  <c:v>28754</c:v>
                </c:pt>
                <c:pt idx="2090">
                  <c:v>28755</c:v>
                </c:pt>
                <c:pt idx="2091">
                  <c:v>28756</c:v>
                </c:pt>
                <c:pt idx="2092">
                  <c:v>28757</c:v>
                </c:pt>
                <c:pt idx="2093">
                  <c:v>28758</c:v>
                </c:pt>
                <c:pt idx="2094">
                  <c:v>28759</c:v>
                </c:pt>
                <c:pt idx="2095">
                  <c:v>28760</c:v>
                </c:pt>
                <c:pt idx="2096">
                  <c:v>28761</c:v>
                </c:pt>
                <c:pt idx="2097">
                  <c:v>28762</c:v>
                </c:pt>
                <c:pt idx="2098">
                  <c:v>28763</c:v>
                </c:pt>
                <c:pt idx="2099">
                  <c:v>28764</c:v>
                </c:pt>
                <c:pt idx="2100">
                  <c:v>28765</c:v>
                </c:pt>
                <c:pt idx="2101">
                  <c:v>28766</c:v>
                </c:pt>
                <c:pt idx="2102">
                  <c:v>28767</c:v>
                </c:pt>
                <c:pt idx="2103">
                  <c:v>28768</c:v>
                </c:pt>
                <c:pt idx="2104">
                  <c:v>28769</c:v>
                </c:pt>
                <c:pt idx="2105">
                  <c:v>28770</c:v>
                </c:pt>
                <c:pt idx="2106">
                  <c:v>28771</c:v>
                </c:pt>
                <c:pt idx="2107">
                  <c:v>28772</c:v>
                </c:pt>
                <c:pt idx="2108">
                  <c:v>28773</c:v>
                </c:pt>
                <c:pt idx="2109">
                  <c:v>28774</c:v>
                </c:pt>
                <c:pt idx="2110">
                  <c:v>28775</c:v>
                </c:pt>
                <c:pt idx="2111">
                  <c:v>28776</c:v>
                </c:pt>
                <c:pt idx="2112">
                  <c:v>28777</c:v>
                </c:pt>
                <c:pt idx="2113">
                  <c:v>28778</c:v>
                </c:pt>
                <c:pt idx="2114">
                  <c:v>28779</c:v>
                </c:pt>
                <c:pt idx="2115">
                  <c:v>28780</c:v>
                </c:pt>
                <c:pt idx="2116">
                  <c:v>28781</c:v>
                </c:pt>
                <c:pt idx="2117">
                  <c:v>28782</c:v>
                </c:pt>
                <c:pt idx="2118">
                  <c:v>28783</c:v>
                </c:pt>
                <c:pt idx="2119">
                  <c:v>28784</c:v>
                </c:pt>
                <c:pt idx="2120">
                  <c:v>28785</c:v>
                </c:pt>
                <c:pt idx="2121">
                  <c:v>28786</c:v>
                </c:pt>
                <c:pt idx="2122">
                  <c:v>28787</c:v>
                </c:pt>
                <c:pt idx="2123">
                  <c:v>28788</c:v>
                </c:pt>
                <c:pt idx="2124">
                  <c:v>28789</c:v>
                </c:pt>
                <c:pt idx="2125">
                  <c:v>28790</c:v>
                </c:pt>
                <c:pt idx="2126">
                  <c:v>28791</c:v>
                </c:pt>
                <c:pt idx="2127">
                  <c:v>28792</c:v>
                </c:pt>
                <c:pt idx="2128">
                  <c:v>28793</c:v>
                </c:pt>
                <c:pt idx="2129">
                  <c:v>28794</c:v>
                </c:pt>
                <c:pt idx="2130">
                  <c:v>28795</c:v>
                </c:pt>
                <c:pt idx="2131">
                  <c:v>28796</c:v>
                </c:pt>
                <c:pt idx="2132">
                  <c:v>28797</c:v>
                </c:pt>
                <c:pt idx="2133">
                  <c:v>28798</c:v>
                </c:pt>
                <c:pt idx="2134">
                  <c:v>28799</c:v>
                </c:pt>
                <c:pt idx="2135">
                  <c:v>28800</c:v>
                </c:pt>
                <c:pt idx="2136">
                  <c:v>28801</c:v>
                </c:pt>
                <c:pt idx="2137">
                  <c:v>28802</c:v>
                </c:pt>
                <c:pt idx="2138">
                  <c:v>28803</c:v>
                </c:pt>
                <c:pt idx="2139">
                  <c:v>28804</c:v>
                </c:pt>
                <c:pt idx="2140">
                  <c:v>28805</c:v>
                </c:pt>
                <c:pt idx="2141">
                  <c:v>28806</c:v>
                </c:pt>
                <c:pt idx="2142">
                  <c:v>28807</c:v>
                </c:pt>
                <c:pt idx="2143">
                  <c:v>28808</c:v>
                </c:pt>
                <c:pt idx="2144">
                  <c:v>28809</c:v>
                </c:pt>
                <c:pt idx="2145">
                  <c:v>28810</c:v>
                </c:pt>
                <c:pt idx="2146">
                  <c:v>28811</c:v>
                </c:pt>
                <c:pt idx="2147">
                  <c:v>28812</c:v>
                </c:pt>
                <c:pt idx="2148">
                  <c:v>28813</c:v>
                </c:pt>
                <c:pt idx="2149">
                  <c:v>28814</c:v>
                </c:pt>
                <c:pt idx="2150">
                  <c:v>28815</c:v>
                </c:pt>
                <c:pt idx="2151">
                  <c:v>28816</c:v>
                </c:pt>
                <c:pt idx="2152">
                  <c:v>28817</c:v>
                </c:pt>
                <c:pt idx="2153">
                  <c:v>28818</c:v>
                </c:pt>
                <c:pt idx="2154">
                  <c:v>28819</c:v>
                </c:pt>
                <c:pt idx="2155">
                  <c:v>28820</c:v>
                </c:pt>
                <c:pt idx="2156">
                  <c:v>28821</c:v>
                </c:pt>
                <c:pt idx="2157">
                  <c:v>28822</c:v>
                </c:pt>
                <c:pt idx="2158">
                  <c:v>28823</c:v>
                </c:pt>
                <c:pt idx="2159">
                  <c:v>28824</c:v>
                </c:pt>
                <c:pt idx="2160">
                  <c:v>28825</c:v>
                </c:pt>
                <c:pt idx="2161">
                  <c:v>28826</c:v>
                </c:pt>
                <c:pt idx="2162">
                  <c:v>28827</c:v>
                </c:pt>
                <c:pt idx="2163">
                  <c:v>28828</c:v>
                </c:pt>
                <c:pt idx="2164">
                  <c:v>28829</c:v>
                </c:pt>
                <c:pt idx="2165">
                  <c:v>28830</c:v>
                </c:pt>
                <c:pt idx="2166">
                  <c:v>28831</c:v>
                </c:pt>
                <c:pt idx="2167">
                  <c:v>28832</c:v>
                </c:pt>
                <c:pt idx="2168">
                  <c:v>28833</c:v>
                </c:pt>
                <c:pt idx="2169">
                  <c:v>28834</c:v>
                </c:pt>
                <c:pt idx="2170">
                  <c:v>28835</c:v>
                </c:pt>
                <c:pt idx="2171">
                  <c:v>28836</c:v>
                </c:pt>
                <c:pt idx="2172">
                  <c:v>28837</c:v>
                </c:pt>
                <c:pt idx="2173">
                  <c:v>28838</c:v>
                </c:pt>
                <c:pt idx="2174">
                  <c:v>28839</c:v>
                </c:pt>
                <c:pt idx="2175">
                  <c:v>28840</c:v>
                </c:pt>
                <c:pt idx="2176">
                  <c:v>28841</c:v>
                </c:pt>
                <c:pt idx="2177">
                  <c:v>28842</c:v>
                </c:pt>
                <c:pt idx="2178">
                  <c:v>28843</c:v>
                </c:pt>
                <c:pt idx="2179">
                  <c:v>28844</c:v>
                </c:pt>
                <c:pt idx="2180">
                  <c:v>28845</c:v>
                </c:pt>
                <c:pt idx="2181">
                  <c:v>28846</c:v>
                </c:pt>
                <c:pt idx="2182">
                  <c:v>28847</c:v>
                </c:pt>
                <c:pt idx="2183">
                  <c:v>28848</c:v>
                </c:pt>
                <c:pt idx="2184">
                  <c:v>28849</c:v>
                </c:pt>
                <c:pt idx="2185">
                  <c:v>28850</c:v>
                </c:pt>
                <c:pt idx="2186">
                  <c:v>28851</c:v>
                </c:pt>
                <c:pt idx="2187">
                  <c:v>28852</c:v>
                </c:pt>
                <c:pt idx="2188">
                  <c:v>28853</c:v>
                </c:pt>
                <c:pt idx="2189">
                  <c:v>28854</c:v>
                </c:pt>
                <c:pt idx="2190">
                  <c:v>28855</c:v>
                </c:pt>
                <c:pt idx="2191">
                  <c:v>28856</c:v>
                </c:pt>
                <c:pt idx="2192">
                  <c:v>28857</c:v>
                </c:pt>
                <c:pt idx="2193">
                  <c:v>28858</c:v>
                </c:pt>
                <c:pt idx="2194">
                  <c:v>28859</c:v>
                </c:pt>
                <c:pt idx="2195">
                  <c:v>28860</c:v>
                </c:pt>
                <c:pt idx="2196">
                  <c:v>28861</c:v>
                </c:pt>
                <c:pt idx="2197">
                  <c:v>28862</c:v>
                </c:pt>
                <c:pt idx="2198">
                  <c:v>28863</c:v>
                </c:pt>
                <c:pt idx="2199">
                  <c:v>28864</c:v>
                </c:pt>
                <c:pt idx="2200">
                  <c:v>28865</c:v>
                </c:pt>
                <c:pt idx="2201">
                  <c:v>28866</c:v>
                </c:pt>
                <c:pt idx="2202">
                  <c:v>28867</c:v>
                </c:pt>
                <c:pt idx="2203">
                  <c:v>28868</c:v>
                </c:pt>
                <c:pt idx="2204">
                  <c:v>28869</c:v>
                </c:pt>
                <c:pt idx="2205">
                  <c:v>28870</c:v>
                </c:pt>
                <c:pt idx="2206">
                  <c:v>28871</c:v>
                </c:pt>
                <c:pt idx="2207">
                  <c:v>28872</c:v>
                </c:pt>
                <c:pt idx="2208">
                  <c:v>28873</c:v>
                </c:pt>
                <c:pt idx="2209">
                  <c:v>28874</c:v>
                </c:pt>
                <c:pt idx="2210">
                  <c:v>28875</c:v>
                </c:pt>
                <c:pt idx="2211">
                  <c:v>28876</c:v>
                </c:pt>
                <c:pt idx="2212">
                  <c:v>28877</c:v>
                </c:pt>
                <c:pt idx="2213">
                  <c:v>28878</c:v>
                </c:pt>
                <c:pt idx="2214">
                  <c:v>28879</c:v>
                </c:pt>
                <c:pt idx="2215">
                  <c:v>28880</c:v>
                </c:pt>
                <c:pt idx="2216">
                  <c:v>28881</c:v>
                </c:pt>
                <c:pt idx="2217">
                  <c:v>28882</c:v>
                </c:pt>
                <c:pt idx="2218">
                  <c:v>28883</c:v>
                </c:pt>
                <c:pt idx="2219">
                  <c:v>28884</c:v>
                </c:pt>
                <c:pt idx="2220">
                  <c:v>28885</c:v>
                </c:pt>
                <c:pt idx="2221">
                  <c:v>28886</c:v>
                </c:pt>
                <c:pt idx="2222">
                  <c:v>28887</c:v>
                </c:pt>
                <c:pt idx="2223">
                  <c:v>28888</c:v>
                </c:pt>
                <c:pt idx="2224">
                  <c:v>28889</c:v>
                </c:pt>
                <c:pt idx="2225">
                  <c:v>28890</c:v>
                </c:pt>
                <c:pt idx="2226">
                  <c:v>28891</c:v>
                </c:pt>
                <c:pt idx="2227">
                  <c:v>28892</c:v>
                </c:pt>
                <c:pt idx="2228">
                  <c:v>28893</c:v>
                </c:pt>
                <c:pt idx="2229">
                  <c:v>28894</c:v>
                </c:pt>
                <c:pt idx="2230">
                  <c:v>28895</c:v>
                </c:pt>
                <c:pt idx="2231">
                  <c:v>28896</c:v>
                </c:pt>
                <c:pt idx="2232">
                  <c:v>28897</c:v>
                </c:pt>
                <c:pt idx="2233">
                  <c:v>28898</c:v>
                </c:pt>
                <c:pt idx="2234">
                  <c:v>28899</c:v>
                </c:pt>
                <c:pt idx="2235">
                  <c:v>28900</c:v>
                </c:pt>
                <c:pt idx="2236">
                  <c:v>28901</c:v>
                </c:pt>
                <c:pt idx="2237">
                  <c:v>28902</c:v>
                </c:pt>
                <c:pt idx="2238">
                  <c:v>28903</c:v>
                </c:pt>
                <c:pt idx="2239">
                  <c:v>28904</c:v>
                </c:pt>
                <c:pt idx="2240">
                  <c:v>28905</c:v>
                </c:pt>
                <c:pt idx="2241">
                  <c:v>28906</c:v>
                </c:pt>
                <c:pt idx="2242">
                  <c:v>28907</c:v>
                </c:pt>
                <c:pt idx="2243">
                  <c:v>28908</c:v>
                </c:pt>
                <c:pt idx="2244">
                  <c:v>28909</c:v>
                </c:pt>
                <c:pt idx="2245">
                  <c:v>28910</c:v>
                </c:pt>
                <c:pt idx="2246">
                  <c:v>28911</c:v>
                </c:pt>
                <c:pt idx="2247">
                  <c:v>28912</c:v>
                </c:pt>
                <c:pt idx="2248">
                  <c:v>28913</c:v>
                </c:pt>
                <c:pt idx="2249">
                  <c:v>28914</c:v>
                </c:pt>
                <c:pt idx="2250">
                  <c:v>28915</c:v>
                </c:pt>
                <c:pt idx="2251">
                  <c:v>28916</c:v>
                </c:pt>
                <c:pt idx="2252">
                  <c:v>28917</c:v>
                </c:pt>
                <c:pt idx="2253">
                  <c:v>28918</c:v>
                </c:pt>
                <c:pt idx="2254">
                  <c:v>28919</c:v>
                </c:pt>
                <c:pt idx="2255">
                  <c:v>28920</c:v>
                </c:pt>
                <c:pt idx="2256">
                  <c:v>28921</c:v>
                </c:pt>
                <c:pt idx="2257">
                  <c:v>28922</c:v>
                </c:pt>
                <c:pt idx="2258">
                  <c:v>28923</c:v>
                </c:pt>
                <c:pt idx="2259">
                  <c:v>28924</c:v>
                </c:pt>
                <c:pt idx="2260">
                  <c:v>28925</c:v>
                </c:pt>
                <c:pt idx="2261">
                  <c:v>28926</c:v>
                </c:pt>
                <c:pt idx="2262">
                  <c:v>28927</c:v>
                </c:pt>
                <c:pt idx="2263">
                  <c:v>28928</c:v>
                </c:pt>
                <c:pt idx="2264">
                  <c:v>28929</c:v>
                </c:pt>
                <c:pt idx="2265">
                  <c:v>28930</c:v>
                </c:pt>
                <c:pt idx="2266">
                  <c:v>28931</c:v>
                </c:pt>
                <c:pt idx="2267">
                  <c:v>28932</c:v>
                </c:pt>
                <c:pt idx="2268">
                  <c:v>28933</c:v>
                </c:pt>
                <c:pt idx="2269">
                  <c:v>28934</c:v>
                </c:pt>
                <c:pt idx="2270">
                  <c:v>28935</c:v>
                </c:pt>
                <c:pt idx="2271">
                  <c:v>28936</c:v>
                </c:pt>
                <c:pt idx="2272">
                  <c:v>28937</c:v>
                </c:pt>
                <c:pt idx="2273">
                  <c:v>28938</c:v>
                </c:pt>
                <c:pt idx="2274">
                  <c:v>28939</c:v>
                </c:pt>
                <c:pt idx="2275">
                  <c:v>28940</c:v>
                </c:pt>
                <c:pt idx="2276">
                  <c:v>28941</c:v>
                </c:pt>
                <c:pt idx="2277">
                  <c:v>28942</c:v>
                </c:pt>
                <c:pt idx="2278">
                  <c:v>28943</c:v>
                </c:pt>
                <c:pt idx="2279">
                  <c:v>28944</c:v>
                </c:pt>
                <c:pt idx="2280">
                  <c:v>28945</c:v>
                </c:pt>
                <c:pt idx="2281">
                  <c:v>28946</c:v>
                </c:pt>
                <c:pt idx="2282">
                  <c:v>28947</c:v>
                </c:pt>
                <c:pt idx="2283">
                  <c:v>28948</c:v>
                </c:pt>
                <c:pt idx="2284">
                  <c:v>28949</c:v>
                </c:pt>
                <c:pt idx="2285">
                  <c:v>28950</c:v>
                </c:pt>
                <c:pt idx="2286">
                  <c:v>28951</c:v>
                </c:pt>
                <c:pt idx="2287">
                  <c:v>28952</c:v>
                </c:pt>
                <c:pt idx="2288">
                  <c:v>28953</c:v>
                </c:pt>
                <c:pt idx="2289">
                  <c:v>28954</c:v>
                </c:pt>
                <c:pt idx="2290">
                  <c:v>28955</c:v>
                </c:pt>
                <c:pt idx="2291">
                  <c:v>28956</c:v>
                </c:pt>
                <c:pt idx="2292">
                  <c:v>28957</c:v>
                </c:pt>
                <c:pt idx="2293">
                  <c:v>28958</c:v>
                </c:pt>
                <c:pt idx="2294">
                  <c:v>28959</c:v>
                </c:pt>
                <c:pt idx="2295">
                  <c:v>28960</c:v>
                </c:pt>
                <c:pt idx="2296">
                  <c:v>28961</c:v>
                </c:pt>
                <c:pt idx="2297">
                  <c:v>28962</c:v>
                </c:pt>
                <c:pt idx="2298">
                  <c:v>28963</c:v>
                </c:pt>
                <c:pt idx="2299">
                  <c:v>28964</c:v>
                </c:pt>
                <c:pt idx="2300">
                  <c:v>28965</c:v>
                </c:pt>
                <c:pt idx="2301">
                  <c:v>28966</c:v>
                </c:pt>
                <c:pt idx="2302">
                  <c:v>28967</c:v>
                </c:pt>
                <c:pt idx="2303">
                  <c:v>28968</c:v>
                </c:pt>
                <c:pt idx="2304">
                  <c:v>28969</c:v>
                </c:pt>
                <c:pt idx="2305">
                  <c:v>28970</c:v>
                </c:pt>
                <c:pt idx="2306">
                  <c:v>28971</c:v>
                </c:pt>
                <c:pt idx="2307">
                  <c:v>28972</c:v>
                </c:pt>
                <c:pt idx="2308">
                  <c:v>28973</c:v>
                </c:pt>
                <c:pt idx="2309">
                  <c:v>28974</c:v>
                </c:pt>
                <c:pt idx="2310">
                  <c:v>28975</c:v>
                </c:pt>
                <c:pt idx="2311">
                  <c:v>28976</c:v>
                </c:pt>
                <c:pt idx="2312">
                  <c:v>28977</c:v>
                </c:pt>
                <c:pt idx="2313">
                  <c:v>28978</c:v>
                </c:pt>
                <c:pt idx="2314">
                  <c:v>28979</c:v>
                </c:pt>
                <c:pt idx="2315">
                  <c:v>28980</c:v>
                </c:pt>
                <c:pt idx="2316">
                  <c:v>28981</c:v>
                </c:pt>
                <c:pt idx="2317">
                  <c:v>28982</c:v>
                </c:pt>
                <c:pt idx="2318">
                  <c:v>28983</c:v>
                </c:pt>
                <c:pt idx="2319">
                  <c:v>28984</c:v>
                </c:pt>
                <c:pt idx="2320">
                  <c:v>28985</c:v>
                </c:pt>
                <c:pt idx="2321">
                  <c:v>28986</c:v>
                </c:pt>
                <c:pt idx="2322">
                  <c:v>28987</c:v>
                </c:pt>
                <c:pt idx="2323">
                  <c:v>28988</c:v>
                </c:pt>
                <c:pt idx="2324">
                  <c:v>28989</c:v>
                </c:pt>
                <c:pt idx="2325">
                  <c:v>28990</c:v>
                </c:pt>
                <c:pt idx="2326">
                  <c:v>28991</c:v>
                </c:pt>
                <c:pt idx="2327">
                  <c:v>28992</c:v>
                </c:pt>
                <c:pt idx="2328">
                  <c:v>28993</c:v>
                </c:pt>
                <c:pt idx="2329">
                  <c:v>28994</c:v>
                </c:pt>
                <c:pt idx="2330">
                  <c:v>28995</c:v>
                </c:pt>
                <c:pt idx="2331">
                  <c:v>28996</c:v>
                </c:pt>
                <c:pt idx="2332">
                  <c:v>28997</c:v>
                </c:pt>
                <c:pt idx="2333">
                  <c:v>28998</c:v>
                </c:pt>
                <c:pt idx="2334">
                  <c:v>28999</c:v>
                </c:pt>
                <c:pt idx="2335">
                  <c:v>29000</c:v>
                </c:pt>
                <c:pt idx="2336">
                  <c:v>29001</c:v>
                </c:pt>
                <c:pt idx="2337">
                  <c:v>29002</c:v>
                </c:pt>
                <c:pt idx="2338">
                  <c:v>29003</c:v>
                </c:pt>
                <c:pt idx="2339">
                  <c:v>29004</c:v>
                </c:pt>
                <c:pt idx="2340">
                  <c:v>29005</c:v>
                </c:pt>
                <c:pt idx="2341">
                  <c:v>29006</c:v>
                </c:pt>
                <c:pt idx="2342">
                  <c:v>29007</c:v>
                </c:pt>
                <c:pt idx="2343">
                  <c:v>29008</c:v>
                </c:pt>
                <c:pt idx="2344">
                  <c:v>29009</c:v>
                </c:pt>
                <c:pt idx="2345">
                  <c:v>29010</c:v>
                </c:pt>
                <c:pt idx="2346">
                  <c:v>29011</c:v>
                </c:pt>
                <c:pt idx="2347">
                  <c:v>29012</c:v>
                </c:pt>
                <c:pt idx="2348">
                  <c:v>29013</c:v>
                </c:pt>
                <c:pt idx="2349">
                  <c:v>29014</c:v>
                </c:pt>
                <c:pt idx="2350">
                  <c:v>29015</c:v>
                </c:pt>
                <c:pt idx="2351">
                  <c:v>29016</c:v>
                </c:pt>
                <c:pt idx="2352">
                  <c:v>29017</c:v>
                </c:pt>
                <c:pt idx="2353">
                  <c:v>29018</c:v>
                </c:pt>
                <c:pt idx="2354">
                  <c:v>29019</c:v>
                </c:pt>
                <c:pt idx="2355">
                  <c:v>29020</c:v>
                </c:pt>
                <c:pt idx="2356">
                  <c:v>29021</c:v>
                </c:pt>
                <c:pt idx="2357">
                  <c:v>29022</c:v>
                </c:pt>
                <c:pt idx="2358">
                  <c:v>29023</c:v>
                </c:pt>
                <c:pt idx="2359">
                  <c:v>29024</c:v>
                </c:pt>
                <c:pt idx="2360">
                  <c:v>29025</c:v>
                </c:pt>
                <c:pt idx="2361">
                  <c:v>29026</c:v>
                </c:pt>
                <c:pt idx="2362">
                  <c:v>29027</c:v>
                </c:pt>
                <c:pt idx="2363">
                  <c:v>29028</c:v>
                </c:pt>
                <c:pt idx="2364">
                  <c:v>29029</c:v>
                </c:pt>
                <c:pt idx="2365">
                  <c:v>29030</c:v>
                </c:pt>
                <c:pt idx="2366">
                  <c:v>29031</c:v>
                </c:pt>
                <c:pt idx="2367">
                  <c:v>29032</c:v>
                </c:pt>
                <c:pt idx="2368">
                  <c:v>29033</c:v>
                </c:pt>
                <c:pt idx="2369">
                  <c:v>29034</c:v>
                </c:pt>
                <c:pt idx="2370">
                  <c:v>29035</c:v>
                </c:pt>
                <c:pt idx="2371">
                  <c:v>29036</c:v>
                </c:pt>
                <c:pt idx="2372">
                  <c:v>29037</c:v>
                </c:pt>
                <c:pt idx="2373">
                  <c:v>29038</c:v>
                </c:pt>
                <c:pt idx="2374">
                  <c:v>29039</c:v>
                </c:pt>
                <c:pt idx="2375">
                  <c:v>29040</c:v>
                </c:pt>
                <c:pt idx="2376">
                  <c:v>29041</c:v>
                </c:pt>
                <c:pt idx="2377">
                  <c:v>29042</c:v>
                </c:pt>
                <c:pt idx="2378">
                  <c:v>29043</c:v>
                </c:pt>
                <c:pt idx="2379">
                  <c:v>29044</c:v>
                </c:pt>
                <c:pt idx="2380">
                  <c:v>29045</c:v>
                </c:pt>
                <c:pt idx="2381">
                  <c:v>29046</c:v>
                </c:pt>
                <c:pt idx="2382">
                  <c:v>29047</c:v>
                </c:pt>
                <c:pt idx="2383">
                  <c:v>29048</c:v>
                </c:pt>
                <c:pt idx="2384">
                  <c:v>29049</c:v>
                </c:pt>
                <c:pt idx="2385">
                  <c:v>29050</c:v>
                </c:pt>
                <c:pt idx="2386">
                  <c:v>29051</c:v>
                </c:pt>
                <c:pt idx="2387">
                  <c:v>29052</c:v>
                </c:pt>
                <c:pt idx="2388">
                  <c:v>29053</c:v>
                </c:pt>
                <c:pt idx="2389">
                  <c:v>29054</c:v>
                </c:pt>
                <c:pt idx="2390">
                  <c:v>29055</c:v>
                </c:pt>
                <c:pt idx="2391">
                  <c:v>29056</c:v>
                </c:pt>
                <c:pt idx="2392">
                  <c:v>29057</c:v>
                </c:pt>
                <c:pt idx="2393">
                  <c:v>29058</c:v>
                </c:pt>
                <c:pt idx="2394">
                  <c:v>29059</c:v>
                </c:pt>
                <c:pt idx="2395">
                  <c:v>29060</c:v>
                </c:pt>
                <c:pt idx="2396">
                  <c:v>29061</c:v>
                </c:pt>
                <c:pt idx="2397">
                  <c:v>29062</c:v>
                </c:pt>
                <c:pt idx="2398">
                  <c:v>29063</c:v>
                </c:pt>
                <c:pt idx="2399">
                  <c:v>29064</c:v>
                </c:pt>
                <c:pt idx="2400">
                  <c:v>29065</c:v>
                </c:pt>
                <c:pt idx="2401">
                  <c:v>29066</c:v>
                </c:pt>
                <c:pt idx="2402">
                  <c:v>29067</c:v>
                </c:pt>
                <c:pt idx="2403">
                  <c:v>29068</c:v>
                </c:pt>
                <c:pt idx="2404">
                  <c:v>29069</c:v>
                </c:pt>
                <c:pt idx="2405">
                  <c:v>29070</c:v>
                </c:pt>
                <c:pt idx="2406">
                  <c:v>29071</c:v>
                </c:pt>
                <c:pt idx="2407">
                  <c:v>29072</c:v>
                </c:pt>
                <c:pt idx="2408">
                  <c:v>29073</c:v>
                </c:pt>
                <c:pt idx="2409">
                  <c:v>29074</c:v>
                </c:pt>
                <c:pt idx="2410">
                  <c:v>29075</c:v>
                </c:pt>
                <c:pt idx="2411">
                  <c:v>29076</c:v>
                </c:pt>
                <c:pt idx="2412">
                  <c:v>29077</c:v>
                </c:pt>
                <c:pt idx="2413">
                  <c:v>29078</c:v>
                </c:pt>
                <c:pt idx="2414">
                  <c:v>29079</c:v>
                </c:pt>
                <c:pt idx="2415">
                  <c:v>29080</c:v>
                </c:pt>
                <c:pt idx="2416">
                  <c:v>29081</c:v>
                </c:pt>
                <c:pt idx="2417">
                  <c:v>29082</c:v>
                </c:pt>
                <c:pt idx="2418">
                  <c:v>29083</c:v>
                </c:pt>
                <c:pt idx="2419">
                  <c:v>29084</c:v>
                </c:pt>
                <c:pt idx="2420">
                  <c:v>29085</c:v>
                </c:pt>
                <c:pt idx="2421">
                  <c:v>29086</c:v>
                </c:pt>
                <c:pt idx="2422">
                  <c:v>29087</c:v>
                </c:pt>
                <c:pt idx="2423">
                  <c:v>29088</c:v>
                </c:pt>
                <c:pt idx="2424">
                  <c:v>29089</c:v>
                </c:pt>
                <c:pt idx="2425">
                  <c:v>29090</c:v>
                </c:pt>
                <c:pt idx="2426">
                  <c:v>29091</c:v>
                </c:pt>
                <c:pt idx="2427">
                  <c:v>29092</c:v>
                </c:pt>
                <c:pt idx="2428">
                  <c:v>29093</c:v>
                </c:pt>
                <c:pt idx="2429">
                  <c:v>29094</c:v>
                </c:pt>
                <c:pt idx="2430">
                  <c:v>29095</c:v>
                </c:pt>
                <c:pt idx="2431">
                  <c:v>29096</c:v>
                </c:pt>
                <c:pt idx="2432">
                  <c:v>29097</c:v>
                </c:pt>
                <c:pt idx="2433">
                  <c:v>29098</c:v>
                </c:pt>
                <c:pt idx="2434">
                  <c:v>29099</c:v>
                </c:pt>
                <c:pt idx="2435">
                  <c:v>29100</c:v>
                </c:pt>
                <c:pt idx="2436">
                  <c:v>29101</c:v>
                </c:pt>
                <c:pt idx="2437">
                  <c:v>29102</c:v>
                </c:pt>
                <c:pt idx="2438">
                  <c:v>29103</c:v>
                </c:pt>
                <c:pt idx="2439">
                  <c:v>29104</c:v>
                </c:pt>
                <c:pt idx="2440">
                  <c:v>29105</c:v>
                </c:pt>
                <c:pt idx="2441">
                  <c:v>29106</c:v>
                </c:pt>
                <c:pt idx="2442">
                  <c:v>29107</c:v>
                </c:pt>
                <c:pt idx="2443">
                  <c:v>29108</c:v>
                </c:pt>
                <c:pt idx="2444">
                  <c:v>29109</c:v>
                </c:pt>
                <c:pt idx="2445">
                  <c:v>29110</c:v>
                </c:pt>
                <c:pt idx="2446">
                  <c:v>29111</c:v>
                </c:pt>
                <c:pt idx="2447">
                  <c:v>29112</c:v>
                </c:pt>
                <c:pt idx="2448">
                  <c:v>29113</c:v>
                </c:pt>
                <c:pt idx="2449">
                  <c:v>29114</c:v>
                </c:pt>
                <c:pt idx="2450">
                  <c:v>29115</c:v>
                </c:pt>
                <c:pt idx="2451">
                  <c:v>29116</c:v>
                </c:pt>
                <c:pt idx="2452">
                  <c:v>29117</c:v>
                </c:pt>
                <c:pt idx="2453">
                  <c:v>29118</c:v>
                </c:pt>
                <c:pt idx="2454">
                  <c:v>29119</c:v>
                </c:pt>
                <c:pt idx="2455">
                  <c:v>29120</c:v>
                </c:pt>
                <c:pt idx="2456">
                  <c:v>29121</c:v>
                </c:pt>
                <c:pt idx="2457">
                  <c:v>29122</c:v>
                </c:pt>
                <c:pt idx="2458">
                  <c:v>29123</c:v>
                </c:pt>
                <c:pt idx="2459">
                  <c:v>29124</c:v>
                </c:pt>
                <c:pt idx="2460">
                  <c:v>29125</c:v>
                </c:pt>
                <c:pt idx="2461">
                  <c:v>29126</c:v>
                </c:pt>
                <c:pt idx="2462">
                  <c:v>29127</c:v>
                </c:pt>
                <c:pt idx="2463">
                  <c:v>29128</c:v>
                </c:pt>
                <c:pt idx="2464">
                  <c:v>29129</c:v>
                </c:pt>
                <c:pt idx="2465">
                  <c:v>29130</c:v>
                </c:pt>
                <c:pt idx="2466">
                  <c:v>29131</c:v>
                </c:pt>
                <c:pt idx="2467">
                  <c:v>29132</c:v>
                </c:pt>
                <c:pt idx="2468">
                  <c:v>29133</c:v>
                </c:pt>
                <c:pt idx="2469">
                  <c:v>29134</c:v>
                </c:pt>
                <c:pt idx="2470">
                  <c:v>29135</c:v>
                </c:pt>
                <c:pt idx="2471">
                  <c:v>29136</c:v>
                </c:pt>
                <c:pt idx="2472">
                  <c:v>29137</c:v>
                </c:pt>
                <c:pt idx="2473">
                  <c:v>29138</c:v>
                </c:pt>
                <c:pt idx="2474">
                  <c:v>29139</c:v>
                </c:pt>
                <c:pt idx="2475">
                  <c:v>29140</c:v>
                </c:pt>
                <c:pt idx="2476">
                  <c:v>29141</c:v>
                </c:pt>
                <c:pt idx="2477">
                  <c:v>29142</c:v>
                </c:pt>
                <c:pt idx="2478">
                  <c:v>29143</c:v>
                </c:pt>
                <c:pt idx="2479">
                  <c:v>29144</c:v>
                </c:pt>
                <c:pt idx="2480">
                  <c:v>29145</c:v>
                </c:pt>
                <c:pt idx="2481">
                  <c:v>29146</c:v>
                </c:pt>
                <c:pt idx="2482">
                  <c:v>29147</c:v>
                </c:pt>
                <c:pt idx="2483">
                  <c:v>29148</c:v>
                </c:pt>
                <c:pt idx="2484">
                  <c:v>29149</c:v>
                </c:pt>
                <c:pt idx="2485">
                  <c:v>29150</c:v>
                </c:pt>
                <c:pt idx="2486">
                  <c:v>29151</c:v>
                </c:pt>
                <c:pt idx="2487">
                  <c:v>29152</c:v>
                </c:pt>
                <c:pt idx="2488">
                  <c:v>29153</c:v>
                </c:pt>
                <c:pt idx="2489">
                  <c:v>29154</c:v>
                </c:pt>
                <c:pt idx="2490">
                  <c:v>29155</c:v>
                </c:pt>
                <c:pt idx="2491">
                  <c:v>29156</c:v>
                </c:pt>
                <c:pt idx="2492">
                  <c:v>29157</c:v>
                </c:pt>
                <c:pt idx="2493">
                  <c:v>29158</c:v>
                </c:pt>
                <c:pt idx="2494">
                  <c:v>29159</c:v>
                </c:pt>
                <c:pt idx="2495">
                  <c:v>29160</c:v>
                </c:pt>
                <c:pt idx="2496">
                  <c:v>29161</c:v>
                </c:pt>
                <c:pt idx="2497">
                  <c:v>29162</c:v>
                </c:pt>
                <c:pt idx="2498">
                  <c:v>29163</c:v>
                </c:pt>
                <c:pt idx="2499">
                  <c:v>29164</c:v>
                </c:pt>
                <c:pt idx="2500">
                  <c:v>29165</c:v>
                </c:pt>
                <c:pt idx="2501">
                  <c:v>29166</c:v>
                </c:pt>
                <c:pt idx="2502">
                  <c:v>29167</c:v>
                </c:pt>
                <c:pt idx="2503">
                  <c:v>29168</c:v>
                </c:pt>
                <c:pt idx="2504">
                  <c:v>29169</c:v>
                </c:pt>
                <c:pt idx="2505">
                  <c:v>29170</c:v>
                </c:pt>
                <c:pt idx="2506">
                  <c:v>29171</c:v>
                </c:pt>
                <c:pt idx="2507">
                  <c:v>29172</c:v>
                </c:pt>
                <c:pt idx="2508">
                  <c:v>29173</c:v>
                </c:pt>
                <c:pt idx="2509">
                  <c:v>29174</c:v>
                </c:pt>
                <c:pt idx="2510">
                  <c:v>29175</c:v>
                </c:pt>
                <c:pt idx="2511">
                  <c:v>29176</c:v>
                </c:pt>
                <c:pt idx="2512">
                  <c:v>29177</c:v>
                </c:pt>
                <c:pt idx="2513">
                  <c:v>29178</c:v>
                </c:pt>
                <c:pt idx="2514">
                  <c:v>29179</c:v>
                </c:pt>
                <c:pt idx="2515">
                  <c:v>29180</c:v>
                </c:pt>
                <c:pt idx="2516">
                  <c:v>29181</c:v>
                </c:pt>
                <c:pt idx="2517">
                  <c:v>29182</c:v>
                </c:pt>
                <c:pt idx="2518">
                  <c:v>29183</c:v>
                </c:pt>
                <c:pt idx="2519">
                  <c:v>29184</c:v>
                </c:pt>
                <c:pt idx="2520">
                  <c:v>29185</c:v>
                </c:pt>
                <c:pt idx="2521">
                  <c:v>29186</c:v>
                </c:pt>
                <c:pt idx="2522">
                  <c:v>29187</c:v>
                </c:pt>
                <c:pt idx="2523">
                  <c:v>29188</c:v>
                </c:pt>
                <c:pt idx="2524">
                  <c:v>29189</c:v>
                </c:pt>
                <c:pt idx="2525">
                  <c:v>29190</c:v>
                </c:pt>
                <c:pt idx="2526">
                  <c:v>29191</c:v>
                </c:pt>
                <c:pt idx="2527">
                  <c:v>29192</c:v>
                </c:pt>
                <c:pt idx="2528">
                  <c:v>29193</c:v>
                </c:pt>
                <c:pt idx="2529">
                  <c:v>29194</c:v>
                </c:pt>
                <c:pt idx="2530">
                  <c:v>29195</c:v>
                </c:pt>
                <c:pt idx="2531">
                  <c:v>29196</c:v>
                </c:pt>
                <c:pt idx="2532">
                  <c:v>29197</c:v>
                </c:pt>
                <c:pt idx="2533">
                  <c:v>29198</c:v>
                </c:pt>
                <c:pt idx="2534">
                  <c:v>29199</c:v>
                </c:pt>
                <c:pt idx="2535">
                  <c:v>29200</c:v>
                </c:pt>
                <c:pt idx="2536">
                  <c:v>29201</c:v>
                </c:pt>
                <c:pt idx="2537">
                  <c:v>29202</c:v>
                </c:pt>
                <c:pt idx="2538">
                  <c:v>29203</c:v>
                </c:pt>
                <c:pt idx="2539">
                  <c:v>29204</c:v>
                </c:pt>
                <c:pt idx="2540">
                  <c:v>29205</c:v>
                </c:pt>
                <c:pt idx="2541">
                  <c:v>29206</c:v>
                </c:pt>
                <c:pt idx="2542">
                  <c:v>29207</c:v>
                </c:pt>
                <c:pt idx="2543">
                  <c:v>29208</c:v>
                </c:pt>
                <c:pt idx="2544">
                  <c:v>29209</c:v>
                </c:pt>
                <c:pt idx="2545">
                  <c:v>29210</c:v>
                </c:pt>
                <c:pt idx="2546">
                  <c:v>29211</c:v>
                </c:pt>
                <c:pt idx="2547">
                  <c:v>29212</c:v>
                </c:pt>
                <c:pt idx="2548">
                  <c:v>29213</c:v>
                </c:pt>
                <c:pt idx="2549">
                  <c:v>29214</c:v>
                </c:pt>
                <c:pt idx="2550">
                  <c:v>29215</c:v>
                </c:pt>
                <c:pt idx="2551">
                  <c:v>29216</c:v>
                </c:pt>
                <c:pt idx="2552">
                  <c:v>29217</c:v>
                </c:pt>
                <c:pt idx="2553">
                  <c:v>29218</c:v>
                </c:pt>
                <c:pt idx="2554">
                  <c:v>29219</c:v>
                </c:pt>
                <c:pt idx="2555">
                  <c:v>29220</c:v>
                </c:pt>
                <c:pt idx="2556">
                  <c:v>29221</c:v>
                </c:pt>
                <c:pt idx="2557">
                  <c:v>29222</c:v>
                </c:pt>
                <c:pt idx="2558">
                  <c:v>29223</c:v>
                </c:pt>
                <c:pt idx="2559">
                  <c:v>29224</c:v>
                </c:pt>
                <c:pt idx="2560">
                  <c:v>29225</c:v>
                </c:pt>
                <c:pt idx="2561">
                  <c:v>29226</c:v>
                </c:pt>
                <c:pt idx="2562">
                  <c:v>29227</c:v>
                </c:pt>
                <c:pt idx="2563">
                  <c:v>29228</c:v>
                </c:pt>
                <c:pt idx="2564">
                  <c:v>29229</c:v>
                </c:pt>
                <c:pt idx="2565">
                  <c:v>29230</c:v>
                </c:pt>
                <c:pt idx="2566">
                  <c:v>29231</c:v>
                </c:pt>
                <c:pt idx="2567">
                  <c:v>29232</c:v>
                </c:pt>
                <c:pt idx="2568">
                  <c:v>29233</c:v>
                </c:pt>
                <c:pt idx="2569">
                  <c:v>29234</c:v>
                </c:pt>
                <c:pt idx="2570">
                  <c:v>29235</c:v>
                </c:pt>
                <c:pt idx="2571">
                  <c:v>29236</c:v>
                </c:pt>
                <c:pt idx="2572">
                  <c:v>29237</c:v>
                </c:pt>
                <c:pt idx="2573">
                  <c:v>29238</c:v>
                </c:pt>
                <c:pt idx="2574">
                  <c:v>29239</c:v>
                </c:pt>
                <c:pt idx="2575">
                  <c:v>29240</c:v>
                </c:pt>
                <c:pt idx="2576">
                  <c:v>29241</c:v>
                </c:pt>
                <c:pt idx="2577">
                  <c:v>29242</c:v>
                </c:pt>
                <c:pt idx="2578">
                  <c:v>29243</c:v>
                </c:pt>
                <c:pt idx="2579">
                  <c:v>29244</c:v>
                </c:pt>
                <c:pt idx="2580">
                  <c:v>29245</c:v>
                </c:pt>
                <c:pt idx="2581">
                  <c:v>29246</c:v>
                </c:pt>
                <c:pt idx="2582">
                  <c:v>29247</c:v>
                </c:pt>
                <c:pt idx="2583">
                  <c:v>29248</c:v>
                </c:pt>
                <c:pt idx="2584">
                  <c:v>29249</c:v>
                </c:pt>
                <c:pt idx="2585">
                  <c:v>29250</c:v>
                </c:pt>
                <c:pt idx="2586">
                  <c:v>29251</c:v>
                </c:pt>
                <c:pt idx="2587">
                  <c:v>29252</c:v>
                </c:pt>
                <c:pt idx="2588">
                  <c:v>29253</c:v>
                </c:pt>
                <c:pt idx="2589">
                  <c:v>29254</c:v>
                </c:pt>
                <c:pt idx="2590">
                  <c:v>29255</c:v>
                </c:pt>
                <c:pt idx="2591">
                  <c:v>29256</c:v>
                </c:pt>
                <c:pt idx="2592">
                  <c:v>29257</c:v>
                </c:pt>
                <c:pt idx="2593">
                  <c:v>29258</c:v>
                </c:pt>
                <c:pt idx="2594">
                  <c:v>29259</c:v>
                </c:pt>
                <c:pt idx="2595">
                  <c:v>29260</c:v>
                </c:pt>
                <c:pt idx="2596">
                  <c:v>29261</c:v>
                </c:pt>
                <c:pt idx="2597">
                  <c:v>29262</c:v>
                </c:pt>
                <c:pt idx="2598">
                  <c:v>29263</c:v>
                </c:pt>
                <c:pt idx="2599">
                  <c:v>29264</c:v>
                </c:pt>
                <c:pt idx="2600">
                  <c:v>29265</c:v>
                </c:pt>
                <c:pt idx="2601">
                  <c:v>29266</c:v>
                </c:pt>
                <c:pt idx="2602">
                  <c:v>29267</c:v>
                </c:pt>
                <c:pt idx="2603">
                  <c:v>29268</c:v>
                </c:pt>
                <c:pt idx="2604">
                  <c:v>29269</c:v>
                </c:pt>
                <c:pt idx="2605">
                  <c:v>29270</c:v>
                </c:pt>
                <c:pt idx="2606">
                  <c:v>29271</c:v>
                </c:pt>
                <c:pt idx="2607">
                  <c:v>29272</c:v>
                </c:pt>
                <c:pt idx="2608">
                  <c:v>29273</c:v>
                </c:pt>
                <c:pt idx="2609">
                  <c:v>29274</c:v>
                </c:pt>
                <c:pt idx="2610">
                  <c:v>29275</c:v>
                </c:pt>
                <c:pt idx="2611">
                  <c:v>29276</c:v>
                </c:pt>
                <c:pt idx="2612">
                  <c:v>29277</c:v>
                </c:pt>
                <c:pt idx="2613">
                  <c:v>29278</c:v>
                </c:pt>
                <c:pt idx="2614">
                  <c:v>29279</c:v>
                </c:pt>
                <c:pt idx="2615">
                  <c:v>29280</c:v>
                </c:pt>
                <c:pt idx="2616">
                  <c:v>29281</c:v>
                </c:pt>
                <c:pt idx="2617">
                  <c:v>29282</c:v>
                </c:pt>
                <c:pt idx="2618">
                  <c:v>29283</c:v>
                </c:pt>
                <c:pt idx="2619">
                  <c:v>29284</c:v>
                </c:pt>
                <c:pt idx="2620">
                  <c:v>29285</c:v>
                </c:pt>
                <c:pt idx="2621">
                  <c:v>29286</c:v>
                </c:pt>
                <c:pt idx="2622">
                  <c:v>29287</c:v>
                </c:pt>
                <c:pt idx="2623">
                  <c:v>29288</c:v>
                </c:pt>
                <c:pt idx="2624">
                  <c:v>29289</c:v>
                </c:pt>
                <c:pt idx="2625">
                  <c:v>29290</c:v>
                </c:pt>
                <c:pt idx="2626">
                  <c:v>29291</c:v>
                </c:pt>
                <c:pt idx="2627">
                  <c:v>29292</c:v>
                </c:pt>
                <c:pt idx="2628">
                  <c:v>29293</c:v>
                </c:pt>
                <c:pt idx="2629">
                  <c:v>29294</c:v>
                </c:pt>
                <c:pt idx="2630">
                  <c:v>29295</c:v>
                </c:pt>
                <c:pt idx="2631">
                  <c:v>29296</c:v>
                </c:pt>
                <c:pt idx="2632">
                  <c:v>29297</c:v>
                </c:pt>
                <c:pt idx="2633">
                  <c:v>29298</c:v>
                </c:pt>
                <c:pt idx="2634">
                  <c:v>29299</c:v>
                </c:pt>
                <c:pt idx="2635">
                  <c:v>29300</c:v>
                </c:pt>
                <c:pt idx="2636">
                  <c:v>29301</c:v>
                </c:pt>
                <c:pt idx="2637">
                  <c:v>29302</c:v>
                </c:pt>
                <c:pt idx="2638">
                  <c:v>29303</c:v>
                </c:pt>
                <c:pt idx="2639">
                  <c:v>29304</c:v>
                </c:pt>
                <c:pt idx="2640">
                  <c:v>29305</c:v>
                </c:pt>
                <c:pt idx="2641">
                  <c:v>29306</c:v>
                </c:pt>
                <c:pt idx="2642">
                  <c:v>29307</c:v>
                </c:pt>
                <c:pt idx="2643">
                  <c:v>29308</c:v>
                </c:pt>
                <c:pt idx="2644">
                  <c:v>29309</c:v>
                </c:pt>
                <c:pt idx="2645">
                  <c:v>29310</c:v>
                </c:pt>
                <c:pt idx="2646">
                  <c:v>29311</c:v>
                </c:pt>
                <c:pt idx="2647">
                  <c:v>29312</c:v>
                </c:pt>
                <c:pt idx="2648">
                  <c:v>29313</c:v>
                </c:pt>
                <c:pt idx="2649">
                  <c:v>29314</c:v>
                </c:pt>
                <c:pt idx="2650">
                  <c:v>29315</c:v>
                </c:pt>
                <c:pt idx="2651">
                  <c:v>29316</c:v>
                </c:pt>
                <c:pt idx="2652">
                  <c:v>29317</c:v>
                </c:pt>
                <c:pt idx="2653">
                  <c:v>29318</c:v>
                </c:pt>
                <c:pt idx="2654">
                  <c:v>29319</c:v>
                </c:pt>
                <c:pt idx="2655">
                  <c:v>29320</c:v>
                </c:pt>
                <c:pt idx="2656">
                  <c:v>29321</c:v>
                </c:pt>
                <c:pt idx="2657">
                  <c:v>29322</c:v>
                </c:pt>
                <c:pt idx="2658">
                  <c:v>29323</c:v>
                </c:pt>
                <c:pt idx="2659">
                  <c:v>29324</c:v>
                </c:pt>
                <c:pt idx="2660">
                  <c:v>29325</c:v>
                </c:pt>
                <c:pt idx="2661">
                  <c:v>29326</c:v>
                </c:pt>
                <c:pt idx="2662">
                  <c:v>29327</c:v>
                </c:pt>
                <c:pt idx="2663">
                  <c:v>29328</c:v>
                </c:pt>
                <c:pt idx="2664">
                  <c:v>29329</c:v>
                </c:pt>
                <c:pt idx="2665">
                  <c:v>29330</c:v>
                </c:pt>
                <c:pt idx="2666">
                  <c:v>29331</c:v>
                </c:pt>
                <c:pt idx="2667">
                  <c:v>29332</c:v>
                </c:pt>
                <c:pt idx="2668">
                  <c:v>29333</c:v>
                </c:pt>
                <c:pt idx="2669">
                  <c:v>29334</c:v>
                </c:pt>
                <c:pt idx="2670">
                  <c:v>29335</c:v>
                </c:pt>
                <c:pt idx="2671">
                  <c:v>29336</c:v>
                </c:pt>
                <c:pt idx="2672">
                  <c:v>29337</c:v>
                </c:pt>
                <c:pt idx="2673">
                  <c:v>29338</c:v>
                </c:pt>
                <c:pt idx="2674">
                  <c:v>29339</c:v>
                </c:pt>
                <c:pt idx="2675">
                  <c:v>29340</c:v>
                </c:pt>
                <c:pt idx="2676">
                  <c:v>29341</c:v>
                </c:pt>
                <c:pt idx="2677">
                  <c:v>29342</c:v>
                </c:pt>
                <c:pt idx="2678">
                  <c:v>29343</c:v>
                </c:pt>
                <c:pt idx="2679">
                  <c:v>29344</c:v>
                </c:pt>
                <c:pt idx="2680">
                  <c:v>29345</c:v>
                </c:pt>
                <c:pt idx="2681">
                  <c:v>29346</c:v>
                </c:pt>
                <c:pt idx="2682">
                  <c:v>29347</c:v>
                </c:pt>
                <c:pt idx="2683">
                  <c:v>29348</c:v>
                </c:pt>
                <c:pt idx="2684">
                  <c:v>29349</c:v>
                </c:pt>
                <c:pt idx="2685">
                  <c:v>29350</c:v>
                </c:pt>
                <c:pt idx="2686">
                  <c:v>29351</c:v>
                </c:pt>
                <c:pt idx="2687">
                  <c:v>29352</c:v>
                </c:pt>
                <c:pt idx="2688">
                  <c:v>29353</c:v>
                </c:pt>
                <c:pt idx="2689">
                  <c:v>29354</c:v>
                </c:pt>
                <c:pt idx="2690">
                  <c:v>29355</c:v>
                </c:pt>
                <c:pt idx="2691">
                  <c:v>29356</c:v>
                </c:pt>
                <c:pt idx="2692">
                  <c:v>29357</c:v>
                </c:pt>
                <c:pt idx="2693">
                  <c:v>29358</c:v>
                </c:pt>
                <c:pt idx="2694">
                  <c:v>29359</c:v>
                </c:pt>
                <c:pt idx="2695">
                  <c:v>29360</c:v>
                </c:pt>
                <c:pt idx="2696">
                  <c:v>29361</c:v>
                </c:pt>
                <c:pt idx="2697">
                  <c:v>29362</c:v>
                </c:pt>
                <c:pt idx="2698">
                  <c:v>29363</c:v>
                </c:pt>
                <c:pt idx="2699">
                  <c:v>29364</c:v>
                </c:pt>
                <c:pt idx="2700">
                  <c:v>29365</c:v>
                </c:pt>
                <c:pt idx="2701">
                  <c:v>29366</c:v>
                </c:pt>
                <c:pt idx="2702">
                  <c:v>29367</c:v>
                </c:pt>
                <c:pt idx="2703">
                  <c:v>29368</c:v>
                </c:pt>
                <c:pt idx="2704">
                  <c:v>29369</c:v>
                </c:pt>
                <c:pt idx="2705">
                  <c:v>29370</c:v>
                </c:pt>
                <c:pt idx="2706">
                  <c:v>29371</c:v>
                </c:pt>
                <c:pt idx="2707">
                  <c:v>29372</c:v>
                </c:pt>
                <c:pt idx="2708">
                  <c:v>29373</c:v>
                </c:pt>
                <c:pt idx="2709">
                  <c:v>29374</c:v>
                </c:pt>
                <c:pt idx="2710">
                  <c:v>29375</c:v>
                </c:pt>
                <c:pt idx="2711">
                  <c:v>29376</c:v>
                </c:pt>
                <c:pt idx="2712">
                  <c:v>29377</c:v>
                </c:pt>
                <c:pt idx="2713">
                  <c:v>29378</c:v>
                </c:pt>
                <c:pt idx="2714">
                  <c:v>29379</c:v>
                </c:pt>
                <c:pt idx="2715">
                  <c:v>29380</c:v>
                </c:pt>
                <c:pt idx="2716">
                  <c:v>29381</c:v>
                </c:pt>
                <c:pt idx="2717">
                  <c:v>29382</c:v>
                </c:pt>
                <c:pt idx="2718">
                  <c:v>29383</c:v>
                </c:pt>
                <c:pt idx="2719">
                  <c:v>29384</c:v>
                </c:pt>
                <c:pt idx="2720">
                  <c:v>29385</c:v>
                </c:pt>
                <c:pt idx="2721">
                  <c:v>29386</c:v>
                </c:pt>
                <c:pt idx="2722">
                  <c:v>29387</c:v>
                </c:pt>
                <c:pt idx="2723">
                  <c:v>29388</c:v>
                </c:pt>
                <c:pt idx="2724">
                  <c:v>29389</c:v>
                </c:pt>
                <c:pt idx="2725">
                  <c:v>29390</c:v>
                </c:pt>
                <c:pt idx="2726">
                  <c:v>29391</c:v>
                </c:pt>
                <c:pt idx="2727">
                  <c:v>29392</c:v>
                </c:pt>
                <c:pt idx="2728">
                  <c:v>29393</c:v>
                </c:pt>
                <c:pt idx="2729">
                  <c:v>29394</c:v>
                </c:pt>
                <c:pt idx="2730">
                  <c:v>29395</c:v>
                </c:pt>
                <c:pt idx="2731">
                  <c:v>29396</c:v>
                </c:pt>
                <c:pt idx="2732">
                  <c:v>29397</c:v>
                </c:pt>
                <c:pt idx="2733">
                  <c:v>29398</c:v>
                </c:pt>
                <c:pt idx="2734">
                  <c:v>29399</c:v>
                </c:pt>
                <c:pt idx="2735">
                  <c:v>29400</c:v>
                </c:pt>
                <c:pt idx="2736">
                  <c:v>29401</c:v>
                </c:pt>
                <c:pt idx="2737">
                  <c:v>29402</c:v>
                </c:pt>
                <c:pt idx="2738">
                  <c:v>29403</c:v>
                </c:pt>
                <c:pt idx="2739">
                  <c:v>29404</c:v>
                </c:pt>
                <c:pt idx="2740">
                  <c:v>29405</c:v>
                </c:pt>
                <c:pt idx="2741">
                  <c:v>29406</c:v>
                </c:pt>
                <c:pt idx="2742">
                  <c:v>29407</c:v>
                </c:pt>
                <c:pt idx="2743">
                  <c:v>29408</c:v>
                </c:pt>
                <c:pt idx="2744">
                  <c:v>29409</c:v>
                </c:pt>
                <c:pt idx="2745">
                  <c:v>29410</c:v>
                </c:pt>
                <c:pt idx="2746">
                  <c:v>29411</c:v>
                </c:pt>
                <c:pt idx="2747">
                  <c:v>29412</c:v>
                </c:pt>
                <c:pt idx="2748">
                  <c:v>29413</c:v>
                </c:pt>
                <c:pt idx="2749">
                  <c:v>29414</c:v>
                </c:pt>
                <c:pt idx="2750">
                  <c:v>29415</c:v>
                </c:pt>
                <c:pt idx="2751">
                  <c:v>29416</c:v>
                </c:pt>
                <c:pt idx="2752">
                  <c:v>29417</c:v>
                </c:pt>
                <c:pt idx="2753">
                  <c:v>29418</c:v>
                </c:pt>
                <c:pt idx="2754">
                  <c:v>29419</c:v>
                </c:pt>
                <c:pt idx="2755">
                  <c:v>29420</c:v>
                </c:pt>
                <c:pt idx="2756">
                  <c:v>29421</c:v>
                </c:pt>
                <c:pt idx="2757">
                  <c:v>29422</c:v>
                </c:pt>
                <c:pt idx="2758">
                  <c:v>29423</c:v>
                </c:pt>
                <c:pt idx="2759">
                  <c:v>29424</c:v>
                </c:pt>
                <c:pt idx="2760">
                  <c:v>29425</c:v>
                </c:pt>
                <c:pt idx="2761">
                  <c:v>29426</c:v>
                </c:pt>
                <c:pt idx="2762">
                  <c:v>29427</c:v>
                </c:pt>
                <c:pt idx="2763">
                  <c:v>29428</c:v>
                </c:pt>
                <c:pt idx="2764">
                  <c:v>29429</c:v>
                </c:pt>
                <c:pt idx="2765">
                  <c:v>29430</c:v>
                </c:pt>
                <c:pt idx="2766">
                  <c:v>29431</c:v>
                </c:pt>
                <c:pt idx="2767">
                  <c:v>29432</c:v>
                </c:pt>
                <c:pt idx="2768">
                  <c:v>29433</c:v>
                </c:pt>
                <c:pt idx="2769">
                  <c:v>29434</c:v>
                </c:pt>
                <c:pt idx="2770">
                  <c:v>29435</c:v>
                </c:pt>
                <c:pt idx="2771">
                  <c:v>29436</c:v>
                </c:pt>
                <c:pt idx="2772">
                  <c:v>29437</c:v>
                </c:pt>
                <c:pt idx="2773">
                  <c:v>29438</c:v>
                </c:pt>
                <c:pt idx="2774">
                  <c:v>29439</c:v>
                </c:pt>
                <c:pt idx="2775">
                  <c:v>29440</c:v>
                </c:pt>
                <c:pt idx="2776">
                  <c:v>29441</c:v>
                </c:pt>
                <c:pt idx="2777">
                  <c:v>29442</c:v>
                </c:pt>
                <c:pt idx="2778">
                  <c:v>29443</c:v>
                </c:pt>
                <c:pt idx="2779">
                  <c:v>29444</c:v>
                </c:pt>
                <c:pt idx="2780">
                  <c:v>29445</c:v>
                </c:pt>
                <c:pt idx="2781">
                  <c:v>29446</c:v>
                </c:pt>
                <c:pt idx="2782">
                  <c:v>29447</c:v>
                </c:pt>
                <c:pt idx="2783">
                  <c:v>29448</c:v>
                </c:pt>
                <c:pt idx="2784">
                  <c:v>29449</c:v>
                </c:pt>
                <c:pt idx="2785">
                  <c:v>29450</c:v>
                </c:pt>
                <c:pt idx="2786">
                  <c:v>29451</c:v>
                </c:pt>
                <c:pt idx="2787">
                  <c:v>29452</c:v>
                </c:pt>
                <c:pt idx="2788">
                  <c:v>29453</c:v>
                </c:pt>
                <c:pt idx="2789">
                  <c:v>29454</c:v>
                </c:pt>
                <c:pt idx="2790">
                  <c:v>29455</c:v>
                </c:pt>
                <c:pt idx="2791">
                  <c:v>29456</c:v>
                </c:pt>
                <c:pt idx="2792">
                  <c:v>29457</c:v>
                </c:pt>
                <c:pt idx="2793">
                  <c:v>29458</c:v>
                </c:pt>
                <c:pt idx="2794">
                  <c:v>29459</c:v>
                </c:pt>
                <c:pt idx="2795">
                  <c:v>29460</c:v>
                </c:pt>
                <c:pt idx="2796">
                  <c:v>29461</c:v>
                </c:pt>
                <c:pt idx="2797">
                  <c:v>29462</c:v>
                </c:pt>
                <c:pt idx="2798">
                  <c:v>29463</c:v>
                </c:pt>
                <c:pt idx="2799">
                  <c:v>29464</c:v>
                </c:pt>
                <c:pt idx="2800">
                  <c:v>29465</c:v>
                </c:pt>
                <c:pt idx="2801">
                  <c:v>29466</c:v>
                </c:pt>
                <c:pt idx="2802">
                  <c:v>29467</c:v>
                </c:pt>
                <c:pt idx="2803">
                  <c:v>29468</c:v>
                </c:pt>
                <c:pt idx="2804">
                  <c:v>29469</c:v>
                </c:pt>
                <c:pt idx="2805">
                  <c:v>29470</c:v>
                </c:pt>
                <c:pt idx="2806">
                  <c:v>29471</c:v>
                </c:pt>
                <c:pt idx="2807">
                  <c:v>29472</c:v>
                </c:pt>
                <c:pt idx="2808">
                  <c:v>29473</c:v>
                </c:pt>
                <c:pt idx="2809">
                  <c:v>29474</c:v>
                </c:pt>
                <c:pt idx="2810">
                  <c:v>29475</c:v>
                </c:pt>
                <c:pt idx="2811">
                  <c:v>29476</c:v>
                </c:pt>
                <c:pt idx="2812">
                  <c:v>29477</c:v>
                </c:pt>
                <c:pt idx="2813">
                  <c:v>29478</c:v>
                </c:pt>
                <c:pt idx="2814">
                  <c:v>29479</c:v>
                </c:pt>
                <c:pt idx="2815">
                  <c:v>29480</c:v>
                </c:pt>
                <c:pt idx="2816">
                  <c:v>29481</c:v>
                </c:pt>
                <c:pt idx="2817">
                  <c:v>29482</c:v>
                </c:pt>
                <c:pt idx="2818">
                  <c:v>29483</c:v>
                </c:pt>
                <c:pt idx="2819">
                  <c:v>29484</c:v>
                </c:pt>
                <c:pt idx="2820">
                  <c:v>29485</c:v>
                </c:pt>
                <c:pt idx="2821">
                  <c:v>29486</c:v>
                </c:pt>
                <c:pt idx="2822">
                  <c:v>29487</c:v>
                </c:pt>
                <c:pt idx="2823">
                  <c:v>29488</c:v>
                </c:pt>
                <c:pt idx="2824">
                  <c:v>29489</c:v>
                </c:pt>
                <c:pt idx="2825">
                  <c:v>29490</c:v>
                </c:pt>
                <c:pt idx="2826">
                  <c:v>29491</c:v>
                </c:pt>
                <c:pt idx="2827">
                  <c:v>29492</c:v>
                </c:pt>
                <c:pt idx="2828">
                  <c:v>29493</c:v>
                </c:pt>
                <c:pt idx="2829">
                  <c:v>29494</c:v>
                </c:pt>
                <c:pt idx="2830">
                  <c:v>29495</c:v>
                </c:pt>
                <c:pt idx="2831">
                  <c:v>29496</c:v>
                </c:pt>
                <c:pt idx="2832">
                  <c:v>29497</c:v>
                </c:pt>
                <c:pt idx="2833">
                  <c:v>29498</c:v>
                </c:pt>
                <c:pt idx="2834">
                  <c:v>29499</c:v>
                </c:pt>
                <c:pt idx="2835">
                  <c:v>29500</c:v>
                </c:pt>
                <c:pt idx="2836">
                  <c:v>29501</c:v>
                </c:pt>
                <c:pt idx="2837">
                  <c:v>29502</c:v>
                </c:pt>
                <c:pt idx="2838">
                  <c:v>29503</c:v>
                </c:pt>
                <c:pt idx="2839">
                  <c:v>29504</c:v>
                </c:pt>
                <c:pt idx="2840">
                  <c:v>29505</c:v>
                </c:pt>
                <c:pt idx="2841">
                  <c:v>29506</c:v>
                </c:pt>
                <c:pt idx="2842">
                  <c:v>29507</c:v>
                </c:pt>
                <c:pt idx="2843">
                  <c:v>29508</c:v>
                </c:pt>
                <c:pt idx="2844">
                  <c:v>29509</c:v>
                </c:pt>
                <c:pt idx="2845">
                  <c:v>29510</c:v>
                </c:pt>
                <c:pt idx="2846">
                  <c:v>29511</c:v>
                </c:pt>
                <c:pt idx="2847">
                  <c:v>29512</c:v>
                </c:pt>
                <c:pt idx="2848">
                  <c:v>29513</c:v>
                </c:pt>
                <c:pt idx="2849">
                  <c:v>29514</c:v>
                </c:pt>
                <c:pt idx="2850">
                  <c:v>29515</c:v>
                </c:pt>
                <c:pt idx="2851">
                  <c:v>29516</c:v>
                </c:pt>
                <c:pt idx="2852">
                  <c:v>29517</c:v>
                </c:pt>
                <c:pt idx="2853">
                  <c:v>29518</c:v>
                </c:pt>
                <c:pt idx="2854">
                  <c:v>29519</c:v>
                </c:pt>
                <c:pt idx="2855">
                  <c:v>29520</c:v>
                </c:pt>
                <c:pt idx="2856">
                  <c:v>29521</c:v>
                </c:pt>
                <c:pt idx="2857">
                  <c:v>29522</c:v>
                </c:pt>
                <c:pt idx="2858">
                  <c:v>29523</c:v>
                </c:pt>
                <c:pt idx="2859">
                  <c:v>29524</c:v>
                </c:pt>
                <c:pt idx="2860">
                  <c:v>29525</c:v>
                </c:pt>
                <c:pt idx="2861">
                  <c:v>29526</c:v>
                </c:pt>
                <c:pt idx="2862">
                  <c:v>29527</c:v>
                </c:pt>
                <c:pt idx="2863">
                  <c:v>29528</c:v>
                </c:pt>
                <c:pt idx="2864">
                  <c:v>29529</c:v>
                </c:pt>
                <c:pt idx="2865">
                  <c:v>29530</c:v>
                </c:pt>
                <c:pt idx="2866">
                  <c:v>29531</c:v>
                </c:pt>
                <c:pt idx="2867">
                  <c:v>29532</c:v>
                </c:pt>
                <c:pt idx="2868">
                  <c:v>29533</c:v>
                </c:pt>
                <c:pt idx="2869">
                  <c:v>29534</c:v>
                </c:pt>
                <c:pt idx="2870">
                  <c:v>29535</c:v>
                </c:pt>
                <c:pt idx="2871">
                  <c:v>29536</c:v>
                </c:pt>
                <c:pt idx="2872">
                  <c:v>29537</c:v>
                </c:pt>
                <c:pt idx="2873">
                  <c:v>29538</c:v>
                </c:pt>
                <c:pt idx="2874">
                  <c:v>29539</c:v>
                </c:pt>
                <c:pt idx="2875">
                  <c:v>29540</c:v>
                </c:pt>
                <c:pt idx="2876">
                  <c:v>29541</c:v>
                </c:pt>
                <c:pt idx="2877">
                  <c:v>29542</c:v>
                </c:pt>
                <c:pt idx="2878">
                  <c:v>29543</c:v>
                </c:pt>
                <c:pt idx="2879">
                  <c:v>29544</c:v>
                </c:pt>
                <c:pt idx="2880">
                  <c:v>29545</c:v>
                </c:pt>
                <c:pt idx="2881">
                  <c:v>29546</c:v>
                </c:pt>
                <c:pt idx="2882">
                  <c:v>29547</c:v>
                </c:pt>
                <c:pt idx="2883">
                  <c:v>29548</c:v>
                </c:pt>
                <c:pt idx="2884">
                  <c:v>29549</c:v>
                </c:pt>
                <c:pt idx="2885">
                  <c:v>29550</c:v>
                </c:pt>
                <c:pt idx="2886">
                  <c:v>29551</c:v>
                </c:pt>
                <c:pt idx="2887">
                  <c:v>29552</c:v>
                </c:pt>
                <c:pt idx="2888">
                  <c:v>29553</c:v>
                </c:pt>
                <c:pt idx="2889">
                  <c:v>29554</c:v>
                </c:pt>
                <c:pt idx="2890">
                  <c:v>29555</c:v>
                </c:pt>
                <c:pt idx="2891">
                  <c:v>29556</c:v>
                </c:pt>
                <c:pt idx="2892">
                  <c:v>29557</c:v>
                </c:pt>
                <c:pt idx="2893">
                  <c:v>29558</c:v>
                </c:pt>
                <c:pt idx="2894">
                  <c:v>29559</c:v>
                </c:pt>
                <c:pt idx="2895">
                  <c:v>29560</c:v>
                </c:pt>
                <c:pt idx="2896">
                  <c:v>29561</c:v>
                </c:pt>
                <c:pt idx="2897">
                  <c:v>29562</c:v>
                </c:pt>
                <c:pt idx="2898">
                  <c:v>29563</c:v>
                </c:pt>
                <c:pt idx="2899">
                  <c:v>29564</c:v>
                </c:pt>
                <c:pt idx="2900">
                  <c:v>29565</c:v>
                </c:pt>
                <c:pt idx="2901">
                  <c:v>29566</c:v>
                </c:pt>
                <c:pt idx="2902">
                  <c:v>29567</c:v>
                </c:pt>
                <c:pt idx="2903">
                  <c:v>29568</c:v>
                </c:pt>
                <c:pt idx="2904">
                  <c:v>29569</c:v>
                </c:pt>
                <c:pt idx="2905">
                  <c:v>29570</c:v>
                </c:pt>
                <c:pt idx="2906">
                  <c:v>29571</c:v>
                </c:pt>
                <c:pt idx="2907">
                  <c:v>29572</c:v>
                </c:pt>
                <c:pt idx="2908">
                  <c:v>29573</c:v>
                </c:pt>
                <c:pt idx="2909">
                  <c:v>29574</c:v>
                </c:pt>
                <c:pt idx="2910">
                  <c:v>29575</c:v>
                </c:pt>
                <c:pt idx="2911">
                  <c:v>29576</c:v>
                </c:pt>
                <c:pt idx="2912">
                  <c:v>29577</c:v>
                </c:pt>
                <c:pt idx="2913">
                  <c:v>29578</c:v>
                </c:pt>
                <c:pt idx="2914">
                  <c:v>29579</c:v>
                </c:pt>
                <c:pt idx="2915">
                  <c:v>29580</c:v>
                </c:pt>
                <c:pt idx="2916">
                  <c:v>29581</c:v>
                </c:pt>
                <c:pt idx="2917">
                  <c:v>29582</c:v>
                </c:pt>
                <c:pt idx="2918">
                  <c:v>29583</c:v>
                </c:pt>
                <c:pt idx="2919">
                  <c:v>29584</c:v>
                </c:pt>
                <c:pt idx="2920">
                  <c:v>29585</c:v>
                </c:pt>
                <c:pt idx="2921">
                  <c:v>29586</c:v>
                </c:pt>
                <c:pt idx="2922">
                  <c:v>29587</c:v>
                </c:pt>
                <c:pt idx="2923">
                  <c:v>29588</c:v>
                </c:pt>
                <c:pt idx="2924">
                  <c:v>29589</c:v>
                </c:pt>
                <c:pt idx="2925">
                  <c:v>29590</c:v>
                </c:pt>
                <c:pt idx="2926">
                  <c:v>29591</c:v>
                </c:pt>
                <c:pt idx="2927">
                  <c:v>29592</c:v>
                </c:pt>
                <c:pt idx="2928">
                  <c:v>29593</c:v>
                </c:pt>
                <c:pt idx="2929">
                  <c:v>29594</c:v>
                </c:pt>
                <c:pt idx="2930">
                  <c:v>29595</c:v>
                </c:pt>
                <c:pt idx="2931">
                  <c:v>29596</c:v>
                </c:pt>
                <c:pt idx="2932">
                  <c:v>29597</c:v>
                </c:pt>
                <c:pt idx="2933">
                  <c:v>29598</c:v>
                </c:pt>
                <c:pt idx="2934">
                  <c:v>29599</c:v>
                </c:pt>
                <c:pt idx="2935">
                  <c:v>29600</c:v>
                </c:pt>
                <c:pt idx="2936">
                  <c:v>29601</c:v>
                </c:pt>
                <c:pt idx="2937">
                  <c:v>29602</c:v>
                </c:pt>
                <c:pt idx="2938">
                  <c:v>29603</c:v>
                </c:pt>
                <c:pt idx="2939">
                  <c:v>29604</c:v>
                </c:pt>
                <c:pt idx="2940">
                  <c:v>29605</c:v>
                </c:pt>
                <c:pt idx="2941">
                  <c:v>29606</c:v>
                </c:pt>
                <c:pt idx="2942">
                  <c:v>29607</c:v>
                </c:pt>
                <c:pt idx="2943">
                  <c:v>29608</c:v>
                </c:pt>
                <c:pt idx="2944">
                  <c:v>29609</c:v>
                </c:pt>
                <c:pt idx="2945">
                  <c:v>29610</c:v>
                </c:pt>
                <c:pt idx="2946">
                  <c:v>29611</c:v>
                </c:pt>
                <c:pt idx="2947">
                  <c:v>29612</c:v>
                </c:pt>
                <c:pt idx="2948">
                  <c:v>29613</c:v>
                </c:pt>
                <c:pt idx="2949">
                  <c:v>29614</c:v>
                </c:pt>
                <c:pt idx="2950">
                  <c:v>29615</c:v>
                </c:pt>
                <c:pt idx="2951">
                  <c:v>29616</c:v>
                </c:pt>
                <c:pt idx="2952">
                  <c:v>29617</c:v>
                </c:pt>
                <c:pt idx="2953">
                  <c:v>29618</c:v>
                </c:pt>
                <c:pt idx="2954">
                  <c:v>29619</c:v>
                </c:pt>
                <c:pt idx="2955">
                  <c:v>29620</c:v>
                </c:pt>
                <c:pt idx="2956">
                  <c:v>29621</c:v>
                </c:pt>
                <c:pt idx="2957">
                  <c:v>29622</c:v>
                </c:pt>
                <c:pt idx="2958">
                  <c:v>29623</c:v>
                </c:pt>
                <c:pt idx="2959">
                  <c:v>29624</c:v>
                </c:pt>
                <c:pt idx="2960">
                  <c:v>29625</c:v>
                </c:pt>
                <c:pt idx="2961">
                  <c:v>29626</c:v>
                </c:pt>
                <c:pt idx="2962">
                  <c:v>29627</c:v>
                </c:pt>
                <c:pt idx="2963">
                  <c:v>29628</c:v>
                </c:pt>
                <c:pt idx="2964">
                  <c:v>29629</c:v>
                </c:pt>
                <c:pt idx="2965">
                  <c:v>29630</c:v>
                </c:pt>
                <c:pt idx="2966">
                  <c:v>29631</c:v>
                </c:pt>
                <c:pt idx="2967">
                  <c:v>29632</c:v>
                </c:pt>
                <c:pt idx="2968">
                  <c:v>29633</c:v>
                </c:pt>
                <c:pt idx="2969">
                  <c:v>29634</c:v>
                </c:pt>
                <c:pt idx="2970">
                  <c:v>29635</c:v>
                </c:pt>
                <c:pt idx="2971">
                  <c:v>29636</c:v>
                </c:pt>
                <c:pt idx="2972">
                  <c:v>29637</c:v>
                </c:pt>
                <c:pt idx="2973">
                  <c:v>29638</c:v>
                </c:pt>
                <c:pt idx="2974">
                  <c:v>29639</c:v>
                </c:pt>
                <c:pt idx="2975">
                  <c:v>29640</c:v>
                </c:pt>
                <c:pt idx="2976">
                  <c:v>29641</c:v>
                </c:pt>
                <c:pt idx="2977">
                  <c:v>29642</c:v>
                </c:pt>
                <c:pt idx="2978">
                  <c:v>29643</c:v>
                </c:pt>
                <c:pt idx="2979">
                  <c:v>29644</c:v>
                </c:pt>
                <c:pt idx="2980">
                  <c:v>29645</c:v>
                </c:pt>
                <c:pt idx="2981">
                  <c:v>29646</c:v>
                </c:pt>
                <c:pt idx="2982">
                  <c:v>29647</c:v>
                </c:pt>
                <c:pt idx="2983">
                  <c:v>29648</c:v>
                </c:pt>
                <c:pt idx="2984">
                  <c:v>29649</c:v>
                </c:pt>
                <c:pt idx="2985">
                  <c:v>29650</c:v>
                </c:pt>
                <c:pt idx="2986">
                  <c:v>29651</c:v>
                </c:pt>
                <c:pt idx="2987">
                  <c:v>29652</c:v>
                </c:pt>
                <c:pt idx="2988">
                  <c:v>29653</c:v>
                </c:pt>
                <c:pt idx="2989">
                  <c:v>29654</c:v>
                </c:pt>
                <c:pt idx="2990">
                  <c:v>29655</c:v>
                </c:pt>
                <c:pt idx="2991">
                  <c:v>29656</c:v>
                </c:pt>
                <c:pt idx="2992">
                  <c:v>29657</c:v>
                </c:pt>
                <c:pt idx="2993">
                  <c:v>29658</c:v>
                </c:pt>
                <c:pt idx="2994">
                  <c:v>29659</c:v>
                </c:pt>
                <c:pt idx="2995">
                  <c:v>29660</c:v>
                </c:pt>
                <c:pt idx="2996">
                  <c:v>29661</c:v>
                </c:pt>
                <c:pt idx="2997">
                  <c:v>29662</c:v>
                </c:pt>
                <c:pt idx="2998">
                  <c:v>29663</c:v>
                </c:pt>
                <c:pt idx="2999">
                  <c:v>29664</c:v>
                </c:pt>
                <c:pt idx="3000">
                  <c:v>29665</c:v>
                </c:pt>
                <c:pt idx="3001">
                  <c:v>29666</c:v>
                </c:pt>
                <c:pt idx="3002">
                  <c:v>29667</c:v>
                </c:pt>
                <c:pt idx="3003">
                  <c:v>29668</c:v>
                </c:pt>
                <c:pt idx="3004">
                  <c:v>29669</c:v>
                </c:pt>
                <c:pt idx="3005">
                  <c:v>29670</c:v>
                </c:pt>
                <c:pt idx="3006">
                  <c:v>29671</c:v>
                </c:pt>
                <c:pt idx="3007">
                  <c:v>29672</c:v>
                </c:pt>
                <c:pt idx="3008">
                  <c:v>29673</c:v>
                </c:pt>
                <c:pt idx="3009">
                  <c:v>29674</c:v>
                </c:pt>
                <c:pt idx="3010">
                  <c:v>29675</c:v>
                </c:pt>
                <c:pt idx="3011">
                  <c:v>29676</c:v>
                </c:pt>
                <c:pt idx="3012">
                  <c:v>29677</c:v>
                </c:pt>
                <c:pt idx="3013">
                  <c:v>29678</c:v>
                </c:pt>
                <c:pt idx="3014">
                  <c:v>29679</c:v>
                </c:pt>
                <c:pt idx="3015">
                  <c:v>29680</c:v>
                </c:pt>
                <c:pt idx="3016">
                  <c:v>29681</c:v>
                </c:pt>
                <c:pt idx="3017">
                  <c:v>29682</c:v>
                </c:pt>
                <c:pt idx="3018">
                  <c:v>29683</c:v>
                </c:pt>
                <c:pt idx="3019">
                  <c:v>29684</c:v>
                </c:pt>
                <c:pt idx="3020">
                  <c:v>29685</c:v>
                </c:pt>
                <c:pt idx="3021">
                  <c:v>29686</c:v>
                </c:pt>
                <c:pt idx="3022">
                  <c:v>29687</c:v>
                </c:pt>
                <c:pt idx="3023">
                  <c:v>29688</c:v>
                </c:pt>
                <c:pt idx="3024">
                  <c:v>29689</c:v>
                </c:pt>
                <c:pt idx="3025">
                  <c:v>29690</c:v>
                </c:pt>
                <c:pt idx="3026">
                  <c:v>29691</c:v>
                </c:pt>
                <c:pt idx="3027">
                  <c:v>29692</c:v>
                </c:pt>
                <c:pt idx="3028">
                  <c:v>29693</c:v>
                </c:pt>
                <c:pt idx="3029">
                  <c:v>29694</c:v>
                </c:pt>
                <c:pt idx="3030">
                  <c:v>29695</c:v>
                </c:pt>
                <c:pt idx="3031">
                  <c:v>29696</c:v>
                </c:pt>
                <c:pt idx="3032">
                  <c:v>29697</c:v>
                </c:pt>
                <c:pt idx="3033">
                  <c:v>29698</c:v>
                </c:pt>
                <c:pt idx="3034">
                  <c:v>29699</c:v>
                </c:pt>
                <c:pt idx="3035">
                  <c:v>29700</c:v>
                </c:pt>
                <c:pt idx="3036">
                  <c:v>29701</c:v>
                </c:pt>
                <c:pt idx="3037">
                  <c:v>29702</c:v>
                </c:pt>
                <c:pt idx="3038">
                  <c:v>29703</c:v>
                </c:pt>
                <c:pt idx="3039">
                  <c:v>29704</c:v>
                </c:pt>
                <c:pt idx="3040">
                  <c:v>29705</c:v>
                </c:pt>
                <c:pt idx="3041">
                  <c:v>29706</c:v>
                </c:pt>
                <c:pt idx="3042">
                  <c:v>29707</c:v>
                </c:pt>
                <c:pt idx="3043">
                  <c:v>29708</c:v>
                </c:pt>
                <c:pt idx="3044">
                  <c:v>29709</c:v>
                </c:pt>
                <c:pt idx="3045">
                  <c:v>29710</c:v>
                </c:pt>
                <c:pt idx="3046">
                  <c:v>29711</c:v>
                </c:pt>
                <c:pt idx="3047">
                  <c:v>29712</c:v>
                </c:pt>
                <c:pt idx="3048">
                  <c:v>29713</c:v>
                </c:pt>
                <c:pt idx="3049">
                  <c:v>29714</c:v>
                </c:pt>
                <c:pt idx="3050">
                  <c:v>29715</c:v>
                </c:pt>
                <c:pt idx="3051">
                  <c:v>29716</c:v>
                </c:pt>
                <c:pt idx="3052">
                  <c:v>29717</c:v>
                </c:pt>
                <c:pt idx="3053">
                  <c:v>29718</c:v>
                </c:pt>
                <c:pt idx="3054">
                  <c:v>29719</c:v>
                </c:pt>
                <c:pt idx="3055">
                  <c:v>29720</c:v>
                </c:pt>
                <c:pt idx="3056">
                  <c:v>29721</c:v>
                </c:pt>
                <c:pt idx="3057">
                  <c:v>29722</c:v>
                </c:pt>
                <c:pt idx="3058">
                  <c:v>29723</c:v>
                </c:pt>
                <c:pt idx="3059">
                  <c:v>29724</c:v>
                </c:pt>
                <c:pt idx="3060">
                  <c:v>29725</c:v>
                </c:pt>
                <c:pt idx="3061">
                  <c:v>29726</c:v>
                </c:pt>
                <c:pt idx="3062">
                  <c:v>29727</c:v>
                </c:pt>
                <c:pt idx="3063">
                  <c:v>29728</c:v>
                </c:pt>
                <c:pt idx="3064">
                  <c:v>29729</c:v>
                </c:pt>
                <c:pt idx="3065">
                  <c:v>29730</c:v>
                </c:pt>
                <c:pt idx="3066">
                  <c:v>29731</c:v>
                </c:pt>
                <c:pt idx="3067">
                  <c:v>29732</c:v>
                </c:pt>
                <c:pt idx="3068">
                  <c:v>29733</c:v>
                </c:pt>
                <c:pt idx="3069">
                  <c:v>29734</c:v>
                </c:pt>
                <c:pt idx="3070">
                  <c:v>29735</c:v>
                </c:pt>
                <c:pt idx="3071">
                  <c:v>29736</c:v>
                </c:pt>
                <c:pt idx="3072">
                  <c:v>29737</c:v>
                </c:pt>
                <c:pt idx="3073">
                  <c:v>29738</c:v>
                </c:pt>
                <c:pt idx="3074">
                  <c:v>29739</c:v>
                </c:pt>
                <c:pt idx="3075">
                  <c:v>29740</c:v>
                </c:pt>
                <c:pt idx="3076">
                  <c:v>29741</c:v>
                </c:pt>
                <c:pt idx="3077">
                  <c:v>29742</c:v>
                </c:pt>
                <c:pt idx="3078">
                  <c:v>29743</c:v>
                </c:pt>
                <c:pt idx="3079">
                  <c:v>29744</c:v>
                </c:pt>
                <c:pt idx="3080">
                  <c:v>29745</c:v>
                </c:pt>
                <c:pt idx="3081">
                  <c:v>29746</c:v>
                </c:pt>
                <c:pt idx="3082">
                  <c:v>29747</c:v>
                </c:pt>
                <c:pt idx="3083">
                  <c:v>29748</c:v>
                </c:pt>
                <c:pt idx="3084">
                  <c:v>29749</c:v>
                </c:pt>
                <c:pt idx="3085">
                  <c:v>29750</c:v>
                </c:pt>
                <c:pt idx="3086">
                  <c:v>29751</c:v>
                </c:pt>
                <c:pt idx="3087">
                  <c:v>29752</c:v>
                </c:pt>
                <c:pt idx="3088">
                  <c:v>29753</c:v>
                </c:pt>
                <c:pt idx="3089">
                  <c:v>29754</c:v>
                </c:pt>
                <c:pt idx="3090">
                  <c:v>29755</c:v>
                </c:pt>
                <c:pt idx="3091">
                  <c:v>29756</c:v>
                </c:pt>
                <c:pt idx="3092">
                  <c:v>29757</c:v>
                </c:pt>
                <c:pt idx="3093">
                  <c:v>29758</c:v>
                </c:pt>
                <c:pt idx="3094">
                  <c:v>29759</c:v>
                </c:pt>
                <c:pt idx="3095">
                  <c:v>29760</c:v>
                </c:pt>
                <c:pt idx="3096">
                  <c:v>29761</c:v>
                </c:pt>
                <c:pt idx="3097">
                  <c:v>29762</c:v>
                </c:pt>
                <c:pt idx="3098">
                  <c:v>29763</c:v>
                </c:pt>
                <c:pt idx="3099">
                  <c:v>29764</c:v>
                </c:pt>
                <c:pt idx="3100">
                  <c:v>29765</c:v>
                </c:pt>
                <c:pt idx="3101">
                  <c:v>29766</c:v>
                </c:pt>
                <c:pt idx="3102">
                  <c:v>29767</c:v>
                </c:pt>
                <c:pt idx="3103">
                  <c:v>29768</c:v>
                </c:pt>
                <c:pt idx="3104">
                  <c:v>29769</c:v>
                </c:pt>
                <c:pt idx="3105">
                  <c:v>29770</c:v>
                </c:pt>
                <c:pt idx="3106">
                  <c:v>29771</c:v>
                </c:pt>
                <c:pt idx="3107">
                  <c:v>29772</c:v>
                </c:pt>
                <c:pt idx="3108">
                  <c:v>29773</c:v>
                </c:pt>
                <c:pt idx="3109">
                  <c:v>29774</c:v>
                </c:pt>
                <c:pt idx="3110">
                  <c:v>29775</c:v>
                </c:pt>
                <c:pt idx="3111">
                  <c:v>29776</c:v>
                </c:pt>
                <c:pt idx="3112">
                  <c:v>29777</c:v>
                </c:pt>
                <c:pt idx="3113">
                  <c:v>29778</c:v>
                </c:pt>
                <c:pt idx="3114">
                  <c:v>29779</c:v>
                </c:pt>
                <c:pt idx="3115">
                  <c:v>29780</c:v>
                </c:pt>
                <c:pt idx="3116">
                  <c:v>29781</c:v>
                </c:pt>
                <c:pt idx="3117">
                  <c:v>29782</c:v>
                </c:pt>
                <c:pt idx="3118">
                  <c:v>29783</c:v>
                </c:pt>
                <c:pt idx="3119">
                  <c:v>29784</c:v>
                </c:pt>
                <c:pt idx="3120">
                  <c:v>29785</c:v>
                </c:pt>
                <c:pt idx="3121">
                  <c:v>29786</c:v>
                </c:pt>
                <c:pt idx="3122">
                  <c:v>29787</c:v>
                </c:pt>
                <c:pt idx="3123">
                  <c:v>29788</c:v>
                </c:pt>
                <c:pt idx="3124">
                  <c:v>29789</c:v>
                </c:pt>
                <c:pt idx="3125">
                  <c:v>29790</c:v>
                </c:pt>
                <c:pt idx="3126">
                  <c:v>29791</c:v>
                </c:pt>
                <c:pt idx="3127">
                  <c:v>29792</c:v>
                </c:pt>
                <c:pt idx="3128">
                  <c:v>29793</c:v>
                </c:pt>
                <c:pt idx="3129">
                  <c:v>29794</c:v>
                </c:pt>
                <c:pt idx="3130">
                  <c:v>29795</c:v>
                </c:pt>
                <c:pt idx="3131">
                  <c:v>29796</c:v>
                </c:pt>
                <c:pt idx="3132">
                  <c:v>29797</c:v>
                </c:pt>
                <c:pt idx="3133">
                  <c:v>29798</c:v>
                </c:pt>
                <c:pt idx="3134">
                  <c:v>29799</c:v>
                </c:pt>
                <c:pt idx="3135">
                  <c:v>29800</c:v>
                </c:pt>
                <c:pt idx="3136">
                  <c:v>29801</c:v>
                </c:pt>
                <c:pt idx="3137">
                  <c:v>29802</c:v>
                </c:pt>
                <c:pt idx="3138">
                  <c:v>29803</c:v>
                </c:pt>
                <c:pt idx="3139">
                  <c:v>29804</c:v>
                </c:pt>
                <c:pt idx="3140">
                  <c:v>29805</c:v>
                </c:pt>
                <c:pt idx="3141">
                  <c:v>29806</c:v>
                </c:pt>
                <c:pt idx="3142">
                  <c:v>29807</c:v>
                </c:pt>
                <c:pt idx="3143">
                  <c:v>29808</c:v>
                </c:pt>
                <c:pt idx="3144">
                  <c:v>29809</c:v>
                </c:pt>
                <c:pt idx="3145">
                  <c:v>29810</c:v>
                </c:pt>
                <c:pt idx="3146">
                  <c:v>29811</c:v>
                </c:pt>
                <c:pt idx="3147">
                  <c:v>29812</c:v>
                </c:pt>
                <c:pt idx="3148">
                  <c:v>29813</c:v>
                </c:pt>
                <c:pt idx="3149">
                  <c:v>29814</c:v>
                </c:pt>
                <c:pt idx="3150">
                  <c:v>29815</c:v>
                </c:pt>
                <c:pt idx="3151">
                  <c:v>29816</c:v>
                </c:pt>
                <c:pt idx="3152">
                  <c:v>29817</c:v>
                </c:pt>
                <c:pt idx="3153">
                  <c:v>29818</c:v>
                </c:pt>
                <c:pt idx="3154">
                  <c:v>29819</c:v>
                </c:pt>
                <c:pt idx="3155">
                  <c:v>29820</c:v>
                </c:pt>
                <c:pt idx="3156">
                  <c:v>29821</c:v>
                </c:pt>
                <c:pt idx="3157">
                  <c:v>29822</c:v>
                </c:pt>
                <c:pt idx="3158">
                  <c:v>29823</c:v>
                </c:pt>
                <c:pt idx="3159">
                  <c:v>29824</c:v>
                </c:pt>
                <c:pt idx="3160">
                  <c:v>29825</c:v>
                </c:pt>
                <c:pt idx="3161">
                  <c:v>29826</c:v>
                </c:pt>
                <c:pt idx="3162">
                  <c:v>29827</c:v>
                </c:pt>
                <c:pt idx="3163">
                  <c:v>29828</c:v>
                </c:pt>
                <c:pt idx="3164">
                  <c:v>29829</c:v>
                </c:pt>
                <c:pt idx="3165">
                  <c:v>29830</c:v>
                </c:pt>
                <c:pt idx="3166">
                  <c:v>29831</c:v>
                </c:pt>
                <c:pt idx="3167">
                  <c:v>29832</c:v>
                </c:pt>
                <c:pt idx="3168">
                  <c:v>29833</c:v>
                </c:pt>
                <c:pt idx="3169">
                  <c:v>29834</c:v>
                </c:pt>
                <c:pt idx="3170">
                  <c:v>29835</c:v>
                </c:pt>
                <c:pt idx="3171">
                  <c:v>29836</c:v>
                </c:pt>
                <c:pt idx="3172">
                  <c:v>29837</c:v>
                </c:pt>
                <c:pt idx="3173">
                  <c:v>29838</c:v>
                </c:pt>
                <c:pt idx="3174">
                  <c:v>29839</c:v>
                </c:pt>
                <c:pt idx="3175">
                  <c:v>29840</c:v>
                </c:pt>
                <c:pt idx="3176">
                  <c:v>29841</c:v>
                </c:pt>
                <c:pt idx="3177">
                  <c:v>29842</c:v>
                </c:pt>
                <c:pt idx="3178">
                  <c:v>29843</c:v>
                </c:pt>
                <c:pt idx="3179">
                  <c:v>29844</c:v>
                </c:pt>
                <c:pt idx="3180">
                  <c:v>29845</c:v>
                </c:pt>
                <c:pt idx="3181">
                  <c:v>29846</c:v>
                </c:pt>
                <c:pt idx="3182">
                  <c:v>29847</c:v>
                </c:pt>
                <c:pt idx="3183">
                  <c:v>29848</c:v>
                </c:pt>
                <c:pt idx="3184">
                  <c:v>29849</c:v>
                </c:pt>
                <c:pt idx="3185">
                  <c:v>29850</c:v>
                </c:pt>
                <c:pt idx="3186">
                  <c:v>29851</c:v>
                </c:pt>
                <c:pt idx="3187">
                  <c:v>29852</c:v>
                </c:pt>
                <c:pt idx="3188">
                  <c:v>29853</c:v>
                </c:pt>
                <c:pt idx="3189">
                  <c:v>29854</c:v>
                </c:pt>
                <c:pt idx="3190">
                  <c:v>29855</c:v>
                </c:pt>
                <c:pt idx="3191">
                  <c:v>29856</c:v>
                </c:pt>
                <c:pt idx="3192">
                  <c:v>29857</c:v>
                </c:pt>
                <c:pt idx="3193">
                  <c:v>29858</c:v>
                </c:pt>
                <c:pt idx="3194">
                  <c:v>29859</c:v>
                </c:pt>
                <c:pt idx="3195">
                  <c:v>29860</c:v>
                </c:pt>
                <c:pt idx="3196">
                  <c:v>29861</c:v>
                </c:pt>
                <c:pt idx="3197">
                  <c:v>29862</c:v>
                </c:pt>
                <c:pt idx="3198">
                  <c:v>29863</c:v>
                </c:pt>
                <c:pt idx="3199">
                  <c:v>29864</c:v>
                </c:pt>
                <c:pt idx="3200">
                  <c:v>29865</c:v>
                </c:pt>
                <c:pt idx="3201">
                  <c:v>29866</c:v>
                </c:pt>
                <c:pt idx="3202">
                  <c:v>29867</c:v>
                </c:pt>
                <c:pt idx="3203">
                  <c:v>29868</c:v>
                </c:pt>
                <c:pt idx="3204">
                  <c:v>29869</c:v>
                </c:pt>
                <c:pt idx="3205">
                  <c:v>29870</c:v>
                </c:pt>
                <c:pt idx="3206">
                  <c:v>29871</c:v>
                </c:pt>
                <c:pt idx="3207">
                  <c:v>29872</c:v>
                </c:pt>
                <c:pt idx="3208">
                  <c:v>29873</c:v>
                </c:pt>
                <c:pt idx="3209">
                  <c:v>29874</c:v>
                </c:pt>
                <c:pt idx="3210">
                  <c:v>29875</c:v>
                </c:pt>
                <c:pt idx="3211">
                  <c:v>29876</c:v>
                </c:pt>
                <c:pt idx="3212">
                  <c:v>29877</c:v>
                </c:pt>
                <c:pt idx="3213">
                  <c:v>29878</c:v>
                </c:pt>
                <c:pt idx="3214">
                  <c:v>29879</c:v>
                </c:pt>
                <c:pt idx="3215">
                  <c:v>29880</c:v>
                </c:pt>
                <c:pt idx="3216">
                  <c:v>29881</c:v>
                </c:pt>
                <c:pt idx="3217">
                  <c:v>29882</c:v>
                </c:pt>
                <c:pt idx="3218">
                  <c:v>29883</c:v>
                </c:pt>
                <c:pt idx="3219">
                  <c:v>29884</c:v>
                </c:pt>
                <c:pt idx="3220">
                  <c:v>29885</c:v>
                </c:pt>
                <c:pt idx="3221">
                  <c:v>29886</c:v>
                </c:pt>
                <c:pt idx="3222">
                  <c:v>29887</c:v>
                </c:pt>
                <c:pt idx="3223">
                  <c:v>29888</c:v>
                </c:pt>
                <c:pt idx="3224">
                  <c:v>29889</c:v>
                </c:pt>
                <c:pt idx="3225">
                  <c:v>29890</c:v>
                </c:pt>
                <c:pt idx="3226">
                  <c:v>29891</c:v>
                </c:pt>
                <c:pt idx="3227">
                  <c:v>29892</c:v>
                </c:pt>
                <c:pt idx="3228">
                  <c:v>29893</c:v>
                </c:pt>
                <c:pt idx="3229">
                  <c:v>29894</c:v>
                </c:pt>
                <c:pt idx="3230">
                  <c:v>29895</c:v>
                </c:pt>
                <c:pt idx="3231">
                  <c:v>29896</c:v>
                </c:pt>
                <c:pt idx="3232">
                  <c:v>29897</c:v>
                </c:pt>
                <c:pt idx="3233">
                  <c:v>29898</c:v>
                </c:pt>
                <c:pt idx="3234">
                  <c:v>29899</c:v>
                </c:pt>
                <c:pt idx="3235">
                  <c:v>29900</c:v>
                </c:pt>
                <c:pt idx="3236">
                  <c:v>29901</c:v>
                </c:pt>
                <c:pt idx="3237">
                  <c:v>29902</c:v>
                </c:pt>
                <c:pt idx="3238">
                  <c:v>29903</c:v>
                </c:pt>
                <c:pt idx="3239">
                  <c:v>29904</c:v>
                </c:pt>
                <c:pt idx="3240">
                  <c:v>29905</c:v>
                </c:pt>
                <c:pt idx="3241">
                  <c:v>29906</c:v>
                </c:pt>
                <c:pt idx="3242">
                  <c:v>29907</c:v>
                </c:pt>
                <c:pt idx="3243">
                  <c:v>29908</c:v>
                </c:pt>
                <c:pt idx="3244">
                  <c:v>29909</c:v>
                </c:pt>
                <c:pt idx="3245">
                  <c:v>29910</c:v>
                </c:pt>
                <c:pt idx="3246">
                  <c:v>29911</c:v>
                </c:pt>
                <c:pt idx="3247">
                  <c:v>29912</c:v>
                </c:pt>
                <c:pt idx="3248">
                  <c:v>29913</c:v>
                </c:pt>
                <c:pt idx="3249">
                  <c:v>29914</c:v>
                </c:pt>
                <c:pt idx="3250">
                  <c:v>29915</c:v>
                </c:pt>
                <c:pt idx="3251">
                  <c:v>29916</c:v>
                </c:pt>
                <c:pt idx="3252">
                  <c:v>29917</c:v>
                </c:pt>
                <c:pt idx="3253">
                  <c:v>29918</c:v>
                </c:pt>
                <c:pt idx="3254">
                  <c:v>29919</c:v>
                </c:pt>
                <c:pt idx="3255">
                  <c:v>29920</c:v>
                </c:pt>
                <c:pt idx="3256">
                  <c:v>29921</c:v>
                </c:pt>
                <c:pt idx="3257">
                  <c:v>29922</c:v>
                </c:pt>
                <c:pt idx="3258">
                  <c:v>29923</c:v>
                </c:pt>
                <c:pt idx="3259">
                  <c:v>29924</c:v>
                </c:pt>
                <c:pt idx="3260">
                  <c:v>29925</c:v>
                </c:pt>
                <c:pt idx="3261">
                  <c:v>29926</c:v>
                </c:pt>
                <c:pt idx="3262">
                  <c:v>29927</c:v>
                </c:pt>
                <c:pt idx="3263">
                  <c:v>29928</c:v>
                </c:pt>
                <c:pt idx="3264">
                  <c:v>29929</c:v>
                </c:pt>
                <c:pt idx="3265">
                  <c:v>29930</c:v>
                </c:pt>
                <c:pt idx="3266">
                  <c:v>29931</c:v>
                </c:pt>
                <c:pt idx="3267">
                  <c:v>29932</c:v>
                </c:pt>
                <c:pt idx="3268">
                  <c:v>29933</c:v>
                </c:pt>
                <c:pt idx="3269">
                  <c:v>29934</c:v>
                </c:pt>
                <c:pt idx="3270">
                  <c:v>29935</c:v>
                </c:pt>
                <c:pt idx="3271">
                  <c:v>29936</c:v>
                </c:pt>
                <c:pt idx="3272">
                  <c:v>29937</c:v>
                </c:pt>
                <c:pt idx="3273">
                  <c:v>29938</c:v>
                </c:pt>
                <c:pt idx="3274">
                  <c:v>29939</c:v>
                </c:pt>
                <c:pt idx="3275">
                  <c:v>29940</c:v>
                </c:pt>
                <c:pt idx="3276">
                  <c:v>29941</c:v>
                </c:pt>
                <c:pt idx="3277">
                  <c:v>29942</c:v>
                </c:pt>
                <c:pt idx="3278">
                  <c:v>29943</c:v>
                </c:pt>
                <c:pt idx="3279">
                  <c:v>29944</c:v>
                </c:pt>
                <c:pt idx="3280">
                  <c:v>29945</c:v>
                </c:pt>
                <c:pt idx="3281">
                  <c:v>29946</c:v>
                </c:pt>
                <c:pt idx="3282">
                  <c:v>29947</c:v>
                </c:pt>
                <c:pt idx="3283">
                  <c:v>29948</c:v>
                </c:pt>
                <c:pt idx="3284">
                  <c:v>29949</c:v>
                </c:pt>
                <c:pt idx="3285">
                  <c:v>29950</c:v>
                </c:pt>
                <c:pt idx="3286">
                  <c:v>29951</c:v>
                </c:pt>
                <c:pt idx="3287">
                  <c:v>29952</c:v>
                </c:pt>
                <c:pt idx="3288">
                  <c:v>29953</c:v>
                </c:pt>
                <c:pt idx="3289">
                  <c:v>29954</c:v>
                </c:pt>
                <c:pt idx="3290">
                  <c:v>29955</c:v>
                </c:pt>
                <c:pt idx="3291">
                  <c:v>29956</c:v>
                </c:pt>
                <c:pt idx="3292">
                  <c:v>29957</c:v>
                </c:pt>
                <c:pt idx="3293">
                  <c:v>29958</c:v>
                </c:pt>
                <c:pt idx="3294">
                  <c:v>29959</c:v>
                </c:pt>
                <c:pt idx="3295">
                  <c:v>29960</c:v>
                </c:pt>
                <c:pt idx="3296">
                  <c:v>29961</c:v>
                </c:pt>
                <c:pt idx="3297">
                  <c:v>29962</c:v>
                </c:pt>
                <c:pt idx="3298">
                  <c:v>29963</c:v>
                </c:pt>
                <c:pt idx="3299">
                  <c:v>29964</c:v>
                </c:pt>
                <c:pt idx="3300">
                  <c:v>29965</c:v>
                </c:pt>
                <c:pt idx="3301">
                  <c:v>29966</c:v>
                </c:pt>
                <c:pt idx="3302">
                  <c:v>29967</c:v>
                </c:pt>
                <c:pt idx="3303">
                  <c:v>29968</c:v>
                </c:pt>
                <c:pt idx="3304">
                  <c:v>29969</c:v>
                </c:pt>
                <c:pt idx="3305">
                  <c:v>29970</c:v>
                </c:pt>
                <c:pt idx="3306">
                  <c:v>29971</c:v>
                </c:pt>
                <c:pt idx="3307">
                  <c:v>29972</c:v>
                </c:pt>
                <c:pt idx="3308">
                  <c:v>29973</c:v>
                </c:pt>
                <c:pt idx="3309">
                  <c:v>29974</c:v>
                </c:pt>
                <c:pt idx="3310">
                  <c:v>29975</c:v>
                </c:pt>
                <c:pt idx="3311">
                  <c:v>29976</c:v>
                </c:pt>
                <c:pt idx="3312">
                  <c:v>29977</c:v>
                </c:pt>
                <c:pt idx="3313">
                  <c:v>29978</c:v>
                </c:pt>
                <c:pt idx="3314">
                  <c:v>29979</c:v>
                </c:pt>
                <c:pt idx="3315">
                  <c:v>29980</c:v>
                </c:pt>
                <c:pt idx="3316">
                  <c:v>29981</c:v>
                </c:pt>
                <c:pt idx="3317">
                  <c:v>29982</c:v>
                </c:pt>
                <c:pt idx="3318">
                  <c:v>29983</c:v>
                </c:pt>
                <c:pt idx="3319">
                  <c:v>29984</c:v>
                </c:pt>
                <c:pt idx="3320">
                  <c:v>29985</c:v>
                </c:pt>
                <c:pt idx="3321">
                  <c:v>29986</c:v>
                </c:pt>
                <c:pt idx="3322">
                  <c:v>29987</c:v>
                </c:pt>
                <c:pt idx="3323">
                  <c:v>29988</c:v>
                </c:pt>
                <c:pt idx="3324">
                  <c:v>29989</c:v>
                </c:pt>
                <c:pt idx="3325">
                  <c:v>29990</c:v>
                </c:pt>
                <c:pt idx="3326">
                  <c:v>29991</c:v>
                </c:pt>
                <c:pt idx="3327">
                  <c:v>29992</c:v>
                </c:pt>
                <c:pt idx="3328">
                  <c:v>29993</c:v>
                </c:pt>
                <c:pt idx="3329">
                  <c:v>29994</c:v>
                </c:pt>
                <c:pt idx="3330">
                  <c:v>29995</c:v>
                </c:pt>
                <c:pt idx="3331">
                  <c:v>29996</c:v>
                </c:pt>
                <c:pt idx="3332">
                  <c:v>29997</c:v>
                </c:pt>
                <c:pt idx="3333">
                  <c:v>29998</c:v>
                </c:pt>
                <c:pt idx="3334">
                  <c:v>29999</c:v>
                </c:pt>
                <c:pt idx="3335">
                  <c:v>30000</c:v>
                </c:pt>
                <c:pt idx="3336">
                  <c:v>30001</c:v>
                </c:pt>
                <c:pt idx="3337">
                  <c:v>30002</c:v>
                </c:pt>
                <c:pt idx="3338">
                  <c:v>30003</c:v>
                </c:pt>
                <c:pt idx="3339">
                  <c:v>30004</c:v>
                </c:pt>
                <c:pt idx="3340">
                  <c:v>30005</c:v>
                </c:pt>
                <c:pt idx="3341">
                  <c:v>30006</c:v>
                </c:pt>
                <c:pt idx="3342">
                  <c:v>30007</c:v>
                </c:pt>
                <c:pt idx="3343">
                  <c:v>30008</c:v>
                </c:pt>
                <c:pt idx="3344">
                  <c:v>30009</c:v>
                </c:pt>
                <c:pt idx="3345">
                  <c:v>30010</c:v>
                </c:pt>
                <c:pt idx="3346">
                  <c:v>30011</c:v>
                </c:pt>
                <c:pt idx="3347">
                  <c:v>30012</c:v>
                </c:pt>
                <c:pt idx="3348">
                  <c:v>30013</c:v>
                </c:pt>
                <c:pt idx="3349">
                  <c:v>30014</c:v>
                </c:pt>
                <c:pt idx="3350">
                  <c:v>30015</c:v>
                </c:pt>
                <c:pt idx="3351">
                  <c:v>30016</c:v>
                </c:pt>
                <c:pt idx="3352">
                  <c:v>30017</c:v>
                </c:pt>
                <c:pt idx="3353">
                  <c:v>30018</c:v>
                </c:pt>
                <c:pt idx="3354">
                  <c:v>30019</c:v>
                </c:pt>
                <c:pt idx="3355">
                  <c:v>30020</c:v>
                </c:pt>
                <c:pt idx="3356">
                  <c:v>30021</c:v>
                </c:pt>
                <c:pt idx="3357">
                  <c:v>30022</c:v>
                </c:pt>
                <c:pt idx="3358">
                  <c:v>30023</c:v>
                </c:pt>
                <c:pt idx="3359">
                  <c:v>30024</c:v>
                </c:pt>
                <c:pt idx="3360">
                  <c:v>30025</c:v>
                </c:pt>
                <c:pt idx="3361">
                  <c:v>30026</c:v>
                </c:pt>
                <c:pt idx="3362">
                  <c:v>30027</c:v>
                </c:pt>
                <c:pt idx="3363">
                  <c:v>30028</c:v>
                </c:pt>
                <c:pt idx="3364">
                  <c:v>30029</c:v>
                </c:pt>
                <c:pt idx="3365">
                  <c:v>30030</c:v>
                </c:pt>
                <c:pt idx="3366">
                  <c:v>30031</c:v>
                </c:pt>
                <c:pt idx="3367">
                  <c:v>30032</c:v>
                </c:pt>
                <c:pt idx="3368">
                  <c:v>30033</c:v>
                </c:pt>
                <c:pt idx="3369">
                  <c:v>30034</c:v>
                </c:pt>
                <c:pt idx="3370">
                  <c:v>30035</c:v>
                </c:pt>
                <c:pt idx="3371">
                  <c:v>30036</c:v>
                </c:pt>
                <c:pt idx="3372">
                  <c:v>30037</c:v>
                </c:pt>
                <c:pt idx="3373">
                  <c:v>30038</c:v>
                </c:pt>
                <c:pt idx="3374">
                  <c:v>30039</c:v>
                </c:pt>
                <c:pt idx="3375">
                  <c:v>30040</c:v>
                </c:pt>
                <c:pt idx="3376">
                  <c:v>30041</c:v>
                </c:pt>
                <c:pt idx="3377">
                  <c:v>30042</c:v>
                </c:pt>
                <c:pt idx="3378">
                  <c:v>30043</c:v>
                </c:pt>
                <c:pt idx="3379">
                  <c:v>30044</c:v>
                </c:pt>
                <c:pt idx="3380">
                  <c:v>30045</c:v>
                </c:pt>
                <c:pt idx="3381">
                  <c:v>30046</c:v>
                </c:pt>
                <c:pt idx="3382">
                  <c:v>30047</c:v>
                </c:pt>
                <c:pt idx="3383">
                  <c:v>30048</c:v>
                </c:pt>
                <c:pt idx="3384">
                  <c:v>30049</c:v>
                </c:pt>
                <c:pt idx="3385">
                  <c:v>30050</c:v>
                </c:pt>
                <c:pt idx="3386">
                  <c:v>30051</c:v>
                </c:pt>
                <c:pt idx="3387">
                  <c:v>30052</c:v>
                </c:pt>
                <c:pt idx="3388">
                  <c:v>30053</c:v>
                </c:pt>
                <c:pt idx="3389">
                  <c:v>30054</c:v>
                </c:pt>
                <c:pt idx="3390">
                  <c:v>30055</c:v>
                </c:pt>
                <c:pt idx="3391">
                  <c:v>30056</c:v>
                </c:pt>
                <c:pt idx="3392">
                  <c:v>30057</c:v>
                </c:pt>
                <c:pt idx="3393">
                  <c:v>30058</c:v>
                </c:pt>
                <c:pt idx="3394">
                  <c:v>30059</c:v>
                </c:pt>
                <c:pt idx="3395">
                  <c:v>30060</c:v>
                </c:pt>
                <c:pt idx="3396">
                  <c:v>30061</c:v>
                </c:pt>
                <c:pt idx="3397">
                  <c:v>30062</c:v>
                </c:pt>
                <c:pt idx="3398">
                  <c:v>30063</c:v>
                </c:pt>
                <c:pt idx="3399">
                  <c:v>30064</c:v>
                </c:pt>
                <c:pt idx="3400">
                  <c:v>30065</c:v>
                </c:pt>
                <c:pt idx="3401">
                  <c:v>30066</c:v>
                </c:pt>
                <c:pt idx="3402">
                  <c:v>30067</c:v>
                </c:pt>
                <c:pt idx="3403">
                  <c:v>30068</c:v>
                </c:pt>
                <c:pt idx="3404">
                  <c:v>30069</c:v>
                </c:pt>
                <c:pt idx="3405">
                  <c:v>30070</c:v>
                </c:pt>
                <c:pt idx="3406">
                  <c:v>30071</c:v>
                </c:pt>
                <c:pt idx="3407">
                  <c:v>30072</c:v>
                </c:pt>
                <c:pt idx="3408">
                  <c:v>30073</c:v>
                </c:pt>
                <c:pt idx="3409">
                  <c:v>30074</c:v>
                </c:pt>
                <c:pt idx="3410">
                  <c:v>30075</c:v>
                </c:pt>
                <c:pt idx="3411">
                  <c:v>30076</c:v>
                </c:pt>
                <c:pt idx="3412">
                  <c:v>30077</c:v>
                </c:pt>
                <c:pt idx="3413">
                  <c:v>30078</c:v>
                </c:pt>
                <c:pt idx="3414">
                  <c:v>30079</c:v>
                </c:pt>
                <c:pt idx="3415">
                  <c:v>30080</c:v>
                </c:pt>
                <c:pt idx="3416">
                  <c:v>30081</c:v>
                </c:pt>
                <c:pt idx="3417">
                  <c:v>30082</c:v>
                </c:pt>
                <c:pt idx="3418">
                  <c:v>30083</c:v>
                </c:pt>
                <c:pt idx="3419">
                  <c:v>30084</c:v>
                </c:pt>
                <c:pt idx="3420">
                  <c:v>30085</c:v>
                </c:pt>
                <c:pt idx="3421">
                  <c:v>30086</c:v>
                </c:pt>
                <c:pt idx="3422">
                  <c:v>30087</c:v>
                </c:pt>
                <c:pt idx="3423">
                  <c:v>30088</c:v>
                </c:pt>
                <c:pt idx="3424">
                  <c:v>30089</c:v>
                </c:pt>
                <c:pt idx="3425">
                  <c:v>30090</c:v>
                </c:pt>
                <c:pt idx="3426">
                  <c:v>30091</c:v>
                </c:pt>
                <c:pt idx="3427">
                  <c:v>30092</c:v>
                </c:pt>
                <c:pt idx="3428">
                  <c:v>30093</c:v>
                </c:pt>
                <c:pt idx="3429">
                  <c:v>30094</c:v>
                </c:pt>
                <c:pt idx="3430">
                  <c:v>30095</c:v>
                </c:pt>
                <c:pt idx="3431">
                  <c:v>30096</c:v>
                </c:pt>
                <c:pt idx="3432">
                  <c:v>30097</c:v>
                </c:pt>
                <c:pt idx="3433">
                  <c:v>30098</c:v>
                </c:pt>
                <c:pt idx="3434">
                  <c:v>30099</c:v>
                </c:pt>
                <c:pt idx="3435">
                  <c:v>30100</c:v>
                </c:pt>
                <c:pt idx="3436">
                  <c:v>30101</c:v>
                </c:pt>
                <c:pt idx="3437">
                  <c:v>30102</c:v>
                </c:pt>
                <c:pt idx="3438">
                  <c:v>30103</c:v>
                </c:pt>
                <c:pt idx="3439">
                  <c:v>30104</c:v>
                </c:pt>
                <c:pt idx="3440">
                  <c:v>30105</c:v>
                </c:pt>
                <c:pt idx="3441">
                  <c:v>30106</c:v>
                </c:pt>
                <c:pt idx="3442">
                  <c:v>30107</c:v>
                </c:pt>
                <c:pt idx="3443">
                  <c:v>30108</c:v>
                </c:pt>
                <c:pt idx="3444">
                  <c:v>30109</c:v>
                </c:pt>
                <c:pt idx="3445">
                  <c:v>30110</c:v>
                </c:pt>
                <c:pt idx="3446">
                  <c:v>30111</c:v>
                </c:pt>
                <c:pt idx="3447">
                  <c:v>30112</c:v>
                </c:pt>
                <c:pt idx="3448">
                  <c:v>30113</c:v>
                </c:pt>
                <c:pt idx="3449">
                  <c:v>30114</c:v>
                </c:pt>
                <c:pt idx="3450">
                  <c:v>30115</c:v>
                </c:pt>
                <c:pt idx="3451">
                  <c:v>30116</c:v>
                </c:pt>
                <c:pt idx="3452">
                  <c:v>30117</c:v>
                </c:pt>
                <c:pt idx="3453">
                  <c:v>30118</c:v>
                </c:pt>
                <c:pt idx="3454">
                  <c:v>30119</c:v>
                </c:pt>
                <c:pt idx="3455">
                  <c:v>30120</c:v>
                </c:pt>
                <c:pt idx="3456">
                  <c:v>30121</c:v>
                </c:pt>
                <c:pt idx="3457">
                  <c:v>30122</c:v>
                </c:pt>
                <c:pt idx="3458">
                  <c:v>30123</c:v>
                </c:pt>
                <c:pt idx="3459">
                  <c:v>30124</c:v>
                </c:pt>
                <c:pt idx="3460">
                  <c:v>30125</c:v>
                </c:pt>
                <c:pt idx="3461">
                  <c:v>30126</c:v>
                </c:pt>
                <c:pt idx="3462">
                  <c:v>30127</c:v>
                </c:pt>
                <c:pt idx="3463">
                  <c:v>30128</c:v>
                </c:pt>
                <c:pt idx="3464">
                  <c:v>30129</c:v>
                </c:pt>
                <c:pt idx="3465">
                  <c:v>30130</c:v>
                </c:pt>
                <c:pt idx="3466">
                  <c:v>30131</c:v>
                </c:pt>
                <c:pt idx="3467">
                  <c:v>30132</c:v>
                </c:pt>
                <c:pt idx="3468">
                  <c:v>30133</c:v>
                </c:pt>
                <c:pt idx="3469">
                  <c:v>30134</c:v>
                </c:pt>
                <c:pt idx="3470">
                  <c:v>30135</c:v>
                </c:pt>
                <c:pt idx="3471">
                  <c:v>30136</c:v>
                </c:pt>
                <c:pt idx="3472">
                  <c:v>30137</c:v>
                </c:pt>
                <c:pt idx="3473">
                  <c:v>30138</c:v>
                </c:pt>
                <c:pt idx="3474">
                  <c:v>30139</c:v>
                </c:pt>
                <c:pt idx="3475">
                  <c:v>30140</c:v>
                </c:pt>
                <c:pt idx="3476">
                  <c:v>30141</c:v>
                </c:pt>
                <c:pt idx="3477">
                  <c:v>30142</c:v>
                </c:pt>
                <c:pt idx="3478">
                  <c:v>30143</c:v>
                </c:pt>
                <c:pt idx="3479">
                  <c:v>30144</c:v>
                </c:pt>
                <c:pt idx="3480">
                  <c:v>30145</c:v>
                </c:pt>
                <c:pt idx="3481">
                  <c:v>30146</c:v>
                </c:pt>
                <c:pt idx="3482">
                  <c:v>30147</c:v>
                </c:pt>
                <c:pt idx="3483">
                  <c:v>30148</c:v>
                </c:pt>
                <c:pt idx="3484">
                  <c:v>30149</c:v>
                </c:pt>
                <c:pt idx="3485">
                  <c:v>30150</c:v>
                </c:pt>
                <c:pt idx="3486">
                  <c:v>30151</c:v>
                </c:pt>
                <c:pt idx="3487">
                  <c:v>30152</c:v>
                </c:pt>
                <c:pt idx="3488">
                  <c:v>30153</c:v>
                </c:pt>
                <c:pt idx="3489">
                  <c:v>30154</c:v>
                </c:pt>
                <c:pt idx="3490">
                  <c:v>30155</c:v>
                </c:pt>
                <c:pt idx="3491">
                  <c:v>30156</c:v>
                </c:pt>
                <c:pt idx="3492">
                  <c:v>30157</c:v>
                </c:pt>
                <c:pt idx="3493">
                  <c:v>30158</c:v>
                </c:pt>
                <c:pt idx="3494">
                  <c:v>30159</c:v>
                </c:pt>
                <c:pt idx="3495">
                  <c:v>30160</c:v>
                </c:pt>
                <c:pt idx="3496">
                  <c:v>30161</c:v>
                </c:pt>
                <c:pt idx="3497">
                  <c:v>30162</c:v>
                </c:pt>
                <c:pt idx="3498">
                  <c:v>30163</c:v>
                </c:pt>
                <c:pt idx="3499">
                  <c:v>30164</c:v>
                </c:pt>
                <c:pt idx="3500">
                  <c:v>30165</c:v>
                </c:pt>
                <c:pt idx="3501">
                  <c:v>30166</c:v>
                </c:pt>
                <c:pt idx="3502">
                  <c:v>30167</c:v>
                </c:pt>
                <c:pt idx="3503">
                  <c:v>30168</c:v>
                </c:pt>
                <c:pt idx="3504">
                  <c:v>30169</c:v>
                </c:pt>
                <c:pt idx="3505">
                  <c:v>30170</c:v>
                </c:pt>
                <c:pt idx="3506">
                  <c:v>30171</c:v>
                </c:pt>
                <c:pt idx="3507">
                  <c:v>30172</c:v>
                </c:pt>
                <c:pt idx="3508">
                  <c:v>30173</c:v>
                </c:pt>
                <c:pt idx="3509">
                  <c:v>30174</c:v>
                </c:pt>
                <c:pt idx="3510">
                  <c:v>30175</c:v>
                </c:pt>
                <c:pt idx="3511">
                  <c:v>30176</c:v>
                </c:pt>
                <c:pt idx="3512">
                  <c:v>30177</c:v>
                </c:pt>
                <c:pt idx="3513">
                  <c:v>30178</c:v>
                </c:pt>
                <c:pt idx="3514">
                  <c:v>30179</c:v>
                </c:pt>
                <c:pt idx="3515">
                  <c:v>30180</c:v>
                </c:pt>
                <c:pt idx="3516">
                  <c:v>30181</c:v>
                </c:pt>
                <c:pt idx="3517">
                  <c:v>30182</c:v>
                </c:pt>
                <c:pt idx="3518">
                  <c:v>30183</c:v>
                </c:pt>
                <c:pt idx="3519">
                  <c:v>30184</c:v>
                </c:pt>
                <c:pt idx="3520">
                  <c:v>30185</c:v>
                </c:pt>
                <c:pt idx="3521">
                  <c:v>30186</c:v>
                </c:pt>
                <c:pt idx="3522">
                  <c:v>30187</c:v>
                </c:pt>
                <c:pt idx="3523">
                  <c:v>30188</c:v>
                </c:pt>
                <c:pt idx="3524">
                  <c:v>30189</c:v>
                </c:pt>
                <c:pt idx="3525">
                  <c:v>30190</c:v>
                </c:pt>
                <c:pt idx="3526">
                  <c:v>30191</c:v>
                </c:pt>
                <c:pt idx="3527">
                  <c:v>30192</c:v>
                </c:pt>
                <c:pt idx="3528">
                  <c:v>30193</c:v>
                </c:pt>
                <c:pt idx="3529">
                  <c:v>30194</c:v>
                </c:pt>
                <c:pt idx="3530">
                  <c:v>30195</c:v>
                </c:pt>
                <c:pt idx="3531">
                  <c:v>30196</c:v>
                </c:pt>
                <c:pt idx="3532">
                  <c:v>30197</c:v>
                </c:pt>
                <c:pt idx="3533">
                  <c:v>30198</c:v>
                </c:pt>
                <c:pt idx="3534">
                  <c:v>30199</c:v>
                </c:pt>
                <c:pt idx="3535">
                  <c:v>30200</c:v>
                </c:pt>
                <c:pt idx="3536">
                  <c:v>30201</c:v>
                </c:pt>
                <c:pt idx="3537">
                  <c:v>30202</c:v>
                </c:pt>
                <c:pt idx="3538">
                  <c:v>30203</c:v>
                </c:pt>
                <c:pt idx="3539">
                  <c:v>30204</c:v>
                </c:pt>
                <c:pt idx="3540">
                  <c:v>30205</c:v>
                </c:pt>
                <c:pt idx="3541">
                  <c:v>30206</c:v>
                </c:pt>
                <c:pt idx="3542">
                  <c:v>30207</c:v>
                </c:pt>
                <c:pt idx="3543">
                  <c:v>30208</c:v>
                </c:pt>
                <c:pt idx="3544">
                  <c:v>30209</c:v>
                </c:pt>
                <c:pt idx="3545">
                  <c:v>30210</c:v>
                </c:pt>
                <c:pt idx="3546">
                  <c:v>30211</c:v>
                </c:pt>
                <c:pt idx="3547">
                  <c:v>30212</c:v>
                </c:pt>
                <c:pt idx="3548">
                  <c:v>30213</c:v>
                </c:pt>
                <c:pt idx="3549">
                  <c:v>30214</c:v>
                </c:pt>
                <c:pt idx="3550">
                  <c:v>30215</c:v>
                </c:pt>
                <c:pt idx="3551">
                  <c:v>30216</c:v>
                </c:pt>
                <c:pt idx="3552">
                  <c:v>30217</c:v>
                </c:pt>
                <c:pt idx="3553">
                  <c:v>30218</c:v>
                </c:pt>
                <c:pt idx="3554">
                  <c:v>30219</c:v>
                </c:pt>
                <c:pt idx="3555">
                  <c:v>30220</c:v>
                </c:pt>
                <c:pt idx="3556">
                  <c:v>30221</c:v>
                </c:pt>
                <c:pt idx="3557">
                  <c:v>30222</c:v>
                </c:pt>
                <c:pt idx="3558">
                  <c:v>30223</c:v>
                </c:pt>
                <c:pt idx="3559">
                  <c:v>30224</c:v>
                </c:pt>
                <c:pt idx="3560">
                  <c:v>30225</c:v>
                </c:pt>
                <c:pt idx="3561">
                  <c:v>30226</c:v>
                </c:pt>
                <c:pt idx="3562">
                  <c:v>30227</c:v>
                </c:pt>
                <c:pt idx="3563">
                  <c:v>30228</c:v>
                </c:pt>
                <c:pt idx="3564">
                  <c:v>30229</c:v>
                </c:pt>
                <c:pt idx="3565">
                  <c:v>30230</c:v>
                </c:pt>
                <c:pt idx="3566">
                  <c:v>30231</c:v>
                </c:pt>
                <c:pt idx="3567">
                  <c:v>30232</c:v>
                </c:pt>
                <c:pt idx="3568">
                  <c:v>30233</c:v>
                </c:pt>
                <c:pt idx="3569">
                  <c:v>30234</c:v>
                </c:pt>
                <c:pt idx="3570">
                  <c:v>30235</c:v>
                </c:pt>
                <c:pt idx="3571">
                  <c:v>30236</c:v>
                </c:pt>
                <c:pt idx="3572">
                  <c:v>30237</c:v>
                </c:pt>
                <c:pt idx="3573">
                  <c:v>30238</c:v>
                </c:pt>
                <c:pt idx="3574">
                  <c:v>30239</c:v>
                </c:pt>
                <c:pt idx="3575">
                  <c:v>30240</c:v>
                </c:pt>
                <c:pt idx="3576">
                  <c:v>30241</c:v>
                </c:pt>
                <c:pt idx="3577">
                  <c:v>30242</c:v>
                </c:pt>
                <c:pt idx="3578">
                  <c:v>30243</c:v>
                </c:pt>
                <c:pt idx="3579">
                  <c:v>30244</c:v>
                </c:pt>
                <c:pt idx="3580">
                  <c:v>30245</c:v>
                </c:pt>
                <c:pt idx="3581">
                  <c:v>30246</c:v>
                </c:pt>
                <c:pt idx="3582">
                  <c:v>30247</c:v>
                </c:pt>
                <c:pt idx="3583">
                  <c:v>30248</c:v>
                </c:pt>
                <c:pt idx="3584">
                  <c:v>30249</c:v>
                </c:pt>
                <c:pt idx="3585">
                  <c:v>30250</c:v>
                </c:pt>
                <c:pt idx="3586">
                  <c:v>30251</c:v>
                </c:pt>
                <c:pt idx="3587">
                  <c:v>30252</c:v>
                </c:pt>
                <c:pt idx="3588">
                  <c:v>30253</c:v>
                </c:pt>
                <c:pt idx="3589">
                  <c:v>30254</c:v>
                </c:pt>
                <c:pt idx="3590">
                  <c:v>30255</c:v>
                </c:pt>
                <c:pt idx="3591">
                  <c:v>30256</c:v>
                </c:pt>
                <c:pt idx="3592">
                  <c:v>30257</c:v>
                </c:pt>
                <c:pt idx="3593">
                  <c:v>30258</c:v>
                </c:pt>
                <c:pt idx="3594">
                  <c:v>30259</c:v>
                </c:pt>
                <c:pt idx="3595">
                  <c:v>30260</c:v>
                </c:pt>
                <c:pt idx="3596">
                  <c:v>30261</c:v>
                </c:pt>
                <c:pt idx="3597">
                  <c:v>30262</c:v>
                </c:pt>
                <c:pt idx="3598">
                  <c:v>30263</c:v>
                </c:pt>
                <c:pt idx="3599">
                  <c:v>30264</c:v>
                </c:pt>
                <c:pt idx="3600">
                  <c:v>30265</c:v>
                </c:pt>
                <c:pt idx="3601">
                  <c:v>30266</c:v>
                </c:pt>
                <c:pt idx="3602">
                  <c:v>30267</c:v>
                </c:pt>
                <c:pt idx="3603">
                  <c:v>30268</c:v>
                </c:pt>
                <c:pt idx="3604">
                  <c:v>30269</c:v>
                </c:pt>
                <c:pt idx="3605">
                  <c:v>30270</c:v>
                </c:pt>
                <c:pt idx="3606">
                  <c:v>30271</c:v>
                </c:pt>
                <c:pt idx="3607">
                  <c:v>30272</c:v>
                </c:pt>
                <c:pt idx="3608">
                  <c:v>30273</c:v>
                </c:pt>
                <c:pt idx="3609">
                  <c:v>30274</c:v>
                </c:pt>
                <c:pt idx="3610">
                  <c:v>30275</c:v>
                </c:pt>
                <c:pt idx="3611">
                  <c:v>30276</c:v>
                </c:pt>
                <c:pt idx="3612">
                  <c:v>30277</c:v>
                </c:pt>
                <c:pt idx="3613">
                  <c:v>30278</c:v>
                </c:pt>
                <c:pt idx="3614">
                  <c:v>30279</c:v>
                </c:pt>
                <c:pt idx="3615">
                  <c:v>30280</c:v>
                </c:pt>
                <c:pt idx="3616">
                  <c:v>30281</c:v>
                </c:pt>
                <c:pt idx="3617">
                  <c:v>30282</c:v>
                </c:pt>
                <c:pt idx="3618">
                  <c:v>30283</c:v>
                </c:pt>
                <c:pt idx="3619">
                  <c:v>30284</c:v>
                </c:pt>
                <c:pt idx="3620">
                  <c:v>30285</c:v>
                </c:pt>
                <c:pt idx="3621">
                  <c:v>30286</c:v>
                </c:pt>
                <c:pt idx="3622">
                  <c:v>30287</c:v>
                </c:pt>
                <c:pt idx="3623">
                  <c:v>30288</c:v>
                </c:pt>
                <c:pt idx="3624">
                  <c:v>30289</c:v>
                </c:pt>
                <c:pt idx="3625">
                  <c:v>30290</c:v>
                </c:pt>
                <c:pt idx="3626">
                  <c:v>30291</c:v>
                </c:pt>
                <c:pt idx="3627">
                  <c:v>30292</c:v>
                </c:pt>
                <c:pt idx="3628">
                  <c:v>30293</c:v>
                </c:pt>
                <c:pt idx="3629">
                  <c:v>30294</c:v>
                </c:pt>
                <c:pt idx="3630">
                  <c:v>30295</c:v>
                </c:pt>
                <c:pt idx="3631">
                  <c:v>30296</c:v>
                </c:pt>
                <c:pt idx="3632">
                  <c:v>30297</c:v>
                </c:pt>
                <c:pt idx="3633">
                  <c:v>30298</c:v>
                </c:pt>
                <c:pt idx="3634">
                  <c:v>30299</c:v>
                </c:pt>
                <c:pt idx="3635">
                  <c:v>30300</c:v>
                </c:pt>
                <c:pt idx="3636">
                  <c:v>30301</c:v>
                </c:pt>
                <c:pt idx="3637">
                  <c:v>30302</c:v>
                </c:pt>
                <c:pt idx="3638">
                  <c:v>30303</c:v>
                </c:pt>
                <c:pt idx="3639">
                  <c:v>30304</c:v>
                </c:pt>
                <c:pt idx="3640">
                  <c:v>30305</c:v>
                </c:pt>
                <c:pt idx="3641">
                  <c:v>30306</c:v>
                </c:pt>
                <c:pt idx="3642">
                  <c:v>30307</c:v>
                </c:pt>
                <c:pt idx="3643">
                  <c:v>30308</c:v>
                </c:pt>
                <c:pt idx="3644">
                  <c:v>30309</c:v>
                </c:pt>
                <c:pt idx="3645">
                  <c:v>30310</c:v>
                </c:pt>
                <c:pt idx="3646">
                  <c:v>30311</c:v>
                </c:pt>
                <c:pt idx="3647">
                  <c:v>30312</c:v>
                </c:pt>
                <c:pt idx="3648">
                  <c:v>30313</c:v>
                </c:pt>
                <c:pt idx="3649">
                  <c:v>30314</c:v>
                </c:pt>
                <c:pt idx="3650">
                  <c:v>30315</c:v>
                </c:pt>
                <c:pt idx="3651">
                  <c:v>30316</c:v>
                </c:pt>
                <c:pt idx="3652">
                  <c:v>30317</c:v>
                </c:pt>
                <c:pt idx="3653">
                  <c:v>30318</c:v>
                </c:pt>
                <c:pt idx="3654">
                  <c:v>30319</c:v>
                </c:pt>
                <c:pt idx="3655">
                  <c:v>30320</c:v>
                </c:pt>
                <c:pt idx="3656">
                  <c:v>30321</c:v>
                </c:pt>
                <c:pt idx="3657">
                  <c:v>30322</c:v>
                </c:pt>
                <c:pt idx="3658">
                  <c:v>30323</c:v>
                </c:pt>
                <c:pt idx="3659">
                  <c:v>30324</c:v>
                </c:pt>
                <c:pt idx="3660">
                  <c:v>30325</c:v>
                </c:pt>
                <c:pt idx="3661">
                  <c:v>30326</c:v>
                </c:pt>
                <c:pt idx="3662">
                  <c:v>30327</c:v>
                </c:pt>
                <c:pt idx="3663">
                  <c:v>30328</c:v>
                </c:pt>
                <c:pt idx="3664">
                  <c:v>30329</c:v>
                </c:pt>
                <c:pt idx="3665">
                  <c:v>30330</c:v>
                </c:pt>
                <c:pt idx="3666">
                  <c:v>30331</c:v>
                </c:pt>
                <c:pt idx="3667">
                  <c:v>30332</c:v>
                </c:pt>
                <c:pt idx="3668">
                  <c:v>30333</c:v>
                </c:pt>
                <c:pt idx="3669">
                  <c:v>30334</c:v>
                </c:pt>
                <c:pt idx="3670">
                  <c:v>30335</c:v>
                </c:pt>
                <c:pt idx="3671">
                  <c:v>30336</c:v>
                </c:pt>
                <c:pt idx="3672">
                  <c:v>30337</c:v>
                </c:pt>
                <c:pt idx="3673">
                  <c:v>30338</c:v>
                </c:pt>
                <c:pt idx="3674">
                  <c:v>30339</c:v>
                </c:pt>
                <c:pt idx="3675">
                  <c:v>30340</c:v>
                </c:pt>
                <c:pt idx="3676">
                  <c:v>30341</c:v>
                </c:pt>
                <c:pt idx="3677">
                  <c:v>30342</c:v>
                </c:pt>
                <c:pt idx="3678">
                  <c:v>30343</c:v>
                </c:pt>
                <c:pt idx="3679">
                  <c:v>30344</c:v>
                </c:pt>
                <c:pt idx="3680">
                  <c:v>30345</c:v>
                </c:pt>
                <c:pt idx="3681">
                  <c:v>30346</c:v>
                </c:pt>
                <c:pt idx="3682">
                  <c:v>30347</c:v>
                </c:pt>
                <c:pt idx="3683">
                  <c:v>30348</c:v>
                </c:pt>
                <c:pt idx="3684">
                  <c:v>30349</c:v>
                </c:pt>
                <c:pt idx="3685">
                  <c:v>30350</c:v>
                </c:pt>
                <c:pt idx="3686">
                  <c:v>30351</c:v>
                </c:pt>
                <c:pt idx="3687">
                  <c:v>30352</c:v>
                </c:pt>
                <c:pt idx="3688">
                  <c:v>30353</c:v>
                </c:pt>
                <c:pt idx="3689">
                  <c:v>30354</c:v>
                </c:pt>
                <c:pt idx="3690">
                  <c:v>30355</c:v>
                </c:pt>
                <c:pt idx="3691">
                  <c:v>30356</c:v>
                </c:pt>
                <c:pt idx="3692">
                  <c:v>30357</c:v>
                </c:pt>
                <c:pt idx="3693">
                  <c:v>30358</c:v>
                </c:pt>
                <c:pt idx="3694">
                  <c:v>30359</c:v>
                </c:pt>
                <c:pt idx="3695">
                  <c:v>30360</c:v>
                </c:pt>
                <c:pt idx="3696">
                  <c:v>30361</c:v>
                </c:pt>
                <c:pt idx="3697">
                  <c:v>30362</c:v>
                </c:pt>
                <c:pt idx="3698">
                  <c:v>30363</c:v>
                </c:pt>
                <c:pt idx="3699">
                  <c:v>30364</c:v>
                </c:pt>
                <c:pt idx="3700">
                  <c:v>30365</c:v>
                </c:pt>
                <c:pt idx="3701">
                  <c:v>30366</c:v>
                </c:pt>
                <c:pt idx="3702">
                  <c:v>30367</c:v>
                </c:pt>
                <c:pt idx="3703">
                  <c:v>30368</c:v>
                </c:pt>
                <c:pt idx="3704">
                  <c:v>30369</c:v>
                </c:pt>
                <c:pt idx="3705">
                  <c:v>30370</c:v>
                </c:pt>
                <c:pt idx="3706">
                  <c:v>30371</c:v>
                </c:pt>
                <c:pt idx="3707">
                  <c:v>30372</c:v>
                </c:pt>
                <c:pt idx="3708">
                  <c:v>30373</c:v>
                </c:pt>
                <c:pt idx="3709">
                  <c:v>30374</c:v>
                </c:pt>
                <c:pt idx="3710">
                  <c:v>30375</c:v>
                </c:pt>
                <c:pt idx="3711">
                  <c:v>30376</c:v>
                </c:pt>
                <c:pt idx="3712">
                  <c:v>30377</c:v>
                </c:pt>
                <c:pt idx="3713">
                  <c:v>30378</c:v>
                </c:pt>
                <c:pt idx="3714">
                  <c:v>30379</c:v>
                </c:pt>
                <c:pt idx="3715">
                  <c:v>30380</c:v>
                </c:pt>
                <c:pt idx="3716">
                  <c:v>30381</c:v>
                </c:pt>
                <c:pt idx="3717">
                  <c:v>30382</c:v>
                </c:pt>
                <c:pt idx="3718">
                  <c:v>30383</c:v>
                </c:pt>
                <c:pt idx="3719">
                  <c:v>30384</c:v>
                </c:pt>
                <c:pt idx="3720">
                  <c:v>30385</c:v>
                </c:pt>
                <c:pt idx="3721">
                  <c:v>30386</c:v>
                </c:pt>
                <c:pt idx="3722">
                  <c:v>30387</c:v>
                </c:pt>
                <c:pt idx="3723">
                  <c:v>30388</c:v>
                </c:pt>
                <c:pt idx="3724">
                  <c:v>30389</c:v>
                </c:pt>
                <c:pt idx="3725">
                  <c:v>30390</c:v>
                </c:pt>
                <c:pt idx="3726">
                  <c:v>30391</c:v>
                </c:pt>
                <c:pt idx="3727">
                  <c:v>30392</c:v>
                </c:pt>
                <c:pt idx="3728">
                  <c:v>30393</c:v>
                </c:pt>
                <c:pt idx="3729">
                  <c:v>30394</c:v>
                </c:pt>
                <c:pt idx="3730">
                  <c:v>30395</c:v>
                </c:pt>
                <c:pt idx="3731">
                  <c:v>30396</c:v>
                </c:pt>
                <c:pt idx="3732">
                  <c:v>30397</c:v>
                </c:pt>
                <c:pt idx="3733">
                  <c:v>30398</c:v>
                </c:pt>
                <c:pt idx="3734">
                  <c:v>30399</c:v>
                </c:pt>
                <c:pt idx="3735">
                  <c:v>30400</c:v>
                </c:pt>
                <c:pt idx="3736">
                  <c:v>30401</c:v>
                </c:pt>
                <c:pt idx="3737">
                  <c:v>30402</c:v>
                </c:pt>
                <c:pt idx="3738">
                  <c:v>30403</c:v>
                </c:pt>
                <c:pt idx="3739">
                  <c:v>30404</c:v>
                </c:pt>
                <c:pt idx="3740">
                  <c:v>30405</c:v>
                </c:pt>
                <c:pt idx="3741">
                  <c:v>30406</c:v>
                </c:pt>
                <c:pt idx="3742">
                  <c:v>30407</c:v>
                </c:pt>
                <c:pt idx="3743">
                  <c:v>30408</c:v>
                </c:pt>
                <c:pt idx="3744">
                  <c:v>30409</c:v>
                </c:pt>
                <c:pt idx="3745">
                  <c:v>30410</c:v>
                </c:pt>
                <c:pt idx="3746">
                  <c:v>30411</c:v>
                </c:pt>
                <c:pt idx="3747">
                  <c:v>30412</c:v>
                </c:pt>
                <c:pt idx="3748">
                  <c:v>30413</c:v>
                </c:pt>
                <c:pt idx="3749">
                  <c:v>30414</c:v>
                </c:pt>
                <c:pt idx="3750">
                  <c:v>30415</c:v>
                </c:pt>
                <c:pt idx="3751">
                  <c:v>30416</c:v>
                </c:pt>
                <c:pt idx="3752">
                  <c:v>30417</c:v>
                </c:pt>
                <c:pt idx="3753">
                  <c:v>30418</c:v>
                </c:pt>
                <c:pt idx="3754">
                  <c:v>30419</c:v>
                </c:pt>
                <c:pt idx="3755">
                  <c:v>30420</c:v>
                </c:pt>
                <c:pt idx="3756">
                  <c:v>30421</c:v>
                </c:pt>
                <c:pt idx="3757">
                  <c:v>30422</c:v>
                </c:pt>
                <c:pt idx="3758">
                  <c:v>30423</c:v>
                </c:pt>
                <c:pt idx="3759">
                  <c:v>30424</c:v>
                </c:pt>
                <c:pt idx="3760">
                  <c:v>30425</c:v>
                </c:pt>
                <c:pt idx="3761">
                  <c:v>30426</c:v>
                </c:pt>
                <c:pt idx="3762">
                  <c:v>30427</c:v>
                </c:pt>
                <c:pt idx="3763">
                  <c:v>30428</c:v>
                </c:pt>
                <c:pt idx="3764">
                  <c:v>30429</c:v>
                </c:pt>
                <c:pt idx="3765">
                  <c:v>30430</c:v>
                </c:pt>
                <c:pt idx="3766">
                  <c:v>30431</c:v>
                </c:pt>
                <c:pt idx="3767">
                  <c:v>30432</c:v>
                </c:pt>
                <c:pt idx="3768">
                  <c:v>30433</c:v>
                </c:pt>
                <c:pt idx="3769">
                  <c:v>30434</c:v>
                </c:pt>
                <c:pt idx="3770">
                  <c:v>30435</c:v>
                </c:pt>
                <c:pt idx="3771">
                  <c:v>30436</c:v>
                </c:pt>
                <c:pt idx="3772">
                  <c:v>30437</c:v>
                </c:pt>
                <c:pt idx="3773">
                  <c:v>30438</c:v>
                </c:pt>
                <c:pt idx="3774">
                  <c:v>30439</c:v>
                </c:pt>
                <c:pt idx="3775">
                  <c:v>30440</c:v>
                </c:pt>
                <c:pt idx="3776">
                  <c:v>30441</c:v>
                </c:pt>
                <c:pt idx="3777">
                  <c:v>30442</c:v>
                </c:pt>
                <c:pt idx="3778">
                  <c:v>30443</c:v>
                </c:pt>
                <c:pt idx="3779">
                  <c:v>30444</c:v>
                </c:pt>
                <c:pt idx="3780">
                  <c:v>30445</c:v>
                </c:pt>
                <c:pt idx="3781">
                  <c:v>30446</c:v>
                </c:pt>
                <c:pt idx="3782">
                  <c:v>30447</c:v>
                </c:pt>
                <c:pt idx="3783">
                  <c:v>30448</c:v>
                </c:pt>
                <c:pt idx="3784">
                  <c:v>30449</c:v>
                </c:pt>
                <c:pt idx="3785">
                  <c:v>30450</c:v>
                </c:pt>
                <c:pt idx="3786">
                  <c:v>30451</c:v>
                </c:pt>
                <c:pt idx="3787">
                  <c:v>30452</c:v>
                </c:pt>
                <c:pt idx="3788">
                  <c:v>30453</c:v>
                </c:pt>
                <c:pt idx="3789">
                  <c:v>30454</c:v>
                </c:pt>
                <c:pt idx="3790">
                  <c:v>30455</c:v>
                </c:pt>
                <c:pt idx="3791">
                  <c:v>30456</c:v>
                </c:pt>
                <c:pt idx="3792">
                  <c:v>30457</c:v>
                </c:pt>
                <c:pt idx="3793">
                  <c:v>30458</c:v>
                </c:pt>
                <c:pt idx="3794">
                  <c:v>30459</c:v>
                </c:pt>
                <c:pt idx="3795">
                  <c:v>30460</c:v>
                </c:pt>
                <c:pt idx="3796">
                  <c:v>30461</c:v>
                </c:pt>
                <c:pt idx="3797">
                  <c:v>30462</c:v>
                </c:pt>
                <c:pt idx="3798">
                  <c:v>30463</c:v>
                </c:pt>
                <c:pt idx="3799">
                  <c:v>30464</c:v>
                </c:pt>
                <c:pt idx="3800">
                  <c:v>30465</c:v>
                </c:pt>
                <c:pt idx="3801">
                  <c:v>30466</c:v>
                </c:pt>
                <c:pt idx="3802">
                  <c:v>30467</c:v>
                </c:pt>
                <c:pt idx="3803">
                  <c:v>30468</c:v>
                </c:pt>
                <c:pt idx="3804">
                  <c:v>30469</c:v>
                </c:pt>
                <c:pt idx="3805">
                  <c:v>30470</c:v>
                </c:pt>
                <c:pt idx="3806">
                  <c:v>30471</c:v>
                </c:pt>
                <c:pt idx="3807">
                  <c:v>30472</c:v>
                </c:pt>
                <c:pt idx="3808">
                  <c:v>30473</c:v>
                </c:pt>
                <c:pt idx="3809">
                  <c:v>30474</c:v>
                </c:pt>
                <c:pt idx="3810">
                  <c:v>30475</c:v>
                </c:pt>
                <c:pt idx="3811">
                  <c:v>30476</c:v>
                </c:pt>
                <c:pt idx="3812">
                  <c:v>30477</c:v>
                </c:pt>
                <c:pt idx="3813">
                  <c:v>30478</c:v>
                </c:pt>
                <c:pt idx="3814">
                  <c:v>30479</c:v>
                </c:pt>
                <c:pt idx="3815">
                  <c:v>30480</c:v>
                </c:pt>
                <c:pt idx="3816">
                  <c:v>30481</c:v>
                </c:pt>
                <c:pt idx="3817">
                  <c:v>30482</c:v>
                </c:pt>
                <c:pt idx="3818">
                  <c:v>30483</c:v>
                </c:pt>
                <c:pt idx="3819">
                  <c:v>30484</c:v>
                </c:pt>
                <c:pt idx="3820">
                  <c:v>30485</c:v>
                </c:pt>
                <c:pt idx="3821">
                  <c:v>30486</c:v>
                </c:pt>
                <c:pt idx="3822">
                  <c:v>30487</c:v>
                </c:pt>
                <c:pt idx="3823">
                  <c:v>30488</c:v>
                </c:pt>
                <c:pt idx="3824">
                  <c:v>30489</c:v>
                </c:pt>
                <c:pt idx="3825">
                  <c:v>30490</c:v>
                </c:pt>
                <c:pt idx="3826">
                  <c:v>30491</c:v>
                </c:pt>
                <c:pt idx="3827">
                  <c:v>30492</c:v>
                </c:pt>
                <c:pt idx="3828">
                  <c:v>30493</c:v>
                </c:pt>
                <c:pt idx="3829">
                  <c:v>30494</c:v>
                </c:pt>
                <c:pt idx="3830">
                  <c:v>30495</c:v>
                </c:pt>
                <c:pt idx="3831">
                  <c:v>30496</c:v>
                </c:pt>
                <c:pt idx="3832">
                  <c:v>30497</c:v>
                </c:pt>
                <c:pt idx="3833">
                  <c:v>30498</c:v>
                </c:pt>
                <c:pt idx="3834">
                  <c:v>30499</c:v>
                </c:pt>
                <c:pt idx="3835">
                  <c:v>30500</c:v>
                </c:pt>
                <c:pt idx="3836">
                  <c:v>30501</c:v>
                </c:pt>
                <c:pt idx="3837">
                  <c:v>30502</c:v>
                </c:pt>
                <c:pt idx="3838">
                  <c:v>30503</c:v>
                </c:pt>
                <c:pt idx="3839">
                  <c:v>30504</c:v>
                </c:pt>
                <c:pt idx="3840">
                  <c:v>30505</c:v>
                </c:pt>
                <c:pt idx="3841">
                  <c:v>30506</c:v>
                </c:pt>
                <c:pt idx="3842">
                  <c:v>30507</c:v>
                </c:pt>
                <c:pt idx="3843">
                  <c:v>30508</c:v>
                </c:pt>
                <c:pt idx="3844">
                  <c:v>30509</c:v>
                </c:pt>
                <c:pt idx="3845">
                  <c:v>30510</c:v>
                </c:pt>
                <c:pt idx="3846">
                  <c:v>30511</c:v>
                </c:pt>
                <c:pt idx="3847">
                  <c:v>30512</c:v>
                </c:pt>
                <c:pt idx="3848">
                  <c:v>30513</c:v>
                </c:pt>
                <c:pt idx="3849">
                  <c:v>30514</c:v>
                </c:pt>
                <c:pt idx="3850">
                  <c:v>30515</c:v>
                </c:pt>
                <c:pt idx="3851">
                  <c:v>30516</c:v>
                </c:pt>
                <c:pt idx="3852">
                  <c:v>30517</c:v>
                </c:pt>
                <c:pt idx="3853">
                  <c:v>30518</c:v>
                </c:pt>
                <c:pt idx="3854">
                  <c:v>30519</c:v>
                </c:pt>
                <c:pt idx="3855">
                  <c:v>30520</c:v>
                </c:pt>
                <c:pt idx="3856">
                  <c:v>30521</c:v>
                </c:pt>
                <c:pt idx="3857">
                  <c:v>30522</c:v>
                </c:pt>
                <c:pt idx="3858">
                  <c:v>30523</c:v>
                </c:pt>
                <c:pt idx="3859">
                  <c:v>30524</c:v>
                </c:pt>
                <c:pt idx="3860">
                  <c:v>30525</c:v>
                </c:pt>
                <c:pt idx="3861">
                  <c:v>30526</c:v>
                </c:pt>
                <c:pt idx="3862">
                  <c:v>30527</c:v>
                </c:pt>
                <c:pt idx="3863">
                  <c:v>30528</c:v>
                </c:pt>
                <c:pt idx="3864">
                  <c:v>30529</c:v>
                </c:pt>
                <c:pt idx="3865">
                  <c:v>30530</c:v>
                </c:pt>
                <c:pt idx="3866">
                  <c:v>30531</c:v>
                </c:pt>
                <c:pt idx="3867">
                  <c:v>30532</c:v>
                </c:pt>
                <c:pt idx="3868">
                  <c:v>30533</c:v>
                </c:pt>
                <c:pt idx="3869">
                  <c:v>30534</c:v>
                </c:pt>
                <c:pt idx="3870">
                  <c:v>30535</c:v>
                </c:pt>
                <c:pt idx="3871">
                  <c:v>30536</c:v>
                </c:pt>
                <c:pt idx="3872">
                  <c:v>30537</c:v>
                </c:pt>
                <c:pt idx="3873">
                  <c:v>30538</c:v>
                </c:pt>
                <c:pt idx="3874">
                  <c:v>30539</c:v>
                </c:pt>
                <c:pt idx="3875">
                  <c:v>30540</c:v>
                </c:pt>
                <c:pt idx="3876">
                  <c:v>30541</c:v>
                </c:pt>
                <c:pt idx="3877">
                  <c:v>30542</c:v>
                </c:pt>
                <c:pt idx="3878">
                  <c:v>30543</c:v>
                </c:pt>
                <c:pt idx="3879">
                  <c:v>30544</c:v>
                </c:pt>
                <c:pt idx="3880">
                  <c:v>30545</c:v>
                </c:pt>
                <c:pt idx="3881">
                  <c:v>30546</c:v>
                </c:pt>
                <c:pt idx="3882">
                  <c:v>30547</c:v>
                </c:pt>
                <c:pt idx="3883">
                  <c:v>30548</c:v>
                </c:pt>
                <c:pt idx="3884">
                  <c:v>30549</c:v>
                </c:pt>
                <c:pt idx="3885">
                  <c:v>30550</c:v>
                </c:pt>
                <c:pt idx="3886">
                  <c:v>30551</c:v>
                </c:pt>
                <c:pt idx="3887">
                  <c:v>30552</c:v>
                </c:pt>
                <c:pt idx="3888">
                  <c:v>30553</c:v>
                </c:pt>
                <c:pt idx="3889">
                  <c:v>30554</c:v>
                </c:pt>
                <c:pt idx="3890">
                  <c:v>30555</c:v>
                </c:pt>
                <c:pt idx="3891">
                  <c:v>30556</c:v>
                </c:pt>
                <c:pt idx="3892">
                  <c:v>30557</c:v>
                </c:pt>
                <c:pt idx="3893">
                  <c:v>30558</c:v>
                </c:pt>
                <c:pt idx="3894">
                  <c:v>30559</c:v>
                </c:pt>
                <c:pt idx="3895">
                  <c:v>30560</c:v>
                </c:pt>
                <c:pt idx="3896">
                  <c:v>30561</c:v>
                </c:pt>
                <c:pt idx="3897">
                  <c:v>30562</c:v>
                </c:pt>
                <c:pt idx="3898">
                  <c:v>30563</c:v>
                </c:pt>
                <c:pt idx="3899">
                  <c:v>30564</c:v>
                </c:pt>
                <c:pt idx="3900">
                  <c:v>30565</c:v>
                </c:pt>
                <c:pt idx="3901">
                  <c:v>30566</c:v>
                </c:pt>
                <c:pt idx="3902">
                  <c:v>30567</c:v>
                </c:pt>
                <c:pt idx="3903">
                  <c:v>30568</c:v>
                </c:pt>
                <c:pt idx="3904">
                  <c:v>30569</c:v>
                </c:pt>
                <c:pt idx="3905">
                  <c:v>30570</c:v>
                </c:pt>
                <c:pt idx="3906">
                  <c:v>30571</c:v>
                </c:pt>
                <c:pt idx="3907">
                  <c:v>30572</c:v>
                </c:pt>
                <c:pt idx="3908">
                  <c:v>30573</c:v>
                </c:pt>
                <c:pt idx="3909">
                  <c:v>30574</c:v>
                </c:pt>
                <c:pt idx="3910">
                  <c:v>30575</c:v>
                </c:pt>
                <c:pt idx="3911">
                  <c:v>30576</c:v>
                </c:pt>
                <c:pt idx="3912">
                  <c:v>30577</c:v>
                </c:pt>
                <c:pt idx="3913">
                  <c:v>30578</c:v>
                </c:pt>
                <c:pt idx="3914">
                  <c:v>30579</c:v>
                </c:pt>
                <c:pt idx="3915">
                  <c:v>30580</c:v>
                </c:pt>
                <c:pt idx="3916">
                  <c:v>30581</c:v>
                </c:pt>
                <c:pt idx="3917">
                  <c:v>30582</c:v>
                </c:pt>
                <c:pt idx="3918">
                  <c:v>30583</c:v>
                </c:pt>
                <c:pt idx="3919">
                  <c:v>30584</c:v>
                </c:pt>
                <c:pt idx="3920">
                  <c:v>30585</c:v>
                </c:pt>
                <c:pt idx="3921">
                  <c:v>30586</c:v>
                </c:pt>
                <c:pt idx="3922">
                  <c:v>30587</c:v>
                </c:pt>
                <c:pt idx="3923">
                  <c:v>30588</c:v>
                </c:pt>
                <c:pt idx="3924">
                  <c:v>30589</c:v>
                </c:pt>
                <c:pt idx="3925">
                  <c:v>30590</c:v>
                </c:pt>
                <c:pt idx="3926">
                  <c:v>30591</c:v>
                </c:pt>
                <c:pt idx="3927">
                  <c:v>30592</c:v>
                </c:pt>
                <c:pt idx="3928">
                  <c:v>30593</c:v>
                </c:pt>
                <c:pt idx="3929">
                  <c:v>30594</c:v>
                </c:pt>
                <c:pt idx="3930">
                  <c:v>30595</c:v>
                </c:pt>
                <c:pt idx="3931">
                  <c:v>30596</c:v>
                </c:pt>
                <c:pt idx="3932">
                  <c:v>30597</c:v>
                </c:pt>
                <c:pt idx="3933">
                  <c:v>30598</c:v>
                </c:pt>
                <c:pt idx="3934">
                  <c:v>30599</c:v>
                </c:pt>
                <c:pt idx="3935">
                  <c:v>30600</c:v>
                </c:pt>
                <c:pt idx="3936">
                  <c:v>30601</c:v>
                </c:pt>
                <c:pt idx="3937">
                  <c:v>30602</c:v>
                </c:pt>
                <c:pt idx="3938">
                  <c:v>30603</c:v>
                </c:pt>
                <c:pt idx="3939">
                  <c:v>30604</c:v>
                </c:pt>
                <c:pt idx="3940">
                  <c:v>30605</c:v>
                </c:pt>
                <c:pt idx="3941">
                  <c:v>30606</c:v>
                </c:pt>
                <c:pt idx="3942">
                  <c:v>30607</c:v>
                </c:pt>
                <c:pt idx="3943">
                  <c:v>30608</c:v>
                </c:pt>
                <c:pt idx="3944">
                  <c:v>30609</c:v>
                </c:pt>
                <c:pt idx="3945">
                  <c:v>30610</c:v>
                </c:pt>
                <c:pt idx="3946">
                  <c:v>30611</c:v>
                </c:pt>
                <c:pt idx="3947">
                  <c:v>30612</c:v>
                </c:pt>
                <c:pt idx="3948">
                  <c:v>30613</c:v>
                </c:pt>
                <c:pt idx="3949">
                  <c:v>30614</c:v>
                </c:pt>
                <c:pt idx="3950">
                  <c:v>30615</c:v>
                </c:pt>
                <c:pt idx="3951">
                  <c:v>30616</c:v>
                </c:pt>
                <c:pt idx="3952">
                  <c:v>30617</c:v>
                </c:pt>
                <c:pt idx="3953">
                  <c:v>30618</c:v>
                </c:pt>
                <c:pt idx="3954">
                  <c:v>30619</c:v>
                </c:pt>
                <c:pt idx="3955">
                  <c:v>30620</c:v>
                </c:pt>
                <c:pt idx="3956">
                  <c:v>30621</c:v>
                </c:pt>
                <c:pt idx="3957">
                  <c:v>30622</c:v>
                </c:pt>
                <c:pt idx="3958">
                  <c:v>30623</c:v>
                </c:pt>
                <c:pt idx="3959">
                  <c:v>30624</c:v>
                </c:pt>
                <c:pt idx="3960">
                  <c:v>30625</c:v>
                </c:pt>
                <c:pt idx="3961">
                  <c:v>30626</c:v>
                </c:pt>
                <c:pt idx="3962">
                  <c:v>30627</c:v>
                </c:pt>
                <c:pt idx="3963">
                  <c:v>30628</c:v>
                </c:pt>
                <c:pt idx="3964">
                  <c:v>30629</c:v>
                </c:pt>
                <c:pt idx="3965">
                  <c:v>30630</c:v>
                </c:pt>
                <c:pt idx="3966">
                  <c:v>30631</c:v>
                </c:pt>
                <c:pt idx="3967">
                  <c:v>30632</c:v>
                </c:pt>
                <c:pt idx="3968">
                  <c:v>30633</c:v>
                </c:pt>
                <c:pt idx="3969">
                  <c:v>30634</c:v>
                </c:pt>
                <c:pt idx="3970">
                  <c:v>30635</c:v>
                </c:pt>
                <c:pt idx="3971">
                  <c:v>30636</c:v>
                </c:pt>
                <c:pt idx="3972">
                  <c:v>30637</c:v>
                </c:pt>
                <c:pt idx="3973">
                  <c:v>30638</c:v>
                </c:pt>
                <c:pt idx="3974">
                  <c:v>30639</c:v>
                </c:pt>
                <c:pt idx="3975">
                  <c:v>30640</c:v>
                </c:pt>
                <c:pt idx="3976">
                  <c:v>30641</c:v>
                </c:pt>
                <c:pt idx="3977">
                  <c:v>30642</c:v>
                </c:pt>
                <c:pt idx="3978">
                  <c:v>30643</c:v>
                </c:pt>
                <c:pt idx="3979">
                  <c:v>30644</c:v>
                </c:pt>
                <c:pt idx="3980">
                  <c:v>30645</c:v>
                </c:pt>
                <c:pt idx="3981">
                  <c:v>30646</c:v>
                </c:pt>
                <c:pt idx="3982">
                  <c:v>30647</c:v>
                </c:pt>
                <c:pt idx="3983">
                  <c:v>30648</c:v>
                </c:pt>
                <c:pt idx="3984">
                  <c:v>30649</c:v>
                </c:pt>
                <c:pt idx="3985">
                  <c:v>30650</c:v>
                </c:pt>
                <c:pt idx="3986">
                  <c:v>30651</c:v>
                </c:pt>
                <c:pt idx="3987">
                  <c:v>30652</c:v>
                </c:pt>
                <c:pt idx="3988">
                  <c:v>30653</c:v>
                </c:pt>
                <c:pt idx="3989">
                  <c:v>30654</c:v>
                </c:pt>
                <c:pt idx="3990">
                  <c:v>30655</c:v>
                </c:pt>
                <c:pt idx="3991">
                  <c:v>30656</c:v>
                </c:pt>
                <c:pt idx="3992">
                  <c:v>30657</c:v>
                </c:pt>
                <c:pt idx="3993">
                  <c:v>30658</c:v>
                </c:pt>
                <c:pt idx="3994">
                  <c:v>30659</c:v>
                </c:pt>
                <c:pt idx="3995">
                  <c:v>30660</c:v>
                </c:pt>
                <c:pt idx="3996">
                  <c:v>30661</c:v>
                </c:pt>
                <c:pt idx="3997">
                  <c:v>30662</c:v>
                </c:pt>
                <c:pt idx="3998">
                  <c:v>30663</c:v>
                </c:pt>
                <c:pt idx="3999">
                  <c:v>30664</c:v>
                </c:pt>
                <c:pt idx="4000">
                  <c:v>30665</c:v>
                </c:pt>
                <c:pt idx="4001">
                  <c:v>30666</c:v>
                </c:pt>
                <c:pt idx="4002">
                  <c:v>30667</c:v>
                </c:pt>
                <c:pt idx="4003">
                  <c:v>30668</c:v>
                </c:pt>
                <c:pt idx="4004">
                  <c:v>30669</c:v>
                </c:pt>
                <c:pt idx="4005">
                  <c:v>30670</c:v>
                </c:pt>
                <c:pt idx="4006">
                  <c:v>30671</c:v>
                </c:pt>
                <c:pt idx="4007">
                  <c:v>30672</c:v>
                </c:pt>
                <c:pt idx="4008">
                  <c:v>30673</c:v>
                </c:pt>
                <c:pt idx="4009">
                  <c:v>30674</c:v>
                </c:pt>
                <c:pt idx="4010">
                  <c:v>30675</c:v>
                </c:pt>
                <c:pt idx="4011">
                  <c:v>30676</c:v>
                </c:pt>
                <c:pt idx="4012">
                  <c:v>30677</c:v>
                </c:pt>
                <c:pt idx="4013">
                  <c:v>30678</c:v>
                </c:pt>
                <c:pt idx="4014">
                  <c:v>30679</c:v>
                </c:pt>
                <c:pt idx="4015">
                  <c:v>30680</c:v>
                </c:pt>
                <c:pt idx="4016">
                  <c:v>30681</c:v>
                </c:pt>
                <c:pt idx="4017">
                  <c:v>30682</c:v>
                </c:pt>
                <c:pt idx="4018">
                  <c:v>30683</c:v>
                </c:pt>
                <c:pt idx="4019">
                  <c:v>30684</c:v>
                </c:pt>
                <c:pt idx="4020">
                  <c:v>30685</c:v>
                </c:pt>
                <c:pt idx="4021">
                  <c:v>30686</c:v>
                </c:pt>
                <c:pt idx="4022">
                  <c:v>30687</c:v>
                </c:pt>
                <c:pt idx="4023">
                  <c:v>30688</c:v>
                </c:pt>
                <c:pt idx="4024">
                  <c:v>30689</c:v>
                </c:pt>
                <c:pt idx="4025">
                  <c:v>30690</c:v>
                </c:pt>
                <c:pt idx="4026">
                  <c:v>30691</c:v>
                </c:pt>
                <c:pt idx="4027">
                  <c:v>30692</c:v>
                </c:pt>
                <c:pt idx="4028">
                  <c:v>30693</c:v>
                </c:pt>
                <c:pt idx="4029">
                  <c:v>30694</c:v>
                </c:pt>
                <c:pt idx="4030">
                  <c:v>30695</c:v>
                </c:pt>
                <c:pt idx="4031">
                  <c:v>30696</c:v>
                </c:pt>
                <c:pt idx="4032">
                  <c:v>30697</c:v>
                </c:pt>
                <c:pt idx="4033">
                  <c:v>30698</c:v>
                </c:pt>
                <c:pt idx="4034">
                  <c:v>30699</c:v>
                </c:pt>
                <c:pt idx="4035">
                  <c:v>30700</c:v>
                </c:pt>
                <c:pt idx="4036">
                  <c:v>30701</c:v>
                </c:pt>
                <c:pt idx="4037">
                  <c:v>30702</c:v>
                </c:pt>
                <c:pt idx="4038">
                  <c:v>30703</c:v>
                </c:pt>
                <c:pt idx="4039">
                  <c:v>30704</c:v>
                </c:pt>
                <c:pt idx="4040">
                  <c:v>30705</c:v>
                </c:pt>
                <c:pt idx="4041">
                  <c:v>30706</c:v>
                </c:pt>
                <c:pt idx="4042">
                  <c:v>30707</c:v>
                </c:pt>
                <c:pt idx="4043">
                  <c:v>30708</c:v>
                </c:pt>
                <c:pt idx="4044">
                  <c:v>30709</c:v>
                </c:pt>
                <c:pt idx="4045">
                  <c:v>30710</c:v>
                </c:pt>
                <c:pt idx="4046">
                  <c:v>30711</c:v>
                </c:pt>
                <c:pt idx="4047">
                  <c:v>30712</c:v>
                </c:pt>
                <c:pt idx="4048">
                  <c:v>30713</c:v>
                </c:pt>
                <c:pt idx="4049">
                  <c:v>30714</c:v>
                </c:pt>
                <c:pt idx="4050">
                  <c:v>30715</c:v>
                </c:pt>
                <c:pt idx="4051">
                  <c:v>30716</c:v>
                </c:pt>
                <c:pt idx="4052">
                  <c:v>30717</c:v>
                </c:pt>
                <c:pt idx="4053">
                  <c:v>30718</c:v>
                </c:pt>
                <c:pt idx="4054">
                  <c:v>30719</c:v>
                </c:pt>
                <c:pt idx="4055">
                  <c:v>30720</c:v>
                </c:pt>
                <c:pt idx="4056">
                  <c:v>30721</c:v>
                </c:pt>
                <c:pt idx="4057">
                  <c:v>30722</c:v>
                </c:pt>
                <c:pt idx="4058">
                  <c:v>30723</c:v>
                </c:pt>
                <c:pt idx="4059">
                  <c:v>30724</c:v>
                </c:pt>
                <c:pt idx="4060">
                  <c:v>30725</c:v>
                </c:pt>
                <c:pt idx="4061">
                  <c:v>30726</c:v>
                </c:pt>
                <c:pt idx="4062">
                  <c:v>30727</c:v>
                </c:pt>
                <c:pt idx="4063">
                  <c:v>30728</c:v>
                </c:pt>
                <c:pt idx="4064">
                  <c:v>30729</c:v>
                </c:pt>
                <c:pt idx="4065">
                  <c:v>30730</c:v>
                </c:pt>
                <c:pt idx="4066">
                  <c:v>30731</c:v>
                </c:pt>
                <c:pt idx="4067">
                  <c:v>30732</c:v>
                </c:pt>
                <c:pt idx="4068">
                  <c:v>30733</c:v>
                </c:pt>
                <c:pt idx="4069">
                  <c:v>30734</c:v>
                </c:pt>
                <c:pt idx="4070">
                  <c:v>30735</c:v>
                </c:pt>
                <c:pt idx="4071">
                  <c:v>30736</c:v>
                </c:pt>
                <c:pt idx="4072">
                  <c:v>30737</c:v>
                </c:pt>
                <c:pt idx="4073">
                  <c:v>30738</c:v>
                </c:pt>
                <c:pt idx="4074">
                  <c:v>30739</c:v>
                </c:pt>
                <c:pt idx="4075">
                  <c:v>30740</c:v>
                </c:pt>
                <c:pt idx="4076">
                  <c:v>30741</c:v>
                </c:pt>
                <c:pt idx="4077">
                  <c:v>30742</c:v>
                </c:pt>
                <c:pt idx="4078">
                  <c:v>30743</c:v>
                </c:pt>
                <c:pt idx="4079">
                  <c:v>30744</c:v>
                </c:pt>
                <c:pt idx="4080">
                  <c:v>30745</c:v>
                </c:pt>
                <c:pt idx="4081">
                  <c:v>30746</c:v>
                </c:pt>
                <c:pt idx="4082">
                  <c:v>30747</c:v>
                </c:pt>
                <c:pt idx="4083">
                  <c:v>30748</c:v>
                </c:pt>
                <c:pt idx="4084">
                  <c:v>30749</c:v>
                </c:pt>
                <c:pt idx="4085">
                  <c:v>30750</c:v>
                </c:pt>
                <c:pt idx="4086">
                  <c:v>30751</c:v>
                </c:pt>
                <c:pt idx="4087">
                  <c:v>30752</c:v>
                </c:pt>
                <c:pt idx="4088">
                  <c:v>30753</c:v>
                </c:pt>
                <c:pt idx="4089">
                  <c:v>30754</c:v>
                </c:pt>
                <c:pt idx="4090">
                  <c:v>30755</c:v>
                </c:pt>
                <c:pt idx="4091">
                  <c:v>30756</c:v>
                </c:pt>
                <c:pt idx="4092">
                  <c:v>30757</c:v>
                </c:pt>
                <c:pt idx="4093">
                  <c:v>30758</c:v>
                </c:pt>
                <c:pt idx="4094">
                  <c:v>30759</c:v>
                </c:pt>
                <c:pt idx="4095">
                  <c:v>30760</c:v>
                </c:pt>
                <c:pt idx="4096">
                  <c:v>30761</c:v>
                </c:pt>
                <c:pt idx="4097">
                  <c:v>30762</c:v>
                </c:pt>
                <c:pt idx="4098">
                  <c:v>30763</c:v>
                </c:pt>
                <c:pt idx="4099">
                  <c:v>30764</c:v>
                </c:pt>
                <c:pt idx="4100">
                  <c:v>30765</c:v>
                </c:pt>
                <c:pt idx="4101">
                  <c:v>30766</c:v>
                </c:pt>
                <c:pt idx="4102">
                  <c:v>30767</c:v>
                </c:pt>
                <c:pt idx="4103">
                  <c:v>30768</c:v>
                </c:pt>
                <c:pt idx="4104">
                  <c:v>30769</c:v>
                </c:pt>
                <c:pt idx="4105">
                  <c:v>30770</c:v>
                </c:pt>
                <c:pt idx="4106">
                  <c:v>30771</c:v>
                </c:pt>
                <c:pt idx="4107">
                  <c:v>30772</c:v>
                </c:pt>
                <c:pt idx="4108">
                  <c:v>30773</c:v>
                </c:pt>
                <c:pt idx="4109">
                  <c:v>30774</c:v>
                </c:pt>
                <c:pt idx="4110">
                  <c:v>30775</c:v>
                </c:pt>
                <c:pt idx="4111">
                  <c:v>30776</c:v>
                </c:pt>
                <c:pt idx="4112">
                  <c:v>30777</c:v>
                </c:pt>
                <c:pt idx="4113">
                  <c:v>30778</c:v>
                </c:pt>
                <c:pt idx="4114">
                  <c:v>30779</c:v>
                </c:pt>
                <c:pt idx="4115">
                  <c:v>30780</c:v>
                </c:pt>
                <c:pt idx="4116">
                  <c:v>30781</c:v>
                </c:pt>
                <c:pt idx="4117">
                  <c:v>30782</c:v>
                </c:pt>
                <c:pt idx="4118">
                  <c:v>30783</c:v>
                </c:pt>
                <c:pt idx="4119">
                  <c:v>30784</c:v>
                </c:pt>
                <c:pt idx="4120">
                  <c:v>30785</c:v>
                </c:pt>
                <c:pt idx="4121">
                  <c:v>30786</c:v>
                </c:pt>
                <c:pt idx="4122">
                  <c:v>30787</c:v>
                </c:pt>
                <c:pt idx="4123">
                  <c:v>30788</c:v>
                </c:pt>
                <c:pt idx="4124">
                  <c:v>30789</c:v>
                </c:pt>
                <c:pt idx="4125">
                  <c:v>30790</c:v>
                </c:pt>
                <c:pt idx="4126">
                  <c:v>30791</c:v>
                </c:pt>
                <c:pt idx="4127">
                  <c:v>30792</c:v>
                </c:pt>
                <c:pt idx="4128">
                  <c:v>30793</c:v>
                </c:pt>
                <c:pt idx="4129">
                  <c:v>30794</c:v>
                </c:pt>
                <c:pt idx="4130">
                  <c:v>30795</c:v>
                </c:pt>
                <c:pt idx="4131">
                  <c:v>30796</c:v>
                </c:pt>
                <c:pt idx="4132">
                  <c:v>30797</c:v>
                </c:pt>
                <c:pt idx="4133">
                  <c:v>30798</c:v>
                </c:pt>
                <c:pt idx="4134">
                  <c:v>30799</c:v>
                </c:pt>
                <c:pt idx="4135">
                  <c:v>30800</c:v>
                </c:pt>
                <c:pt idx="4136">
                  <c:v>30801</c:v>
                </c:pt>
                <c:pt idx="4137">
                  <c:v>30802</c:v>
                </c:pt>
                <c:pt idx="4138">
                  <c:v>30803</c:v>
                </c:pt>
                <c:pt idx="4139">
                  <c:v>30804</c:v>
                </c:pt>
                <c:pt idx="4140">
                  <c:v>30805</c:v>
                </c:pt>
                <c:pt idx="4141">
                  <c:v>30806</c:v>
                </c:pt>
                <c:pt idx="4142">
                  <c:v>30807</c:v>
                </c:pt>
                <c:pt idx="4143">
                  <c:v>30808</c:v>
                </c:pt>
                <c:pt idx="4144">
                  <c:v>30809</c:v>
                </c:pt>
                <c:pt idx="4145">
                  <c:v>30810</c:v>
                </c:pt>
                <c:pt idx="4146">
                  <c:v>30811</c:v>
                </c:pt>
                <c:pt idx="4147">
                  <c:v>30812</c:v>
                </c:pt>
                <c:pt idx="4148">
                  <c:v>30813</c:v>
                </c:pt>
                <c:pt idx="4149">
                  <c:v>30814</c:v>
                </c:pt>
                <c:pt idx="4150">
                  <c:v>30815</c:v>
                </c:pt>
                <c:pt idx="4151">
                  <c:v>30816</c:v>
                </c:pt>
                <c:pt idx="4152">
                  <c:v>30817</c:v>
                </c:pt>
                <c:pt idx="4153">
                  <c:v>30818</c:v>
                </c:pt>
                <c:pt idx="4154">
                  <c:v>30819</c:v>
                </c:pt>
                <c:pt idx="4155">
                  <c:v>30820</c:v>
                </c:pt>
                <c:pt idx="4156">
                  <c:v>30821</c:v>
                </c:pt>
                <c:pt idx="4157">
                  <c:v>30822</c:v>
                </c:pt>
                <c:pt idx="4158">
                  <c:v>30823</c:v>
                </c:pt>
                <c:pt idx="4159">
                  <c:v>30824</c:v>
                </c:pt>
                <c:pt idx="4160">
                  <c:v>30825</c:v>
                </c:pt>
                <c:pt idx="4161">
                  <c:v>30826</c:v>
                </c:pt>
                <c:pt idx="4162">
                  <c:v>30827</c:v>
                </c:pt>
                <c:pt idx="4163">
                  <c:v>30828</c:v>
                </c:pt>
                <c:pt idx="4164">
                  <c:v>30829</c:v>
                </c:pt>
                <c:pt idx="4165">
                  <c:v>30830</c:v>
                </c:pt>
                <c:pt idx="4166">
                  <c:v>30831</c:v>
                </c:pt>
                <c:pt idx="4167">
                  <c:v>30832</c:v>
                </c:pt>
                <c:pt idx="4168">
                  <c:v>30833</c:v>
                </c:pt>
                <c:pt idx="4169">
                  <c:v>30834</c:v>
                </c:pt>
                <c:pt idx="4170">
                  <c:v>30835</c:v>
                </c:pt>
                <c:pt idx="4171">
                  <c:v>30836</c:v>
                </c:pt>
                <c:pt idx="4172">
                  <c:v>30837</c:v>
                </c:pt>
                <c:pt idx="4173">
                  <c:v>30838</c:v>
                </c:pt>
                <c:pt idx="4174">
                  <c:v>30839</c:v>
                </c:pt>
                <c:pt idx="4175">
                  <c:v>30840</c:v>
                </c:pt>
                <c:pt idx="4176">
                  <c:v>30841</c:v>
                </c:pt>
                <c:pt idx="4177">
                  <c:v>30842</c:v>
                </c:pt>
                <c:pt idx="4178">
                  <c:v>30843</c:v>
                </c:pt>
                <c:pt idx="4179">
                  <c:v>30844</c:v>
                </c:pt>
                <c:pt idx="4180">
                  <c:v>30845</c:v>
                </c:pt>
                <c:pt idx="4181">
                  <c:v>30846</c:v>
                </c:pt>
                <c:pt idx="4182">
                  <c:v>30847</c:v>
                </c:pt>
                <c:pt idx="4183">
                  <c:v>30848</c:v>
                </c:pt>
                <c:pt idx="4184">
                  <c:v>30849</c:v>
                </c:pt>
                <c:pt idx="4185">
                  <c:v>30850</c:v>
                </c:pt>
                <c:pt idx="4186">
                  <c:v>30851</c:v>
                </c:pt>
                <c:pt idx="4187">
                  <c:v>30852</c:v>
                </c:pt>
                <c:pt idx="4188">
                  <c:v>30853</c:v>
                </c:pt>
                <c:pt idx="4189">
                  <c:v>30854</c:v>
                </c:pt>
                <c:pt idx="4190">
                  <c:v>30855</c:v>
                </c:pt>
                <c:pt idx="4191">
                  <c:v>30856</c:v>
                </c:pt>
                <c:pt idx="4192">
                  <c:v>30857</c:v>
                </c:pt>
                <c:pt idx="4193">
                  <c:v>30858</c:v>
                </c:pt>
                <c:pt idx="4194">
                  <c:v>30859</c:v>
                </c:pt>
                <c:pt idx="4195">
                  <c:v>30860</c:v>
                </c:pt>
                <c:pt idx="4196">
                  <c:v>30861</c:v>
                </c:pt>
                <c:pt idx="4197">
                  <c:v>30862</c:v>
                </c:pt>
                <c:pt idx="4198">
                  <c:v>30863</c:v>
                </c:pt>
                <c:pt idx="4199">
                  <c:v>30864</c:v>
                </c:pt>
                <c:pt idx="4200">
                  <c:v>30865</c:v>
                </c:pt>
                <c:pt idx="4201">
                  <c:v>30866</c:v>
                </c:pt>
                <c:pt idx="4202">
                  <c:v>30867</c:v>
                </c:pt>
                <c:pt idx="4203">
                  <c:v>30868</c:v>
                </c:pt>
                <c:pt idx="4204">
                  <c:v>30869</c:v>
                </c:pt>
                <c:pt idx="4205">
                  <c:v>30870</c:v>
                </c:pt>
                <c:pt idx="4206">
                  <c:v>30871</c:v>
                </c:pt>
                <c:pt idx="4207">
                  <c:v>30872</c:v>
                </c:pt>
                <c:pt idx="4208">
                  <c:v>30873</c:v>
                </c:pt>
                <c:pt idx="4209">
                  <c:v>30874</c:v>
                </c:pt>
                <c:pt idx="4210">
                  <c:v>30875</c:v>
                </c:pt>
                <c:pt idx="4211">
                  <c:v>30876</c:v>
                </c:pt>
                <c:pt idx="4212">
                  <c:v>30877</c:v>
                </c:pt>
                <c:pt idx="4213">
                  <c:v>30878</c:v>
                </c:pt>
                <c:pt idx="4214">
                  <c:v>30879</c:v>
                </c:pt>
                <c:pt idx="4215">
                  <c:v>30880</c:v>
                </c:pt>
                <c:pt idx="4216">
                  <c:v>30881</c:v>
                </c:pt>
                <c:pt idx="4217">
                  <c:v>30882</c:v>
                </c:pt>
                <c:pt idx="4218">
                  <c:v>30883</c:v>
                </c:pt>
                <c:pt idx="4219">
                  <c:v>30884</c:v>
                </c:pt>
                <c:pt idx="4220">
                  <c:v>30885</c:v>
                </c:pt>
                <c:pt idx="4221">
                  <c:v>30886</c:v>
                </c:pt>
                <c:pt idx="4222">
                  <c:v>30887</c:v>
                </c:pt>
                <c:pt idx="4223">
                  <c:v>30888</c:v>
                </c:pt>
                <c:pt idx="4224">
                  <c:v>30889</c:v>
                </c:pt>
                <c:pt idx="4225">
                  <c:v>30890</c:v>
                </c:pt>
                <c:pt idx="4226">
                  <c:v>30891</c:v>
                </c:pt>
                <c:pt idx="4227">
                  <c:v>30892</c:v>
                </c:pt>
                <c:pt idx="4228">
                  <c:v>30893</c:v>
                </c:pt>
                <c:pt idx="4229">
                  <c:v>30894</c:v>
                </c:pt>
                <c:pt idx="4230">
                  <c:v>30895</c:v>
                </c:pt>
                <c:pt idx="4231">
                  <c:v>30896</c:v>
                </c:pt>
                <c:pt idx="4232">
                  <c:v>30897</c:v>
                </c:pt>
                <c:pt idx="4233">
                  <c:v>30898</c:v>
                </c:pt>
                <c:pt idx="4234">
                  <c:v>30899</c:v>
                </c:pt>
                <c:pt idx="4235">
                  <c:v>30900</c:v>
                </c:pt>
                <c:pt idx="4236">
                  <c:v>30901</c:v>
                </c:pt>
                <c:pt idx="4237">
                  <c:v>30902</c:v>
                </c:pt>
                <c:pt idx="4238">
                  <c:v>30903</c:v>
                </c:pt>
                <c:pt idx="4239">
                  <c:v>30904</c:v>
                </c:pt>
                <c:pt idx="4240">
                  <c:v>30905</c:v>
                </c:pt>
                <c:pt idx="4241">
                  <c:v>30906</c:v>
                </c:pt>
                <c:pt idx="4242">
                  <c:v>30907</c:v>
                </c:pt>
                <c:pt idx="4243">
                  <c:v>30908</c:v>
                </c:pt>
                <c:pt idx="4244">
                  <c:v>30909</c:v>
                </c:pt>
                <c:pt idx="4245">
                  <c:v>30910</c:v>
                </c:pt>
                <c:pt idx="4246">
                  <c:v>30911</c:v>
                </c:pt>
                <c:pt idx="4247">
                  <c:v>30912</c:v>
                </c:pt>
                <c:pt idx="4248">
                  <c:v>30913</c:v>
                </c:pt>
                <c:pt idx="4249">
                  <c:v>30914</c:v>
                </c:pt>
                <c:pt idx="4250">
                  <c:v>30915</c:v>
                </c:pt>
                <c:pt idx="4251">
                  <c:v>30916</c:v>
                </c:pt>
                <c:pt idx="4252">
                  <c:v>30917</c:v>
                </c:pt>
                <c:pt idx="4253">
                  <c:v>30918</c:v>
                </c:pt>
                <c:pt idx="4254">
                  <c:v>30919</c:v>
                </c:pt>
                <c:pt idx="4255">
                  <c:v>30920</c:v>
                </c:pt>
                <c:pt idx="4256">
                  <c:v>30921</c:v>
                </c:pt>
                <c:pt idx="4257">
                  <c:v>30922</c:v>
                </c:pt>
                <c:pt idx="4258">
                  <c:v>30923</c:v>
                </c:pt>
                <c:pt idx="4259">
                  <c:v>30924</c:v>
                </c:pt>
                <c:pt idx="4260">
                  <c:v>30925</c:v>
                </c:pt>
                <c:pt idx="4261">
                  <c:v>30926</c:v>
                </c:pt>
                <c:pt idx="4262">
                  <c:v>30927</c:v>
                </c:pt>
                <c:pt idx="4263">
                  <c:v>30928</c:v>
                </c:pt>
                <c:pt idx="4264">
                  <c:v>30929</c:v>
                </c:pt>
                <c:pt idx="4265">
                  <c:v>30930</c:v>
                </c:pt>
                <c:pt idx="4266">
                  <c:v>30931</c:v>
                </c:pt>
                <c:pt idx="4267">
                  <c:v>30932</c:v>
                </c:pt>
                <c:pt idx="4268">
                  <c:v>30933</c:v>
                </c:pt>
                <c:pt idx="4269">
                  <c:v>30934</c:v>
                </c:pt>
                <c:pt idx="4270">
                  <c:v>30935</c:v>
                </c:pt>
                <c:pt idx="4271">
                  <c:v>30936</c:v>
                </c:pt>
                <c:pt idx="4272">
                  <c:v>30937</c:v>
                </c:pt>
                <c:pt idx="4273">
                  <c:v>30938</c:v>
                </c:pt>
                <c:pt idx="4274">
                  <c:v>30939</c:v>
                </c:pt>
                <c:pt idx="4275">
                  <c:v>30940</c:v>
                </c:pt>
                <c:pt idx="4276">
                  <c:v>30941</c:v>
                </c:pt>
                <c:pt idx="4277">
                  <c:v>30942</c:v>
                </c:pt>
                <c:pt idx="4278">
                  <c:v>30943</c:v>
                </c:pt>
                <c:pt idx="4279">
                  <c:v>30944</c:v>
                </c:pt>
                <c:pt idx="4280">
                  <c:v>30945</c:v>
                </c:pt>
                <c:pt idx="4281">
                  <c:v>30946</c:v>
                </c:pt>
                <c:pt idx="4282">
                  <c:v>30947</c:v>
                </c:pt>
                <c:pt idx="4283">
                  <c:v>30948</c:v>
                </c:pt>
                <c:pt idx="4284">
                  <c:v>30949</c:v>
                </c:pt>
                <c:pt idx="4285">
                  <c:v>30950</c:v>
                </c:pt>
                <c:pt idx="4286">
                  <c:v>30951</c:v>
                </c:pt>
                <c:pt idx="4287">
                  <c:v>30952</c:v>
                </c:pt>
                <c:pt idx="4288">
                  <c:v>30953</c:v>
                </c:pt>
                <c:pt idx="4289">
                  <c:v>30954</c:v>
                </c:pt>
                <c:pt idx="4290">
                  <c:v>30955</c:v>
                </c:pt>
                <c:pt idx="4291">
                  <c:v>30956</c:v>
                </c:pt>
                <c:pt idx="4292">
                  <c:v>30957</c:v>
                </c:pt>
                <c:pt idx="4293">
                  <c:v>30958</c:v>
                </c:pt>
                <c:pt idx="4294">
                  <c:v>30959</c:v>
                </c:pt>
                <c:pt idx="4295">
                  <c:v>30960</c:v>
                </c:pt>
                <c:pt idx="4296">
                  <c:v>30961</c:v>
                </c:pt>
                <c:pt idx="4297">
                  <c:v>30962</c:v>
                </c:pt>
                <c:pt idx="4298">
                  <c:v>30963</c:v>
                </c:pt>
                <c:pt idx="4299">
                  <c:v>30964</c:v>
                </c:pt>
                <c:pt idx="4300">
                  <c:v>30965</c:v>
                </c:pt>
                <c:pt idx="4301">
                  <c:v>30966</c:v>
                </c:pt>
                <c:pt idx="4302">
                  <c:v>30967</c:v>
                </c:pt>
                <c:pt idx="4303">
                  <c:v>30968</c:v>
                </c:pt>
                <c:pt idx="4304">
                  <c:v>30969</c:v>
                </c:pt>
                <c:pt idx="4305">
                  <c:v>30970</c:v>
                </c:pt>
                <c:pt idx="4306">
                  <c:v>30971</c:v>
                </c:pt>
                <c:pt idx="4307">
                  <c:v>30972</c:v>
                </c:pt>
                <c:pt idx="4308">
                  <c:v>30973</c:v>
                </c:pt>
                <c:pt idx="4309">
                  <c:v>30974</c:v>
                </c:pt>
                <c:pt idx="4310">
                  <c:v>30975</c:v>
                </c:pt>
                <c:pt idx="4311">
                  <c:v>30976</c:v>
                </c:pt>
                <c:pt idx="4312">
                  <c:v>30977</c:v>
                </c:pt>
                <c:pt idx="4313">
                  <c:v>30978</c:v>
                </c:pt>
                <c:pt idx="4314">
                  <c:v>30979</c:v>
                </c:pt>
                <c:pt idx="4315">
                  <c:v>30980</c:v>
                </c:pt>
                <c:pt idx="4316">
                  <c:v>30981</c:v>
                </c:pt>
                <c:pt idx="4317">
                  <c:v>30982</c:v>
                </c:pt>
                <c:pt idx="4318">
                  <c:v>30983</c:v>
                </c:pt>
                <c:pt idx="4319">
                  <c:v>30984</c:v>
                </c:pt>
                <c:pt idx="4320">
                  <c:v>30985</c:v>
                </c:pt>
                <c:pt idx="4321">
                  <c:v>30986</c:v>
                </c:pt>
                <c:pt idx="4322">
                  <c:v>30987</c:v>
                </c:pt>
                <c:pt idx="4323">
                  <c:v>30988</c:v>
                </c:pt>
                <c:pt idx="4324">
                  <c:v>30989</c:v>
                </c:pt>
                <c:pt idx="4325">
                  <c:v>30990</c:v>
                </c:pt>
                <c:pt idx="4326">
                  <c:v>30991</c:v>
                </c:pt>
                <c:pt idx="4327">
                  <c:v>30992</c:v>
                </c:pt>
                <c:pt idx="4328">
                  <c:v>30993</c:v>
                </c:pt>
                <c:pt idx="4329">
                  <c:v>30994</c:v>
                </c:pt>
                <c:pt idx="4330">
                  <c:v>30995</c:v>
                </c:pt>
                <c:pt idx="4331">
                  <c:v>30996</c:v>
                </c:pt>
                <c:pt idx="4332">
                  <c:v>30997</c:v>
                </c:pt>
                <c:pt idx="4333">
                  <c:v>30998</c:v>
                </c:pt>
                <c:pt idx="4334">
                  <c:v>30999</c:v>
                </c:pt>
                <c:pt idx="4335">
                  <c:v>31000</c:v>
                </c:pt>
                <c:pt idx="4336">
                  <c:v>31001</c:v>
                </c:pt>
                <c:pt idx="4337">
                  <c:v>31002</c:v>
                </c:pt>
                <c:pt idx="4338">
                  <c:v>31003</c:v>
                </c:pt>
                <c:pt idx="4339">
                  <c:v>31004</c:v>
                </c:pt>
                <c:pt idx="4340">
                  <c:v>31005</c:v>
                </c:pt>
                <c:pt idx="4341">
                  <c:v>31006</c:v>
                </c:pt>
                <c:pt idx="4342">
                  <c:v>31007</c:v>
                </c:pt>
                <c:pt idx="4343">
                  <c:v>31008</c:v>
                </c:pt>
                <c:pt idx="4344">
                  <c:v>31009</c:v>
                </c:pt>
                <c:pt idx="4345">
                  <c:v>31010</c:v>
                </c:pt>
                <c:pt idx="4346">
                  <c:v>31011</c:v>
                </c:pt>
                <c:pt idx="4347">
                  <c:v>31012</c:v>
                </c:pt>
                <c:pt idx="4348">
                  <c:v>31013</c:v>
                </c:pt>
                <c:pt idx="4349">
                  <c:v>31014</c:v>
                </c:pt>
                <c:pt idx="4350">
                  <c:v>31015</c:v>
                </c:pt>
                <c:pt idx="4351">
                  <c:v>31016</c:v>
                </c:pt>
                <c:pt idx="4352">
                  <c:v>31017</c:v>
                </c:pt>
                <c:pt idx="4353">
                  <c:v>31018</c:v>
                </c:pt>
                <c:pt idx="4354">
                  <c:v>31019</c:v>
                </c:pt>
                <c:pt idx="4355">
                  <c:v>31020</c:v>
                </c:pt>
                <c:pt idx="4356">
                  <c:v>31021</c:v>
                </c:pt>
                <c:pt idx="4357">
                  <c:v>31022</c:v>
                </c:pt>
                <c:pt idx="4358">
                  <c:v>31023</c:v>
                </c:pt>
                <c:pt idx="4359">
                  <c:v>31024</c:v>
                </c:pt>
                <c:pt idx="4360">
                  <c:v>31025</c:v>
                </c:pt>
                <c:pt idx="4361">
                  <c:v>31026</c:v>
                </c:pt>
                <c:pt idx="4362">
                  <c:v>31027</c:v>
                </c:pt>
                <c:pt idx="4363">
                  <c:v>31028</c:v>
                </c:pt>
                <c:pt idx="4364">
                  <c:v>31029</c:v>
                </c:pt>
                <c:pt idx="4365">
                  <c:v>31030</c:v>
                </c:pt>
                <c:pt idx="4366">
                  <c:v>31031</c:v>
                </c:pt>
                <c:pt idx="4367">
                  <c:v>31032</c:v>
                </c:pt>
                <c:pt idx="4368">
                  <c:v>31033</c:v>
                </c:pt>
                <c:pt idx="4369">
                  <c:v>31034</c:v>
                </c:pt>
                <c:pt idx="4370">
                  <c:v>31035</c:v>
                </c:pt>
                <c:pt idx="4371">
                  <c:v>31036</c:v>
                </c:pt>
                <c:pt idx="4372">
                  <c:v>31037</c:v>
                </c:pt>
                <c:pt idx="4373">
                  <c:v>31038</c:v>
                </c:pt>
                <c:pt idx="4374">
                  <c:v>31039</c:v>
                </c:pt>
                <c:pt idx="4375">
                  <c:v>31040</c:v>
                </c:pt>
                <c:pt idx="4376">
                  <c:v>31041</c:v>
                </c:pt>
                <c:pt idx="4377">
                  <c:v>31042</c:v>
                </c:pt>
                <c:pt idx="4378">
                  <c:v>31043</c:v>
                </c:pt>
                <c:pt idx="4379">
                  <c:v>31044</c:v>
                </c:pt>
                <c:pt idx="4380">
                  <c:v>31045</c:v>
                </c:pt>
                <c:pt idx="4381">
                  <c:v>31046</c:v>
                </c:pt>
                <c:pt idx="4382">
                  <c:v>31047</c:v>
                </c:pt>
                <c:pt idx="4383">
                  <c:v>31048</c:v>
                </c:pt>
                <c:pt idx="4384">
                  <c:v>31049</c:v>
                </c:pt>
                <c:pt idx="4385">
                  <c:v>31050</c:v>
                </c:pt>
                <c:pt idx="4386">
                  <c:v>31051</c:v>
                </c:pt>
                <c:pt idx="4387">
                  <c:v>31052</c:v>
                </c:pt>
                <c:pt idx="4388">
                  <c:v>31053</c:v>
                </c:pt>
                <c:pt idx="4389">
                  <c:v>31054</c:v>
                </c:pt>
                <c:pt idx="4390">
                  <c:v>31055</c:v>
                </c:pt>
                <c:pt idx="4391">
                  <c:v>31056</c:v>
                </c:pt>
                <c:pt idx="4392">
                  <c:v>31057</c:v>
                </c:pt>
                <c:pt idx="4393">
                  <c:v>31058</c:v>
                </c:pt>
                <c:pt idx="4394">
                  <c:v>31059</c:v>
                </c:pt>
                <c:pt idx="4395">
                  <c:v>31060</c:v>
                </c:pt>
                <c:pt idx="4396">
                  <c:v>31061</c:v>
                </c:pt>
                <c:pt idx="4397">
                  <c:v>31062</c:v>
                </c:pt>
                <c:pt idx="4398">
                  <c:v>31063</c:v>
                </c:pt>
                <c:pt idx="4399">
                  <c:v>31064</c:v>
                </c:pt>
                <c:pt idx="4400">
                  <c:v>31065</c:v>
                </c:pt>
                <c:pt idx="4401">
                  <c:v>31066</c:v>
                </c:pt>
                <c:pt idx="4402">
                  <c:v>31067</c:v>
                </c:pt>
                <c:pt idx="4403">
                  <c:v>31068</c:v>
                </c:pt>
                <c:pt idx="4404">
                  <c:v>31069</c:v>
                </c:pt>
                <c:pt idx="4405">
                  <c:v>31070</c:v>
                </c:pt>
                <c:pt idx="4406">
                  <c:v>31071</c:v>
                </c:pt>
                <c:pt idx="4407">
                  <c:v>31072</c:v>
                </c:pt>
                <c:pt idx="4408">
                  <c:v>31073</c:v>
                </c:pt>
                <c:pt idx="4409">
                  <c:v>31074</c:v>
                </c:pt>
                <c:pt idx="4410">
                  <c:v>31075</c:v>
                </c:pt>
                <c:pt idx="4411">
                  <c:v>31076</c:v>
                </c:pt>
                <c:pt idx="4412">
                  <c:v>31077</c:v>
                </c:pt>
                <c:pt idx="4413">
                  <c:v>31078</c:v>
                </c:pt>
                <c:pt idx="4414">
                  <c:v>31079</c:v>
                </c:pt>
                <c:pt idx="4415">
                  <c:v>31080</c:v>
                </c:pt>
                <c:pt idx="4416">
                  <c:v>31081</c:v>
                </c:pt>
                <c:pt idx="4417">
                  <c:v>31082</c:v>
                </c:pt>
                <c:pt idx="4418">
                  <c:v>31083</c:v>
                </c:pt>
                <c:pt idx="4419">
                  <c:v>31084</c:v>
                </c:pt>
                <c:pt idx="4420">
                  <c:v>31085</c:v>
                </c:pt>
                <c:pt idx="4421">
                  <c:v>31086</c:v>
                </c:pt>
                <c:pt idx="4422">
                  <c:v>31087</c:v>
                </c:pt>
                <c:pt idx="4423">
                  <c:v>31088</c:v>
                </c:pt>
                <c:pt idx="4424">
                  <c:v>31089</c:v>
                </c:pt>
                <c:pt idx="4425">
                  <c:v>31090</c:v>
                </c:pt>
                <c:pt idx="4426">
                  <c:v>31091</c:v>
                </c:pt>
                <c:pt idx="4427">
                  <c:v>31092</c:v>
                </c:pt>
                <c:pt idx="4428">
                  <c:v>31093</c:v>
                </c:pt>
                <c:pt idx="4429">
                  <c:v>31094</c:v>
                </c:pt>
                <c:pt idx="4430">
                  <c:v>31095</c:v>
                </c:pt>
                <c:pt idx="4431">
                  <c:v>31096</c:v>
                </c:pt>
                <c:pt idx="4432">
                  <c:v>31097</c:v>
                </c:pt>
                <c:pt idx="4433">
                  <c:v>31098</c:v>
                </c:pt>
                <c:pt idx="4434">
                  <c:v>31099</c:v>
                </c:pt>
                <c:pt idx="4435">
                  <c:v>31100</c:v>
                </c:pt>
                <c:pt idx="4436">
                  <c:v>31101</c:v>
                </c:pt>
                <c:pt idx="4437">
                  <c:v>31102</c:v>
                </c:pt>
                <c:pt idx="4438">
                  <c:v>31103</c:v>
                </c:pt>
                <c:pt idx="4439">
                  <c:v>31104</c:v>
                </c:pt>
                <c:pt idx="4440">
                  <c:v>31105</c:v>
                </c:pt>
                <c:pt idx="4441">
                  <c:v>31106</c:v>
                </c:pt>
                <c:pt idx="4442">
                  <c:v>31107</c:v>
                </c:pt>
                <c:pt idx="4443">
                  <c:v>31108</c:v>
                </c:pt>
                <c:pt idx="4444">
                  <c:v>31109</c:v>
                </c:pt>
                <c:pt idx="4445">
                  <c:v>31110</c:v>
                </c:pt>
                <c:pt idx="4446">
                  <c:v>31111</c:v>
                </c:pt>
                <c:pt idx="4447">
                  <c:v>31112</c:v>
                </c:pt>
                <c:pt idx="4448">
                  <c:v>31113</c:v>
                </c:pt>
                <c:pt idx="4449">
                  <c:v>31114</c:v>
                </c:pt>
                <c:pt idx="4450">
                  <c:v>31115</c:v>
                </c:pt>
                <c:pt idx="4451">
                  <c:v>31116</c:v>
                </c:pt>
                <c:pt idx="4452">
                  <c:v>31117</c:v>
                </c:pt>
                <c:pt idx="4453">
                  <c:v>31118</c:v>
                </c:pt>
                <c:pt idx="4454">
                  <c:v>31119</c:v>
                </c:pt>
                <c:pt idx="4455">
                  <c:v>31120</c:v>
                </c:pt>
                <c:pt idx="4456">
                  <c:v>31121</c:v>
                </c:pt>
                <c:pt idx="4457">
                  <c:v>31122</c:v>
                </c:pt>
                <c:pt idx="4458">
                  <c:v>31123</c:v>
                </c:pt>
                <c:pt idx="4459">
                  <c:v>31124</c:v>
                </c:pt>
                <c:pt idx="4460">
                  <c:v>31125</c:v>
                </c:pt>
                <c:pt idx="4461">
                  <c:v>31126</c:v>
                </c:pt>
                <c:pt idx="4462">
                  <c:v>31127</c:v>
                </c:pt>
                <c:pt idx="4463">
                  <c:v>31128</c:v>
                </c:pt>
                <c:pt idx="4464">
                  <c:v>31129</c:v>
                </c:pt>
                <c:pt idx="4465">
                  <c:v>31130</c:v>
                </c:pt>
                <c:pt idx="4466">
                  <c:v>31131</c:v>
                </c:pt>
                <c:pt idx="4467">
                  <c:v>31132</c:v>
                </c:pt>
                <c:pt idx="4468">
                  <c:v>31133</c:v>
                </c:pt>
                <c:pt idx="4469">
                  <c:v>31134</c:v>
                </c:pt>
                <c:pt idx="4470">
                  <c:v>31135</c:v>
                </c:pt>
                <c:pt idx="4471">
                  <c:v>31136</c:v>
                </c:pt>
                <c:pt idx="4472">
                  <c:v>31137</c:v>
                </c:pt>
                <c:pt idx="4473">
                  <c:v>31138</c:v>
                </c:pt>
                <c:pt idx="4474">
                  <c:v>31139</c:v>
                </c:pt>
                <c:pt idx="4475">
                  <c:v>31140</c:v>
                </c:pt>
                <c:pt idx="4476">
                  <c:v>31141</c:v>
                </c:pt>
                <c:pt idx="4477">
                  <c:v>31142</c:v>
                </c:pt>
                <c:pt idx="4478">
                  <c:v>31143</c:v>
                </c:pt>
                <c:pt idx="4479">
                  <c:v>31144</c:v>
                </c:pt>
                <c:pt idx="4480">
                  <c:v>31145</c:v>
                </c:pt>
                <c:pt idx="4481">
                  <c:v>31146</c:v>
                </c:pt>
                <c:pt idx="4482">
                  <c:v>31147</c:v>
                </c:pt>
                <c:pt idx="4483">
                  <c:v>31148</c:v>
                </c:pt>
                <c:pt idx="4484">
                  <c:v>31149</c:v>
                </c:pt>
                <c:pt idx="4485">
                  <c:v>31150</c:v>
                </c:pt>
                <c:pt idx="4486">
                  <c:v>31151</c:v>
                </c:pt>
                <c:pt idx="4487">
                  <c:v>31152</c:v>
                </c:pt>
                <c:pt idx="4488">
                  <c:v>31153</c:v>
                </c:pt>
                <c:pt idx="4489">
                  <c:v>31154</c:v>
                </c:pt>
                <c:pt idx="4490">
                  <c:v>31155</c:v>
                </c:pt>
                <c:pt idx="4491">
                  <c:v>31156</c:v>
                </c:pt>
                <c:pt idx="4492">
                  <c:v>31157</c:v>
                </c:pt>
                <c:pt idx="4493">
                  <c:v>31158</c:v>
                </c:pt>
                <c:pt idx="4494">
                  <c:v>31159</c:v>
                </c:pt>
                <c:pt idx="4495">
                  <c:v>31160</c:v>
                </c:pt>
                <c:pt idx="4496">
                  <c:v>31161</c:v>
                </c:pt>
                <c:pt idx="4497">
                  <c:v>31162</c:v>
                </c:pt>
                <c:pt idx="4498">
                  <c:v>31163</c:v>
                </c:pt>
                <c:pt idx="4499">
                  <c:v>31164</c:v>
                </c:pt>
                <c:pt idx="4500">
                  <c:v>31165</c:v>
                </c:pt>
                <c:pt idx="4501">
                  <c:v>31166</c:v>
                </c:pt>
                <c:pt idx="4502">
                  <c:v>31167</c:v>
                </c:pt>
                <c:pt idx="4503">
                  <c:v>31168</c:v>
                </c:pt>
                <c:pt idx="4504">
                  <c:v>31169</c:v>
                </c:pt>
                <c:pt idx="4505">
                  <c:v>31170</c:v>
                </c:pt>
                <c:pt idx="4506">
                  <c:v>31171</c:v>
                </c:pt>
                <c:pt idx="4507">
                  <c:v>31172</c:v>
                </c:pt>
                <c:pt idx="4508">
                  <c:v>31173</c:v>
                </c:pt>
                <c:pt idx="4509">
                  <c:v>31174</c:v>
                </c:pt>
                <c:pt idx="4510">
                  <c:v>31175</c:v>
                </c:pt>
                <c:pt idx="4511">
                  <c:v>31176</c:v>
                </c:pt>
                <c:pt idx="4512">
                  <c:v>31177</c:v>
                </c:pt>
                <c:pt idx="4513">
                  <c:v>31178</c:v>
                </c:pt>
                <c:pt idx="4514">
                  <c:v>31179</c:v>
                </c:pt>
                <c:pt idx="4515">
                  <c:v>31180</c:v>
                </c:pt>
                <c:pt idx="4516">
                  <c:v>31181</c:v>
                </c:pt>
                <c:pt idx="4517">
                  <c:v>31182</c:v>
                </c:pt>
                <c:pt idx="4518">
                  <c:v>31183</c:v>
                </c:pt>
                <c:pt idx="4519">
                  <c:v>31184</c:v>
                </c:pt>
                <c:pt idx="4520">
                  <c:v>31185</c:v>
                </c:pt>
                <c:pt idx="4521">
                  <c:v>31186</c:v>
                </c:pt>
                <c:pt idx="4522">
                  <c:v>31187</c:v>
                </c:pt>
                <c:pt idx="4523">
                  <c:v>31188</c:v>
                </c:pt>
                <c:pt idx="4524">
                  <c:v>31189</c:v>
                </c:pt>
                <c:pt idx="4525">
                  <c:v>31190</c:v>
                </c:pt>
                <c:pt idx="4526">
                  <c:v>31191</c:v>
                </c:pt>
                <c:pt idx="4527">
                  <c:v>31192</c:v>
                </c:pt>
                <c:pt idx="4528">
                  <c:v>31193</c:v>
                </c:pt>
                <c:pt idx="4529">
                  <c:v>31194</c:v>
                </c:pt>
                <c:pt idx="4530">
                  <c:v>31195</c:v>
                </c:pt>
                <c:pt idx="4531">
                  <c:v>31196</c:v>
                </c:pt>
                <c:pt idx="4532">
                  <c:v>31197</c:v>
                </c:pt>
                <c:pt idx="4533">
                  <c:v>31198</c:v>
                </c:pt>
                <c:pt idx="4534">
                  <c:v>31199</c:v>
                </c:pt>
                <c:pt idx="4535">
                  <c:v>31200</c:v>
                </c:pt>
                <c:pt idx="4536">
                  <c:v>31201</c:v>
                </c:pt>
                <c:pt idx="4537">
                  <c:v>31202</c:v>
                </c:pt>
                <c:pt idx="4538">
                  <c:v>31203</c:v>
                </c:pt>
                <c:pt idx="4539">
                  <c:v>31204</c:v>
                </c:pt>
                <c:pt idx="4540">
                  <c:v>31205</c:v>
                </c:pt>
                <c:pt idx="4541">
                  <c:v>31206</c:v>
                </c:pt>
                <c:pt idx="4542">
                  <c:v>31207</c:v>
                </c:pt>
                <c:pt idx="4543">
                  <c:v>31208</c:v>
                </c:pt>
                <c:pt idx="4544">
                  <c:v>31209</c:v>
                </c:pt>
                <c:pt idx="4545">
                  <c:v>31210</c:v>
                </c:pt>
                <c:pt idx="4546">
                  <c:v>31211</c:v>
                </c:pt>
                <c:pt idx="4547">
                  <c:v>31212</c:v>
                </c:pt>
                <c:pt idx="4548">
                  <c:v>31213</c:v>
                </c:pt>
                <c:pt idx="4549">
                  <c:v>31214</c:v>
                </c:pt>
                <c:pt idx="4550">
                  <c:v>31215</c:v>
                </c:pt>
                <c:pt idx="4551">
                  <c:v>31216</c:v>
                </c:pt>
                <c:pt idx="4552">
                  <c:v>31217</c:v>
                </c:pt>
                <c:pt idx="4553">
                  <c:v>31218</c:v>
                </c:pt>
                <c:pt idx="4554">
                  <c:v>31219</c:v>
                </c:pt>
                <c:pt idx="4555">
                  <c:v>31220</c:v>
                </c:pt>
                <c:pt idx="4556">
                  <c:v>31221</c:v>
                </c:pt>
                <c:pt idx="4557">
                  <c:v>31222</c:v>
                </c:pt>
                <c:pt idx="4558">
                  <c:v>31223</c:v>
                </c:pt>
                <c:pt idx="4559">
                  <c:v>31224</c:v>
                </c:pt>
                <c:pt idx="4560">
                  <c:v>31225</c:v>
                </c:pt>
                <c:pt idx="4561">
                  <c:v>31226</c:v>
                </c:pt>
                <c:pt idx="4562">
                  <c:v>31227</c:v>
                </c:pt>
                <c:pt idx="4563">
                  <c:v>31228</c:v>
                </c:pt>
                <c:pt idx="4564">
                  <c:v>31229</c:v>
                </c:pt>
                <c:pt idx="4565">
                  <c:v>31230</c:v>
                </c:pt>
                <c:pt idx="4566">
                  <c:v>31231</c:v>
                </c:pt>
                <c:pt idx="4567">
                  <c:v>31232</c:v>
                </c:pt>
                <c:pt idx="4568">
                  <c:v>31233</c:v>
                </c:pt>
                <c:pt idx="4569">
                  <c:v>31234</c:v>
                </c:pt>
                <c:pt idx="4570">
                  <c:v>31235</c:v>
                </c:pt>
                <c:pt idx="4571">
                  <c:v>31236</c:v>
                </c:pt>
                <c:pt idx="4572">
                  <c:v>31237</c:v>
                </c:pt>
                <c:pt idx="4573">
                  <c:v>31238</c:v>
                </c:pt>
                <c:pt idx="4574">
                  <c:v>31239</c:v>
                </c:pt>
                <c:pt idx="4575">
                  <c:v>31240</c:v>
                </c:pt>
                <c:pt idx="4576">
                  <c:v>31241</c:v>
                </c:pt>
                <c:pt idx="4577">
                  <c:v>31242</c:v>
                </c:pt>
                <c:pt idx="4578">
                  <c:v>31243</c:v>
                </c:pt>
                <c:pt idx="4579">
                  <c:v>31244</c:v>
                </c:pt>
                <c:pt idx="4580">
                  <c:v>31245</c:v>
                </c:pt>
                <c:pt idx="4581">
                  <c:v>31246</c:v>
                </c:pt>
                <c:pt idx="4582">
                  <c:v>31247</c:v>
                </c:pt>
                <c:pt idx="4583">
                  <c:v>31248</c:v>
                </c:pt>
                <c:pt idx="4584">
                  <c:v>31249</c:v>
                </c:pt>
                <c:pt idx="4585">
                  <c:v>31250</c:v>
                </c:pt>
                <c:pt idx="4586">
                  <c:v>31251</c:v>
                </c:pt>
                <c:pt idx="4587">
                  <c:v>31252</c:v>
                </c:pt>
                <c:pt idx="4588">
                  <c:v>31253</c:v>
                </c:pt>
                <c:pt idx="4589">
                  <c:v>31254</c:v>
                </c:pt>
                <c:pt idx="4590">
                  <c:v>31255</c:v>
                </c:pt>
                <c:pt idx="4591">
                  <c:v>31256</c:v>
                </c:pt>
                <c:pt idx="4592">
                  <c:v>31257</c:v>
                </c:pt>
                <c:pt idx="4593">
                  <c:v>31258</c:v>
                </c:pt>
                <c:pt idx="4594">
                  <c:v>31259</c:v>
                </c:pt>
                <c:pt idx="4595">
                  <c:v>31260</c:v>
                </c:pt>
                <c:pt idx="4596">
                  <c:v>31261</c:v>
                </c:pt>
                <c:pt idx="4597">
                  <c:v>31262</c:v>
                </c:pt>
                <c:pt idx="4598">
                  <c:v>31263</c:v>
                </c:pt>
                <c:pt idx="4599">
                  <c:v>31264</c:v>
                </c:pt>
                <c:pt idx="4600">
                  <c:v>31265</c:v>
                </c:pt>
                <c:pt idx="4601">
                  <c:v>31266</c:v>
                </c:pt>
                <c:pt idx="4602">
                  <c:v>31267</c:v>
                </c:pt>
                <c:pt idx="4603">
                  <c:v>31268</c:v>
                </c:pt>
                <c:pt idx="4604">
                  <c:v>31269</c:v>
                </c:pt>
                <c:pt idx="4605">
                  <c:v>31270</c:v>
                </c:pt>
                <c:pt idx="4606">
                  <c:v>31271</c:v>
                </c:pt>
                <c:pt idx="4607">
                  <c:v>31272</c:v>
                </c:pt>
                <c:pt idx="4608">
                  <c:v>31273</c:v>
                </c:pt>
                <c:pt idx="4609">
                  <c:v>31274</c:v>
                </c:pt>
                <c:pt idx="4610">
                  <c:v>31275</c:v>
                </c:pt>
                <c:pt idx="4611">
                  <c:v>31276</c:v>
                </c:pt>
                <c:pt idx="4612">
                  <c:v>31277</c:v>
                </c:pt>
                <c:pt idx="4613">
                  <c:v>31278</c:v>
                </c:pt>
                <c:pt idx="4614">
                  <c:v>31279</c:v>
                </c:pt>
                <c:pt idx="4615">
                  <c:v>31280</c:v>
                </c:pt>
                <c:pt idx="4616">
                  <c:v>31281</c:v>
                </c:pt>
                <c:pt idx="4617">
                  <c:v>31282</c:v>
                </c:pt>
                <c:pt idx="4618">
                  <c:v>31283</c:v>
                </c:pt>
                <c:pt idx="4619">
                  <c:v>31284</c:v>
                </c:pt>
                <c:pt idx="4620">
                  <c:v>31285</c:v>
                </c:pt>
                <c:pt idx="4621">
                  <c:v>31286</c:v>
                </c:pt>
                <c:pt idx="4622">
                  <c:v>31287</c:v>
                </c:pt>
                <c:pt idx="4623">
                  <c:v>31288</c:v>
                </c:pt>
                <c:pt idx="4624">
                  <c:v>31289</c:v>
                </c:pt>
                <c:pt idx="4625">
                  <c:v>31290</c:v>
                </c:pt>
                <c:pt idx="4626">
                  <c:v>31291</c:v>
                </c:pt>
                <c:pt idx="4627">
                  <c:v>31292</c:v>
                </c:pt>
                <c:pt idx="4628">
                  <c:v>31293</c:v>
                </c:pt>
                <c:pt idx="4629">
                  <c:v>31294</c:v>
                </c:pt>
                <c:pt idx="4630">
                  <c:v>31295</c:v>
                </c:pt>
                <c:pt idx="4631">
                  <c:v>31296</c:v>
                </c:pt>
                <c:pt idx="4632">
                  <c:v>31297</c:v>
                </c:pt>
                <c:pt idx="4633">
                  <c:v>31298</c:v>
                </c:pt>
                <c:pt idx="4634">
                  <c:v>31299</c:v>
                </c:pt>
                <c:pt idx="4635">
                  <c:v>31300</c:v>
                </c:pt>
                <c:pt idx="4636">
                  <c:v>31301</c:v>
                </c:pt>
                <c:pt idx="4637">
                  <c:v>31302</c:v>
                </c:pt>
                <c:pt idx="4638">
                  <c:v>31303</c:v>
                </c:pt>
                <c:pt idx="4639">
                  <c:v>31304</c:v>
                </c:pt>
                <c:pt idx="4640">
                  <c:v>31305</c:v>
                </c:pt>
                <c:pt idx="4641">
                  <c:v>31306</c:v>
                </c:pt>
                <c:pt idx="4642">
                  <c:v>31307</c:v>
                </c:pt>
                <c:pt idx="4643">
                  <c:v>31308</c:v>
                </c:pt>
                <c:pt idx="4644">
                  <c:v>31309</c:v>
                </c:pt>
                <c:pt idx="4645">
                  <c:v>31310</c:v>
                </c:pt>
                <c:pt idx="4646">
                  <c:v>31311</c:v>
                </c:pt>
                <c:pt idx="4647">
                  <c:v>31312</c:v>
                </c:pt>
                <c:pt idx="4648">
                  <c:v>31313</c:v>
                </c:pt>
                <c:pt idx="4649">
                  <c:v>31314</c:v>
                </c:pt>
                <c:pt idx="4650">
                  <c:v>31315</c:v>
                </c:pt>
                <c:pt idx="4651">
                  <c:v>31316</c:v>
                </c:pt>
                <c:pt idx="4652">
                  <c:v>31317</c:v>
                </c:pt>
                <c:pt idx="4653">
                  <c:v>31318</c:v>
                </c:pt>
                <c:pt idx="4654">
                  <c:v>31319</c:v>
                </c:pt>
                <c:pt idx="4655">
                  <c:v>31320</c:v>
                </c:pt>
                <c:pt idx="4656">
                  <c:v>31321</c:v>
                </c:pt>
                <c:pt idx="4657">
                  <c:v>31322</c:v>
                </c:pt>
                <c:pt idx="4658">
                  <c:v>31323</c:v>
                </c:pt>
                <c:pt idx="4659">
                  <c:v>31324</c:v>
                </c:pt>
                <c:pt idx="4660">
                  <c:v>31325</c:v>
                </c:pt>
                <c:pt idx="4661">
                  <c:v>31326</c:v>
                </c:pt>
                <c:pt idx="4662">
                  <c:v>31327</c:v>
                </c:pt>
                <c:pt idx="4663">
                  <c:v>31328</c:v>
                </c:pt>
                <c:pt idx="4664">
                  <c:v>31329</c:v>
                </c:pt>
                <c:pt idx="4665">
                  <c:v>31330</c:v>
                </c:pt>
                <c:pt idx="4666">
                  <c:v>31331</c:v>
                </c:pt>
                <c:pt idx="4667">
                  <c:v>31332</c:v>
                </c:pt>
                <c:pt idx="4668">
                  <c:v>31333</c:v>
                </c:pt>
                <c:pt idx="4669">
                  <c:v>31334</c:v>
                </c:pt>
                <c:pt idx="4670">
                  <c:v>31335</c:v>
                </c:pt>
                <c:pt idx="4671">
                  <c:v>31336</c:v>
                </c:pt>
                <c:pt idx="4672">
                  <c:v>31337</c:v>
                </c:pt>
                <c:pt idx="4673">
                  <c:v>31338</c:v>
                </c:pt>
                <c:pt idx="4674">
                  <c:v>31339</c:v>
                </c:pt>
                <c:pt idx="4675">
                  <c:v>31340</c:v>
                </c:pt>
                <c:pt idx="4676">
                  <c:v>31341</c:v>
                </c:pt>
                <c:pt idx="4677">
                  <c:v>31342</c:v>
                </c:pt>
                <c:pt idx="4678">
                  <c:v>31343</c:v>
                </c:pt>
                <c:pt idx="4679">
                  <c:v>31344</c:v>
                </c:pt>
                <c:pt idx="4680">
                  <c:v>31345</c:v>
                </c:pt>
                <c:pt idx="4681">
                  <c:v>31346</c:v>
                </c:pt>
                <c:pt idx="4682">
                  <c:v>31347</c:v>
                </c:pt>
                <c:pt idx="4683">
                  <c:v>31348</c:v>
                </c:pt>
                <c:pt idx="4684">
                  <c:v>31349</c:v>
                </c:pt>
                <c:pt idx="4685">
                  <c:v>31350</c:v>
                </c:pt>
                <c:pt idx="4686">
                  <c:v>31351</c:v>
                </c:pt>
                <c:pt idx="4687">
                  <c:v>31352</c:v>
                </c:pt>
                <c:pt idx="4688">
                  <c:v>31353</c:v>
                </c:pt>
                <c:pt idx="4689">
                  <c:v>31354</c:v>
                </c:pt>
                <c:pt idx="4690">
                  <c:v>31355</c:v>
                </c:pt>
                <c:pt idx="4691">
                  <c:v>31356</c:v>
                </c:pt>
                <c:pt idx="4692">
                  <c:v>31357</c:v>
                </c:pt>
                <c:pt idx="4693">
                  <c:v>31358</c:v>
                </c:pt>
                <c:pt idx="4694">
                  <c:v>31359</c:v>
                </c:pt>
                <c:pt idx="4695">
                  <c:v>31360</c:v>
                </c:pt>
                <c:pt idx="4696">
                  <c:v>31361</c:v>
                </c:pt>
                <c:pt idx="4697">
                  <c:v>31362</c:v>
                </c:pt>
                <c:pt idx="4698">
                  <c:v>31363</c:v>
                </c:pt>
                <c:pt idx="4699">
                  <c:v>31364</c:v>
                </c:pt>
                <c:pt idx="4700">
                  <c:v>31365</c:v>
                </c:pt>
                <c:pt idx="4701">
                  <c:v>31366</c:v>
                </c:pt>
                <c:pt idx="4702">
                  <c:v>31367</c:v>
                </c:pt>
                <c:pt idx="4703">
                  <c:v>31368</c:v>
                </c:pt>
                <c:pt idx="4704">
                  <c:v>31369</c:v>
                </c:pt>
                <c:pt idx="4705">
                  <c:v>31370</c:v>
                </c:pt>
                <c:pt idx="4706">
                  <c:v>31371</c:v>
                </c:pt>
                <c:pt idx="4707">
                  <c:v>31372</c:v>
                </c:pt>
                <c:pt idx="4708">
                  <c:v>31373</c:v>
                </c:pt>
                <c:pt idx="4709">
                  <c:v>31374</c:v>
                </c:pt>
                <c:pt idx="4710">
                  <c:v>31375</c:v>
                </c:pt>
                <c:pt idx="4711">
                  <c:v>31376</c:v>
                </c:pt>
                <c:pt idx="4712">
                  <c:v>31377</c:v>
                </c:pt>
                <c:pt idx="4713">
                  <c:v>31378</c:v>
                </c:pt>
                <c:pt idx="4714">
                  <c:v>31379</c:v>
                </c:pt>
                <c:pt idx="4715">
                  <c:v>31380</c:v>
                </c:pt>
                <c:pt idx="4716">
                  <c:v>31381</c:v>
                </c:pt>
                <c:pt idx="4717">
                  <c:v>31382</c:v>
                </c:pt>
                <c:pt idx="4718">
                  <c:v>31383</c:v>
                </c:pt>
                <c:pt idx="4719">
                  <c:v>31384</c:v>
                </c:pt>
                <c:pt idx="4720">
                  <c:v>31385</c:v>
                </c:pt>
                <c:pt idx="4721">
                  <c:v>31386</c:v>
                </c:pt>
                <c:pt idx="4722">
                  <c:v>31387</c:v>
                </c:pt>
                <c:pt idx="4723">
                  <c:v>31388</c:v>
                </c:pt>
                <c:pt idx="4724">
                  <c:v>31389</c:v>
                </c:pt>
                <c:pt idx="4725">
                  <c:v>31390</c:v>
                </c:pt>
                <c:pt idx="4726">
                  <c:v>31391</c:v>
                </c:pt>
                <c:pt idx="4727">
                  <c:v>31392</c:v>
                </c:pt>
                <c:pt idx="4728">
                  <c:v>31393</c:v>
                </c:pt>
                <c:pt idx="4729">
                  <c:v>31394</c:v>
                </c:pt>
                <c:pt idx="4730">
                  <c:v>31395</c:v>
                </c:pt>
                <c:pt idx="4731">
                  <c:v>31396</c:v>
                </c:pt>
                <c:pt idx="4732">
                  <c:v>31397</c:v>
                </c:pt>
                <c:pt idx="4733">
                  <c:v>31398</c:v>
                </c:pt>
                <c:pt idx="4734">
                  <c:v>31399</c:v>
                </c:pt>
                <c:pt idx="4735">
                  <c:v>31400</c:v>
                </c:pt>
                <c:pt idx="4736">
                  <c:v>31401</c:v>
                </c:pt>
                <c:pt idx="4737">
                  <c:v>31402</c:v>
                </c:pt>
                <c:pt idx="4738">
                  <c:v>31403</c:v>
                </c:pt>
                <c:pt idx="4739">
                  <c:v>31404</c:v>
                </c:pt>
                <c:pt idx="4740">
                  <c:v>31405</c:v>
                </c:pt>
                <c:pt idx="4741">
                  <c:v>31406</c:v>
                </c:pt>
                <c:pt idx="4742">
                  <c:v>31407</c:v>
                </c:pt>
                <c:pt idx="4743">
                  <c:v>31408</c:v>
                </c:pt>
                <c:pt idx="4744">
                  <c:v>31409</c:v>
                </c:pt>
                <c:pt idx="4745">
                  <c:v>31410</c:v>
                </c:pt>
                <c:pt idx="4746">
                  <c:v>31411</c:v>
                </c:pt>
                <c:pt idx="4747">
                  <c:v>31412</c:v>
                </c:pt>
                <c:pt idx="4748">
                  <c:v>31413</c:v>
                </c:pt>
                <c:pt idx="4749">
                  <c:v>31414</c:v>
                </c:pt>
                <c:pt idx="4750">
                  <c:v>31415</c:v>
                </c:pt>
                <c:pt idx="4751">
                  <c:v>31416</c:v>
                </c:pt>
                <c:pt idx="4752">
                  <c:v>31417</c:v>
                </c:pt>
                <c:pt idx="4753">
                  <c:v>31418</c:v>
                </c:pt>
                <c:pt idx="4754">
                  <c:v>31419</c:v>
                </c:pt>
                <c:pt idx="4755">
                  <c:v>31420</c:v>
                </c:pt>
                <c:pt idx="4756">
                  <c:v>31421</c:v>
                </c:pt>
                <c:pt idx="4757">
                  <c:v>31422</c:v>
                </c:pt>
                <c:pt idx="4758">
                  <c:v>31423</c:v>
                </c:pt>
                <c:pt idx="4759">
                  <c:v>31424</c:v>
                </c:pt>
                <c:pt idx="4760">
                  <c:v>31425</c:v>
                </c:pt>
                <c:pt idx="4761">
                  <c:v>31426</c:v>
                </c:pt>
                <c:pt idx="4762">
                  <c:v>31427</c:v>
                </c:pt>
                <c:pt idx="4763">
                  <c:v>31428</c:v>
                </c:pt>
                <c:pt idx="4764">
                  <c:v>31429</c:v>
                </c:pt>
                <c:pt idx="4765">
                  <c:v>31430</c:v>
                </c:pt>
                <c:pt idx="4766">
                  <c:v>31431</c:v>
                </c:pt>
                <c:pt idx="4767">
                  <c:v>31432</c:v>
                </c:pt>
                <c:pt idx="4768">
                  <c:v>31433</c:v>
                </c:pt>
                <c:pt idx="4769">
                  <c:v>31434</c:v>
                </c:pt>
                <c:pt idx="4770">
                  <c:v>31435</c:v>
                </c:pt>
                <c:pt idx="4771">
                  <c:v>31436</c:v>
                </c:pt>
                <c:pt idx="4772">
                  <c:v>31437</c:v>
                </c:pt>
                <c:pt idx="4773">
                  <c:v>31438</c:v>
                </c:pt>
                <c:pt idx="4774">
                  <c:v>31439</c:v>
                </c:pt>
                <c:pt idx="4775">
                  <c:v>31440</c:v>
                </c:pt>
                <c:pt idx="4776">
                  <c:v>31441</c:v>
                </c:pt>
                <c:pt idx="4777">
                  <c:v>31442</c:v>
                </c:pt>
                <c:pt idx="4778">
                  <c:v>31443</c:v>
                </c:pt>
                <c:pt idx="4779">
                  <c:v>31444</c:v>
                </c:pt>
                <c:pt idx="4780">
                  <c:v>31445</c:v>
                </c:pt>
                <c:pt idx="4781">
                  <c:v>31446</c:v>
                </c:pt>
                <c:pt idx="4782">
                  <c:v>31447</c:v>
                </c:pt>
                <c:pt idx="4783">
                  <c:v>31448</c:v>
                </c:pt>
                <c:pt idx="4784">
                  <c:v>31449</c:v>
                </c:pt>
                <c:pt idx="4785">
                  <c:v>31450</c:v>
                </c:pt>
                <c:pt idx="4786">
                  <c:v>31451</c:v>
                </c:pt>
                <c:pt idx="4787">
                  <c:v>31452</c:v>
                </c:pt>
                <c:pt idx="4788">
                  <c:v>31453</c:v>
                </c:pt>
                <c:pt idx="4789">
                  <c:v>31454</c:v>
                </c:pt>
                <c:pt idx="4790">
                  <c:v>31455</c:v>
                </c:pt>
                <c:pt idx="4791">
                  <c:v>31456</c:v>
                </c:pt>
                <c:pt idx="4792">
                  <c:v>31457</c:v>
                </c:pt>
                <c:pt idx="4793">
                  <c:v>31458</c:v>
                </c:pt>
                <c:pt idx="4794">
                  <c:v>31459</c:v>
                </c:pt>
                <c:pt idx="4795">
                  <c:v>31460</c:v>
                </c:pt>
                <c:pt idx="4796">
                  <c:v>31461</c:v>
                </c:pt>
                <c:pt idx="4797">
                  <c:v>31462</c:v>
                </c:pt>
                <c:pt idx="4798">
                  <c:v>31463</c:v>
                </c:pt>
                <c:pt idx="4799">
                  <c:v>31464</c:v>
                </c:pt>
                <c:pt idx="4800">
                  <c:v>31465</c:v>
                </c:pt>
                <c:pt idx="4801">
                  <c:v>31466</c:v>
                </c:pt>
                <c:pt idx="4802">
                  <c:v>31467</c:v>
                </c:pt>
                <c:pt idx="4803">
                  <c:v>31468</c:v>
                </c:pt>
                <c:pt idx="4804">
                  <c:v>31469</c:v>
                </c:pt>
                <c:pt idx="4805">
                  <c:v>31470</c:v>
                </c:pt>
                <c:pt idx="4806">
                  <c:v>31471</c:v>
                </c:pt>
                <c:pt idx="4807">
                  <c:v>31472</c:v>
                </c:pt>
                <c:pt idx="4808">
                  <c:v>31473</c:v>
                </c:pt>
                <c:pt idx="4809">
                  <c:v>31474</c:v>
                </c:pt>
                <c:pt idx="4810">
                  <c:v>31475</c:v>
                </c:pt>
                <c:pt idx="4811">
                  <c:v>31476</c:v>
                </c:pt>
                <c:pt idx="4812">
                  <c:v>31477</c:v>
                </c:pt>
                <c:pt idx="4813">
                  <c:v>31478</c:v>
                </c:pt>
                <c:pt idx="4814">
                  <c:v>31479</c:v>
                </c:pt>
                <c:pt idx="4815">
                  <c:v>31480</c:v>
                </c:pt>
                <c:pt idx="4816">
                  <c:v>31481</c:v>
                </c:pt>
                <c:pt idx="4817">
                  <c:v>31482</c:v>
                </c:pt>
                <c:pt idx="4818">
                  <c:v>31483</c:v>
                </c:pt>
                <c:pt idx="4819">
                  <c:v>31484</c:v>
                </c:pt>
                <c:pt idx="4820">
                  <c:v>31485</c:v>
                </c:pt>
                <c:pt idx="4821">
                  <c:v>31486</c:v>
                </c:pt>
                <c:pt idx="4822">
                  <c:v>31487</c:v>
                </c:pt>
                <c:pt idx="4823">
                  <c:v>31488</c:v>
                </c:pt>
                <c:pt idx="4824">
                  <c:v>31489</c:v>
                </c:pt>
                <c:pt idx="4825">
                  <c:v>31490</c:v>
                </c:pt>
                <c:pt idx="4826">
                  <c:v>31491</c:v>
                </c:pt>
                <c:pt idx="4827">
                  <c:v>31492</c:v>
                </c:pt>
                <c:pt idx="4828">
                  <c:v>31493</c:v>
                </c:pt>
                <c:pt idx="4829">
                  <c:v>31494</c:v>
                </c:pt>
                <c:pt idx="4830">
                  <c:v>31495</c:v>
                </c:pt>
                <c:pt idx="4831">
                  <c:v>31496</c:v>
                </c:pt>
                <c:pt idx="4832">
                  <c:v>31497</c:v>
                </c:pt>
                <c:pt idx="4833">
                  <c:v>31498</c:v>
                </c:pt>
                <c:pt idx="4834">
                  <c:v>31499</c:v>
                </c:pt>
                <c:pt idx="4835">
                  <c:v>31500</c:v>
                </c:pt>
                <c:pt idx="4836">
                  <c:v>31501</c:v>
                </c:pt>
                <c:pt idx="4837">
                  <c:v>31502</c:v>
                </c:pt>
                <c:pt idx="4838">
                  <c:v>31503</c:v>
                </c:pt>
                <c:pt idx="4839">
                  <c:v>31504</c:v>
                </c:pt>
                <c:pt idx="4840">
                  <c:v>31505</c:v>
                </c:pt>
                <c:pt idx="4841">
                  <c:v>31506</c:v>
                </c:pt>
                <c:pt idx="4842">
                  <c:v>31507</c:v>
                </c:pt>
                <c:pt idx="4843">
                  <c:v>31508</c:v>
                </c:pt>
                <c:pt idx="4844">
                  <c:v>31509</c:v>
                </c:pt>
                <c:pt idx="4845">
                  <c:v>31510</c:v>
                </c:pt>
                <c:pt idx="4846">
                  <c:v>31511</c:v>
                </c:pt>
                <c:pt idx="4847">
                  <c:v>31512</c:v>
                </c:pt>
                <c:pt idx="4848">
                  <c:v>31513</c:v>
                </c:pt>
                <c:pt idx="4849">
                  <c:v>31514</c:v>
                </c:pt>
                <c:pt idx="4850">
                  <c:v>31515</c:v>
                </c:pt>
                <c:pt idx="4851">
                  <c:v>31516</c:v>
                </c:pt>
                <c:pt idx="4852">
                  <c:v>31517</c:v>
                </c:pt>
                <c:pt idx="4853">
                  <c:v>31518</c:v>
                </c:pt>
                <c:pt idx="4854">
                  <c:v>31519</c:v>
                </c:pt>
                <c:pt idx="4855">
                  <c:v>31520</c:v>
                </c:pt>
                <c:pt idx="4856">
                  <c:v>31521</c:v>
                </c:pt>
                <c:pt idx="4857">
                  <c:v>31522</c:v>
                </c:pt>
                <c:pt idx="4858">
                  <c:v>31523</c:v>
                </c:pt>
                <c:pt idx="4859">
                  <c:v>31524</c:v>
                </c:pt>
                <c:pt idx="4860">
                  <c:v>31525</c:v>
                </c:pt>
                <c:pt idx="4861">
                  <c:v>31526</c:v>
                </c:pt>
                <c:pt idx="4862">
                  <c:v>31527</c:v>
                </c:pt>
                <c:pt idx="4863">
                  <c:v>31528</c:v>
                </c:pt>
                <c:pt idx="4864">
                  <c:v>31529</c:v>
                </c:pt>
                <c:pt idx="4865">
                  <c:v>31530</c:v>
                </c:pt>
                <c:pt idx="4866">
                  <c:v>31531</c:v>
                </c:pt>
                <c:pt idx="4867">
                  <c:v>31532</c:v>
                </c:pt>
                <c:pt idx="4868">
                  <c:v>31533</c:v>
                </c:pt>
                <c:pt idx="4869">
                  <c:v>31534</c:v>
                </c:pt>
                <c:pt idx="4870">
                  <c:v>31535</c:v>
                </c:pt>
                <c:pt idx="4871">
                  <c:v>31536</c:v>
                </c:pt>
                <c:pt idx="4872">
                  <c:v>31537</c:v>
                </c:pt>
                <c:pt idx="4873">
                  <c:v>31538</c:v>
                </c:pt>
                <c:pt idx="4874">
                  <c:v>31539</c:v>
                </c:pt>
                <c:pt idx="4875">
                  <c:v>31540</c:v>
                </c:pt>
                <c:pt idx="4876">
                  <c:v>31541</c:v>
                </c:pt>
                <c:pt idx="4877">
                  <c:v>31542</c:v>
                </c:pt>
                <c:pt idx="4878">
                  <c:v>31543</c:v>
                </c:pt>
                <c:pt idx="4879">
                  <c:v>31544</c:v>
                </c:pt>
                <c:pt idx="4880">
                  <c:v>31545</c:v>
                </c:pt>
                <c:pt idx="4881">
                  <c:v>31546</c:v>
                </c:pt>
                <c:pt idx="4882">
                  <c:v>31547</c:v>
                </c:pt>
                <c:pt idx="4883">
                  <c:v>31548</c:v>
                </c:pt>
                <c:pt idx="4884">
                  <c:v>31549</c:v>
                </c:pt>
                <c:pt idx="4885">
                  <c:v>31550</c:v>
                </c:pt>
                <c:pt idx="4886">
                  <c:v>31551</c:v>
                </c:pt>
                <c:pt idx="4887">
                  <c:v>31552</c:v>
                </c:pt>
                <c:pt idx="4888">
                  <c:v>31553</c:v>
                </c:pt>
                <c:pt idx="4889">
                  <c:v>31554</c:v>
                </c:pt>
                <c:pt idx="4890">
                  <c:v>31555</c:v>
                </c:pt>
                <c:pt idx="4891">
                  <c:v>31556</c:v>
                </c:pt>
                <c:pt idx="4892">
                  <c:v>31557</c:v>
                </c:pt>
                <c:pt idx="4893">
                  <c:v>31558</c:v>
                </c:pt>
                <c:pt idx="4894">
                  <c:v>31559</c:v>
                </c:pt>
                <c:pt idx="4895">
                  <c:v>31560</c:v>
                </c:pt>
                <c:pt idx="4896">
                  <c:v>31561</c:v>
                </c:pt>
                <c:pt idx="4897">
                  <c:v>31562</c:v>
                </c:pt>
                <c:pt idx="4898">
                  <c:v>31563</c:v>
                </c:pt>
                <c:pt idx="4899">
                  <c:v>31564</c:v>
                </c:pt>
                <c:pt idx="4900">
                  <c:v>31565</c:v>
                </c:pt>
                <c:pt idx="4901">
                  <c:v>31566</c:v>
                </c:pt>
                <c:pt idx="4902">
                  <c:v>31567</c:v>
                </c:pt>
                <c:pt idx="4903">
                  <c:v>31568</c:v>
                </c:pt>
                <c:pt idx="4904">
                  <c:v>31569</c:v>
                </c:pt>
                <c:pt idx="4905">
                  <c:v>31570</c:v>
                </c:pt>
                <c:pt idx="4906">
                  <c:v>31571</c:v>
                </c:pt>
                <c:pt idx="4907">
                  <c:v>31572</c:v>
                </c:pt>
                <c:pt idx="4908">
                  <c:v>31573</c:v>
                </c:pt>
                <c:pt idx="4909">
                  <c:v>31574</c:v>
                </c:pt>
                <c:pt idx="4910">
                  <c:v>31575</c:v>
                </c:pt>
                <c:pt idx="4911">
                  <c:v>31576</c:v>
                </c:pt>
                <c:pt idx="4912">
                  <c:v>31577</c:v>
                </c:pt>
                <c:pt idx="4913">
                  <c:v>31578</c:v>
                </c:pt>
                <c:pt idx="4914">
                  <c:v>31579</c:v>
                </c:pt>
                <c:pt idx="4915">
                  <c:v>31580</c:v>
                </c:pt>
                <c:pt idx="4916">
                  <c:v>31581</c:v>
                </c:pt>
                <c:pt idx="4917">
                  <c:v>31582</c:v>
                </c:pt>
                <c:pt idx="4918">
                  <c:v>31583</c:v>
                </c:pt>
                <c:pt idx="4919">
                  <c:v>31584</c:v>
                </c:pt>
                <c:pt idx="4920">
                  <c:v>31585</c:v>
                </c:pt>
                <c:pt idx="4921">
                  <c:v>31586</c:v>
                </c:pt>
                <c:pt idx="4922">
                  <c:v>31587</c:v>
                </c:pt>
                <c:pt idx="4923">
                  <c:v>31588</c:v>
                </c:pt>
                <c:pt idx="4924">
                  <c:v>31589</c:v>
                </c:pt>
                <c:pt idx="4925">
                  <c:v>31590</c:v>
                </c:pt>
                <c:pt idx="4926">
                  <c:v>31591</c:v>
                </c:pt>
                <c:pt idx="4927">
                  <c:v>31592</c:v>
                </c:pt>
                <c:pt idx="4928">
                  <c:v>31593</c:v>
                </c:pt>
                <c:pt idx="4929">
                  <c:v>31594</c:v>
                </c:pt>
                <c:pt idx="4930">
                  <c:v>31595</c:v>
                </c:pt>
                <c:pt idx="4931">
                  <c:v>31596</c:v>
                </c:pt>
                <c:pt idx="4932">
                  <c:v>31597</c:v>
                </c:pt>
                <c:pt idx="4933">
                  <c:v>31598</c:v>
                </c:pt>
                <c:pt idx="4934">
                  <c:v>31599</c:v>
                </c:pt>
                <c:pt idx="4935">
                  <c:v>31600</c:v>
                </c:pt>
                <c:pt idx="4936">
                  <c:v>31601</c:v>
                </c:pt>
                <c:pt idx="4937">
                  <c:v>31602</c:v>
                </c:pt>
                <c:pt idx="4938">
                  <c:v>31603</c:v>
                </c:pt>
                <c:pt idx="4939">
                  <c:v>31604</c:v>
                </c:pt>
                <c:pt idx="4940">
                  <c:v>31605</c:v>
                </c:pt>
                <c:pt idx="4941">
                  <c:v>31606</c:v>
                </c:pt>
                <c:pt idx="4942">
                  <c:v>31607</c:v>
                </c:pt>
                <c:pt idx="4943">
                  <c:v>31608</c:v>
                </c:pt>
                <c:pt idx="4944">
                  <c:v>31609</c:v>
                </c:pt>
                <c:pt idx="4945">
                  <c:v>31610</c:v>
                </c:pt>
                <c:pt idx="4946">
                  <c:v>31611</c:v>
                </c:pt>
                <c:pt idx="4947">
                  <c:v>31612</c:v>
                </c:pt>
                <c:pt idx="4948">
                  <c:v>31613</c:v>
                </c:pt>
                <c:pt idx="4949">
                  <c:v>31614</c:v>
                </c:pt>
                <c:pt idx="4950">
                  <c:v>31615</c:v>
                </c:pt>
                <c:pt idx="4951">
                  <c:v>31616</c:v>
                </c:pt>
                <c:pt idx="4952">
                  <c:v>31617</c:v>
                </c:pt>
                <c:pt idx="4953">
                  <c:v>31618</c:v>
                </c:pt>
                <c:pt idx="4954">
                  <c:v>31619</c:v>
                </c:pt>
                <c:pt idx="4955">
                  <c:v>31620</c:v>
                </c:pt>
                <c:pt idx="4956">
                  <c:v>31621</c:v>
                </c:pt>
                <c:pt idx="4957">
                  <c:v>31622</c:v>
                </c:pt>
                <c:pt idx="4958">
                  <c:v>31623</c:v>
                </c:pt>
                <c:pt idx="4959">
                  <c:v>31624</c:v>
                </c:pt>
                <c:pt idx="4960">
                  <c:v>31625</c:v>
                </c:pt>
                <c:pt idx="4961">
                  <c:v>31626</c:v>
                </c:pt>
                <c:pt idx="4962">
                  <c:v>31627</c:v>
                </c:pt>
                <c:pt idx="4963">
                  <c:v>31628</c:v>
                </c:pt>
                <c:pt idx="4964">
                  <c:v>31629</c:v>
                </c:pt>
                <c:pt idx="4965">
                  <c:v>31630</c:v>
                </c:pt>
                <c:pt idx="4966">
                  <c:v>31631</c:v>
                </c:pt>
                <c:pt idx="4967">
                  <c:v>31632</c:v>
                </c:pt>
                <c:pt idx="4968">
                  <c:v>31633</c:v>
                </c:pt>
                <c:pt idx="4969">
                  <c:v>31634</c:v>
                </c:pt>
                <c:pt idx="4970">
                  <c:v>31635</c:v>
                </c:pt>
                <c:pt idx="4971">
                  <c:v>31636</c:v>
                </c:pt>
                <c:pt idx="4972">
                  <c:v>31637</c:v>
                </c:pt>
                <c:pt idx="4973">
                  <c:v>31638</c:v>
                </c:pt>
                <c:pt idx="4974">
                  <c:v>31639</c:v>
                </c:pt>
                <c:pt idx="4975">
                  <c:v>31640</c:v>
                </c:pt>
                <c:pt idx="4976">
                  <c:v>31641</c:v>
                </c:pt>
                <c:pt idx="4977">
                  <c:v>31642</c:v>
                </c:pt>
                <c:pt idx="4978">
                  <c:v>31643</c:v>
                </c:pt>
                <c:pt idx="4979">
                  <c:v>31644</c:v>
                </c:pt>
                <c:pt idx="4980">
                  <c:v>31645</c:v>
                </c:pt>
                <c:pt idx="4981">
                  <c:v>31646</c:v>
                </c:pt>
                <c:pt idx="4982">
                  <c:v>31647</c:v>
                </c:pt>
                <c:pt idx="4983">
                  <c:v>31648</c:v>
                </c:pt>
                <c:pt idx="4984">
                  <c:v>31649</c:v>
                </c:pt>
                <c:pt idx="4985">
                  <c:v>31650</c:v>
                </c:pt>
                <c:pt idx="4986">
                  <c:v>31651</c:v>
                </c:pt>
                <c:pt idx="4987">
                  <c:v>31652</c:v>
                </c:pt>
                <c:pt idx="4988">
                  <c:v>31653</c:v>
                </c:pt>
                <c:pt idx="4989">
                  <c:v>31654</c:v>
                </c:pt>
                <c:pt idx="4990">
                  <c:v>31655</c:v>
                </c:pt>
                <c:pt idx="4991">
                  <c:v>31656</c:v>
                </c:pt>
                <c:pt idx="4992">
                  <c:v>31657</c:v>
                </c:pt>
                <c:pt idx="4993">
                  <c:v>31658</c:v>
                </c:pt>
                <c:pt idx="4994">
                  <c:v>31659</c:v>
                </c:pt>
                <c:pt idx="4995">
                  <c:v>31660</c:v>
                </c:pt>
                <c:pt idx="4996">
                  <c:v>31661</c:v>
                </c:pt>
                <c:pt idx="4997">
                  <c:v>31662</c:v>
                </c:pt>
                <c:pt idx="4998">
                  <c:v>31663</c:v>
                </c:pt>
                <c:pt idx="4999">
                  <c:v>31664</c:v>
                </c:pt>
                <c:pt idx="5000">
                  <c:v>31665</c:v>
                </c:pt>
                <c:pt idx="5001">
                  <c:v>31666</c:v>
                </c:pt>
                <c:pt idx="5002">
                  <c:v>31667</c:v>
                </c:pt>
                <c:pt idx="5003">
                  <c:v>31668</c:v>
                </c:pt>
                <c:pt idx="5004">
                  <c:v>31669</c:v>
                </c:pt>
                <c:pt idx="5005">
                  <c:v>31670</c:v>
                </c:pt>
                <c:pt idx="5006">
                  <c:v>31671</c:v>
                </c:pt>
                <c:pt idx="5007">
                  <c:v>31672</c:v>
                </c:pt>
                <c:pt idx="5008">
                  <c:v>31673</c:v>
                </c:pt>
                <c:pt idx="5009">
                  <c:v>31674</c:v>
                </c:pt>
                <c:pt idx="5010">
                  <c:v>31675</c:v>
                </c:pt>
                <c:pt idx="5011">
                  <c:v>31676</c:v>
                </c:pt>
                <c:pt idx="5012">
                  <c:v>31677</c:v>
                </c:pt>
                <c:pt idx="5013">
                  <c:v>31678</c:v>
                </c:pt>
                <c:pt idx="5014">
                  <c:v>31679</c:v>
                </c:pt>
                <c:pt idx="5015">
                  <c:v>31680</c:v>
                </c:pt>
                <c:pt idx="5016">
                  <c:v>31681</c:v>
                </c:pt>
                <c:pt idx="5017">
                  <c:v>31682</c:v>
                </c:pt>
                <c:pt idx="5018">
                  <c:v>31683</c:v>
                </c:pt>
                <c:pt idx="5019">
                  <c:v>31684</c:v>
                </c:pt>
                <c:pt idx="5020">
                  <c:v>31685</c:v>
                </c:pt>
                <c:pt idx="5021">
                  <c:v>31686</c:v>
                </c:pt>
                <c:pt idx="5022">
                  <c:v>31687</c:v>
                </c:pt>
                <c:pt idx="5023">
                  <c:v>31688</c:v>
                </c:pt>
                <c:pt idx="5024">
                  <c:v>31689</c:v>
                </c:pt>
                <c:pt idx="5025">
                  <c:v>31690</c:v>
                </c:pt>
                <c:pt idx="5026">
                  <c:v>31691</c:v>
                </c:pt>
                <c:pt idx="5027">
                  <c:v>31692</c:v>
                </c:pt>
                <c:pt idx="5028">
                  <c:v>31693</c:v>
                </c:pt>
                <c:pt idx="5029">
                  <c:v>31694</c:v>
                </c:pt>
                <c:pt idx="5030">
                  <c:v>31695</c:v>
                </c:pt>
                <c:pt idx="5031">
                  <c:v>31696</c:v>
                </c:pt>
                <c:pt idx="5032">
                  <c:v>31697</c:v>
                </c:pt>
                <c:pt idx="5033">
                  <c:v>31698</c:v>
                </c:pt>
                <c:pt idx="5034">
                  <c:v>31699</c:v>
                </c:pt>
                <c:pt idx="5035">
                  <c:v>31700</c:v>
                </c:pt>
                <c:pt idx="5036">
                  <c:v>31701</c:v>
                </c:pt>
                <c:pt idx="5037">
                  <c:v>31702</c:v>
                </c:pt>
                <c:pt idx="5038">
                  <c:v>31703</c:v>
                </c:pt>
                <c:pt idx="5039">
                  <c:v>31704</c:v>
                </c:pt>
                <c:pt idx="5040">
                  <c:v>31705</c:v>
                </c:pt>
                <c:pt idx="5041">
                  <c:v>31706</c:v>
                </c:pt>
                <c:pt idx="5042">
                  <c:v>31707</c:v>
                </c:pt>
                <c:pt idx="5043">
                  <c:v>31708</c:v>
                </c:pt>
                <c:pt idx="5044">
                  <c:v>31709</c:v>
                </c:pt>
                <c:pt idx="5045">
                  <c:v>31710</c:v>
                </c:pt>
                <c:pt idx="5046">
                  <c:v>31711</c:v>
                </c:pt>
                <c:pt idx="5047">
                  <c:v>31712</c:v>
                </c:pt>
                <c:pt idx="5048">
                  <c:v>31713</c:v>
                </c:pt>
                <c:pt idx="5049">
                  <c:v>31714</c:v>
                </c:pt>
                <c:pt idx="5050">
                  <c:v>31715</c:v>
                </c:pt>
                <c:pt idx="5051">
                  <c:v>31716</c:v>
                </c:pt>
                <c:pt idx="5052">
                  <c:v>31717</c:v>
                </c:pt>
                <c:pt idx="5053">
                  <c:v>31718</c:v>
                </c:pt>
                <c:pt idx="5054">
                  <c:v>31719</c:v>
                </c:pt>
                <c:pt idx="5055">
                  <c:v>31720</c:v>
                </c:pt>
                <c:pt idx="5056">
                  <c:v>31721</c:v>
                </c:pt>
                <c:pt idx="5057">
                  <c:v>31722</c:v>
                </c:pt>
                <c:pt idx="5058">
                  <c:v>31723</c:v>
                </c:pt>
                <c:pt idx="5059">
                  <c:v>31724</c:v>
                </c:pt>
                <c:pt idx="5060">
                  <c:v>31725</c:v>
                </c:pt>
                <c:pt idx="5061">
                  <c:v>31726</c:v>
                </c:pt>
                <c:pt idx="5062">
                  <c:v>31727</c:v>
                </c:pt>
                <c:pt idx="5063">
                  <c:v>31728</c:v>
                </c:pt>
                <c:pt idx="5064">
                  <c:v>31729</c:v>
                </c:pt>
                <c:pt idx="5065">
                  <c:v>31730</c:v>
                </c:pt>
                <c:pt idx="5066">
                  <c:v>31731</c:v>
                </c:pt>
                <c:pt idx="5067">
                  <c:v>31732</c:v>
                </c:pt>
                <c:pt idx="5068">
                  <c:v>31733</c:v>
                </c:pt>
                <c:pt idx="5069">
                  <c:v>31734</c:v>
                </c:pt>
                <c:pt idx="5070">
                  <c:v>31735</c:v>
                </c:pt>
                <c:pt idx="5071">
                  <c:v>31736</c:v>
                </c:pt>
                <c:pt idx="5072">
                  <c:v>31737</c:v>
                </c:pt>
                <c:pt idx="5073">
                  <c:v>31738</c:v>
                </c:pt>
                <c:pt idx="5074">
                  <c:v>31739</c:v>
                </c:pt>
                <c:pt idx="5075">
                  <c:v>31740</c:v>
                </c:pt>
                <c:pt idx="5076">
                  <c:v>31741</c:v>
                </c:pt>
                <c:pt idx="5077">
                  <c:v>31742</c:v>
                </c:pt>
                <c:pt idx="5078">
                  <c:v>31743</c:v>
                </c:pt>
                <c:pt idx="5079">
                  <c:v>31744</c:v>
                </c:pt>
                <c:pt idx="5080">
                  <c:v>31745</c:v>
                </c:pt>
                <c:pt idx="5081">
                  <c:v>31746</c:v>
                </c:pt>
                <c:pt idx="5082">
                  <c:v>31747</c:v>
                </c:pt>
                <c:pt idx="5083">
                  <c:v>31748</c:v>
                </c:pt>
                <c:pt idx="5084">
                  <c:v>31749</c:v>
                </c:pt>
                <c:pt idx="5085">
                  <c:v>31750</c:v>
                </c:pt>
                <c:pt idx="5086">
                  <c:v>31751</c:v>
                </c:pt>
                <c:pt idx="5087">
                  <c:v>31752</c:v>
                </c:pt>
                <c:pt idx="5088">
                  <c:v>31753</c:v>
                </c:pt>
                <c:pt idx="5089">
                  <c:v>31754</c:v>
                </c:pt>
                <c:pt idx="5090">
                  <c:v>31755</c:v>
                </c:pt>
                <c:pt idx="5091">
                  <c:v>31756</c:v>
                </c:pt>
                <c:pt idx="5092">
                  <c:v>31757</c:v>
                </c:pt>
                <c:pt idx="5093">
                  <c:v>31758</c:v>
                </c:pt>
                <c:pt idx="5094">
                  <c:v>31759</c:v>
                </c:pt>
                <c:pt idx="5095">
                  <c:v>31760</c:v>
                </c:pt>
                <c:pt idx="5096">
                  <c:v>31761</c:v>
                </c:pt>
                <c:pt idx="5097">
                  <c:v>31762</c:v>
                </c:pt>
                <c:pt idx="5098">
                  <c:v>31763</c:v>
                </c:pt>
                <c:pt idx="5099">
                  <c:v>31764</c:v>
                </c:pt>
                <c:pt idx="5100">
                  <c:v>31765</c:v>
                </c:pt>
                <c:pt idx="5101">
                  <c:v>31766</c:v>
                </c:pt>
                <c:pt idx="5102">
                  <c:v>31767</c:v>
                </c:pt>
                <c:pt idx="5103">
                  <c:v>31768</c:v>
                </c:pt>
                <c:pt idx="5104">
                  <c:v>31769</c:v>
                </c:pt>
                <c:pt idx="5105">
                  <c:v>31770</c:v>
                </c:pt>
                <c:pt idx="5106">
                  <c:v>31771</c:v>
                </c:pt>
                <c:pt idx="5107">
                  <c:v>31772</c:v>
                </c:pt>
                <c:pt idx="5108">
                  <c:v>31773</c:v>
                </c:pt>
                <c:pt idx="5109">
                  <c:v>31774</c:v>
                </c:pt>
                <c:pt idx="5110">
                  <c:v>31775</c:v>
                </c:pt>
                <c:pt idx="5111">
                  <c:v>31776</c:v>
                </c:pt>
                <c:pt idx="5112">
                  <c:v>31777</c:v>
                </c:pt>
                <c:pt idx="5113">
                  <c:v>31778</c:v>
                </c:pt>
                <c:pt idx="5114">
                  <c:v>31779</c:v>
                </c:pt>
                <c:pt idx="5115">
                  <c:v>31780</c:v>
                </c:pt>
                <c:pt idx="5116">
                  <c:v>31781</c:v>
                </c:pt>
                <c:pt idx="5117">
                  <c:v>31782</c:v>
                </c:pt>
                <c:pt idx="5118">
                  <c:v>31783</c:v>
                </c:pt>
                <c:pt idx="5119">
                  <c:v>31784</c:v>
                </c:pt>
                <c:pt idx="5120">
                  <c:v>31785</c:v>
                </c:pt>
                <c:pt idx="5121">
                  <c:v>31786</c:v>
                </c:pt>
                <c:pt idx="5122">
                  <c:v>31787</c:v>
                </c:pt>
                <c:pt idx="5123">
                  <c:v>31788</c:v>
                </c:pt>
                <c:pt idx="5124">
                  <c:v>31789</c:v>
                </c:pt>
                <c:pt idx="5125">
                  <c:v>31790</c:v>
                </c:pt>
                <c:pt idx="5126">
                  <c:v>31791</c:v>
                </c:pt>
                <c:pt idx="5127">
                  <c:v>31792</c:v>
                </c:pt>
                <c:pt idx="5128">
                  <c:v>31793</c:v>
                </c:pt>
                <c:pt idx="5129">
                  <c:v>31794</c:v>
                </c:pt>
                <c:pt idx="5130">
                  <c:v>31795</c:v>
                </c:pt>
                <c:pt idx="5131">
                  <c:v>31796</c:v>
                </c:pt>
                <c:pt idx="5132">
                  <c:v>31797</c:v>
                </c:pt>
                <c:pt idx="5133">
                  <c:v>31798</c:v>
                </c:pt>
                <c:pt idx="5134">
                  <c:v>31799</c:v>
                </c:pt>
                <c:pt idx="5135">
                  <c:v>31800</c:v>
                </c:pt>
                <c:pt idx="5136">
                  <c:v>31801</c:v>
                </c:pt>
                <c:pt idx="5137">
                  <c:v>31802</c:v>
                </c:pt>
                <c:pt idx="5138">
                  <c:v>31803</c:v>
                </c:pt>
                <c:pt idx="5139">
                  <c:v>31804</c:v>
                </c:pt>
                <c:pt idx="5140">
                  <c:v>31805</c:v>
                </c:pt>
                <c:pt idx="5141">
                  <c:v>31806</c:v>
                </c:pt>
                <c:pt idx="5142">
                  <c:v>31807</c:v>
                </c:pt>
                <c:pt idx="5143">
                  <c:v>31808</c:v>
                </c:pt>
                <c:pt idx="5144">
                  <c:v>31809</c:v>
                </c:pt>
                <c:pt idx="5145">
                  <c:v>31810</c:v>
                </c:pt>
                <c:pt idx="5146">
                  <c:v>31811</c:v>
                </c:pt>
                <c:pt idx="5147">
                  <c:v>31812</c:v>
                </c:pt>
                <c:pt idx="5148">
                  <c:v>31813</c:v>
                </c:pt>
                <c:pt idx="5149">
                  <c:v>31814</c:v>
                </c:pt>
                <c:pt idx="5150">
                  <c:v>31815</c:v>
                </c:pt>
                <c:pt idx="5151">
                  <c:v>31816</c:v>
                </c:pt>
                <c:pt idx="5152">
                  <c:v>31817</c:v>
                </c:pt>
                <c:pt idx="5153">
                  <c:v>31818</c:v>
                </c:pt>
                <c:pt idx="5154">
                  <c:v>31819</c:v>
                </c:pt>
                <c:pt idx="5155">
                  <c:v>31820</c:v>
                </c:pt>
                <c:pt idx="5156">
                  <c:v>31821</c:v>
                </c:pt>
                <c:pt idx="5157">
                  <c:v>31822</c:v>
                </c:pt>
                <c:pt idx="5158">
                  <c:v>31823</c:v>
                </c:pt>
                <c:pt idx="5159">
                  <c:v>31824</c:v>
                </c:pt>
                <c:pt idx="5160">
                  <c:v>31825</c:v>
                </c:pt>
                <c:pt idx="5161">
                  <c:v>31826</c:v>
                </c:pt>
                <c:pt idx="5162">
                  <c:v>31827</c:v>
                </c:pt>
                <c:pt idx="5163">
                  <c:v>31828</c:v>
                </c:pt>
                <c:pt idx="5164">
                  <c:v>31829</c:v>
                </c:pt>
                <c:pt idx="5165">
                  <c:v>31830</c:v>
                </c:pt>
                <c:pt idx="5166">
                  <c:v>31831</c:v>
                </c:pt>
                <c:pt idx="5167">
                  <c:v>31832</c:v>
                </c:pt>
                <c:pt idx="5168">
                  <c:v>31833</c:v>
                </c:pt>
                <c:pt idx="5169">
                  <c:v>31834</c:v>
                </c:pt>
                <c:pt idx="5170">
                  <c:v>31835</c:v>
                </c:pt>
                <c:pt idx="5171">
                  <c:v>31836</c:v>
                </c:pt>
                <c:pt idx="5172">
                  <c:v>31837</c:v>
                </c:pt>
                <c:pt idx="5173">
                  <c:v>31838</c:v>
                </c:pt>
                <c:pt idx="5174">
                  <c:v>31839</c:v>
                </c:pt>
                <c:pt idx="5175">
                  <c:v>31840</c:v>
                </c:pt>
                <c:pt idx="5176">
                  <c:v>31841</c:v>
                </c:pt>
                <c:pt idx="5177">
                  <c:v>31842</c:v>
                </c:pt>
                <c:pt idx="5178">
                  <c:v>31843</c:v>
                </c:pt>
                <c:pt idx="5179">
                  <c:v>31844</c:v>
                </c:pt>
                <c:pt idx="5180">
                  <c:v>31845</c:v>
                </c:pt>
                <c:pt idx="5181">
                  <c:v>31846</c:v>
                </c:pt>
                <c:pt idx="5182">
                  <c:v>31847</c:v>
                </c:pt>
                <c:pt idx="5183">
                  <c:v>31848</c:v>
                </c:pt>
                <c:pt idx="5184">
                  <c:v>31849</c:v>
                </c:pt>
                <c:pt idx="5185">
                  <c:v>31850</c:v>
                </c:pt>
                <c:pt idx="5186">
                  <c:v>31851</c:v>
                </c:pt>
                <c:pt idx="5187">
                  <c:v>31852</c:v>
                </c:pt>
                <c:pt idx="5188">
                  <c:v>31853</c:v>
                </c:pt>
                <c:pt idx="5189">
                  <c:v>31854</c:v>
                </c:pt>
                <c:pt idx="5190">
                  <c:v>31855</c:v>
                </c:pt>
                <c:pt idx="5191">
                  <c:v>31856</c:v>
                </c:pt>
                <c:pt idx="5192">
                  <c:v>31857</c:v>
                </c:pt>
                <c:pt idx="5193">
                  <c:v>31858</c:v>
                </c:pt>
                <c:pt idx="5194">
                  <c:v>31859</c:v>
                </c:pt>
                <c:pt idx="5195">
                  <c:v>31860</c:v>
                </c:pt>
                <c:pt idx="5196">
                  <c:v>31861</c:v>
                </c:pt>
                <c:pt idx="5197">
                  <c:v>31862</c:v>
                </c:pt>
                <c:pt idx="5198">
                  <c:v>31863</c:v>
                </c:pt>
                <c:pt idx="5199">
                  <c:v>31864</c:v>
                </c:pt>
                <c:pt idx="5200">
                  <c:v>31865</c:v>
                </c:pt>
                <c:pt idx="5201">
                  <c:v>31866</c:v>
                </c:pt>
                <c:pt idx="5202">
                  <c:v>31867</c:v>
                </c:pt>
                <c:pt idx="5203">
                  <c:v>31868</c:v>
                </c:pt>
                <c:pt idx="5204">
                  <c:v>31869</c:v>
                </c:pt>
                <c:pt idx="5205">
                  <c:v>31870</c:v>
                </c:pt>
                <c:pt idx="5206">
                  <c:v>31871</c:v>
                </c:pt>
                <c:pt idx="5207">
                  <c:v>31872</c:v>
                </c:pt>
                <c:pt idx="5208">
                  <c:v>31873</c:v>
                </c:pt>
                <c:pt idx="5209">
                  <c:v>31874</c:v>
                </c:pt>
                <c:pt idx="5210">
                  <c:v>31875</c:v>
                </c:pt>
                <c:pt idx="5211">
                  <c:v>31876</c:v>
                </c:pt>
                <c:pt idx="5212">
                  <c:v>31877</c:v>
                </c:pt>
                <c:pt idx="5213">
                  <c:v>31878</c:v>
                </c:pt>
                <c:pt idx="5214">
                  <c:v>31879</c:v>
                </c:pt>
                <c:pt idx="5215">
                  <c:v>31880</c:v>
                </c:pt>
                <c:pt idx="5216">
                  <c:v>31881</c:v>
                </c:pt>
                <c:pt idx="5217">
                  <c:v>31882</c:v>
                </c:pt>
                <c:pt idx="5218">
                  <c:v>31883</c:v>
                </c:pt>
                <c:pt idx="5219">
                  <c:v>31884</c:v>
                </c:pt>
                <c:pt idx="5220">
                  <c:v>31885</c:v>
                </c:pt>
                <c:pt idx="5221">
                  <c:v>31886</c:v>
                </c:pt>
                <c:pt idx="5222">
                  <c:v>31887</c:v>
                </c:pt>
                <c:pt idx="5223">
                  <c:v>31888</c:v>
                </c:pt>
                <c:pt idx="5224">
                  <c:v>31889</c:v>
                </c:pt>
                <c:pt idx="5225">
                  <c:v>31890</c:v>
                </c:pt>
                <c:pt idx="5226">
                  <c:v>31891</c:v>
                </c:pt>
                <c:pt idx="5227">
                  <c:v>31892</c:v>
                </c:pt>
                <c:pt idx="5228">
                  <c:v>31893</c:v>
                </c:pt>
                <c:pt idx="5229">
                  <c:v>31894</c:v>
                </c:pt>
                <c:pt idx="5230">
                  <c:v>31895</c:v>
                </c:pt>
                <c:pt idx="5231">
                  <c:v>31896</c:v>
                </c:pt>
                <c:pt idx="5232">
                  <c:v>31897</c:v>
                </c:pt>
                <c:pt idx="5233">
                  <c:v>31898</c:v>
                </c:pt>
                <c:pt idx="5234">
                  <c:v>31899</c:v>
                </c:pt>
                <c:pt idx="5235">
                  <c:v>31900</c:v>
                </c:pt>
                <c:pt idx="5236">
                  <c:v>31901</c:v>
                </c:pt>
                <c:pt idx="5237">
                  <c:v>31902</c:v>
                </c:pt>
                <c:pt idx="5238">
                  <c:v>31903</c:v>
                </c:pt>
                <c:pt idx="5239">
                  <c:v>31904</c:v>
                </c:pt>
                <c:pt idx="5240">
                  <c:v>31905</c:v>
                </c:pt>
                <c:pt idx="5241">
                  <c:v>31906</c:v>
                </c:pt>
                <c:pt idx="5242">
                  <c:v>31907</c:v>
                </c:pt>
                <c:pt idx="5243">
                  <c:v>31908</c:v>
                </c:pt>
                <c:pt idx="5244">
                  <c:v>31909</c:v>
                </c:pt>
                <c:pt idx="5245">
                  <c:v>31910</c:v>
                </c:pt>
                <c:pt idx="5246">
                  <c:v>31911</c:v>
                </c:pt>
                <c:pt idx="5247">
                  <c:v>31912</c:v>
                </c:pt>
                <c:pt idx="5248">
                  <c:v>31913</c:v>
                </c:pt>
                <c:pt idx="5249">
                  <c:v>31914</c:v>
                </c:pt>
                <c:pt idx="5250">
                  <c:v>31915</c:v>
                </c:pt>
                <c:pt idx="5251">
                  <c:v>31916</c:v>
                </c:pt>
                <c:pt idx="5252">
                  <c:v>31917</c:v>
                </c:pt>
                <c:pt idx="5253">
                  <c:v>31918</c:v>
                </c:pt>
                <c:pt idx="5254">
                  <c:v>31919</c:v>
                </c:pt>
                <c:pt idx="5255">
                  <c:v>31920</c:v>
                </c:pt>
                <c:pt idx="5256">
                  <c:v>31921</c:v>
                </c:pt>
                <c:pt idx="5257">
                  <c:v>31922</c:v>
                </c:pt>
                <c:pt idx="5258">
                  <c:v>31923</c:v>
                </c:pt>
                <c:pt idx="5259">
                  <c:v>31924</c:v>
                </c:pt>
                <c:pt idx="5260">
                  <c:v>31925</c:v>
                </c:pt>
                <c:pt idx="5261">
                  <c:v>31926</c:v>
                </c:pt>
                <c:pt idx="5262">
                  <c:v>31927</c:v>
                </c:pt>
                <c:pt idx="5263">
                  <c:v>31928</c:v>
                </c:pt>
                <c:pt idx="5264">
                  <c:v>31929</c:v>
                </c:pt>
                <c:pt idx="5265">
                  <c:v>31930</c:v>
                </c:pt>
                <c:pt idx="5266">
                  <c:v>31931</c:v>
                </c:pt>
                <c:pt idx="5267">
                  <c:v>31932</c:v>
                </c:pt>
                <c:pt idx="5268">
                  <c:v>31933</c:v>
                </c:pt>
                <c:pt idx="5269">
                  <c:v>31934</c:v>
                </c:pt>
                <c:pt idx="5270">
                  <c:v>31935</c:v>
                </c:pt>
                <c:pt idx="5271">
                  <c:v>31936</c:v>
                </c:pt>
                <c:pt idx="5272">
                  <c:v>31937</c:v>
                </c:pt>
                <c:pt idx="5273">
                  <c:v>31938</c:v>
                </c:pt>
                <c:pt idx="5274">
                  <c:v>31939</c:v>
                </c:pt>
                <c:pt idx="5275">
                  <c:v>31940</c:v>
                </c:pt>
                <c:pt idx="5276">
                  <c:v>31941</c:v>
                </c:pt>
                <c:pt idx="5277">
                  <c:v>31942</c:v>
                </c:pt>
                <c:pt idx="5278">
                  <c:v>31943</c:v>
                </c:pt>
                <c:pt idx="5279">
                  <c:v>31944</c:v>
                </c:pt>
                <c:pt idx="5280">
                  <c:v>31945</c:v>
                </c:pt>
                <c:pt idx="5281">
                  <c:v>31946</c:v>
                </c:pt>
                <c:pt idx="5282">
                  <c:v>31947</c:v>
                </c:pt>
                <c:pt idx="5283">
                  <c:v>31948</c:v>
                </c:pt>
                <c:pt idx="5284">
                  <c:v>31949</c:v>
                </c:pt>
                <c:pt idx="5285">
                  <c:v>31950</c:v>
                </c:pt>
                <c:pt idx="5286">
                  <c:v>31951</c:v>
                </c:pt>
                <c:pt idx="5287">
                  <c:v>31952</c:v>
                </c:pt>
                <c:pt idx="5288">
                  <c:v>31953</c:v>
                </c:pt>
                <c:pt idx="5289">
                  <c:v>31954</c:v>
                </c:pt>
                <c:pt idx="5290">
                  <c:v>31955</c:v>
                </c:pt>
                <c:pt idx="5291">
                  <c:v>31956</c:v>
                </c:pt>
                <c:pt idx="5292">
                  <c:v>31957</c:v>
                </c:pt>
                <c:pt idx="5293">
                  <c:v>31958</c:v>
                </c:pt>
                <c:pt idx="5294">
                  <c:v>31959</c:v>
                </c:pt>
                <c:pt idx="5295">
                  <c:v>31960</c:v>
                </c:pt>
                <c:pt idx="5296">
                  <c:v>31961</c:v>
                </c:pt>
                <c:pt idx="5297">
                  <c:v>31962</c:v>
                </c:pt>
                <c:pt idx="5298">
                  <c:v>31963</c:v>
                </c:pt>
                <c:pt idx="5299">
                  <c:v>31964</c:v>
                </c:pt>
                <c:pt idx="5300">
                  <c:v>31965</c:v>
                </c:pt>
                <c:pt idx="5301">
                  <c:v>31966</c:v>
                </c:pt>
                <c:pt idx="5302">
                  <c:v>31967</c:v>
                </c:pt>
                <c:pt idx="5303">
                  <c:v>31968</c:v>
                </c:pt>
                <c:pt idx="5304">
                  <c:v>31969</c:v>
                </c:pt>
                <c:pt idx="5305">
                  <c:v>31970</c:v>
                </c:pt>
                <c:pt idx="5306">
                  <c:v>31971</c:v>
                </c:pt>
                <c:pt idx="5307">
                  <c:v>31972</c:v>
                </c:pt>
                <c:pt idx="5308">
                  <c:v>31973</c:v>
                </c:pt>
                <c:pt idx="5309">
                  <c:v>31974</c:v>
                </c:pt>
                <c:pt idx="5310">
                  <c:v>31975</c:v>
                </c:pt>
                <c:pt idx="5311">
                  <c:v>31976</c:v>
                </c:pt>
                <c:pt idx="5312">
                  <c:v>31977</c:v>
                </c:pt>
                <c:pt idx="5313">
                  <c:v>31978</c:v>
                </c:pt>
                <c:pt idx="5314">
                  <c:v>31979</c:v>
                </c:pt>
                <c:pt idx="5315">
                  <c:v>31980</c:v>
                </c:pt>
                <c:pt idx="5316">
                  <c:v>31981</c:v>
                </c:pt>
                <c:pt idx="5317">
                  <c:v>31982</c:v>
                </c:pt>
                <c:pt idx="5318">
                  <c:v>31983</c:v>
                </c:pt>
                <c:pt idx="5319">
                  <c:v>31984</c:v>
                </c:pt>
                <c:pt idx="5320">
                  <c:v>31985</c:v>
                </c:pt>
                <c:pt idx="5321">
                  <c:v>31986</c:v>
                </c:pt>
                <c:pt idx="5322">
                  <c:v>31987</c:v>
                </c:pt>
                <c:pt idx="5323">
                  <c:v>31988</c:v>
                </c:pt>
                <c:pt idx="5324">
                  <c:v>31989</c:v>
                </c:pt>
                <c:pt idx="5325">
                  <c:v>31990</c:v>
                </c:pt>
                <c:pt idx="5326">
                  <c:v>31991</c:v>
                </c:pt>
                <c:pt idx="5327">
                  <c:v>31992</c:v>
                </c:pt>
                <c:pt idx="5328">
                  <c:v>31993</c:v>
                </c:pt>
                <c:pt idx="5329">
                  <c:v>31994</c:v>
                </c:pt>
                <c:pt idx="5330">
                  <c:v>31995</c:v>
                </c:pt>
                <c:pt idx="5331">
                  <c:v>31996</c:v>
                </c:pt>
                <c:pt idx="5332">
                  <c:v>31997</c:v>
                </c:pt>
                <c:pt idx="5333">
                  <c:v>31998</c:v>
                </c:pt>
                <c:pt idx="5334">
                  <c:v>31999</c:v>
                </c:pt>
                <c:pt idx="5335">
                  <c:v>32000</c:v>
                </c:pt>
                <c:pt idx="5336">
                  <c:v>32001</c:v>
                </c:pt>
                <c:pt idx="5337">
                  <c:v>32002</c:v>
                </c:pt>
                <c:pt idx="5338">
                  <c:v>32003</c:v>
                </c:pt>
                <c:pt idx="5339">
                  <c:v>32004</c:v>
                </c:pt>
                <c:pt idx="5340">
                  <c:v>32005</c:v>
                </c:pt>
                <c:pt idx="5341">
                  <c:v>32006</c:v>
                </c:pt>
                <c:pt idx="5342">
                  <c:v>32007</c:v>
                </c:pt>
                <c:pt idx="5343">
                  <c:v>32008</c:v>
                </c:pt>
                <c:pt idx="5344">
                  <c:v>32009</c:v>
                </c:pt>
                <c:pt idx="5345">
                  <c:v>32010</c:v>
                </c:pt>
                <c:pt idx="5346">
                  <c:v>32011</c:v>
                </c:pt>
                <c:pt idx="5347">
                  <c:v>32012</c:v>
                </c:pt>
                <c:pt idx="5348">
                  <c:v>32013</c:v>
                </c:pt>
                <c:pt idx="5349">
                  <c:v>32014</c:v>
                </c:pt>
                <c:pt idx="5350">
                  <c:v>32015</c:v>
                </c:pt>
                <c:pt idx="5351">
                  <c:v>32016</c:v>
                </c:pt>
                <c:pt idx="5352">
                  <c:v>32017</c:v>
                </c:pt>
                <c:pt idx="5353">
                  <c:v>32018</c:v>
                </c:pt>
                <c:pt idx="5354">
                  <c:v>32019</c:v>
                </c:pt>
                <c:pt idx="5355">
                  <c:v>32020</c:v>
                </c:pt>
                <c:pt idx="5356">
                  <c:v>32021</c:v>
                </c:pt>
                <c:pt idx="5357">
                  <c:v>32022</c:v>
                </c:pt>
                <c:pt idx="5358">
                  <c:v>32023</c:v>
                </c:pt>
                <c:pt idx="5359">
                  <c:v>32024</c:v>
                </c:pt>
                <c:pt idx="5360">
                  <c:v>32025</c:v>
                </c:pt>
                <c:pt idx="5361">
                  <c:v>32026</c:v>
                </c:pt>
                <c:pt idx="5362">
                  <c:v>32027</c:v>
                </c:pt>
                <c:pt idx="5363">
                  <c:v>32028</c:v>
                </c:pt>
                <c:pt idx="5364">
                  <c:v>32029</c:v>
                </c:pt>
                <c:pt idx="5365">
                  <c:v>32030</c:v>
                </c:pt>
                <c:pt idx="5366">
                  <c:v>32031</c:v>
                </c:pt>
                <c:pt idx="5367">
                  <c:v>32032</c:v>
                </c:pt>
                <c:pt idx="5368">
                  <c:v>32033</c:v>
                </c:pt>
                <c:pt idx="5369">
                  <c:v>32034</c:v>
                </c:pt>
                <c:pt idx="5370">
                  <c:v>32035</c:v>
                </c:pt>
                <c:pt idx="5371">
                  <c:v>32036</c:v>
                </c:pt>
                <c:pt idx="5372">
                  <c:v>32037</c:v>
                </c:pt>
                <c:pt idx="5373">
                  <c:v>32038</c:v>
                </c:pt>
                <c:pt idx="5374">
                  <c:v>32039</c:v>
                </c:pt>
                <c:pt idx="5375">
                  <c:v>32040</c:v>
                </c:pt>
                <c:pt idx="5376">
                  <c:v>32041</c:v>
                </c:pt>
                <c:pt idx="5377">
                  <c:v>32042</c:v>
                </c:pt>
                <c:pt idx="5378">
                  <c:v>32043</c:v>
                </c:pt>
                <c:pt idx="5379">
                  <c:v>32044</c:v>
                </c:pt>
                <c:pt idx="5380">
                  <c:v>32045</c:v>
                </c:pt>
                <c:pt idx="5381">
                  <c:v>32046</c:v>
                </c:pt>
                <c:pt idx="5382">
                  <c:v>32047</c:v>
                </c:pt>
                <c:pt idx="5383">
                  <c:v>32048</c:v>
                </c:pt>
                <c:pt idx="5384">
                  <c:v>32049</c:v>
                </c:pt>
                <c:pt idx="5385">
                  <c:v>32050</c:v>
                </c:pt>
                <c:pt idx="5386">
                  <c:v>32051</c:v>
                </c:pt>
                <c:pt idx="5387">
                  <c:v>32052</c:v>
                </c:pt>
                <c:pt idx="5388">
                  <c:v>32053</c:v>
                </c:pt>
                <c:pt idx="5389">
                  <c:v>32054</c:v>
                </c:pt>
                <c:pt idx="5390">
                  <c:v>32055</c:v>
                </c:pt>
                <c:pt idx="5391">
                  <c:v>32056</c:v>
                </c:pt>
                <c:pt idx="5392">
                  <c:v>32057</c:v>
                </c:pt>
                <c:pt idx="5393">
                  <c:v>32058</c:v>
                </c:pt>
                <c:pt idx="5394">
                  <c:v>32059</c:v>
                </c:pt>
                <c:pt idx="5395">
                  <c:v>32060</c:v>
                </c:pt>
                <c:pt idx="5396">
                  <c:v>32061</c:v>
                </c:pt>
                <c:pt idx="5397">
                  <c:v>32062</c:v>
                </c:pt>
                <c:pt idx="5398">
                  <c:v>32063</c:v>
                </c:pt>
                <c:pt idx="5399">
                  <c:v>32064</c:v>
                </c:pt>
                <c:pt idx="5400">
                  <c:v>32065</c:v>
                </c:pt>
                <c:pt idx="5401">
                  <c:v>32066</c:v>
                </c:pt>
                <c:pt idx="5402">
                  <c:v>32067</c:v>
                </c:pt>
                <c:pt idx="5403">
                  <c:v>32068</c:v>
                </c:pt>
                <c:pt idx="5404">
                  <c:v>32069</c:v>
                </c:pt>
                <c:pt idx="5405">
                  <c:v>32070</c:v>
                </c:pt>
                <c:pt idx="5406">
                  <c:v>32071</c:v>
                </c:pt>
                <c:pt idx="5407">
                  <c:v>32072</c:v>
                </c:pt>
                <c:pt idx="5408">
                  <c:v>32073</c:v>
                </c:pt>
                <c:pt idx="5409">
                  <c:v>32074</c:v>
                </c:pt>
                <c:pt idx="5410">
                  <c:v>32075</c:v>
                </c:pt>
                <c:pt idx="5411">
                  <c:v>32076</c:v>
                </c:pt>
                <c:pt idx="5412">
                  <c:v>32077</c:v>
                </c:pt>
                <c:pt idx="5413">
                  <c:v>32078</c:v>
                </c:pt>
                <c:pt idx="5414">
                  <c:v>32079</c:v>
                </c:pt>
                <c:pt idx="5415">
                  <c:v>32080</c:v>
                </c:pt>
                <c:pt idx="5416">
                  <c:v>32081</c:v>
                </c:pt>
                <c:pt idx="5417">
                  <c:v>32082</c:v>
                </c:pt>
                <c:pt idx="5418">
                  <c:v>32083</c:v>
                </c:pt>
                <c:pt idx="5419">
                  <c:v>32084</c:v>
                </c:pt>
                <c:pt idx="5420">
                  <c:v>32085</c:v>
                </c:pt>
                <c:pt idx="5421">
                  <c:v>32086</c:v>
                </c:pt>
                <c:pt idx="5422">
                  <c:v>32087</c:v>
                </c:pt>
                <c:pt idx="5423">
                  <c:v>32088</c:v>
                </c:pt>
                <c:pt idx="5424">
                  <c:v>32089</c:v>
                </c:pt>
                <c:pt idx="5425">
                  <c:v>32090</c:v>
                </c:pt>
                <c:pt idx="5426">
                  <c:v>32091</c:v>
                </c:pt>
                <c:pt idx="5427">
                  <c:v>32092</c:v>
                </c:pt>
                <c:pt idx="5428">
                  <c:v>32093</c:v>
                </c:pt>
                <c:pt idx="5429">
                  <c:v>32094</c:v>
                </c:pt>
                <c:pt idx="5430">
                  <c:v>32095</c:v>
                </c:pt>
                <c:pt idx="5431">
                  <c:v>32096</c:v>
                </c:pt>
                <c:pt idx="5432">
                  <c:v>32097</c:v>
                </c:pt>
                <c:pt idx="5433">
                  <c:v>32098</c:v>
                </c:pt>
                <c:pt idx="5434">
                  <c:v>32099</c:v>
                </c:pt>
                <c:pt idx="5435">
                  <c:v>32100</c:v>
                </c:pt>
                <c:pt idx="5436">
                  <c:v>32101</c:v>
                </c:pt>
                <c:pt idx="5437">
                  <c:v>32102</c:v>
                </c:pt>
                <c:pt idx="5438">
                  <c:v>32103</c:v>
                </c:pt>
                <c:pt idx="5439">
                  <c:v>32104</c:v>
                </c:pt>
                <c:pt idx="5440">
                  <c:v>32105</c:v>
                </c:pt>
                <c:pt idx="5441">
                  <c:v>32106</c:v>
                </c:pt>
                <c:pt idx="5442">
                  <c:v>32107</c:v>
                </c:pt>
                <c:pt idx="5443">
                  <c:v>32108</c:v>
                </c:pt>
                <c:pt idx="5444">
                  <c:v>32109</c:v>
                </c:pt>
                <c:pt idx="5445">
                  <c:v>32110</c:v>
                </c:pt>
                <c:pt idx="5446">
                  <c:v>32111</c:v>
                </c:pt>
                <c:pt idx="5447">
                  <c:v>32112</c:v>
                </c:pt>
                <c:pt idx="5448">
                  <c:v>32113</c:v>
                </c:pt>
                <c:pt idx="5449">
                  <c:v>32114</c:v>
                </c:pt>
                <c:pt idx="5450">
                  <c:v>32115</c:v>
                </c:pt>
                <c:pt idx="5451">
                  <c:v>32116</c:v>
                </c:pt>
                <c:pt idx="5452">
                  <c:v>32117</c:v>
                </c:pt>
                <c:pt idx="5453">
                  <c:v>32118</c:v>
                </c:pt>
                <c:pt idx="5454">
                  <c:v>32119</c:v>
                </c:pt>
                <c:pt idx="5455">
                  <c:v>32120</c:v>
                </c:pt>
                <c:pt idx="5456">
                  <c:v>32121</c:v>
                </c:pt>
                <c:pt idx="5457">
                  <c:v>32122</c:v>
                </c:pt>
                <c:pt idx="5458">
                  <c:v>32123</c:v>
                </c:pt>
                <c:pt idx="5459">
                  <c:v>32124</c:v>
                </c:pt>
                <c:pt idx="5460">
                  <c:v>32125</c:v>
                </c:pt>
                <c:pt idx="5461">
                  <c:v>32126</c:v>
                </c:pt>
                <c:pt idx="5462">
                  <c:v>32127</c:v>
                </c:pt>
                <c:pt idx="5463">
                  <c:v>32128</c:v>
                </c:pt>
                <c:pt idx="5464">
                  <c:v>32129</c:v>
                </c:pt>
                <c:pt idx="5465">
                  <c:v>32130</c:v>
                </c:pt>
                <c:pt idx="5466">
                  <c:v>32131</c:v>
                </c:pt>
                <c:pt idx="5467">
                  <c:v>32132</c:v>
                </c:pt>
                <c:pt idx="5468">
                  <c:v>32133</c:v>
                </c:pt>
                <c:pt idx="5469">
                  <c:v>32134</c:v>
                </c:pt>
                <c:pt idx="5470">
                  <c:v>32135</c:v>
                </c:pt>
                <c:pt idx="5471">
                  <c:v>32136</c:v>
                </c:pt>
                <c:pt idx="5472">
                  <c:v>32137</c:v>
                </c:pt>
                <c:pt idx="5473">
                  <c:v>32138</c:v>
                </c:pt>
                <c:pt idx="5474">
                  <c:v>32139</c:v>
                </c:pt>
                <c:pt idx="5475">
                  <c:v>32140</c:v>
                </c:pt>
                <c:pt idx="5476">
                  <c:v>32141</c:v>
                </c:pt>
                <c:pt idx="5477">
                  <c:v>32142</c:v>
                </c:pt>
                <c:pt idx="5478">
                  <c:v>32143</c:v>
                </c:pt>
                <c:pt idx="5479">
                  <c:v>32144</c:v>
                </c:pt>
                <c:pt idx="5480">
                  <c:v>32145</c:v>
                </c:pt>
                <c:pt idx="5481">
                  <c:v>32146</c:v>
                </c:pt>
                <c:pt idx="5482">
                  <c:v>32147</c:v>
                </c:pt>
                <c:pt idx="5483">
                  <c:v>32148</c:v>
                </c:pt>
                <c:pt idx="5484">
                  <c:v>32149</c:v>
                </c:pt>
                <c:pt idx="5485">
                  <c:v>32150</c:v>
                </c:pt>
                <c:pt idx="5486">
                  <c:v>32151</c:v>
                </c:pt>
                <c:pt idx="5487">
                  <c:v>32152</c:v>
                </c:pt>
                <c:pt idx="5488">
                  <c:v>32153</c:v>
                </c:pt>
                <c:pt idx="5489">
                  <c:v>32154</c:v>
                </c:pt>
                <c:pt idx="5490">
                  <c:v>32155</c:v>
                </c:pt>
                <c:pt idx="5491">
                  <c:v>32156</c:v>
                </c:pt>
                <c:pt idx="5492">
                  <c:v>32157</c:v>
                </c:pt>
                <c:pt idx="5493">
                  <c:v>32158</c:v>
                </c:pt>
                <c:pt idx="5494">
                  <c:v>32159</c:v>
                </c:pt>
                <c:pt idx="5495">
                  <c:v>32160</c:v>
                </c:pt>
                <c:pt idx="5496">
                  <c:v>32161</c:v>
                </c:pt>
                <c:pt idx="5497">
                  <c:v>32162</c:v>
                </c:pt>
                <c:pt idx="5498">
                  <c:v>32163</c:v>
                </c:pt>
                <c:pt idx="5499">
                  <c:v>32164</c:v>
                </c:pt>
                <c:pt idx="5500">
                  <c:v>32165</c:v>
                </c:pt>
                <c:pt idx="5501">
                  <c:v>32166</c:v>
                </c:pt>
                <c:pt idx="5502">
                  <c:v>32167</c:v>
                </c:pt>
                <c:pt idx="5503">
                  <c:v>32168</c:v>
                </c:pt>
                <c:pt idx="5504">
                  <c:v>32169</c:v>
                </c:pt>
                <c:pt idx="5505">
                  <c:v>32170</c:v>
                </c:pt>
                <c:pt idx="5506">
                  <c:v>32171</c:v>
                </c:pt>
                <c:pt idx="5507">
                  <c:v>32172</c:v>
                </c:pt>
                <c:pt idx="5508">
                  <c:v>32173</c:v>
                </c:pt>
                <c:pt idx="5509">
                  <c:v>32174</c:v>
                </c:pt>
                <c:pt idx="5510">
                  <c:v>32175</c:v>
                </c:pt>
                <c:pt idx="5511">
                  <c:v>32176</c:v>
                </c:pt>
                <c:pt idx="5512">
                  <c:v>32177</c:v>
                </c:pt>
                <c:pt idx="5513">
                  <c:v>32178</c:v>
                </c:pt>
                <c:pt idx="5514">
                  <c:v>32179</c:v>
                </c:pt>
                <c:pt idx="5515">
                  <c:v>32180</c:v>
                </c:pt>
                <c:pt idx="5516">
                  <c:v>32181</c:v>
                </c:pt>
                <c:pt idx="5517">
                  <c:v>32182</c:v>
                </c:pt>
                <c:pt idx="5518">
                  <c:v>32183</c:v>
                </c:pt>
                <c:pt idx="5519">
                  <c:v>32184</c:v>
                </c:pt>
                <c:pt idx="5520">
                  <c:v>32185</c:v>
                </c:pt>
                <c:pt idx="5521">
                  <c:v>32186</c:v>
                </c:pt>
                <c:pt idx="5522">
                  <c:v>32187</c:v>
                </c:pt>
                <c:pt idx="5523">
                  <c:v>32188</c:v>
                </c:pt>
                <c:pt idx="5524">
                  <c:v>32189</c:v>
                </c:pt>
                <c:pt idx="5525">
                  <c:v>32190</c:v>
                </c:pt>
                <c:pt idx="5526">
                  <c:v>32191</c:v>
                </c:pt>
                <c:pt idx="5527">
                  <c:v>32192</c:v>
                </c:pt>
                <c:pt idx="5528">
                  <c:v>32193</c:v>
                </c:pt>
                <c:pt idx="5529">
                  <c:v>32194</c:v>
                </c:pt>
                <c:pt idx="5530">
                  <c:v>32195</c:v>
                </c:pt>
                <c:pt idx="5531">
                  <c:v>32196</c:v>
                </c:pt>
                <c:pt idx="5532">
                  <c:v>32197</c:v>
                </c:pt>
                <c:pt idx="5533">
                  <c:v>32198</c:v>
                </c:pt>
                <c:pt idx="5534">
                  <c:v>32199</c:v>
                </c:pt>
                <c:pt idx="5535">
                  <c:v>32200</c:v>
                </c:pt>
                <c:pt idx="5536">
                  <c:v>32201</c:v>
                </c:pt>
                <c:pt idx="5537">
                  <c:v>32202</c:v>
                </c:pt>
                <c:pt idx="5538">
                  <c:v>32203</c:v>
                </c:pt>
                <c:pt idx="5539">
                  <c:v>32204</c:v>
                </c:pt>
                <c:pt idx="5540">
                  <c:v>32205</c:v>
                </c:pt>
                <c:pt idx="5541">
                  <c:v>32206</c:v>
                </c:pt>
                <c:pt idx="5542">
                  <c:v>32207</c:v>
                </c:pt>
                <c:pt idx="5543">
                  <c:v>32208</c:v>
                </c:pt>
                <c:pt idx="5544">
                  <c:v>32209</c:v>
                </c:pt>
                <c:pt idx="5545">
                  <c:v>32210</c:v>
                </c:pt>
                <c:pt idx="5546">
                  <c:v>32211</c:v>
                </c:pt>
                <c:pt idx="5547">
                  <c:v>32212</c:v>
                </c:pt>
                <c:pt idx="5548">
                  <c:v>32213</c:v>
                </c:pt>
                <c:pt idx="5549">
                  <c:v>32214</c:v>
                </c:pt>
                <c:pt idx="5550">
                  <c:v>32215</c:v>
                </c:pt>
                <c:pt idx="5551">
                  <c:v>32216</c:v>
                </c:pt>
                <c:pt idx="5552">
                  <c:v>32217</c:v>
                </c:pt>
                <c:pt idx="5553">
                  <c:v>32218</c:v>
                </c:pt>
                <c:pt idx="5554">
                  <c:v>32219</c:v>
                </c:pt>
                <c:pt idx="5555">
                  <c:v>32220</c:v>
                </c:pt>
                <c:pt idx="5556">
                  <c:v>32221</c:v>
                </c:pt>
                <c:pt idx="5557">
                  <c:v>32222</c:v>
                </c:pt>
                <c:pt idx="5558">
                  <c:v>32223</c:v>
                </c:pt>
                <c:pt idx="5559">
                  <c:v>32224</c:v>
                </c:pt>
                <c:pt idx="5560">
                  <c:v>32225</c:v>
                </c:pt>
                <c:pt idx="5561">
                  <c:v>32226</c:v>
                </c:pt>
                <c:pt idx="5562">
                  <c:v>32227</c:v>
                </c:pt>
                <c:pt idx="5563">
                  <c:v>32228</c:v>
                </c:pt>
                <c:pt idx="5564">
                  <c:v>32229</c:v>
                </c:pt>
                <c:pt idx="5565">
                  <c:v>32230</c:v>
                </c:pt>
                <c:pt idx="5566">
                  <c:v>32231</c:v>
                </c:pt>
                <c:pt idx="5567">
                  <c:v>32232</c:v>
                </c:pt>
                <c:pt idx="5568">
                  <c:v>32233</c:v>
                </c:pt>
                <c:pt idx="5569">
                  <c:v>32234</c:v>
                </c:pt>
                <c:pt idx="5570">
                  <c:v>32235</c:v>
                </c:pt>
                <c:pt idx="5571">
                  <c:v>32236</c:v>
                </c:pt>
                <c:pt idx="5572">
                  <c:v>32237</c:v>
                </c:pt>
                <c:pt idx="5573">
                  <c:v>32238</c:v>
                </c:pt>
                <c:pt idx="5574">
                  <c:v>32239</c:v>
                </c:pt>
                <c:pt idx="5575">
                  <c:v>32240</c:v>
                </c:pt>
                <c:pt idx="5576">
                  <c:v>32241</c:v>
                </c:pt>
                <c:pt idx="5577">
                  <c:v>32242</c:v>
                </c:pt>
                <c:pt idx="5578">
                  <c:v>32243</c:v>
                </c:pt>
                <c:pt idx="5579">
                  <c:v>32244</c:v>
                </c:pt>
                <c:pt idx="5580">
                  <c:v>32245</c:v>
                </c:pt>
                <c:pt idx="5581">
                  <c:v>32246</c:v>
                </c:pt>
                <c:pt idx="5582">
                  <c:v>32247</c:v>
                </c:pt>
                <c:pt idx="5583">
                  <c:v>32248</c:v>
                </c:pt>
                <c:pt idx="5584">
                  <c:v>32249</c:v>
                </c:pt>
                <c:pt idx="5585">
                  <c:v>32250</c:v>
                </c:pt>
                <c:pt idx="5586">
                  <c:v>32251</c:v>
                </c:pt>
                <c:pt idx="5587">
                  <c:v>32252</c:v>
                </c:pt>
                <c:pt idx="5588">
                  <c:v>32253</c:v>
                </c:pt>
                <c:pt idx="5589">
                  <c:v>32254</c:v>
                </c:pt>
                <c:pt idx="5590">
                  <c:v>32255</c:v>
                </c:pt>
                <c:pt idx="5591">
                  <c:v>32256</c:v>
                </c:pt>
                <c:pt idx="5592">
                  <c:v>32257</c:v>
                </c:pt>
                <c:pt idx="5593">
                  <c:v>32258</c:v>
                </c:pt>
                <c:pt idx="5594">
                  <c:v>32259</c:v>
                </c:pt>
                <c:pt idx="5595">
                  <c:v>32260</c:v>
                </c:pt>
                <c:pt idx="5596">
                  <c:v>32261</c:v>
                </c:pt>
                <c:pt idx="5597">
                  <c:v>32262</c:v>
                </c:pt>
                <c:pt idx="5598">
                  <c:v>32263</c:v>
                </c:pt>
                <c:pt idx="5599">
                  <c:v>32264</c:v>
                </c:pt>
                <c:pt idx="5600">
                  <c:v>32265</c:v>
                </c:pt>
                <c:pt idx="5601">
                  <c:v>32266</c:v>
                </c:pt>
                <c:pt idx="5602">
                  <c:v>32267</c:v>
                </c:pt>
                <c:pt idx="5603">
                  <c:v>32268</c:v>
                </c:pt>
                <c:pt idx="5604">
                  <c:v>32269</c:v>
                </c:pt>
                <c:pt idx="5605">
                  <c:v>32270</c:v>
                </c:pt>
                <c:pt idx="5606">
                  <c:v>32271</c:v>
                </c:pt>
                <c:pt idx="5607">
                  <c:v>32272</c:v>
                </c:pt>
                <c:pt idx="5608">
                  <c:v>32273</c:v>
                </c:pt>
                <c:pt idx="5609">
                  <c:v>32274</c:v>
                </c:pt>
                <c:pt idx="5610">
                  <c:v>32275</c:v>
                </c:pt>
                <c:pt idx="5611">
                  <c:v>32276</c:v>
                </c:pt>
                <c:pt idx="5612">
                  <c:v>32277</c:v>
                </c:pt>
                <c:pt idx="5613">
                  <c:v>32278</c:v>
                </c:pt>
                <c:pt idx="5614">
                  <c:v>32279</c:v>
                </c:pt>
                <c:pt idx="5615">
                  <c:v>32280</c:v>
                </c:pt>
                <c:pt idx="5616">
                  <c:v>32281</c:v>
                </c:pt>
                <c:pt idx="5617">
                  <c:v>32282</c:v>
                </c:pt>
                <c:pt idx="5618">
                  <c:v>32283</c:v>
                </c:pt>
                <c:pt idx="5619">
                  <c:v>32284</c:v>
                </c:pt>
                <c:pt idx="5620">
                  <c:v>32285</c:v>
                </c:pt>
                <c:pt idx="5621">
                  <c:v>32286</c:v>
                </c:pt>
                <c:pt idx="5622">
                  <c:v>32287</c:v>
                </c:pt>
                <c:pt idx="5623">
                  <c:v>32288</c:v>
                </c:pt>
                <c:pt idx="5624">
                  <c:v>32289</c:v>
                </c:pt>
                <c:pt idx="5625">
                  <c:v>32290</c:v>
                </c:pt>
                <c:pt idx="5626">
                  <c:v>32291</c:v>
                </c:pt>
                <c:pt idx="5627">
                  <c:v>32292</c:v>
                </c:pt>
                <c:pt idx="5628">
                  <c:v>32293</c:v>
                </c:pt>
                <c:pt idx="5629">
                  <c:v>32294</c:v>
                </c:pt>
                <c:pt idx="5630">
                  <c:v>32295</c:v>
                </c:pt>
                <c:pt idx="5631">
                  <c:v>32296</c:v>
                </c:pt>
                <c:pt idx="5632">
                  <c:v>32297</c:v>
                </c:pt>
                <c:pt idx="5633">
                  <c:v>32298</c:v>
                </c:pt>
                <c:pt idx="5634">
                  <c:v>32299</c:v>
                </c:pt>
                <c:pt idx="5635">
                  <c:v>32300</c:v>
                </c:pt>
                <c:pt idx="5636">
                  <c:v>32301</c:v>
                </c:pt>
                <c:pt idx="5637">
                  <c:v>32302</c:v>
                </c:pt>
                <c:pt idx="5638">
                  <c:v>32303</c:v>
                </c:pt>
                <c:pt idx="5639">
                  <c:v>32304</c:v>
                </c:pt>
                <c:pt idx="5640">
                  <c:v>32305</c:v>
                </c:pt>
                <c:pt idx="5641">
                  <c:v>32306</c:v>
                </c:pt>
                <c:pt idx="5642">
                  <c:v>32307</c:v>
                </c:pt>
                <c:pt idx="5643">
                  <c:v>32308</c:v>
                </c:pt>
                <c:pt idx="5644">
                  <c:v>32309</c:v>
                </c:pt>
                <c:pt idx="5645">
                  <c:v>32310</c:v>
                </c:pt>
                <c:pt idx="5646">
                  <c:v>32311</c:v>
                </c:pt>
                <c:pt idx="5647">
                  <c:v>32312</c:v>
                </c:pt>
                <c:pt idx="5648">
                  <c:v>32313</c:v>
                </c:pt>
                <c:pt idx="5649">
                  <c:v>32314</c:v>
                </c:pt>
                <c:pt idx="5650">
                  <c:v>32315</c:v>
                </c:pt>
                <c:pt idx="5651">
                  <c:v>32316</c:v>
                </c:pt>
                <c:pt idx="5652">
                  <c:v>32317</c:v>
                </c:pt>
                <c:pt idx="5653">
                  <c:v>32318</c:v>
                </c:pt>
                <c:pt idx="5654">
                  <c:v>32319</c:v>
                </c:pt>
                <c:pt idx="5655">
                  <c:v>32320</c:v>
                </c:pt>
                <c:pt idx="5656">
                  <c:v>32321</c:v>
                </c:pt>
                <c:pt idx="5657">
                  <c:v>32322</c:v>
                </c:pt>
                <c:pt idx="5658">
                  <c:v>32323</c:v>
                </c:pt>
                <c:pt idx="5659">
                  <c:v>32324</c:v>
                </c:pt>
                <c:pt idx="5660">
                  <c:v>32325</c:v>
                </c:pt>
                <c:pt idx="5661">
                  <c:v>32326</c:v>
                </c:pt>
                <c:pt idx="5662">
                  <c:v>32327</c:v>
                </c:pt>
                <c:pt idx="5663">
                  <c:v>32328</c:v>
                </c:pt>
                <c:pt idx="5664">
                  <c:v>32329</c:v>
                </c:pt>
                <c:pt idx="5665">
                  <c:v>32330</c:v>
                </c:pt>
                <c:pt idx="5666">
                  <c:v>32331</c:v>
                </c:pt>
                <c:pt idx="5667">
                  <c:v>32332</c:v>
                </c:pt>
                <c:pt idx="5668">
                  <c:v>32333</c:v>
                </c:pt>
                <c:pt idx="5669">
                  <c:v>32334</c:v>
                </c:pt>
                <c:pt idx="5670">
                  <c:v>32335</c:v>
                </c:pt>
                <c:pt idx="5671">
                  <c:v>32336</c:v>
                </c:pt>
                <c:pt idx="5672">
                  <c:v>32337</c:v>
                </c:pt>
                <c:pt idx="5673">
                  <c:v>32338</c:v>
                </c:pt>
                <c:pt idx="5674">
                  <c:v>32339</c:v>
                </c:pt>
                <c:pt idx="5675">
                  <c:v>32340</c:v>
                </c:pt>
                <c:pt idx="5676">
                  <c:v>32341</c:v>
                </c:pt>
                <c:pt idx="5677">
                  <c:v>32342</c:v>
                </c:pt>
                <c:pt idx="5678">
                  <c:v>32343</c:v>
                </c:pt>
                <c:pt idx="5679">
                  <c:v>32344</c:v>
                </c:pt>
                <c:pt idx="5680">
                  <c:v>32345</c:v>
                </c:pt>
                <c:pt idx="5681">
                  <c:v>32346</c:v>
                </c:pt>
                <c:pt idx="5682">
                  <c:v>32347</c:v>
                </c:pt>
                <c:pt idx="5683">
                  <c:v>32348</c:v>
                </c:pt>
                <c:pt idx="5684">
                  <c:v>32349</c:v>
                </c:pt>
                <c:pt idx="5685">
                  <c:v>32350</c:v>
                </c:pt>
                <c:pt idx="5686">
                  <c:v>32351</c:v>
                </c:pt>
                <c:pt idx="5687">
                  <c:v>32352</c:v>
                </c:pt>
                <c:pt idx="5688">
                  <c:v>32353</c:v>
                </c:pt>
                <c:pt idx="5689">
                  <c:v>32354</c:v>
                </c:pt>
                <c:pt idx="5690">
                  <c:v>32355</c:v>
                </c:pt>
                <c:pt idx="5691">
                  <c:v>32356</c:v>
                </c:pt>
                <c:pt idx="5692">
                  <c:v>32357</c:v>
                </c:pt>
                <c:pt idx="5693">
                  <c:v>32358</c:v>
                </c:pt>
                <c:pt idx="5694">
                  <c:v>32359</c:v>
                </c:pt>
                <c:pt idx="5695">
                  <c:v>32360</c:v>
                </c:pt>
                <c:pt idx="5696">
                  <c:v>32361</c:v>
                </c:pt>
                <c:pt idx="5697">
                  <c:v>32362</c:v>
                </c:pt>
                <c:pt idx="5698">
                  <c:v>32363</c:v>
                </c:pt>
                <c:pt idx="5699">
                  <c:v>32364</c:v>
                </c:pt>
                <c:pt idx="5700">
                  <c:v>32365</c:v>
                </c:pt>
                <c:pt idx="5701">
                  <c:v>32366</c:v>
                </c:pt>
                <c:pt idx="5702">
                  <c:v>32367</c:v>
                </c:pt>
                <c:pt idx="5703">
                  <c:v>32368</c:v>
                </c:pt>
                <c:pt idx="5704">
                  <c:v>32369</c:v>
                </c:pt>
                <c:pt idx="5705">
                  <c:v>32370</c:v>
                </c:pt>
                <c:pt idx="5706">
                  <c:v>32371</c:v>
                </c:pt>
                <c:pt idx="5707">
                  <c:v>32372</c:v>
                </c:pt>
                <c:pt idx="5708">
                  <c:v>32373</c:v>
                </c:pt>
                <c:pt idx="5709">
                  <c:v>32374</c:v>
                </c:pt>
                <c:pt idx="5710">
                  <c:v>32375</c:v>
                </c:pt>
                <c:pt idx="5711">
                  <c:v>32376</c:v>
                </c:pt>
                <c:pt idx="5712">
                  <c:v>32377</c:v>
                </c:pt>
                <c:pt idx="5713">
                  <c:v>32378</c:v>
                </c:pt>
                <c:pt idx="5714">
                  <c:v>32379</c:v>
                </c:pt>
                <c:pt idx="5715">
                  <c:v>32380</c:v>
                </c:pt>
                <c:pt idx="5716">
                  <c:v>32381</c:v>
                </c:pt>
                <c:pt idx="5717">
                  <c:v>32382</c:v>
                </c:pt>
                <c:pt idx="5718">
                  <c:v>32383</c:v>
                </c:pt>
                <c:pt idx="5719">
                  <c:v>32384</c:v>
                </c:pt>
                <c:pt idx="5720">
                  <c:v>32385</c:v>
                </c:pt>
                <c:pt idx="5721">
                  <c:v>32386</c:v>
                </c:pt>
                <c:pt idx="5722">
                  <c:v>32387</c:v>
                </c:pt>
                <c:pt idx="5723">
                  <c:v>32388</c:v>
                </c:pt>
                <c:pt idx="5724">
                  <c:v>32389</c:v>
                </c:pt>
                <c:pt idx="5725">
                  <c:v>32390</c:v>
                </c:pt>
                <c:pt idx="5726">
                  <c:v>32391</c:v>
                </c:pt>
                <c:pt idx="5727">
                  <c:v>32392</c:v>
                </c:pt>
                <c:pt idx="5728">
                  <c:v>32393</c:v>
                </c:pt>
                <c:pt idx="5729">
                  <c:v>32394</c:v>
                </c:pt>
                <c:pt idx="5730">
                  <c:v>32395</c:v>
                </c:pt>
                <c:pt idx="5731">
                  <c:v>32396</c:v>
                </c:pt>
                <c:pt idx="5732">
                  <c:v>32397</c:v>
                </c:pt>
                <c:pt idx="5733">
                  <c:v>32398</c:v>
                </c:pt>
                <c:pt idx="5734">
                  <c:v>32399</c:v>
                </c:pt>
                <c:pt idx="5735">
                  <c:v>32400</c:v>
                </c:pt>
                <c:pt idx="5736">
                  <c:v>32401</c:v>
                </c:pt>
                <c:pt idx="5737">
                  <c:v>32402</c:v>
                </c:pt>
                <c:pt idx="5738">
                  <c:v>32403</c:v>
                </c:pt>
                <c:pt idx="5739">
                  <c:v>32404</c:v>
                </c:pt>
                <c:pt idx="5740">
                  <c:v>32405</c:v>
                </c:pt>
                <c:pt idx="5741">
                  <c:v>32406</c:v>
                </c:pt>
                <c:pt idx="5742">
                  <c:v>32407</c:v>
                </c:pt>
                <c:pt idx="5743">
                  <c:v>32408</c:v>
                </c:pt>
                <c:pt idx="5744">
                  <c:v>32409</c:v>
                </c:pt>
                <c:pt idx="5745">
                  <c:v>32410</c:v>
                </c:pt>
                <c:pt idx="5746">
                  <c:v>32411</c:v>
                </c:pt>
                <c:pt idx="5747">
                  <c:v>32412</c:v>
                </c:pt>
                <c:pt idx="5748">
                  <c:v>32413</c:v>
                </c:pt>
                <c:pt idx="5749">
                  <c:v>32414</c:v>
                </c:pt>
                <c:pt idx="5750">
                  <c:v>32415</c:v>
                </c:pt>
                <c:pt idx="5751">
                  <c:v>32416</c:v>
                </c:pt>
                <c:pt idx="5752">
                  <c:v>32417</c:v>
                </c:pt>
                <c:pt idx="5753">
                  <c:v>32418</c:v>
                </c:pt>
                <c:pt idx="5754">
                  <c:v>32419</c:v>
                </c:pt>
                <c:pt idx="5755">
                  <c:v>32420</c:v>
                </c:pt>
                <c:pt idx="5756">
                  <c:v>32421</c:v>
                </c:pt>
                <c:pt idx="5757">
                  <c:v>32422</c:v>
                </c:pt>
                <c:pt idx="5758">
                  <c:v>32423</c:v>
                </c:pt>
                <c:pt idx="5759">
                  <c:v>32424</c:v>
                </c:pt>
                <c:pt idx="5760">
                  <c:v>32425</c:v>
                </c:pt>
                <c:pt idx="5761">
                  <c:v>32426</c:v>
                </c:pt>
                <c:pt idx="5762">
                  <c:v>32427</c:v>
                </c:pt>
                <c:pt idx="5763">
                  <c:v>32428</c:v>
                </c:pt>
                <c:pt idx="5764">
                  <c:v>32429</c:v>
                </c:pt>
                <c:pt idx="5765">
                  <c:v>32430</c:v>
                </c:pt>
                <c:pt idx="5766">
                  <c:v>32431</c:v>
                </c:pt>
                <c:pt idx="5767">
                  <c:v>32432</c:v>
                </c:pt>
                <c:pt idx="5768">
                  <c:v>32433</c:v>
                </c:pt>
                <c:pt idx="5769">
                  <c:v>32434</c:v>
                </c:pt>
                <c:pt idx="5770">
                  <c:v>32435</c:v>
                </c:pt>
                <c:pt idx="5771">
                  <c:v>32436</c:v>
                </c:pt>
                <c:pt idx="5772">
                  <c:v>32437</c:v>
                </c:pt>
                <c:pt idx="5773">
                  <c:v>32438</c:v>
                </c:pt>
                <c:pt idx="5774">
                  <c:v>32439</c:v>
                </c:pt>
                <c:pt idx="5775">
                  <c:v>32440</c:v>
                </c:pt>
                <c:pt idx="5776">
                  <c:v>32441</c:v>
                </c:pt>
                <c:pt idx="5777">
                  <c:v>32442</c:v>
                </c:pt>
                <c:pt idx="5778">
                  <c:v>32443</c:v>
                </c:pt>
                <c:pt idx="5779">
                  <c:v>32444</c:v>
                </c:pt>
                <c:pt idx="5780">
                  <c:v>32445</c:v>
                </c:pt>
                <c:pt idx="5781">
                  <c:v>32446</c:v>
                </c:pt>
                <c:pt idx="5782">
                  <c:v>32447</c:v>
                </c:pt>
                <c:pt idx="5783">
                  <c:v>32448</c:v>
                </c:pt>
                <c:pt idx="5784">
                  <c:v>32449</c:v>
                </c:pt>
                <c:pt idx="5785">
                  <c:v>32450</c:v>
                </c:pt>
                <c:pt idx="5786">
                  <c:v>32451</c:v>
                </c:pt>
                <c:pt idx="5787">
                  <c:v>32452</c:v>
                </c:pt>
                <c:pt idx="5788">
                  <c:v>32453</c:v>
                </c:pt>
                <c:pt idx="5789">
                  <c:v>32454</c:v>
                </c:pt>
                <c:pt idx="5790">
                  <c:v>32455</c:v>
                </c:pt>
                <c:pt idx="5791">
                  <c:v>32456</c:v>
                </c:pt>
                <c:pt idx="5792">
                  <c:v>32457</c:v>
                </c:pt>
                <c:pt idx="5793">
                  <c:v>32458</c:v>
                </c:pt>
                <c:pt idx="5794">
                  <c:v>32459</c:v>
                </c:pt>
                <c:pt idx="5795">
                  <c:v>32460</c:v>
                </c:pt>
                <c:pt idx="5796">
                  <c:v>32461</c:v>
                </c:pt>
                <c:pt idx="5797">
                  <c:v>32462</c:v>
                </c:pt>
                <c:pt idx="5798">
                  <c:v>32463</c:v>
                </c:pt>
                <c:pt idx="5799">
                  <c:v>32464</c:v>
                </c:pt>
                <c:pt idx="5800">
                  <c:v>32465</c:v>
                </c:pt>
                <c:pt idx="5801">
                  <c:v>32466</c:v>
                </c:pt>
                <c:pt idx="5802">
                  <c:v>32467</c:v>
                </c:pt>
                <c:pt idx="5803">
                  <c:v>32468</c:v>
                </c:pt>
                <c:pt idx="5804">
                  <c:v>32469</c:v>
                </c:pt>
                <c:pt idx="5805">
                  <c:v>32470</c:v>
                </c:pt>
                <c:pt idx="5806">
                  <c:v>32471</c:v>
                </c:pt>
                <c:pt idx="5807">
                  <c:v>32472</c:v>
                </c:pt>
                <c:pt idx="5808">
                  <c:v>32473</c:v>
                </c:pt>
                <c:pt idx="5809">
                  <c:v>32474</c:v>
                </c:pt>
                <c:pt idx="5810">
                  <c:v>32475</c:v>
                </c:pt>
                <c:pt idx="5811">
                  <c:v>32476</c:v>
                </c:pt>
                <c:pt idx="5812">
                  <c:v>32477</c:v>
                </c:pt>
                <c:pt idx="5813">
                  <c:v>32478</c:v>
                </c:pt>
                <c:pt idx="5814">
                  <c:v>32479</c:v>
                </c:pt>
                <c:pt idx="5815">
                  <c:v>32480</c:v>
                </c:pt>
                <c:pt idx="5816">
                  <c:v>32481</c:v>
                </c:pt>
                <c:pt idx="5817">
                  <c:v>32482</c:v>
                </c:pt>
                <c:pt idx="5818">
                  <c:v>32483</c:v>
                </c:pt>
                <c:pt idx="5819">
                  <c:v>32484</c:v>
                </c:pt>
                <c:pt idx="5820">
                  <c:v>32485</c:v>
                </c:pt>
                <c:pt idx="5821">
                  <c:v>32486</c:v>
                </c:pt>
                <c:pt idx="5822">
                  <c:v>32487</c:v>
                </c:pt>
                <c:pt idx="5823">
                  <c:v>32488</c:v>
                </c:pt>
                <c:pt idx="5824">
                  <c:v>32489</c:v>
                </c:pt>
                <c:pt idx="5825">
                  <c:v>32490</c:v>
                </c:pt>
                <c:pt idx="5826">
                  <c:v>32491</c:v>
                </c:pt>
                <c:pt idx="5827">
                  <c:v>32492</c:v>
                </c:pt>
                <c:pt idx="5828">
                  <c:v>32493</c:v>
                </c:pt>
                <c:pt idx="5829">
                  <c:v>32494</c:v>
                </c:pt>
                <c:pt idx="5830">
                  <c:v>32495</c:v>
                </c:pt>
                <c:pt idx="5831">
                  <c:v>32496</c:v>
                </c:pt>
                <c:pt idx="5832">
                  <c:v>32497</c:v>
                </c:pt>
                <c:pt idx="5833">
                  <c:v>32498</c:v>
                </c:pt>
                <c:pt idx="5834">
                  <c:v>32499</c:v>
                </c:pt>
                <c:pt idx="5835">
                  <c:v>32500</c:v>
                </c:pt>
                <c:pt idx="5836">
                  <c:v>32501</c:v>
                </c:pt>
                <c:pt idx="5837">
                  <c:v>32502</c:v>
                </c:pt>
                <c:pt idx="5838">
                  <c:v>32503</c:v>
                </c:pt>
                <c:pt idx="5839">
                  <c:v>32504</c:v>
                </c:pt>
                <c:pt idx="5840">
                  <c:v>32505</c:v>
                </c:pt>
                <c:pt idx="5841">
                  <c:v>32506</c:v>
                </c:pt>
                <c:pt idx="5842">
                  <c:v>32507</c:v>
                </c:pt>
                <c:pt idx="5843">
                  <c:v>32508</c:v>
                </c:pt>
                <c:pt idx="5844">
                  <c:v>32509</c:v>
                </c:pt>
                <c:pt idx="5845">
                  <c:v>32510</c:v>
                </c:pt>
                <c:pt idx="5846">
                  <c:v>32511</c:v>
                </c:pt>
                <c:pt idx="5847">
                  <c:v>32512</c:v>
                </c:pt>
                <c:pt idx="5848">
                  <c:v>32513</c:v>
                </c:pt>
                <c:pt idx="5849">
                  <c:v>32514</c:v>
                </c:pt>
                <c:pt idx="5850">
                  <c:v>32515</c:v>
                </c:pt>
                <c:pt idx="5851">
                  <c:v>32516</c:v>
                </c:pt>
                <c:pt idx="5852">
                  <c:v>32517</c:v>
                </c:pt>
                <c:pt idx="5853">
                  <c:v>32518</c:v>
                </c:pt>
                <c:pt idx="5854">
                  <c:v>32519</c:v>
                </c:pt>
                <c:pt idx="5855">
                  <c:v>32520</c:v>
                </c:pt>
                <c:pt idx="5856">
                  <c:v>32521</c:v>
                </c:pt>
                <c:pt idx="5857">
                  <c:v>32522</c:v>
                </c:pt>
                <c:pt idx="5858">
                  <c:v>32523</c:v>
                </c:pt>
                <c:pt idx="5859">
                  <c:v>32524</c:v>
                </c:pt>
                <c:pt idx="5860">
                  <c:v>32525</c:v>
                </c:pt>
                <c:pt idx="5861">
                  <c:v>32526</c:v>
                </c:pt>
                <c:pt idx="5862">
                  <c:v>32527</c:v>
                </c:pt>
                <c:pt idx="5863">
                  <c:v>32528</c:v>
                </c:pt>
                <c:pt idx="5864">
                  <c:v>32529</c:v>
                </c:pt>
                <c:pt idx="5865">
                  <c:v>32530</c:v>
                </c:pt>
                <c:pt idx="5866">
                  <c:v>32531</c:v>
                </c:pt>
                <c:pt idx="5867">
                  <c:v>32532</c:v>
                </c:pt>
                <c:pt idx="5868">
                  <c:v>32533</c:v>
                </c:pt>
                <c:pt idx="5869">
                  <c:v>32534</c:v>
                </c:pt>
                <c:pt idx="5870">
                  <c:v>32535</c:v>
                </c:pt>
                <c:pt idx="5871">
                  <c:v>32536</c:v>
                </c:pt>
                <c:pt idx="5872">
                  <c:v>32537</c:v>
                </c:pt>
                <c:pt idx="5873">
                  <c:v>32538</c:v>
                </c:pt>
                <c:pt idx="5874">
                  <c:v>32539</c:v>
                </c:pt>
                <c:pt idx="5875">
                  <c:v>32540</c:v>
                </c:pt>
                <c:pt idx="5876">
                  <c:v>32541</c:v>
                </c:pt>
                <c:pt idx="5877">
                  <c:v>32542</c:v>
                </c:pt>
                <c:pt idx="5878">
                  <c:v>32543</c:v>
                </c:pt>
                <c:pt idx="5879">
                  <c:v>32544</c:v>
                </c:pt>
                <c:pt idx="5880">
                  <c:v>32545</c:v>
                </c:pt>
                <c:pt idx="5881">
                  <c:v>32546</c:v>
                </c:pt>
                <c:pt idx="5882">
                  <c:v>32547</c:v>
                </c:pt>
                <c:pt idx="5883">
                  <c:v>32548</c:v>
                </c:pt>
                <c:pt idx="5884">
                  <c:v>32549</c:v>
                </c:pt>
                <c:pt idx="5885">
                  <c:v>32550</c:v>
                </c:pt>
                <c:pt idx="5886">
                  <c:v>32551</c:v>
                </c:pt>
                <c:pt idx="5887">
                  <c:v>32552</c:v>
                </c:pt>
                <c:pt idx="5888">
                  <c:v>32553</c:v>
                </c:pt>
                <c:pt idx="5889">
                  <c:v>32554</c:v>
                </c:pt>
                <c:pt idx="5890">
                  <c:v>32555</c:v>
                </c:pt>
                <c:pt idx="5891">
                  <c:v>32556</c:v>
                </c:pt>
                <c:pt idx="5892">
                  <c:v>32557</c:v>
                </c:pt>
                <c:pt idx="5893">
                  <c:v>32558</c:v>
                </c:pt>
                <c:pt idx="5894">
                  <c:v>32559</c:v>
                </c:pt>
                <c:pt idx="5895">
                  <c:v>32560</c:v>
                </c:pt>
                <c:pt idx="5896">
                  <c:v>32561</c:v>
                </c:pt>
                <c:pt idx="5897">
                  <c:v>32562</c:v>
                </c:pt>
                <c:pt idx="5898">
                  <c:v>32563</c:v>
                </c:pt>
                <c:pt idx="5899">
                  <c:v>32564</c:v>
                </c:pt>
                <c:pt idx="5900">
                  <c:v>32565</c:v>
                </c:pt>
                <c:pt idx="5901">
                  <c:v>32566</c:v>
                </c:pt>
                <c:pt idx="5902">
                  <c:v>32567</c:v>
                </c:pt>
                <c:pt idx="5903">
                  <c:v>32568</c:v>
                </c:pt>
                <c:pt idx="5904">
                  <c:v>32569</c:v>
                </c:pt>
                <c:pt idx="5905">
                  <c:v>32570</c:v>
                </c:pt>
                <c:pt idx="5906">
                  <c:v>32571</c:v>
                </c:pt>
                <c:pt idx="5907">
                  <c:v>32572</c:v>
                </c:pt>
                <c:pt idx="5908">
                  <c:v>32573</c:v>
                </c:pt>
                <c:pt idx="5909">
                  <c:v>32574</c:v>
                </c:pt>
                <c:pt idx="5910">
                  <c:v>32575</c:v>
                </c:pt>
                <c:pt idx="5911">
                  <c:v>32576</c:v>
                </c:pt>
                <c:pt idx="5912">
                  <c:v>32577</c:v>
                </c:pt>
                <c:pt idx="5913">
                  <c:v>32578</c:v>
                </c:pt>
                <c:pt idx="5914">
                  <c:v>32579</c:v>
                </c:pt>
                <c:pt idx="5915">
                  <c:v>32580</c:v>
                </c:pt>
                <c:pt idx="5916">
                  <c:v>32581</c:v>
                </c:pt>
                <c:pt idx="5917">
                  <c:v>32582</c:v>
                </c:pt>
                <c:pt idx="5918">
                  <c:v>32583</c:v>
                </c:pt>
                <c:pt idx="5919">
                  <c:v>32584</c:v>
                </c:pt>
                <c:pt idx="5920">
                  <c:v>32585</c:v>
                </c:pt>
                <c:pt idx="5921">
                  <c:v>32586</c:v>
                </c:pt>
                <c:pt idx="5922">
                  <c:v>32587</c:v>
                </c:pt>
                <c:pt idx="5923">
                  <c:v>32588</c:v>
                </c:pt>
                <c:pt idx="5924">
                  <c:v>32589</c:v>
                </c:pt>
                <c:pt idx="5925">
                  <c:v>32590</c:v>
                </c:pt>
                <c:pt idx="5926">
                  <c:v>32591</c:v>
                </c:pt>
                <c:pt idx="5927">
                  <c:v>32592</c:v>
                </c:pt>
                <c:pt idx="5928">
                  <c:v>32593</c:v>
                </c:pt>
                <c:pt idx="5929">
                  <c:v>32594</c:v>
                </c:pt>
                <c:pt idx="5930">
                  <c:v>32595</c:v>
                </c:pt>
                <c:pt idx="5931">
                  <c:v>32596</c:v>
                </c:pt>
                <c:pt idx="5932">
                  <c:v>32597</c:v>
                </c:pt>
                <c:pt idx="5933">
                  <c:v>32598</c:v>
                </c:pt>
                <c:pt idx="5934">
                  <c:v>32599</c:v>
                </c:pt>
                <c:pt idx="5935">
                  <c:v>32600</c:v>
                </c:pt>
                <c:pt idx="5936">
                  <c:v>32601</c:v>
                </c:pt>
                <c:pt idx="5937">
                  <c:v>32602</c:v>
                </c:pt>
                <c:pt idx="5938">
                  <c:v>32603</c:v>
                </c:pt>
                <c:pt idx="5939">
                  <c:v>32604</c:v>
                </c:pt>
                <c:pt idx="5940">
                  <c:v>32605</c:v>
                </c:pt>
                <c:pt idx="5941">
                  <c:v>32606</c:v>
                </c:pt>
                <c:pt idx="5942">
                  <c:v>32607</c:v>
                </c:pt>
                <c:pt idx="5943">
                  <c:v>32608</c:v>
                </c:pt>
                <c:pt idx="5944">
                  <c:v>32609</c:v>
                </c:pt>
                <c:pt idx="5945">
                  <c:v>32610</c:v>
                </c:pt>
                <c:pt idx="5946">
                  <c:v>32611</c:v>
                </c:pt>
                <c:pt idx="5947">
                  <c:v>32612</c:v>
                </c:pt>
                <c:pt idx="5948">
                  <c:v>32613</c:v>
                </c:pt>
                <c:pt idx="5949">
                  <c:v>32614</c:v>
                </c:pt>
                <c:pt idx="5950">
                  <c:v>32615</c:v>
                </c:pt>
                <c:pt idx="5951">
                  <c:v>32616</c:v>
                </c:pt>
                <c:pt idx="5952">
                  <c:v>32617</c:v>
                </c:pt>
                <c:pt idx="5953">
                  <c:v>32618</c:v>
                </c:pt>
                <c:pt idx="5954">
                  <c:v>32619</c:v>
                </c:pt>
                <c:pt idx="5955">
                  <c:v>32620</c:v>
                </c:pt>
                <c:pt idx="5956">
                  <c:v>32621</c:v>
                </c:pt>
                <c:pt idx="5957">
                  <c:v>32622</c:v>
                </c:pt>
                <c:pt idx="5958">
                  <c:v>32623</c:v>
                </c:pt>
                <c:pt idx="5959">
                  <c:v>32624</c:v>
                </c:pt>
                <c:pt idx="5960">
                  <c:v>32625</c:v>
                </c:pt>
                <c:pt idx="5961">
                  <c:v>32626</c:v>
                </c:pt>
                <c:pt idx="5962">
                  <c:v>32627</c:v>
                </c:pt>
                <c:pt idx="5963">
                  <c:v>32628</c:v>
                </c:pt>
                <c:pt idx="5964">
                  <c:v>32629</c:v>
                </c:pt>
                <c:pt idx="5965">
                  <c:v>32630</c:v>
                </c:pt>
                <c:pt idx="5966">
                  <c:v>32631</c:v>
                </c:pt>
                <c:pt idx="5967">
                  <c:v>32632</c:v>
                </c:pt>
                <c:pt idx="5968">
                  <c:v>32633</c:v>
                </c:pt>
                <c:pt idx="5969">
                  <c:v>32634</c:v>
                </c:pt>
                <c:pt idx="5970">
                  <c:v>32635</c:v>
                </c:pt>
                <c:pt idx="5971">
                  <c:v>32636</c:v>
                </c:pt>
                <c:pt idx="5972">
                  <c:v>32637</c:v>
                </c:pt>
                <c:pt idx="5973">
                  <c:v>32638</c:v>
                </c:pt>
                <c:pt idx="5974">
                  <c:v>32639</c:v>
                </c:pt>
                <c:pt idx="5975">
                  <c:v>32640</c:v>
                </c:pt>
                <c:pt idx="5976">
                  <c:v>32641</c:v>
                </c:pt>
                <c:pt idx="5977">
                  <c:v>32642</c:v>
                </c:pt>
                <c:pt idx="5978">
                  <c:v>32643</c:v>
                </c:pt>
                <c:pt idx="5979">
                  <c:v>32644</c:v>
                </c:pt>
                <c:pt idx="5980">
                  <c:v>32645</c:v>
                </c:pt>
                <c:pt idx="5981">
                  <c:v>32646</c:v>
                </c:pt>
                <c:pt idx="5982">
                  <c:v>32647</c:v>
                </c:pt>
                <c:pt idx="5983">
                  <c:v>32648</c:v>
                </c:pt>
                <c:pt idx="5984">
                  <c:v>32649</c:v>
                </c:pt>
                <c:pt idx="5985">
                  <c:v>32650</c:v>
                </c:pt>
                <c:pt idx="5986">
                  <c:v>32651</c:v>
                </c:pt>
                <c:pt idx="5987">
                  <c:v>32652</c:v>
                </c:pt>
                <c:pt idx="5988">
                  <c:v>32653</c:v>
                </c:pt>
                <c:pt idx="5989">
                  <c:v>32654</c:v>
                </c:pt>
                <c:pt idx="5990">
                  <c:v>32655</c:v>
                </c:pt>
                <c:pt idx="5991">
                  <c:v>32656</c:v>
                </c:pt>
                <c:pt idx="5992">
                  <c:v>32657</c:v>
                </c:pt>
                <c:pt idx="5993">
                  <c:v>32658</c:v>
                </c:pt>
                <c:pt idx="5994">
                  <c:v>32659</c:v>
                </c:pt>
                <c:pt idx="5995">
                  <c:v>32660</c:v>
                </c:pt>
                <c:pt idx="5996">
                  <c:v>32661</c:v>
                </c:pt>
                <c:pt idx="5997">
                  <c:v>32662</c:v>
                </c:pt>
                <c:pt idx="5998">
                  <c:v>32663</c:v>
                </c:pt>
                <c:pt idx="5999">
                  <c:v>32664</c:v>
                </c:pt>
                <c:pt idx="6000">
                  <c:v>32665</c:v>
                </c:pt>
                <c:pt idx="6001">
                  <c:v>32666</c:v>
                </c:pt>
                <c:pt idx="6002">
                  <c:v>32667</c:v>
                </c:pt>
                <c:pt idx="6003">
                  <c:v>32668</c:v>
                </c:pt>
                <c:pt idx="6004">
                  <c:v>32669</c:v>
                </c:pt>
                <c:pt idx="6005">
                  <c:v>32670</c:v>
                </c:pt>
                <c:pt idx="6006">
                  <c:v>32671</c:v>
                </c:pt>
                <c:pt idx="6007">
                  <c:v>32672</c:v>
                </c:pt>
                <c:pt idx="6008">
                  <c:v>32673</c:v>
                </c:pt>
                <c:pt idx="6009">
                  <c:v>32674</c:v>
                </c:pt>
                <c:pt idx="6010">
                  <c:v>32675</c:v>
                </c:pt>
                <c:pt idx="6011">
                  <c:v>32676</c:v>
                </c:pt>
                <c:pt idx="6012">
                  <c:v>32677</c:v>
                </c:pt>
                <c:pt idx="6013">
                  <c:v>32678</c:v>
                </c:pt>
                <c:pt idx="6014">
                  <c:v>32679</c:v>
                </c:pt>
                <c:pt idx="6015">
                  <c:v>32680</c:v>
                </c:pt>
                <c:pt idx="6016">
                  <c:v>32681</c:v>
                </c:pt>
                <c:pt idx="6017">
                  <c:v>32682</c:v>
                </c:pt>
                <c:pt idx="6018">
                  <c:v>32683</c:v>
                </c:pt>
                <c:pt idx="6019">
                  <c:v>32684</c:v>
                </c:pt>
                <c:pt idx="6020">
                  <c:v>32685</c:v>
                </c:pt>
                <c:pt idx="6021">
                  <c:v>32686</c:v>
                </c:pt>
                <c:pt idx="6022">
                  <c:v>32687</c:v>
                </c:pt>
                <c:pt idx="6023">
                  <c:v>32688</c:v>
                </c:pt>
                <c:pt idx="6024">
                  <c:v>32689</c:v>
                </c:pt>
                <c:pt idx="6025">
                  <c:v>32690</c:v>
                </c:pt>
                <c:pt idx="6026">
                  <c:v>32691</c:v>
                </c:pt>
                <c:pt idx="6027">
                  <c:v>32692</c:v>
                </c:pt>
                <c:pt idx="6028">
                  <c:v>32693</c:v>
                </c:pt>
                <c:pt idx="6029">
                  <c:v>32694</c:v>
                </c:pt>
                <c:pt idx="6030">
                  <c:v>32695</c:v>
                </c:pt>
                <c:pt idx="6031">
                  <c:v>32696</c:v>
                </c:pt>
                <c:pt idx="6032">
                  <c:v>32697</c:v>
                </c:pt>
                <c:pt idx="6033">
                  <c:v>32698</c:v>
                </c:pt>
                <c:pt idx="6034">
                  <c:v>32699</c:v>
                </c:pt>
                <c:pt idx="6035">
                  <c:v>32700</c:v>
                </c:pt>
                <c:pt idx="6036">
                  <c:v>32701</c:v>
                </c:pt>
                <c:pt idx="6037">
                  <c:v>32702</c:v>
                </c:pt>
                <c:pt idx="6038">
                  <c:v>32703</c:v>
                </c:pt>
                <c:pt idx="6039">
                  <c:v>32704</c:v>
                </c:pt>
                <c:pt idx="6040">
                  <c:v>32705</c:v>
                </c:pt>
                <c:pt idx="6041">
                  <c:v>32706</c:v>
                </c:pt>
                <c:pt idx="6042">
                  <c:v>32707</c:v>
                </c:pt>
                <c:pt idx="6043">
                  <c:v>32708</c:v>
                </c:pt>
                <c:pt idx="6044">
                  <c:v>32709</c:v>
                </c:pt>
                <c:pt idx="6045">
                  <c:v>32710</c:v>
                </c:pt>
                <c:pt idx="6046">
                  <c:v>32711</c:v>
                </c:pt>
                <c:pt idx="6047">
                  <c:v>32712</c:v>
                </c:pt>
                <c:pt idx="6048">
                  <c:v>32713</c:v>
                </c:pt>
                <c:pt idx="6049">
                  <c:v>32714</c:v>
                </c:pt>
                <c:pt idx="6050">
                  <c:v>32715</c:v>
                </c:pt>
                <c:pt idx="6051">
                  <c:v>32716</c:v>
                </c:pt>
                <c:pt idx="6052">
                  <c:v>32717</c:v>
                </c:pt>
                <c:pt idx="6053">
                  <c:v>32718</c:v>
                </c:pt>
                <c:pt idx="6054">
                  <c:v>32719</c:v>
                </c:pt>
                <c:pt idx="6055">
                  <c:v>32720</c:v>
                </c:pt>
                <c:pt idx="6056">
                  <c:v>32721</c:v>
                </c:pt>
                <c:pt idx="6057">
                  <c:v>32722</c:v>
                </c:pt>
                <c:pt idx="6058">
                  <c:v>32723</c:v>
                </c:pt>
                <c:pt idx="6059">
                  <c:v>32724</c:v>
                </c:pt>
                <c:pt idx="6060">
                  <c:v>32725</c:v>
                </c:pt>
                <c:pt idx="6061">
                  <c:v>32726</c:v>
                </c:pt>
                <c:pt idx="6062">
                  <c:v>32727</c:v>
                </c:pt>
                <c:pt idx="6063">
                  <c:v>32728</c:v>
                </c:pt>
                <c:pt idx="6064">
                  <c:v>32729</c:v>
                </c:pt>
                <c:pt idx="6065">
                  <c:v>32730</c:v>
                </c:pt>
                <c:pt idx="6066">
                  <c:v>32731</c:v>
                </c:pt>
                <c:pt idx="6067">
                  <c:v>32732</c:v>
                </c:pt>
                <c:pt idx="6068">
                  <c:v>32733</c:v>
                </c:pt>
                <c:pt idx="6069">
                  <c:v>32734</c:v>
                </c:pt>
                <c:pt idx="6070">
                  <c:v>32735</c:v>
                </c:pt>
                <c:pt idx="6071">
                  <c:v>32736</c:v>
                </c:pt>
                <c:pt idx="6072">
                  <c:v>32737</c:v>
                </c:pt>
                <c:pt idx="6073">
                  <c:v>32738</c:v>
                </c:pt>
                <c:pt idx="6074">
                  <c:v>32739</c:v>
                </c:pt>
                <c:pt idx="6075">
                  <c:v>32740</c:v>
                </c:pt>
                <c:pt idx="6076">
                  <c:v>32741</c:v>
                </c:pt>
                <c:pt idx="6077">
                  <c:v>32742</c:v>
                </c:pt>
                <c:pt idx="6078">
                  <c:v>32743</c:v>
                </c:pt>
                <c:pt idx="6079">
                  <c:v>32744</c:v>
                </c:pt>
                <c:pt idx="6080">
                  <c:v>32745</c:v>
                </c:pt>
                <c:pt idx="6081">
                  <c:v>32746</c:v>
                </c:pt>
                <c:pt idx="6082">
                  <c:v>32747</c:v>
                </c:pt>
                <c:pt idx="6083">
                  <c:v>32748</c:v>
                </c:pt>
                <c:pt idx="6084">
                  <c:v>32749</c:v>
                </c:pt>
                <c:pt idx="6085">
                  <c:v>32750</c:v>
                </c:pt>
                <c:pt idx="6086">
                  <c:v>32751</c:v>
                </c:pt>
                <c:pt idx="6087">
                  <c:v>32752</c:v>
                </c:pt>
                <c:pt idx="6088">
                  <c:v>32753</c:v>
                </c:pt>
                <c:pt idx="6089">
                  <c:v>32754</c:v>
                </c:pt>
                <c:pt idx="6090">
                  <c:v>32755</c:v>
                </c:pt>
                <c:pt idx="6091">
                  <c:v>32756</c:v>
                </c:pt>
                <c:pt idx="6092">
                  <c:v>32757</c:v>
                </c:pt>
                <c:pt idx="6093">
                  <c:v>32758</c:v>
                </c:pt>
                <c:pt idx="6094">
                  <c:v>32759</c:v>
                </c:pt>
                <c:pt idx="6095">
                  <c:v>32760</c:v>
                </c:pt>
                <c:pt idx="6096">
                  <c:v>32761</c:v>
                </c:pt>
                <c:pt idx="6097">
                  <c:v>32762</c:v>
                </c:pt>
                <c:pt idx="6098">
                  <c:v>32763</c:v>
                </c:pt>
                <c:pt idx="6099">
                  <c:v>32764</c:v>
                </c:pt>
                <c:pt idx="6100">
                  <c:v>32765</c:v>
                </c:pt>
                <c:pt idx="6101">
                  <c:v>32766</c:v>
                </c:pt>
                <c:pt idx="6102">
                  <c:v>32767</c:v>
                </c:pt>
                <c:pt idx="6103">
                  <c:v>32768</c:v>
                </c:pt>
                <c:pt idx="6104">
                  <c:v>32769</c:v>
                </c:pt>
                <c:pt idx="6105">
                  <c:v>32770</c:v>
                </c:pt>
                <c:pt idx="6106">
                  <c:v>32771</c:v>
                </c:pt>
                <c:pt idx="6107">
                  <c:v>32772</c:v>
                </c:pt>
                <c:pt idx="6108">
                  <c:v>32773</c:v>
                </c:pt>
                <c:pt idx="6109">
                  <c:v>32774</c:v>
                </c:pt>
                <c:pt idx="6110">
                  <c:v>32775</c:v>
                </c:pt>
                <c:pt idx="6111">
                  <c:v>32776</c:v>
                </c:pt>
                <c:pt idx="6112">
                  <c:v>32777</c:v>
                </c:pt>
                <c:pt idx="6113">
                  <c:v>32778</c:v>
                </c:pt>
                <c:pt idx="6114">
                  <c:v>32779</c:v>
                </c:pt>
                <c:pt idx="6115">
                  <c:v>32780</c:v>
                </c:pt>
                <c:pt idx="6116">
                  <c:v>32781</c:v>
                </c:pt>
                <c:pt idx="6117">
                  <c:v>32782</c:v>
                </c:pt>
                <c:pt idx="6118">
                  <c:v>32783</c:v>
                </c:pt>
                <c:pt idx="6119">
                  <c:v>32784</c:v>
                </c:pt>
                <c:pt idx="6120">
                  <c:v>32785</c:v>
                </c:pt>
                <c:pt idx="6121">
                  <c:v>32786</c:v>
                </c:pt>
                <c:pt idx="6122">
                  <c:v>32787</c:v>
                </c:pt>
                <c:pt idx="6123">
                  <c:v>32788</c:v>
                </c:pt>
                <c:pt idx="6124">
                  <c:v>32789</c:v>
                </c:pt>
                <c:pt idx="6125">
                  <c:v>32790</c:v>
                </c:pt>
                <c:pt idx="6126">
                  <c:v>32791</c:v>
                </c:pt>
                <c:pt idx="6127">
                  <c:v>32792</c:v>
                </c:pt>
                <c:pt idx="6128">
                  <c:v>32793</c:v>
                </c:pt>
                <c:pt idx="6129">
                  <c:v>32794</c:v>
                </c:pt>
                <c:pt idx="6130">
                  <c:v>32795</c:v>
                </c:pt>
                <c:pt idx="6131">
                  <c:v>32796</c:v>
                </c:pt>
                <c:pt idx="6132">
                  <c:v>32797</c:v>
                </c:pt>
                <c:pt idx="6133">
                  <c:v>32798</c:v>
                </c:pt>
                <c:pt idx="6134">
                  <c:v>32799</c:v>
                </c:pt>
                <c:pt idx="6135">
                  <c:v>32800</c:v>
                </c:pt>
                <c:pt idx="6136">
                  <c:v>32801</c:v>
                </c:pt>
                <c:pt idx="6137">
                  <c:v>32802</c:v>
                </c:pt>
                <c:pt idx="6138">
                  <c:v>32803</c:v>
                </c:pt>
                <c:pt idx="6139">
                  <c:v>32804</c:v>
                </c:pt>
                <c:pt idx="6140">
                  <c:v>32805</c:v>
                </c:pt>
                <c:pt idx="6141">
                  <c:v>32806</c:v>
                </c:pt>
                <c:pt idx="6142">
                  <c:v>32807</c:v>
                </c:pt>
                <c:pt idx="6143">
                  <c:v>32808</c:v>
                </c:pt>
                <c:pt idx="6144">
                  <c:v>32809</c:v>
                </c:pt>
                <c:pt idx="6145">
                  <c:v>32810</c:v>
                </c:pt>
                <c:pt idx="6146">
                  <c:v>32811</c:v>
                </c:pt>
                <c:pt idx="6147">
                  <c:v>32812</c:v>
                </c:pt>
                <c:pt idx="6148">
                  <c:v>32813</c:v>
                </c:pt>
                <c:pt idx="6149">
                  <c:v>32814</c:v>
                </c:pt>
                <c:pt idx="6150">
                  <c:v>32815</c:v>
                </c:pt>
                <c:pt idx="6151">
                  <c:v>32816</c:v>
                </c:pt>
                <c:pt idx="6152">
                  <c:v>32817</c:v>
                </c:pt>
                <c:pt idx="6153">
                  <c:v>32818</c:v>
                </c:pt>
                <c:pt idx="6154">
                  <c:v>32819</c:v>
                </c:pt>
                <c:pt idx="6155">
                  <c:v>32820</c:v>
                </c:pt>
                <c:pt idx="6156">
                  <c:v>32821</c:v>
                </c:pt>
                <c:pt idx="6157">
                  <c:v>32822</c:v>
                </c:pt>
                <c:pt idx="6158">
                  <c:v>32823</c:v>
                </c:pt>
                <c:pt idx="6159">
                  <c:v>32824</c:v>
                </c:pt>
                <c:pt idx="6160">
                  <c:v>32825</c:v>
                </c:pt>
                <c:pt idx="6161">
                  <c:v>32826</c:v>
                </c:pt>
                <c:pt idx="6162">
                  <c:v>32827</c:v>
                </c:pt>
                <c:pt idx="6163">
                  <c:v>32828</c:v>
                </c:pt>
                <c:pt idx="6164">
                  <c:v>32829</c:v>
                </c:pt>
                <c:pt idx="6165">
                  <c:v>32830</c:v>
                </c:pt>
                <c:pt idx="6166">
                  <c:v>32831</c:v>
                </c:pt>
                <c:pt idx="6167">
                  <c:v>32832</c:v>
                </c:pt>
                <c:pt idx="6168">
                  <c:v>32833</c:v>
                </c:pt>
                <c:pt idx="6169">
                  <c:v>32834</c:v>
                </c:pt>
                <c:pt idx="6170">
                  <c:v>32835</c:v>
                </c:pt>
                <c:pt idx="6171">
                  <c:v>32836</c:v>
                </c:pt>
                <c:pt idx="6172">
                  <c:v>32837</c:v>
                </c:pt>
                <c:pt idx="6173">
                  <c:v>32838</c:v>
                </c:pt>
                <c:pt idx="6174">
                  <c:v>32839</c:v>
                </c:pt>
                <c:pt idx="6175">
                  <c:v>32840</c:v>
                </c:pt>
                <c:pt idx="6176">
                  <c:v>32841</c:v>
                </c:pt>
                <c:pt idx="6177">
                  <c:v>32842</c:v>
                </c:pt>
                <c:pt idx="6178">
                  <c:v>32843</c:v>
                </c:pt>
                <c:pt idx="6179">
                  <c:v>32844</c:v>
                </c:pt>
                <c:pt idx="6180">
                  <c:v>32845</c:v>
                </c:pt>
                <c:pt idx="6181">
                  <c:v>32846</c:v>
                </c:pt>
                <c:pt idx="6182">
                  <c:v>32847</c:v>
                </c:pt>
                <c:pt idx="6183">
                  <c:v>32848</c:v>
                </c:pt>
                <c:pt idx="6184">
                  <c:v>32849</c:v>
                </c:pt>
                <c:pt idx="6185">
                  <c:v>32850</c:v>
                </c:pt>
                <c:pt idx="6186">
                  <c:v>32851</c:v>
                </c:pt>
                <c:pt idx="6187">
                  <c:v>32852</c:v>
                </c:pt>
                <c:pt idx="6188">
                  <c:v>32853</c:v>
                </c:pt>
                <c:pt idx="6189">
                  <c:v>32854</c:v>
                </c:pt>
                <c:pt idx="6190">
                  <c:v>32855</c:v>
                </c:pt>
                <c:pt idx="6191">
                  <c:v>32856</c:v>
                </c:pt>
                <c:pt idx="6192">
                  <c:v>32857</c:v>
                </c:pt>
                <c:pt idx="6193">
                  <c:v>32858</c:v>
                </c:pt>
                <c:pt idx="6194">
                  <c:v>32859</c:v>
                </c:pt>
                <c:pt idx="6195">
                  <c:v>32860</c:v>
                </c:pt>
                <c:pt idx="6196">
                  <c:v>32861</c:v>
                </c:pt>
                <c:pt idx="6197">
                  <c:v>32862</c:v>
                </c:pt>
                <c:pt idx="6198">
                  <c:v>32863</c:v>
                </c:pt>
                <c:pt idx="6199">
                  <c:v>32864</c:v>
                </c:pt>
                <c:pt idx="6200">
                  <c:v>32865</c:v>
                </c:pt>
                <c:pt idx="6201">
                  <c:v>32866</c:v>
                </c:pt>
                <c:pt idx="6202">
                  <c:v>32867</c:v>
                </c:pt>
                <c:pt idx="6203">
                  <c:v>32868</c:v>
                </c:pt>
                <c:pt idx="6204">
                  <c:v>32869</c:v>
                </c:pt>
                <c:pt idx="6205">
                  <c:v>32870</c:v>
                </c:pt>
                <c:pt idx="6206">
                  <c:v>32871</c:v>
                </c:pt>
                <c:pt idx="6207">
                  <c:v>32872</c:v>
                </c:pt>
                <c:pt idx="6208">
                  <c:v>32873</c:v>
                </c:pt>
                <c:pt idx="6209">
                  <c:v>32874</c:v>
                </c:pt>
                <c:pt idx="6210">
                  <c:v>32875</c:v>
                </c:pt>
                <c:pt idx="6211">
                  <c:v>32876</c:v>
                </c:pt>
                <c:pt idx="6212">
                  <c:v>32877</c:v>
                </c:pt>
                <c:pt idx="6213">
                  <c:v>32878</c:v>
                </c:pt>
                <c:pt idx="6214">
                  <c:v>32879</c:v>
                </c:pt>
                <c:pt idx="6215">
                  <c:v>32880</c:v>
                </c:pt>
                <c:pt idx="6216">
                  <c:v>32881</c:v>
                </c:pt>
                <c:pt idx="6217">
                  <c:v>32882</c:v>
                </c:pt>
                <c:pt idx="6218">
                  <c:v>32883</c:v>
                </c:pt>
                <c:pt idx="6219">
                  <c:v>32884</c:v>
                </c:pt>
                <c:pt idx="6220">
                  <c:v>32885</c:v>
                </c:pt>
                <c:pt idx="6221">
                  <c:v>32886</c:v>
                </c:pt>
                <c:pt idx="6222">
                  <c:v>32887</c:v>
                </c:pt>
                <c:pt idx="6223">
                  <c:v>32888</c:v>
                </c:pt>
                <c:pt idx="6224">
                  <c:v>32889</c:v>
                </c:pt>
                <c:pt idx="6225">
                  <c:v>32890</c:v>
                </c:pt>
                <c:pt idx="6226">
                  <c:v>32891</c:v>
                </c:pt>
                <c:pt idx="6227">
                  <c:v>32892</c:v>
                </c:pt>
                <c:pt idx="6228">
                  <c:v>32893</c:v>
                </c:pt>
                <c:pt idx="6229">
                  <c:v>32894</c:v>
                </c:pt>
                <c:pt idx="6230">
                  <c:v>32895</c:v>
                </c:pt>
                <c:pt idx="6231">
                  <c:v>32896</c:v>
                </c:pt>
                <c:pt idx="6232">
                  <c:v>32897</c:v>
                </c:pt>
                <c:pt idx="6233">
                  <c:v>32898</c:v>
                </c:pt>
                <c:pt idx="6234">
                  <c:v>32899</c:v>
                </c:pt>
                <c:pt idx="6235">
                  <c:v>32900</c:v>
                </c:pt>
                <c:pt idx="6236">
                  <c:v>32901</c:v>
                </c:pt>
                <c:pt idx="6237">
                  <c:v>32902</c:v>
                </c:pt>
                <c:pt idx="6238">
                  <c:v>32903</c:v>
                </c:pt>
                <c:pt idx="6239">
                  <c:v>32904</c:v>
                </c:pt>
                <c:pt idx="6240">
                  <c:v>32905</c:v>
                </c:pt>
                <c:pt idx="6241">
                  <c:v>32906</c:v>
                </c:pt>
                <c:pt idx="6242">
                  <c:v>32907</c:v>
                </c:pt>
                <c:pt idx="6243">
                  <c:v>32908</c:v>
                </c:pt>
                <c:pt idx="6244">
                  <c:v>32909</c:v>
                </c:pt>
                <c:pt idx="6245">
                  <c:v>32910</c:v>
                </c:pt>
                <c:pt idx="6246">
                  <c:v>32911</c:v>
                </c:pt>
                <c:pt idx="6247">
                  <c:v>32912</c:v>
                </c:pt>
                <c:pt idx="6248">
                  <c:v>32913</c:v>
                </c:pt>
                <c:pt idx="6249">
                  <c:v>32914</c:v>
                </c:pt>
                <c:pt idx="6250">
                  <c:v>32915</c:v>
                </c:pt>
                <c:pt idx="6251">
                  <c:v>32916</c:v>
                </c:pt>
                <c:pt idx="6252">
                  <c:v>32917</c:v>
                </c:pt>
                <c:pt idx="6253">
                  <c:v>32918</c:v>
                </c:pt>
                <c:pt idx="6254">
                  <c:v>32919</c:v>
                </c:pt>
                <c:pt idx="6255">
                  <c:v>32920</c:v>
                </c:pt>
                <c:pt idx="6256">
                  <c:v>32921</c:v>
                </c:pt>
                <c:pt idx="6257">
                  <c:v>32922</c:v>
                </c:pt>
                <c:pt idx="6258">
                  <c:v>32923</c:v>
                </c:pt>
                <c:pt idx="6259">
                  <c:v>32924</c:v>
                </c:pt>
                <c:pt idx="6260">
                  <c:v>32925</c:v>
                </c:pt>
                <c:pt idx="6261">
                  <c:v>32926</c:v>
                </c:pt>
                <c:pt idx="6262">
                  <c:v>32927</c:v>
                </c:pt>
                <c:pt idx="6263">
                  <c:v>32928</c:v>
                </c:pt>
                <c:pt idx="6264">
                  <c:v>32929</c:v>
                </c:pt>
                <c:pt idx="6265">
                  <c:v>32930</c:v>
                </c:pt>
                <c:pt idx="6266">
                  <c:v>32931</c:v>
                </c:pt>
                <c:pt idx="6267">
                  <c:v>32932</c:v>
                </c:pt>
                <c:pt idx="6268">
                  <c:v>32933</c:v>
                </c:pt>
                <c:pt idx="6269">
                  <c:v>32934</c:v>
                </c:pt>
                <c:pt idx="6270">
                  <c:v>32935</c:v>
                </c:pt>
                <c:pt idx="6271">
                  <c:v>32936</c:v>
                </c:pt>
                <c:pt idx="6272">
                  <c:v>32937</c:v>
                </c:pt>
                <c:pt idx="6273">
                  <c:v>32938</c:v>
                </c:pt>
                <c:pt idx="6274">
                  <c:v>32939</c:v>
                </c:pt>
                <c:pt idx="6275">
                  <c:v>32940</c:v>
                </c:pt>
                <c:pt idx="6276">
                  <c:v>32941</c:v>
                </c:pt>
                <c:pt idx="6277">
                  <c:v>32942</c:v>
                </c:pt>
                <c:pt idx="6278">
                  <c:v>32943</c:v>
                </c:pt>
                <c:pt idx="6279">
                  <c:v>32944</c:v>
                </c:pt>
                <c:pt idx="6280">
                  <c:v>32945</c:v>
                </c:pt>
                <c:pt idx="6281">
                  <c:v>32946</c:v>
                </c:pt>
                <c:pt idx="6282">
                  <c:v>32947</c:v>
                </c:pt>
                <c:pt idx="6283">
                  <c:v>32948</c:v>
                </c:pt>
                <c:pt idx="6284">
                  <c:v>32949</c:v>
                </c:pt>
                <c:pt idx="6285">
                  <c:v>32950</c:v>
                </c:pt>
                <c:pt idx="6286">
                  <c:v>32951</c:v>
                </c:pt>
                <c:pt idx="6287">
                  <c:v>32952</c:v>
                </c:pt>
                <c:pt idx="6288">
                  <c:v>32953</c:v>
                </c:pt>
                <c:pt idx="6289">
                  <c:v>32954</c:v>
                </c:pt>
                <c:pt idx="6290">
                  <c:v>32955</c:v>
                </c:pt>
                <c:pt idx="6291">
                  <c:v>32956</c:v>
                </c:pt>
                <c:pt idx="6292">
                  <c:v>32957</c:v>
                </c:pt>
                <c:pt idx="6293">
                  <c:v>32958</c:v>
                </c:pt>
                <c:pt idx="6294">
                  <c:v>32959</c:v>
                </c:pt>
                <c:pt idx="6295">
                  <c:v>32960</c:v>
                </c:pt>
                <c:pt idx="6296">
                  <c:v>32961</c:v>
                </c:pt>
                <c:pt idx="6297">
                  <c:v>32962</c:v>
                </c:pt>
                <c:pt idx="6298">
                  <c:v>32963</c:v>
                </c:pt>
                <c:pt idx="6299">
                  <c:v>32964</c:v>
                </c:pt>
                <c:pt idx="6300">
                  <c:v>32965</c:v>
                </c:pt>
                <c:pt idx="6301">
                  <c:v>32966</c:v>
                </c:pt>
                <c:pt idx="6302">
                  <c:v>32967</c:v>
                </c:pt>
                <c:pt idx="6303">
                  <c:v>32968</c:v>
                </c:pt>
                <c:pt idx="6304">
                  <c:v>32969</c:v>
                </c:pt>
                <c:pt idx="6305">
                  <c:v>32970</c:v>
                </c:pt>
                <c:pt idx="6306">
                  <c:v>32971</c:v>
                </c:pt>
                <c:pt idx="6307">
                  <c:v>32972</c:v>
                </c:pt>
                <c:pt idx="6308">
                  <c:v>32973</c:v>
                </c:pt>
                <c:pt idx="6309">
                  <c:v>32974</c:v>
                </c:pt>
                <c:pt idx="6310">
                  <c:v>32975</c:v>
                </c:pt>
                <c:pt idx="6311">
                  <c:v>32976</c:v>
                </c:pt>
                <c:pt idx="6312">
                  <c:v>32977</c:v>
                </c:pt>
                <c:pt idx="6313">
                  <c:v>32978</c:v>
                </c:pt>
                <c:pt idx="6314">
                  <c:v>32979</c:v>
                </c:pt>
                <c:pt idx="6315">
                  <c:v>32980</c:v>
                </c:pt>
                <c:pt idx="6316">
                  <c:v>32981</c:v>
                </c:pt>
                <c:pt idx="6317">
                  <c:v>32982</c:v>
                </c:pt>
                <c:pt idx="6318">
                  <c:v>32983</c:v>
                </c:pt>
                <c:pt idx="6319">
                  <c:v>32984</c:v>
                </c:pt>
                <c:pt idx="6320">
                  <c:v>32985</c:v>
                </c:pt>
                <c:pt idx="6321">
                  <c:v>32986</c:v>
                </c:pt>
                <c:pt idx="6322">
                  <c:v>32987</c:v>
                </c:pt>
                <c:pt idx="6323">
                  <c:v>32988</c:v>
                </c:pt>
                <c:pt idx="6324">
                  <c:v>32989</c:v>
                </c:pt>
                <c:pt idx="6325">
                  <c:v>32990</c:v>
                </c:pt>
                <c:pt idx="6326">
                  <c:v>32991</c:v>
                </c:pt>
                <c:pt idx="6327">
                  <c:v>32992</c:v>
                </c:pt>
                <c:pt idx="6328">
                  <c:v>32993</c:v>
                </c:pt>
                <c:pt idx="6329">
                  <c:v>32994</c:v>
                </c:pt>
                <c:pt idx="6330">
                  <c:v>32995</c:v>
                </c:pt>
                <c:pt idx="6331">
                  <c:v>32996</c:v>
                </c:pt>
                <c:pt idx="6332">
                  <c:v>32997</c:v>
                </c:pt>
                <c:pt idx="6333">
                  <c:v>32998</c:v>
                </c:pt>
                <c:pt idx="6334">
                  <c:v>32999</c:v>
                </c:pt>
                <c:pt idx="6335">
                  <c:v>33000</c:v>
                </c:pt>
                <c:pt idx="6336">
                  <c:v>33001</c:v>
                </c:pt>
                <c:pt idx="6337">
                  <c:v>33002</c:v>
                </c:pt>
                <c:pt idx="6338">
                  <c:v>33003</c:v>
                </c:pt>
                <c:pt idx="6339">
                  <c:v>33004</c:v>
                </c:pt>
                <c:pt idx="6340">
                  <c:v>33005</c:v>
                </c:pt>
                <c:pt idx="6341">
                  <c:v>33006</c:v>
                </c:pt>
                <c:pt idx="6342">
                  <c:v>33007</c:v>
                </c:pt>
                <c:pt idx="6343">
                  <c:v>33008</c:v>
                </c:pt>
                <c:pt idx="6344">
                  <c:v>33009</c:v>
                </c:pt>
                <c:pt idx="6345">
                  <c:v>33010</c:v>
                </c:pt>
                <c:pt idx="6346">
                  <c:v>33011</c:v>
                </c:pt>
                <c:pt idx="6347">
                  <c:v>33012</c:v>
                </c:pt>
                <c:pt idx="6348">
                  <c:v>33013</c:v>
                </c:pt>
                <c:pt idx="6349">
                  <c:v>33014</c:v>
                </c:pt>
                <c:pt idx="6350">
                  <c:v>33015</c:v>
                </c:pt>
                <c:pt idx="6351">
                  <c:v>33016</c:v>
                </c:pt>
                <c:pt idx="6352">
                  <c:v>33017</c:v>
                </c:pt>
                <c:pt idx="6353">
                  <c:v>33018</c:v>
                </c:pt>
                <c:pt idx="6354">
                  <c:v>33019</c:v>
                </c:pt>
                <c:pt idx="6355">
                  <c:v>33020</c:v>
                </c:pt>
                <c:pt idx="6356">
                  <c:v>33021</c:v>
                </c:pt>
                <c:pt idx="6357">
                  <c:v>33022</c:v>
                </c:pt>
                <c:pt idx="6358">
                  <c:v>33023</c:v>
                </c:pt>
                <c:pt idx="6359">
                  <c:v>33024</c:v>
                </c:pt>
                <c:pt idx="6360">
                  <c:v>33025</c:v>
                </c:pt>
                <c:pt idx="6361">
                  <c:v>33026</c:v>
                </c:pt>
                <c:pt idx="6362">
                  <c:v>33027</c:v>
                </c:pt>
                <c:pt idx="6363">
                  <c:v>33028</c:v>
                </c:pt>
                <c:pt idx="6364">
                  <c:v>33029</c:v>
                </c:pt>
                <c:pt idx="6365">
                  <c:v>33030</c:v>
                </c:pt>
                <c:pt idx="6366">
                  <c:v>33031</c:v>
                </c:pt>
                <c:pt idx="6367">
                  <c:v>33032</c:v>
                </c:pt>
                <c:pt idx="6368">
                  <c:v>33033</c:v>
                </c:pt>
                <c:pt idx="6369">
                  <c:v>33034</c:v>
                </c:pt>
                <c:pt idx="6370">
                  <c:v>33035</c:v>
                </c:pt>
                <c:pt idx="6371">
                  <c:v>33036</c:v>
                </c:pt>
                <c:pt idx="6372">
                  <c:v>33037</c:v>
                </c:pt>
                <c:pt idx="6373">
                  <c:v>33038</c:v>
                </c:pt>
                <c:pt idx="6374">
                  <c:v>33039</c:v>
                </c:pt>
                <c:pt idx="6375">
                  <c:v>33040</c:v>
                </c:pt>
                <c:pt idx="6376">
                  <c:v>33041</c:v>
                </c:pt>
                <c:pt idx="6377">
                  <c:v>33042</c:v>
                </c:pt>
                <c:pt idx="6378">
                  <c:v>33043</c:v>
                </c:pt>
                <c:pt idx="6379">
                  <c:v>33044</c:v>
                </c:pt>
                <c:pt idx="6380">
                  <c:v>33045</c:v>
                </c:pt>
                <c:pt idx="6381">
                  <c:v>33046</c:v>
                </c:pt>
                <c:pt idx="6382">
                  <c:v>33047</c:v>
                </c:pt>
                <c:pt idx="6383">
                  <c:v>33048</c:v>
                </c:pt>
                <c:pt idx="6384">
                  <c:v>33049</c:v>
                </c:pt>
                <c:pt idx="6385">
                  <c:v>33050</c:v>
                </c:pt>
                <c:pt idx="6386">
                  <c:v>33051</c:v>
                </c:pt>
                <c:pt idx="6387">
                  <c:v>33052</c:v>
                </c:pt>
                <c:pt idx="6388">
                  <c:v>33053</c:v>
                </c:pt>
                <c:pt idx="6389">
                  <c:v>33054</c:v>
                </c:pt>
                <c:pt idx="6390">
                  <c:v>33055</c:v>
                </c:pt>
                <c:pt idx="6391">
                  <c:v>33056</c:v>
                </c:pt>
                <c:pt idx="6392">
                  <c:v>33057</c:v>
                </c:pt>
                <c:pt idx="6393">
                  <c:v>33058</c:v>
                </c:pt>
                <c:pt idx="6394">
                  <c:v>33059</c:v>
                </c:pt>
                <c:pt idx="6395">
                  <c:v>33060</c:v>
                </c:pt>
                <c:pt idx="6396">
                  <c:v>33061</c:v>
                </c:pt>
                <c:pt idx="6397">
                  <c:v>33062</c:v>
                </c:pt>
                <c:pt idx="6398">
                  <c:v>33063</c:v>
                </c:pt>
                <c:pt idx="6399">
                  <c:v>33064</c:v>
                </c:pt>
                <c:pt idx="6400">
                  <c:v>33065</c:v>
                </c:pt>
                <c:pt idx="6401">
                  <c:v>33066</c:v>
                </c:pt>
                <c:pt idx="6402">
                  <c:v>33067</c:v>
                </c:pt>
                <c:pt idx="6403">
                  <c:v>33068</c:v>
                </c:pt>
                <c:pt idx="6404">
                  <c:v>33069</c:v>
                </c:pt>
                <c:pt idx="6405">
                  <c:v>33070</c:v>
                </c:pt>
                <c:pt idx="6406">
                  <c:v>33071</c:v>
                </c:pt>
                <c:pt idx="6407">
                  <c:v>33072</c:v>
                </c:pt>
                <c:pt idx="6408">
                  <c:v>33073</c:v>
                </c:pt>
                <c:pt idx="6409">
                  <c:v>33074</c:v>
                </c:pt>
                <c:pt idx="6410">
                  <c:v>33075</c:v>
                </c:pt>
                <c:pt idx="6411">
                  <c:v>33076</c:v>
                </c:pt>
                <c:pt idx="6412">
                  <c:v>33077</c:v>
                </c:pt>
                <c:pt idx="6413">
                  <c:v>33078</c:v>
                </c:pt>
                <c:pt idx="6414">
                  <c:v>33079</c:v>
                </c:pt>
                <c:pt idx="6415">
                  <c:v>33080</c:v>
                </c:pt>
                <c:pt idx="6416">
                  <c:v>33081</c:v>
                </c:pt>
                <c:pt idx="6417">
                  <c:v>33082</c:v>
                </c:pt>
                <c:pt idx="6418">
                  <c:v>33083</c:v>
                </c:pt>
                <c:pt idx="6419">
                  <c:v>33084</c:v>
                </c:pt>
                <c:pt idx="6420">
                  <c:v>33085</c:v>
                </c:pt>
                <c:pt idx="6421">
                  <c:v>33086</c:v>
                </c:pt>
                <c:pt idx="6422">
                  <c:v>33087</c:v>
                </c:pt>
                <c:pt idx="6423">
                  <c:v>33088</c:v>
                </c:pt>
                <c:pt idx="6424">
                  <c:v>33089</c:v>
                </c:pt>
                <c:pt idx="6425">
                  <c:v>33090</c:v>
                </c:pt>
                <c:pt idx="6426">
                  <c:v>33091</c:v>
                </c:pt>
                <c:pt idx="6427">
                  <c:v>33092</c:v>
                </c:pt>
                <c:pt idx="6428">
                  <c:v>33093</c:v>
                </c:pt>
                <c:pt idx="6429">
                  <c:v>33094</c:v>
                </c:pt>
                <c:pt idx="6430">
                  <c:v>33095</c:v>
                </c:pt>
                <c:pt idx="6431">
                  <c:v>33096</c:v>
                </c:pt>
                <c:pt idx="6432">
                  <c:v>33097</c:v>
                </c:pt>
                <c:pt idx="6433">
                  <c:v>33098</c:v>
                </c:pt>
                <c:pt idx="6434">
                  <c:v>33099</c:v>
                </c:pt>
                <c:pt idx="6435">
                  <c:v>33100</c:v>
                </c:pt>
                <c:pt idx="6436">
                  <c:v>33101</c:v>
                </c:pt>
                <c:pt idx="6437">
                  <c:v>33102</c:v>
                </c:pt>
                <c:pt idx="6438">
                  <c:v>33103</c:v>
                </c:pt>
                <c:pt idx="6439">
                  <c:v>33104</c:v>
                </c:pt>
                <c:pt idx="6440">
                  <c:v>33105</c:v>
                </c:pt>
                <c:pt idx="6441">
                  <c:v>33106</c:v>
                </c:pt>
                <c:pt idx="6442">
                  <c:v>33107</c:v>
                </c:pt>
                <c:pt idx="6443">
                  <c:v>33108</c:v>
                </c:pt>
                <c:pt idx="6444">
                  <c:v>33109</c:v>
                </c:pt>
                <c:pt idx="6445">
                  <c:v>33110</c:v>
                </c:pt>
                <c:pt idx="6446">
                  <c:v>33111</c:v>
                </c:pt>
                <c:pt idx="6447">
                  <c:v>33112</c:v>
                </c:pt>
                <c:pt idx="6448">
                  <c:v>33113</c:v>
                </c:pt>
                <c:pt idx="6449">
                  <c:v>33114</c:v>
                </c:pt>
                <c:pt idx="6450">
                  <c:v>33115</c:v>
                </c:pt>
                <c:pt idx="6451">
                  <c:v>33116</c:v>
                </c:pt>
                <c:pt idx="6452">
                  <c:v>33117</c:v>
                </c:pt>
                <c:pt idx="6453">
                  <c:v>33118</c:v>
                </c:pt>
                <c:pt idx="6454">
                  <c:v>33119</c:v>
                </c:pt>
                <c:pt idx="6455">
                  <c:v>33120</c:v>
                </c:pt>
                <c:pt idx="6456">
                  <c:v>33121</c:v>
                </c:pt>
                <c:pt idx="6457">
                  <c:v>33122</c:v>
                </c:pt>
                <c:pt idx="6458">
                  <c:v>33123</c:v>
                </c:pt>
                <c:pt idx="6459">
                  <c:v>33124</c:v>
                </c:pt>
                <c:pt idx="6460">
                  <c:v>33125</c:v>
                </c:pt>
                <c:pt idx="6461">
                  <c:v>33126</c:v>
                </c:pt>
                <c:pt idx="6462">
                  <c:v>33127</c:v>
                </c:pt>
                <c:pt idx="6463">
                  <c:v>33128</c:v>
                </c:pt>
                <c:pt idx="6464">
                  <c:v>33129</c:v>
                </c:pt>
                <c:pt idx="6465">
                  <c:v>33130</c:v>
                </c:pt>
                <c:pt idx="6466">
                  <c:v>33131</c:v>
                </c:pt>
                <c:pt idx="6467">
                  <c:v>33132</c:v>
                </c:pt>
                <c:pt idx="6468">
                  <c:v>33133</c:v>
                </c:pt>
                <c:pt idx="6469">
                  <c:v>33134</c:v>
                </c:pt>
                <c:pt idx="6470">
                  <c:v>33135</c:v>
                </c:pt>
                <c:pt idx="6471">
                  <c:v>33136</c:v>
                </c:pt>
                <c:pt idx="6472">
                  <c:v>33137</c:v>
                </c:pt>
                <c:pt idx="6473">
                  <c:v>33138</c:v>
                </c:pt>
                <c:pt idx="6474">
                  <c:v>33139</c:v>
                </c:pt>
                <c:pt idx="6475">
                  <c:v>33140</c:v>
                </c:pt>
                <c:pt idx="6476">
                  <c:v>33141</c:v>
                </c:pt>
                <c:pt idx="6477">
                  <c:v>33142</c:v>
                </c:pt>
                <c:pt idx="6478">
                  <c:v>33143</c:v>
                </c:pt>
                <c:pt idx="6479">
                  <c:v>33144</c:v>
                </c:pt>
                <c:pt idx="6480">
                  <c:v>33145</c:v>
                </c:pt>
                <c:pt idx="6481">
                  <c:v>33146</c:v>
                </c:pt>
                <c:pt idx="6482">
                  <c:v>33147</c:v>
                </c:pt>
                <c:pt idx="6483">
                  <c:v>33148</c:v>
                </c:pt>
                <c:pt idx="6484">
                  <c:v>33149</c:v>
                </c:pt>
                <c:pt idx="6485">
                  <c:v>33150</c:v>
                </c:pt>
                <c:pt idx="6486">
                  <c:v>33151</c:v>
                </c:pt>
                <c:pt idx="6487">
                  <c:v>33152</c:v>
                </c:pt>
                <c:pt idx="6488">
                  <c:v>33153</c:v>
                </c:pt>
                <c:pt idx="6489">
                  <c:v>33154</c:v>
                </c:pt>
                <c:pt idx="6490">
                  <c:v>33155</c:v>
                </c:pt>
                <c:pt idx="6491">
                  <c:v>33156</c:v>
                </c:pt>
                <c:pt idx="6492">
                  <c:v>33157</c:v>
                </c:pt>
                <c:pt idx="6493">
                  <c:v>33158</c:v>
                </c:pt>
                <c:pt idx="6494">
                  <c:v>33159</c:v>
                </c:pt>
                <c:pt idx="6495">
                  <c:v>33160</c:v>
                </c:pt>
                <c:pt idx="6496">
                  <c:v>33161</c:v>
                </c:pt>
                <c:pt idx="6497">
                  <c:v>33162</c:v>
                </c:pt>
                <c:pt idx="6498">
                  <c:v>33163</c:v>
                </c:pt>
                <c:pt idx="6499">
                  <c:v>33164</c:v>
                </c:pt>
                <c:pt idx="6500">
                  <c:v>33165</c:v>
                </c:pt>
                <c:pt idx="6501">
                  <c:v>33166</c:v>
                </c:pt>
                <c:pt idx="6502">
                  <c:v>33167</c:v>
                </c:pt>
                <c:pt idx="6503">
                  <c:v>33168</c:v>
                </c:pt>
                <c:pt idx="6504">
                  <c:v>33169</c:v>
                </c:pt>
                <c:pt idx="6505">
                  <c:v>33170</c:v>
                </c:pt>
                <c:pt idx="6506">
                  <c:v>33171</c:v>
                </c:pt>
                <c:pt idx="6507">
                  <c:v>33172</c:v>
                </c:pt>
                <c:pt idx="6508">
                  <c:v>33173</c:v>
                </c:pt>
                <c:pt idx="6509">
                  <c:v>33174</c:v>
                </c:pt>
                <c:pt idx="6510">
                  <c:v>33175</c:v>
                </c:pt>
                <c:pt idx="6511">
                  <c:v>33176</c:v>
                </c:pt>
                <c:pt idx="6512">
                  <c:v>33177</c:v>
                </c:pt>
                <c:pt idx="6513">
                  <c:v>33178</c:v>
                </c:pt>
                <c:pt idx="6514">
                  <c:v>33179</c:v>
                </c:pt>
                <c:pt idx="6515">
                  <c:v>33180</c:v>
                </c:pt>
                <c:pt idx="6516">
                  <c:v>33181</c:v>
                </c:pt>
                <c:pt idx="6517">
                  <c:v>33182</c:v>
                </c:pt>
                <c:pt idx="6518">
                  <c:v>33183</c:v>
                </c:pt>
                <c:pt idx="6519">
                  <c:v>33184</c:v>
                </c:pt>
                <c:pt idx="6520">
                  <c:v>33185</c:v>
                </c:pt>
                <c:pt idx="6521">
                  <c:v>33186</c:v>
                </c:pt>
                <c:pt idx="6522">
                  <c:v>33187</c:v>
                </c:pt>
                <c:pt idx="6523">
                  <c:v>33188</c:v>
                </c:pt>
                <c:pt idx="6524">
                  <c:v>33189</c:v>
                </c:pt>
                <c:pt idx="6525">
                  <c:v>33190</c:v>
                </c:pt>
                <c:pt idx="6526">
                  <c:v>33191</c:v>
                </c:pt>
                <c:pt idx="6527">
                  <c:v>33192</c:v>
                </c:pt>
                <c:pt idx="6528">
                  <c:v>33193</c:v>
                </c:pt>
                <c:pt idx="6529">
                  <c:v>33194</c:v>
                </c:pt>
                <c:pt idx="6530">
                  <c:v>33195</c:v>
                </c:pt>
                <c:pt idx="6531">
                  <c:v>33196</c:v>
                </c:pt>
                <c:pt idx="6532">
                  <c:v>33197</c:v>
                </c:pt>
                <c:pt idx="6533">
                  <c:v>33198</c:v>
                </c:pt>
                <c:pt idx="6534">
                  <c:v>33199</c:v>
                </c:pt>
                <c:pt idx="6535">
                  <c:v>33200</c:v>
                </c:pt>
                <c:pt idx="6536">
                  <c:v>33201</c:v>
                </c:pt>
                <c:pt idx="6537">
                  <c:v>33202</c:v>
                </c:pt>
                <c:pt idx="6538">
                  <c:v>33203</c:v>
                </c:pt>
                <c:pt idx="6539">
                  <c:v>33204</c:v>
                </c:pt>
                <c:pt idx="6540">
                  <c:v>33205</c:v>
                </c:pt>
                <c:pt idx="6541">
                  <c:v>33206</c:v>
                </c:pt>
                <c:pt idx="6542">
                  <c:v>33207</c:v>
                </c:pt>
                <c:pt idx="6543">
                  <c:v>33208</c:v>
                </c:pt>
                <c:pt idx="6544">
                  <c:v>33209</c:v>
                </c:pt>
                <c:pt idx="6545">
                  <c:v>33210</c:v>
                </c:pt>
                <c:pt idx="6546">
                  <c:v>33211</c:v>
                </c:pt>
                <c:pt idx="6547">
                  <c:v>33212</c:v>
                </c:pt>
                <c:pt idx="6548">
                  <c:v>33213</c:v>
                </c:pt>
                <c:pt idx="6549">
                  <c:v>33214</c:v>
                </c:pt>
                <c:pt idx="6550">
                  <c:v>33215</c:v>
                </c:pt>
                <c:pt idx="6551">
                  <c:v>33216</c:v>
                </c:pt>
                <c:pt idx="6552">
                  <c:v>33217</c:v>
                </c:pt>
                <c:pt idx="6553">
                  <c:v>33218</c:v>
                </c:pt>
                <c:pt idx="6554">
                  <c:v>33219</c:v>
                </c:pt>
                <c:pt idx="6555">
                  <c:v>33220</c:v>
                </c:pt>
                <c:pt idx="6556">
                  <c:v>33221</c:v>
                </c:pt>
                <c:pt idx="6557">
                  <c:v>33222</c:v>
                </c:pt>
                <c:pt idx="6558">
                  <c:v>33223</c:v>
                </c:pt>
                <c:pt idx="6559">
                  <c:v>33224</c:v>
                </c:pt>
                <c:pt idx="6560">
                  <c:v>33225</c:v>
                </c:pt>
                <c:pt idx="6561">
                  <c:v>33226</c:v>
                </c:pt>
                <c:pt idx="6562">
                  <c:v>33227</c:v>
                </c:pt>
                <c:pt idx="6563">
                  <c:v>33228</c:v>
                </c:pt>
                <c:pt idx="6564">
                  <c:v>33229</c:v>
                </c:pt>
                <c:pt idx="6565">
                  <c:v>33230</c:v>
                </c:pt>
                <c:pt idx="6566">
                  <c:v>33231</c:v>
                </c:pt>
                <c:pt idx="6567">
                  <c:v>33232</c:v>
                </c:pt>
                <c:pt idx="6568">
                  <c:v>33233</c:v>
                </c:pt>
                <c:pt idx="6569">
                  <c:v>33234</c:v>
                </c:pt>
                <c:pt idx="6570">
                  <c:v>33235</c:v>
                </c:pt>
                <c:pt idx="6571">
                  <c:v>33236</c:v>
                </c:pt>
                <c:pt idx="6572">
                  <c:v>33237</c:v>
                </c:pt>
                <c:pt idx="6573">
                  <c:v>33238</c:v>
                </c:pt>
                <c:pt idx="6574">
                  <c:v>33239</c:v>
                </c:pt>
                <c:pt idx="6575">
                  <c:v>33240</c:v>
                </c:pt>
                <c:pt idx="6576">
                  <c:v>33241</c:v>
                </c:pt>
                <c:pt idx="6577">
                  <c:v>33242</c:v>
                </c:pt>
                <c:pt idx="6578">
                  <c:v>33243</c:v>
                </c:pt>
                <c:pt idx="6579">
                  <c:v>33244</c:v>
                </c:pt>
                <c:pt idx="6580">
                  <c:v>33245</c:v>
                </c:pt>
                <c:pt idx="6581">
                  <c:v>33246</c:v>
                </c:pt>
                <c:pt idx="6582">
                  <c:v>33247</c:v>
                </c:pt>
                <c:pt idx="6583">
                  <c:v>33248</c:v>
                </c:pt>
                <c:pt idx="6584">
                  <c:v>33249</c:v>
                </c:pt>
                <c:pt idx="6585">
                  <c:v>33250</c:v>
                </c:pt>
                <c:pt idx="6586">
                  <c:v>33251</c:v>
                </c:pt>
                <c:pt idx="6587">
                  <c:v>33252</c:v>
                </c:pt>
                <c:pt idx="6588">
                  <c:v>33253</c:v>
                </c:pt>
                <c:pt idx="6589">
                  <c:v>33254</c:v>
                </c:pt>
                <c:pt idx="6590">
                  <c:v>33255</c:v>
                </c:pt>
                <c:pt idx="6591">
                  <c:v>33256</c:v>
                </c:pt>
                <c:pt idx="6592">
                  <c:v>33257</c:v>
                </c:pt>
                <c:pt idx="6593">
                  <c:v>33258</c:v>
                </c:pt>
                <c:pt idx="6594">
                  <c:v>33259</c:v>
                </c:pt>
                <c:pt idx="6595">
                  <c:v>33260</c:v>
                </c:pt>
                <c:pt idx="6596">
                  <c:v>33261</c:v>
                </c:pt>
                <c:pt idx="6597">
                  <c:v>33262</c:v>
                </c:pt>
                <c:pt idx="6598">
                  <c:v>33263</c:v>
                </c:pt>
                <c:pt idx="6599">
                  <c:v>33264</c:v>
                </c:pt>
                <c:pt idx="6600">
                  <c:v>33265</c:v>
                </c:pt>
                <c:pt idx="6601">
                  <c:v>33266</c:v>
                </c:pt>
                <c:pt idx="6602">
                  <c:v>33267</c:v>
                </c:pt>
                <c:pt idx="6603">
                  <c:v>33268</c:v>
                </c:pt>
                <c:pt idx="6604">
                  <c:v>33269</c:v>
                </c:pt>
                <c:pt idx="6605">
                  <c:v>33270</c:v>
                </c:pt>
                <c:pt idx="6606">
                  <c:v>33271</c:v>
                </c:pt>
                <c:pt idx="6607">
                  <c:v>33272</c:v>
                </c:pt>
                <c:pt idx="6608">
                  <c:v>33273</c:v>
                </c:pt>
                <c:pt idx="6609">
                  <c:v>33274</c:v>
                </c:pt>
                <c:pt idx="6610">
                  <c:v>33275</c:v>
                </c:pt>
                <c:pt idx="6611">
                  <c:v>33276</c:v>
                </c:pt>
                <c:pt idx="6612">
                  <c:v>33277</c:v>
                </c:pt>
                <c:pt idx="6613">
                  <c:v>33278</c:v>
                </c:pt>
                <c:pt idx="6614">
                  <c:v>33279</c:v>
                </c:pt>
                <c:pt idx="6615">
                  <c:v>33280</c:v>
                </c:pt>
                <c:pt idx="6616">
                  <c:v>33281</c:v>
                </c:pt>
                <c:pt idx="6617">
                  <c:v>33282</c:v>
                </c:pt>
                <c:pt idx="6618">
                  <c:v>33283</c:v>
                </c:pt>
                <c:pt idx="6619">
                  <c:v>33284</c:v>
                </c:pt>
                <c:pt idx="6620">
                  <c:v>33285</c:v>
                </c:pt>
                <c:pt idx="6621">
                  <c:v>33286</c:v>
                </c:pt>
                <c:pt idx="6622">
                  <c:v>33287</c:v>
                </c:pt>
                <c:pt idx="6623">
                  <c:v>33288</c:v>
                </c:pt>
                <c:pt idx="6624">
                  <c:v>33289</c:v>
                </c:pt>
                <c:pt idx="6625">
                  <c:v>33290</c:v>
                </c:pt>
                <c:pt idx="6626">
                  <c:v>33291</c:v>
                </c:pt>
                <c:pt idx="6627">
                  <c:v>33292</c:v>
                </c:pt>
                <c:pt idx="6628">
                  <c:v>33293</c:v>
                </c:pt>
                <c:pt idx="6629">
                  <c:v>33294</c:v>
                </c:pt>
                <c:pt idx="6630">
                  <c:v>33295</c:v>
                </c:pt>
                <c:pt idx="6631">
                  <c:v>33296</c:v>
                </c:pt>
                <c:pt idx="6632">
                  <c:v>33297</c:v>
                </c:pt>
                <c:pt idx="6633">
                  <c:v>33298</c:v>
                </c:pt>
                <c:pt idx="6634">
                  <c:v>33299</c:v>
                </c:pt>
                <c:pt idx="6635">
                  <c:v>33300</c:v>
                </c:pt>
                <c:pt idx="6636">
                  <c:v>33301</c:v>
                </c:pt>
                <c:pt idx="6637">
                  <c:v>33302</c:v>
                </c:pt>
                <c:pt idx="6638">
                  <c:v>33303</c:v>
                </c:pt>
                <c:pt idx="6639">
                  <c:v>33304</c:v>
                </c:pt>
                <c:pt idx="6640">
                  <c:v>33305</c:v>
                </c:pt>
                <c:pt idx="6641">
                  <c:v>33306</c:v>
                </c:pt>
                <c:pt idx="6642">
                  <c:v>33307</c:v>
                </c:pt>
                <c:pt idx="6643">
                  <c:v>33308</c:v>
                </c:pt>
                <c:pt idx="6644">
                  <c:v>33309</c:v>
                </c:pt>
                <c:pt idx="6645">
                  <c:v>33310</c:v>
                </c:pt>
                <c:pt idx="6646">
                  <c:v>33311</c:v>
                </c:pt>
                <c:pt idx="6647">
                  <c:v>33312</c:v>
                </c:pt>
                <c:pt idx="6648">
                  <c:v>33313</c:v>
                </c:pt>
                <c:pt idx="6649">
                  <c:v>33314</c:v>
                </c:pt>
                <c:pt idx="6650">
                  <c:v>33315</c:v>
                </c:pt>
                <c:pt idx="6651">
                  <c:v>33316</c:v>
                </c:pt>
                <c:pt idx="6652">
                  <c:v>33317</c:v>
                </c:pt>
                <c:pt idx="6653">
                  <c:v>33318</c:v>
                </c:pt>
                <c:pt idx="6654">
                  <c:v>33319</c:v>
                </c:pt>
                <c:pt idx="6655">
                  <c:v>33320</c:v>
                </c:pt>
                <c:pt idx="6656">
                  <c:v>33321</c:v>
                </c:pt>
                <c:pt idx="6657">
                  <c:v>33322</c:v>
                </c:pt>
                <c:pt idx="6658">
                  <c:v>33323</c:v>
                </c:pt>
                <c:pt idx="6659">
                  <c:v>33324</c:v>
                </c:pt>
                <c:pt idx="6660">
                  <c:v>33325</c:v>
                </c:pt>
                <c:pt idx="6661">
                  <c:v>33326</c:v>
                </c:pt>
                <c:pt idx="6662">
                  <c:v>33327</c:v>
                </c:pt>
                <c:pt idx="6663">
                  <c:v>33328</c:v>
                </c:pt>
                <c:pt idx="6664">
                  <c:v>33329</c:v>
                </c:pt>
                <c:pt idx="6665">
                  <c:v>33330</c:v>
                </c:pt>
                <c:pt idx="6666">
                  <c:v>33331</c:v>
                </c:pt>
                <c:pt idx="6667">
                  <c:v>33332</c:v>
                </c:pt>
                <c:pt idx="6668">
                  <c:v>33333</c:v>
                </c:pt>
                <c:pt idx="6669">
                  <c:v>33334</c:v>
                </c:pt>
                <c:pt idx="6670">
                  <c:v>33335</c:v>
                </c:pt>
                <c:pt idx="6671">
                  <c:v>33336</c:v>
                </c:pt>
                <c:pt idx="6672">
                  <c:v>33337</c:v>
                </c:pt>
                <c:pt idx="6673">
                  <c:v>33338</c:v>
                </c:pt>
                <c:pt idx="6674">
                  <c:v>33339</c:v>
                </c:pt>
                <c:pt idx="6675">
                  <c:v>33340</c:v>
                </c:pt>
                <c:pt idx="6676">
                  <c:v>33341</c:v>
                </c:pt>
                <c:pt idx="6677">
                  <c:v>33342</c:v>
                </c:pt>
                <c:pt idx="6678">
                  <c:v>33343</c:v>
                </c:pt>
                <c:pt idx="6679">
                  <c:v>33344</c:v>
                </c:pt>
                <c:pt idx="6680">
                  <c:v>33345</c:v>
                </c:pt>
                <c:pt idx="6681">
                  <c:v>33346</c:v>
                </c:pt>
                <c:pt idx="6682">
                  <c:v>33347</c:v>
                </c:pt>
                <c:pt idx="6683">
                  <c:v>33348</c:v>
                </c:pt>
                <c:pt idx="6684">
                  <c:v>33349</c:v>
                </c:pt>
                <c:pt idx="6685">
                  <c:v>33350</c:v>
                </c:pt>
                <c:pt idx="6686">
                  <c:v>33351</c:v>
                </c:pt>
                <c:pt idx="6687">
                  <c:v>33352</c:v>
                </c:pt>
                <c:pt idx="6688">
                  <c:v>33353</c:v>
                </c:pt>
                <c:pt idx="6689">
                  <c:v>33354</c:v>
                </c:pt>
                <c:pt idx="6690">
                  <c:v>33355</c:v>
                </c:pt>
                <c:pt idx="6691">
                  <c:v>33356</c:v>
                </c:pt>
                <c:pt idx="6692">
                  <c:v>33357</c:v>
                </c:pt>
                <c:pt idx="6693">
                  <c:v>33358</c:v>
                </c:pt>
                <c:pt idx="6694">
                  <c:v>33359</c:v>
                </c:pt>
                <c:pt idx="6695">
                  <c:v>33360</c:v>
                </c:pt>
                <c:pt idx="6696">
                  <c:v>33361</c:v>
                </c:pt>
                <c:pt idx="6697">
                  <c:v>33362</c:v>
                </c:pt>
                <c:pt idx="6698">
                  <c:v>33363</c:v>
                </c:pt>
                <c:pt idx="6699">
                  <c:v>33364</c:v>
                </c:pt>
                <c:pt idx="6700">
                  <c:v>33365</c:v>
                </c:pt>
                <c:pt idx="6701">
                  <c:v>33366</c:v>
                </c:pt>
                <c:pt idx="6702">
                  <c:v>33367</c:v>
                </c:pt>
                <c:pt idx="6703">
                  <c:v>33368</c:v>
                </c:pt>
                <c:pt idx="6704">
                  <c:v>33369</c:v>
                </c:pt>
                <c:pt idx="6705">
                  <c:v>33370</c:v>
                </c:pt>
                <c:pt idx="6706">
                  <c:v>33371</c:v>
                </c:pt>
                <c:pt idx="6707">
                  <c:v>33372</c:v>
                </c:pt>
                <c:pt idx="6708">
                  <c:v>33373</c:v>
                </c:pt>
                <c:pt idx="6709">
                  <c:v>33374</c:v>
                </c:pt>
                <c:pt idx="6710">
                  <c:v>33375</c:v>
                </c:pt>
                <c:pt idx="6711">
                  <c:v>33376</c:v>
                </c:pt>
                <c:pt idx="6712">
                  <c:v>33377</c:v>
                </c:pt>
                <c:pt idx="6713">
                  <c:v>33378</c:v>
                </c:pt>
                <c:pt idx="6714">
                  <c:v>33379</c:v>
                </c:pt>
                <c:pt idx="6715">
                  <c:v>33380</c:v>
                </c:pt>
                <c:pt idx="6716">
                  <c:v>33381</c:v>
                </c:pt>
                <c:pt idx="6717">
                  <c:v>33382</c:v>
                </c:pt>
                <c:pt idx="6718">
                  <c:v>33383</c:v>
                </c:pt>
                <c:pt idx="6719">
                  <c:v>33384</c:v>
                </c:pt>
                <c:pt idx="6720">
                  <c:v>33385</c:v>
                </c:pt>
                <c:pt idx="6721">
                  <c:v>33386</c:v>
                </c:pt>
                <c:pt idx="6722">
                  <c:v>33387</c:v>
                </c:pt>
                <c:pt idx="6723">
                  <c:v>33388</c:v>
                </c:pt>
                <c:pt idx="6724">
                  <c:v>33389</c:v>
                </c:pt>
                <c:pt idx="6725">
                  <c:v>33390</c:v>
                </c:pt>
                <c:pt idx="6726">
                  <c:v>33391</c:v>
                </c:pt>
                <c:pt idx="6727">
                  <c:v>33392</c:v>
                </c:pt>
                <c:pt idx="6728">
                  <c:v>33393</c:v>
                </c:pt>
                <c:pt idx="6729">
                  <c:v>33394</c:v>
                </c:pt>
                <c:pt idx="6730">
                  <c:v>33395</c:v>
                </c:pt>
                <c:pt idx="6731">
                  <c:v>33396</c:v>
                </c:pt>
                <c:pt idx="6732">
                  <c:v>33397</c:v>
                </c:pt>
                <c:pt idx="6733">
                  <c:v>33398</c:v>
                </c:pt>
                <c:pt idx="6734">
                  <c:v>33399</c:v>
                </c:pt>
                <c:pt idx="6735">
                  <c:v>33400</c:v>
                </c:pt>
                <c:pt idx="6736">
                  <c:v>33401</c:v>
                </c:pt>
                <c:pt idx="6737">
                  <c:v>33402</c:v>
                </c:pt>
                <c:pt idx="6738">
                  <c:v>33403</c:v>
                </c:pt>
                <c:pt idx="6739">
                  <c:v>33404</c:v>
                </c:pt>
                <c:pt idx="6740">
                  <c:v>33405</c:v>
                </c:pt>
                <c:pt idx="6741">
                  <c:v>33406</c:v>
                </c:pt>
                <c:pt idx="6742">
                  <c:v>33407</c:v>
                </c:pt>
                <c:pt idx="6743">
                  <c:v>33408</c:v>
                </c:pt>
                <c:pt idx="6744">
                  <c:v>33409</c:v>
                </c:pt>
                <c:pt idx="6745">
                  <c:v>33410</c:v>
                </c:pt>
                <c:pt idx="6746">
                  <c:v>33411</c:v>
                </c:pt>
                <c:pt idx="6747">
                  <c:v>33412</c:v>
                </c:pt>
                <c:pt idx="6748">
                  <c:v>33413</c:v>
                </c:pt>
                <c:pt idx="6749">
                  <c:v>33414</c:v>
                </c:pt>
                <c:pt idx="6750">
                  <c:v>33415</c:v>
                </c:pt>
                <c:pt idx="6751">
                  <c:v>33416</c:v>
                </c:pt>
                <c:pt idx="6752">
                  <c:v>33417</c:v>
                </c:pt>
                <c:pt idx="6753">
                  <c:v>33418</c:v>
                </c:pt>
                <c:pt idx="6754">
                  <c:v>33419</c:v>
                </c:pt>
                <c:pt idx="6755">
                  <c:v>33420</c:v>
                </c:pt>
                <c:pt idx="6756">
                  <c:v>33421</c:v>
                </c:pt>
                <c:pt idx="6757">
                  <c:v>33422</c:v>
                </c:pt>
                <c:pt idx="6758">
                  <c:v>33423</c:v>
                </c:pt>
                <c:pt idx="6759">
                  <c:v>33424</c:v>
                </c:pt>
                <c:pt idx="6760">
                  <c:v>33425</c:v>
                </c:pt>
                <c:pt idx="6761">
                  <c:v>33426</c:v>
                </c:pt>
                <c:pt idx="6762">
                  <c:v>33427</c:v>
                </c:pt>
                <c:pt idx="6763">
                  <c:v>33428</c:v>
                </c:pt>
                <c:pt idx="6764">
                  <c:v>33429</c:v>
                </c:pt>
                <c:pt idx="6765">
                  <c:v>33430</c:v>
                </c:pt>
                <c:pt idx="6766">
                  <c:v>33431</c:v>
                </c:pt>
                <c:pt idx="6767">
                  <c:v>33432</c:v>
                </c:pt>
                <c:pt idx="6768">
                  <c:v>33433</c:v>
                </c:pt>
                <c:pt idx="6769">
                  <c:v>33434</c:v>
                </c:pt>
                <c:pt idx="6770">
                  <c:v>33435</c:v>
                </c:pt>
                <c:pt idx="6771">
                  <c:v>33436</c:v>
                </c:pt>
                <c:pt idx="6772">
                  <c:v>33437</c:v>
                </c:pt>
                <c:pt idx="6773">
                  <c:v>33438</c:v>
                </c:pt>
                <c:pt idx="6774">
                  <c:v>33439</c:v>
                </c:pt>
                <c:pt idx="6775">
                  <c:v>33440</c:v>
                </c:pt>
                <c:pt idx="6776">
                  <c:v>33441</c:v>
                </c:pt>
                <c:pt idx="6777">
                  <c:v>33442</c:v>
                </c:pt>
                <c:pt idx="6778">
                  <c:v>33443</c:v>
                </c:pt>
                <c:pt idx="6779">
                  <c:v>33444</c:v>
                </c:pt>
                <c:pt idx="6780">
                  <c:v>33445</c:v>
                </c:pt>
                <c:pt idx="6781">
                  <c:v>33446</c:v>
                </c:pt>
                <c:pt idx="6782">
                  <c:v>33447</c:v>
                </c:pt>
                <c:pt idx="6783">
                  <c:v>33448</c:v>
                </c:pt>
                <c:pt idx="6784">
                  <c:v>33449</c:v>
                </c:pt>
                <c:pt idx="6785">
                  <c:v>33450</c:v>
                </c:pt>
                <c:pt idx="6786">
                  <c:v>33451</c:v>
                </c:pt>
                <c:pt idx="6787">
                  <c:v>33452</c:v>
                </c:pt>
                <c:pt idx="6788">
                  <c:v>33453</c:v>
                </c:pt>
                <c:pt idx="6789">
                  <c:v>33454</c:v>
                </c:pt>
                <c:pt idx="6790">
                  <c:v>33455</c:v>
                </c:pt>
                <c:pt idx="6791">
                  <c:v>33456</c:v>
                </c:pt>
                <c:pt idx="6792">
                  <c:v>33457</c:v>
                </c:pt>
                <c:pt idx="6793">
                  <c:v>33458</c:v>
                </c:pt>
                <c:pt idx="6794">
                  <c:v>33459</c:v>
                </c:pt>
                <c:pt idx="6795">
                  <c:v>33460</c:v>
                </c:pt>
                <c:pt idx="6796">
                  <c:v>33461</c:v>
                </c:pt>
                <c:pt idx="6797">
                  <c:v>33462</c:v>
                </c:pt>
                <c:pt idx="6798">
                  <c:v>33463</c:v>
                </c:pt>
                <c:pt idx="6799">
                  <c:v>33464</c:v>
                </c:pt>
                <c:pt idx="6800">
                  <c:v>33465</c:v>
                </c:pt>
                <c:pt idx="6801">
                  <c:v>33466</c:v>
                </c:pt>
                <c:pt idx="6802">
                  <c:v>33467</c:v>
                </c:pt>
                <c:pt idx="6803">
                  <c:v>33468</c:v>
                </c:pt>
                <c:pt idx="6804">
                  <c:v>33469</c:v>
                </c:pt>
                <c:pt idx="6805">
                  <c:v>33470</c:v>
                </c:pt>
                <c:pt idx="6806">
                  <c:v>33471</c:v>
                </c:pt>
                <c:pt idx="6807">
                  <c:v>33472</c:v>
                </c:pt>
                <c:pt idx="6808">
                  <c:v>33473</c:v>
                </c:pt>
                <c:pt idx="6809">
                  <c:v>33474</c:v>
                </c:pt>
                <c:pt idx="6810">
                  <c:v>33475</c:v>
                </c:pt>
                <c:pt idx="6811">
                  <c:v>33476</c:v>
                </c:pt>
                <c:pt idx="6812">
                  <c:v>33477</c:v>
                </c:pt>
                <c:pt idx="6813">
                  <c:v>33478</c:v>
                </c:pt>
                <c:pt idx="6814">
                  <c:v>33479</c:v>
                </c:pt>
                <c:pt idx="6815">
                  <c:v>33480</c:v>
                </c:pt>
                <c:pt idx="6816">
                  <c:v>33481</c:v>
                </c:pt>
                <c:pt idx="6817">
                  <c:v>33482</c:v>
                </c:pt>
                <c:pt idx="6818">
                  <c:v>33483</c:v>
                </c:pt>
                <c:pt idx="6819">
                  <c:v>33484</c:v>
                </c:pt>
                <c:pt idx="6820">
                  <c:v>33485</c:v>
                </c:pt>
                <c:pt idx="6821">
                  <c:v>33486</c:v>
                </c:pt>
                <c:pt idx="6822">
                  <c:v>33487</c:v>
                </c:pt>
                <c:pt idx="6823">
                  <c:v>33488</c:v>
                </c:pt>
                <c:pt idx="6824">
                  <c:v>33489</c:v>
                </c:pt>
                <c:pt idx="6825">
                  <c:v>33490</c:v>
                </c:pt>
                <c:pt idx="6826">
                  <c:v>33491</c:v>
                </c:pt>
                <c:pt idx="6827">
                  <c:v>33492</c:v>
                </c:pt>
                <c:pt idx="6828">
                  <c:v>33493</c:v>
                </c:pt>
                <c:pt idx="6829">
                  <c:v>33494</c:v>
                </c:pt>
                <c:pt idx="6830">
                  <c:v>33495</c:v>
                </c:pt>
                <c:pt idx="6831">
                  <c:v>33496</c:v>
                </c:pt>
                <c:pt idx="6832">
                  <c:v>33497</c:v>
                </c:pt>
                <c:pt idx="6833">
                  <c:v>33498</c:v>
                </c:pt>
                <c:pt idx="6834">
                  <c:v>33499</c:v>
                </c:pt>
                <c:pt idx="6835">
                  <c:v>33500</c:v>
                </c:pt>
                <c:pt idx="6836">
                  <c:v>33501</c:v>
                </c:pt>
                <c:pt idx="6837">
                  <c:v>33502</c:v>
                </c:pt>
                <c:pt idx="6838">
                  <c:v>33503</c:v>
                </c:pt>
                <c:pt idx="6839">
                  <c:v>33504</c:v>
                </c:pt>
                <c:pt idx="6840">
                  <c:v>33505</c:v>
                </c:pt>
                <c:pt idx="6841">
                  <c:v>33506</c:v>
                </c:pt>
                <c:pt idx="6842">
                  <c:v>33507</c:v>
                </c:pt>
                <c:pt idx="6843">
                  <c:v>33508</c:v>
                </c:pt>
                <c:pt idx="6844">
                  <c:v>33509</c:v>
                </c:pt>
                <c:pt idx="6845">
                  <c:v>33510</c:v>
                </c:pt>
                <c:pt idx="6846">
                  <c:v>33511</c:v>
                </c:pt>
                <c:pt idx="6847">
                  <c:v>33512</c:v>
                </c:pt>
                <c:pt idx="6848">
                  <c:v>33513</c:v>
                </c:pt>
                <c:pt idx="6849">
                  <c:v>33514</c:v>
                </c:pt>
                <c:pt idx="6850">
                  <c:v>33515</c:v>
                </c:pt>
                <c:pt idx="6851">
                  <c:v>33516</c:v>
                </c:pt>
                <c:pt idx="6852">
                  <c:v>33517</c:v>
                </c:pt>
                <c:pt idx="6853">
                  <c:v>33518</c:v>
                </c:pt>
                <c:pt idx="6854">
                  <c:v>33519</c:v>
                </c:pt>
                <c:pt idx="6855">
                  <c:v>33520</c:v>
                </c:pt>
                <c:pt idx="6856">
                  <c:v>33521</c:v>
                </c:pt>
                <c:pt idx="6857">
                  <c:v>33522</c:v>
                </c:pt>
                <c:pt idx="6858">
                  <c:v>33523</c:v>
                </c:pt>
                <c:pt idx="6859">
                  <c:v>33524</c:v>
                </c:pt>
                <c:pt idx="6860">
                  <c:v>33525</c:v>
                </c:pt>
                <c:pt idx="6861">
                  <c:v>33526</c:v>
                </c:pt>
                <c:pt idx="6862">
                  <c:v>33527</c:v>
                </c:pt>
                <c:pt idx="6863">
                  <c:v>33528</c:v>
                </c:pt>
                <c:pt idx="6864">
                  <c:v>33529</c:v>
                </c:pt>
                <c:pt idx="6865">
                  <c:v>33530</c:v>
                </c:pt>
                <c:pt idx="6866">
                  <c:v>33531</c:v>
                </c:pt>
                <c:pt idx="6867">
                  <c:v>33532</c:v>
                </c:pt>
                <c:pt idx="6868">
                  <c:v>33533</c:v>
                </c:pt>
                <c:pt idx="6869">
                  <c:v>33534</c:v>
                </c:pt>
                <c:pt idx="6870">
                  <c:v>33535</c:v>
                </c:pt>
                <c:pt idx="6871">
                  <c:v>33536</c:v>
                </c:pt>
                <c:pt idx="6872">
                  <c:v>33537</c:v>
                </c:pt>
                <c:pt idx="6873">
                  <c:v>33538</c:v>
                </c:pt>
                <c:pt idx="6874">
                  <c:v>33539</c:v>
                </c:pt>
                <c:pt idx="6875">
                  <c:v>33540</c:v>
                </c:pt>
                <c:pt idx="6876">
                  <c:v>33541</c:v>
                </c:pt>
                <c:pt idx="6877">
                  <c:v>33542</c:v>
                </c:pt>
                <c:pt idx="6878">
                  <c:v>33543</c:v>
                </c:pt>
                <c:pt idx="6879">
                  <c:v>33544</c:v>
                </c:pt>
                <c:pt idx="6880">
                  <c:v>33545</c:v>
                </c:pt>
                <c:pt idx="6881">
                  <c:v>33546</c:v>
                </c:pt>
                <c:pt idx="6882">
                  <c:v>33547</c:v>
                </c:pt>
                <c:pt idx="6883">
                  <c:v>33548</c:v>
                </c:pt>
                <c:pt idx="6884">
                  <c:v>33549</c:v>
                </c:pt>
                <c:pt idx="6885">
                  <c:v>33550</c:v>
                </c:pt>
                <c:pt idx="6886">
                  <c:v>33551</c:v>
                </c:pt>
                <c:pt idx="6887">
                  <c:v>33552</c:v>
                </c:pt>
                <c:pt idx="6888">
                  <c:v>33553</c:v>
                </c:pt>
                <c:pt idx="6889">
                  <c:v>33554</c:v>
                </c:pt>
                <c:pt idx="6890">
                  <c:v>33555</c:v>
                </c:pt>
                <c:pt idx="6891">
                  <c:v>33556</c:v>
                </c:pt>
                <c:pt idx="6892">
                  <c:v>33557</c:v>
                </c:pt>
                <c:pt idx="6893">
                  <c:v>33558</c:v>
                </c:pt>
                <c:pt idx="6894">
                  <c:v>33559</c:v>
                </c:pt>
                <c:pt idx="6895">
                  <c:v>33560</c:v>
                </c:pt>
                <c:pt idx="6896">
                  <c:v>33561</c:v>
                </c:pt>
                <c:pt idx="6897">
                  <c:v>33562</c:v>
                </c:pt>
                <c:pt idx="6898">
                  <c:v>33563</c:v>
                </c:pt>
                <c:pt idx="6899">
                  <c:v>33564</c:v>
                </c:pt>
                <c:pt idx="6900">
                  <c:v>33565</c:v>
                </c:pt>
                <c:pt idx="6901">
                  <c:v>33566</c:v>
                </c:pt>
                <c:pt idx="6902">
                  <c:v>33567</c:v>
                </c:pt>
                <c:pt idx="6903">
                  <c:v>33568</c:v>
                </c:pt>
                <c:pt idx="6904">
                  <c:v>33569</c:v>
                </c:pt>
                <c:pt idx="6905">
                  <c:v>33570</c:v>
                </c:pt>
                <c:pt idx="6906">
                  <c:v>33571</c:v>
                </c:pt>
                <c:pt idx="6907">
                  <c:v>33572</c:v>
                </c:pt>
                <c:pt idx="6908">
                  <c:v>33573</c:v>
                </c:pt>
                <c:pt idx="6909">
                  <c:v>33574</c:v>
                </c:pt>
                <c:pt idx="6910">
                  <c:v>33575</c:v>
                </c:pt>
                <c:pt idx="6911">
                  <c:v>33576</c:v>
                </c:pt>
                <c:pt idx="6912">
                  <c:v>33577</c:v>
                </c:pt>
                <c:pt idx="6913">
                  <c:v>33578</c:v>
                </c:pt>
                <c:pt idx="6914">
                  <c:v>33579</c:v>
                </c:pt>
                <c:pt idx="6915">
                  <c:v>33580</c:v>
                </c:pt>
                <c:pt idx="6916">
                  <c:v>33581</c:v>
                </c:pt>
                <c:pt idx="6917">
                  <c:v>33582</c:v>
                </c:pt>
                <c:pt idx="6918">
                  <c:v>33583</c:v>
                </c:pt>
                <c:pt idx="6919">
                  <c:v>33584</c:v>
                </c:pt>
                <c:pt idx="6920">
                  <c:v>33585</c:v>
                </c:pt>
                <c:pt idx="6921">
                  <c:v>33586</c:v>
                </c:pt>
                <c:pt idx="6922">
                  <c:v>33587</c:v>
                </c:pt>
                <c:pt idx="6923">
                  <c:v>33588</c:v>
                </c:pt>
                <c:pt idx="6924">
                  <c:v>33589</c:v>
                </c:pt>
                <c:pt idx="6925">
                  <c:v>33590</c:v>
                </c:pt>
                <c:pt idx="6926">
                  <c:v>33591</c:v>
                </c:pt>
                <c:pt idx="6927">
                  <c:v>33592</c:v>
                </c:pt>
                <c:pt idx="6928">
                  <c:v>33593</c:v>
                </c:pt>
                <c:pt idx="6929">
                  <c:v>33594</c:v>
                </c:pt>
                <c:pt idx="6930">
                  <c:v>33595</c:v>
                </c:pt>
                <c:pt idx="6931">
                  <c:v>33596</c:v>
                </c:pt>
                <c:pt idx="6932">
                  <c:v>33597</c:v>
                </c:pt>
                <c:pt idx="6933">
                  <c:v>33598</c:v>
                </c:pt>
                <c:pt idx="6934">
                  <c:v>33599</c:v>
                </c:pt>
                <c:pt idx="6935">
                  <c:v>33600</c:v>
                </c:pt>
                <c:pt idx="6936">
                  <c:v>33601</c:v>
                </c:pt>
                <c:pt idx="6937">
                  <c:v>33602</c:v>
                </c:pt>
                <c:pt idx="6938">
                  <c:v>33603</c:v>
                </c:pt>
                <c:pt idx="6939">
                  <c:v>33604</c:v>
                </c:pt>
                <c:pt idx="6940">
                  <c:v>33605</c:v>
                </c:pt>
                <c:pt idx="6941">
                  <c:v>33606</c:v>
                </c:pt>
                <c:pt idx="6942">
                  <c:v>33607</c:v>
                </c:pt>
                <c:pt idx="6943">
                  <c:v>33608</c:v>
                </c:pt>
                <c:pt idx="6944">
                  <c:v>33609</c:v>
                </c:pt>
                <c:pt idx="6945">
                  <c:v>33610</c:v>
                </c:pt>
                <c:pt idx="6946">
                  <c:v>33611</c:v>
                </c:pt>
                <c:pt idx="6947">
                  <c:v>33612</c:v>
                </c:pt>
                <c:pt idx="6948">
                  <c:v>33613</c:v>
                </c:pt>
                <c:pt idx="6949">
                  <c:v>33614</c:v>
                </c:pt>
                <c:pt idx="6950">
                  <c:v>33615</c:v>
                </c:pt>
                <c:pt idx="6951">
                  <c:v>33616</c:v>
                </c:pt>
                <c:pt idx="6952">
                  <c:v>33617</c:v>
                </c:pt>
                <c:pt idx="6953">
                  <c:v>33618</c:v>
                </c:pt>
                <c:pt idx="6954">
                  <c:v>33619</c:v>
                </c:pt>
                <c:pt idx="6955">
                  <c:v>33620</c:v>
                </c:pt>
                <c:pt idx="6956">
                  <c:v>33621</c:v>
                </c:pt>
                <c:pt idx="6957">
                  <c:v>33622</c:v>
                </c:pt>
                <c:pt idx="6958">
                  <c:v>33623</c:v>
                </c:pt>
                <c:pt idx="6959">
                  <c:v>33624</c:v>
                </c:pt>
                <c:pt idx="6960">
                  <c:v>33625</c:v>
                </c:pt>
                <c:pt idx="6961">
                  <c:v>33626</c:v>
                </c:pt>
                <c:pt idx="6962">
                  <c:v>33627</c:v>
                </c:pt>
                <c:pt idx="6963">
                  <c:v>33628</c:v>
                </c:pt>
                <c:pt idx="6964">
                  <c:v>33629</c:v>
                </c:pt>
                <c:pt idx="6965">
                  <c:v>33630</c:v>
                </c:pt>
                <c:pt idx="6966">
                  <c:v>33631</c:v>
                </c:pt>
                <c:pt idx="6967">
                  <c:v>33632</c:v>
                </c:pt>
                <c:pt idx="6968">
                  <c:v>33633</c:v>
                </c:pt>
                <c:pt idx="6969">
                  <c:v>33634</c:v>
                </c:pt>
                <c:pt idx="6970">
                  <c:v>33635</c:v>
                </c:pt>
                <c:pt idx="6971">
                  <c:v>33636</c:v>
                </c:pt>
                <c:pt idx="6972">
                  <c:v>33637</c:v>
                </c:pt>
                <c:pt idx="6973">
                  <c:v>33638</c:v>
                </c:pt>
                <c:pt idx="6974">
                  <c:v>33639</c:v>
                </c:pt>
                <c:pt idx="6975">
                  <c:v>33640</c:v>
                </c:pt>
                <c:pt idx="6976">
                  <c:v>33641</c:v>
                </c:pt>
                <c:pt idx="6977">
                  <c:v>33642</c:v>
                </c:pt>
                <c:pt idx="6978">
                  <c:v>33643</c:v>
                </c:pt>
                <c:pt idx="6979">
                  <c:v>33644</c:v>
                </c:pt>
                <c:pt idx="6980">
                  <c:v>33645</c:v>
                </c:pt>
                <c:pt idx="6981">
                  <c:v>33646</c:v>
                </c:pt>
                <c:pt idx="6982">
                  <c:v>33647</c:v>
                </c:pt>
                <c:pt idx="6983">
                  <c:v>33648</c:v>
                </c:pt>
                <c:pt idx="6984">
                  <c:v>33649</c:v>
                </c:pt>
                <c:pt idx="6985">
                  <c:v>33650</c:v>
                </c:pt>
                <c:pt idx="6986">
                  <c:v>33651</c:v>
                </c:pt>
                <c:pt idx="6987">
                  <c:v>33652</c:v>
                </c:pt>
                <c:pt idx="6988">
                  <c:v>33653</c:v>
                </c:pt>
                <c:pt idx="6989">
                  <c:v>33654</c:v>
                </c:pt>
                <c:pt idx="6990">
                  <c:v>33655</c:v>
                </c:pt>
                <c:pt idx="6991">
                  <c:v>33656</c:v>
                </c:pt>
                <c:pt idx="6992">
                  <c:v>33657</c:v>
                </c:pt>
                <c:pt idx="6993">
                  <c:v>33658</c:v>
                </c:pt>
                <c:pt idx="6994">
                  <c:v>33659</c:v>
                </c:pt>
                <c:pt idx="6995">
                  <c:v>33660</c:v>
                </c:pt>
                <c:pt idx="6996">
                  <c:v>33661</c:v>
                </c:pt>
                <c:pt idx="6997">
                  <c:v>33662</c:v>
                </c:pt>
                <c:pt idx="6998">
                  <c:v>33663</c:v>
                </c:pt>
                <c:pt idx="6999">
                  <c:v>33664</c:v>
                </c:pt>
                <c:pt idx="7000">
                  <c:v>33665</c:v>
                </c:pt>
                <c:pt idx="7001">
                  <c:v>33666</c:v>
                </c:pt>
                <c:pt idx="7002">
                  <c:v>33667</c:v>
                </c:pt>
                <c:pt idx="7003">
                  <c:v>33668</c:v>
                </c:pt>
                <c:pt idx="7004">
                  <c:v>33669</c:v>
                </c:pt>
                <c:pt idx="7005">
                  <c:v>33670</c:v>
                </c:pt>
                <c:pt idx="7006">
                  <c:v>33671</c:v>
                </c:pt>
                <c:pt idx="7007">
                  <c:v>33672</c:v>
                </c:pt>
                <c:pt idx="7008">
                  <c:v>33673</c:v>
                </c:pt>
                <c:pt idx="7009">
                  <c:v>33674</c:v>
                </c:pt>
                <c:pt idx="7010">
                  <c:v>33675</c:v>
                </c:pt>
                <c:pt idx="7011">
                  <c:v>33676</c:v>
                </c:pt>
                <c:pt idx="7012">
                  <c:v>33677</c:v>
                </c:pt>
                <c:pt idx="7013">
                  <c:v>33678</c:v>
                </c:pt>
                <c:pt idx="7014">
                  <c:v>33679</c:v>
                </c:pt>
                <c:pt idx="7015">
                  <c:v>33680</c:v>
                </c:pt>
                <c:pt idx="7016">
                  <c:v>33681</c:v>
                </c:pt>
                <c:pt idx="7017">
                  <c:v>33682</c:v>
                </c:pt>
                <c:pt idx="7018">
                  <c:v>33683</c:v>
                </c:pt>
                <c:pt idx="7019">
                  <c:v>33684</c:v>
                </c:pt>
                <c:pt idx="7020">
                  <c:v>33685</c:v>
                </c:pt>
                <c:pt idx="7021">
                  <c:v>33686</c:v>
                </c:pt>
                <c:pt idx="7022">
                  <c:v>33687</c:v>
                </c:pt>
                <c:pt idx="7023">
                  <c:v>33688</c:v>
                </c:pt>
                <c:pt idx="7024">
                  <c:v>33689</c:v>
                </c:pt>
                <c:pt idx="7025">
                  <c:v>33690</c:v>
                </c:pt>
                <c:pt idx="7026">
                  <c:v>33691</c:v>
                </c:pt>
                <c:pt idx="7027">
                  <c:v>33692</c:v>
                </c:pt>
                <c:pt idx="7028">
                  <c:v>33693</c:v>
                </c:pt>
                <c:pt idx="7029">
                  <c:v>33694</c:v>
                </c:pt>
                <c:pt idx="7030">
                  <c:v>33695</c:v>
                </c:pt>
                <c:pt idx="7031">
                  <c:v>33696</c:v>
                </c:pt>
                <c:pt idx="7032">
                  <c:v>33697</c:v>
                </c:pt>
                <c:pt idx="7033">
                  <c:v>33698</c:v>
                </c:pt>
                <c:pt idx="7034">
                  <c:v>33699</c:v>
                </c:pt>
                <c:pt idx="7035">
                  <c:v>33700</c:v>
                </c:pt>
                <c:pt idx="7036">
                  <c:v>33701</c:v>
                </c:pt>
                <c:pt idx="7037">
                  <c:v>33702</c:v>
                </c:pt>
                <c:pt idx="7038">
                  <c:v>33703</c:v>
                </c:pt>
                <c:pt idx="7039">
                  <c:v>33704</c:v>
                </c:pt>
                <c:pt idx="7040">
                  <c:v>33705</c:v>
                </c:pt>
                <c:pt idx="7041">
                  <c:v>33706</c:v>
                </c:pt>
                <c:pt idx="7042">
                  <c:v>33707</c:v>
                </c:pt>
                <c:pt idx="7043">
                  <c:v>33708</c:v>
                </c:pt>
                <c:pt idx="7044">
                  <c:v>33709</c:v>
                </c:pt>
                <c:pt idx="7045">
                  <c:v>33710</c:v>
                </c:pt>
                <c:pt idx="7046">
                  <c:v>33711</c:v>
                </c:pt>
                <c:pt idx="7047">
                  <c:v>33712</c:v>
                </c:pt>
                <c:pt idx="7048">
                  <c:v>33713</c:v>
                </c:pt>
                <c:pt idx="7049">
                  <c:v>33714</c:v>
                </c:pt>
                <c:pt idx="7050">
                  <c:v>33715</c:v>
                </c:pt>
                <c:pt idx="7051">
                  <c:v>33716</c:v>
                </c:pt>
                <c:pt idx="7052">
                  <c:v>33717</c:v>
                </c:pt>
                <c:pt idx="7053">
                  <c:v>33718</c:v>
                </c:pt>
                <c:pt idx="7054">
                  <c:v>33719</c:v>
                </c:pt>
                <c:pt idx="7055">
                  <c:v>33720</c:v>
                </c:pt>
                <c:pt idx="7056">
                  <c:v>33721</c:v>
                </c:pt>
                <c:pt idx="7057">
                  <c:v>33722</c:v>
                </c:pt>
                <c:pt idx="7058">
                  <c:v>33723</c:v>
                </c:pt>
                <c:pt idx="7059">
                  <c:v>33724</c:v>
                </c:pt>
                <c:pt idx="7060">
                  <c:v>33725</c:v>
                </c:pt>
                <c:pt idx="7061">
                  <c:v>33726</c:v>
                </c:pt>
                <c:pt idx="7062">
                  <c:v>33727</c:v>
                </c:pt>
                <c:pt idx="7063">
                  <c:v>33728</c:v>
                </c:pt>
                <c:pt idx="7064">
                  <c:v>33729</c:v>
                </c:pt>
                <c:pt idx="7065">
                  <c:v>33730</c:v>
                </c:pt>
                <c:pt idx="7066">
                  <c:v>33731</c:v>
                </c:pt>
                <c:pt idx="7067">
                  <c:v>33732</c:v>
                </c:pt>
                <c:pt idx="7068">
                  <c:v>33733</c:v>
                </c:pt>
                <c:pt idx="7069">
                  <c:v>33734</c:v>
                </c:pt>
                <c:pt idx="7070">
                  <c:v>33735</c:v>
                </c:pt>
                <c:pt idx="7071">
                  <c:v>33736</c:v>
                </c:pt>
                <c:pt idx="7072">
                  <c:v>33737</c:v>
                </c:pt>
                <c:pt idx="7073">
                  <c:v>33738</c:v>
                </c:pt>
                <c:pt idx="7074">
                  <c:v>33739</c:v>
                </c:pt>
                <c:pt idx="7075">
                  <c:v>33740</c:v>
                </c:pt>
                <c:pt idx="7076">
                  <c:v>33741</c:v>
                </c:pt>
                <c:pt idx="7077">
                  <c:v>33742</c:v>
                </c:pt>
                <c:pt idx="7078">
                  <c:v>33743</c:v>
                </c:pt>
                <c:pt idx="7079">
                  <c:v>33744</c:v>
                </c:pt>
                <c:pt idx="7080">
                  <c:v>33745</c:v>
                </c:pt>
                <c:pt idx="7081">
                  <c:v>33746</c:v>
                </c:pt>
                <c:pt idx="7082">
                  <c:v>33747</c:v>
                </c:pt>
                <c:pt idx="7083">
                  <c:v>33748</c:v>
                </c:pt>
                <c:pt idx="7084">
                  <c:v>33749</c:v>
                </c:pt>
                <c:pt idx="7085">
                  <c:v>33750</c:v>
                </c:pt>
                <c:pt idx="7086">
                  <c:v>33751</c:v>
                </c:pt>
                <c:pt idx="7087">
                  <c:v>33752</c:v>
                </c:pt>
                <c:pt idx="7088">
                  <c:v>33753</c:v>
                </c:pt>
                <c:pt idx="7089">
                  <c:v>33754</c:v>
                </c:pt>
                <c:pt idx="7090">
                  <c:v>33755</c:v>
                </c:pt>
                <c:pt idx="7091">
                  <c:v>33756</c:v>
                </c:pt>
                <c:pt idx="7092">
                  <c:v>33757</c:v>
                </c:pt>
                <c:pt idx="7093">
                  <c:v>33758</c:v>
                </c:pt>
                <c:pt idx="7094">
                  <c:v>33759</c:v>
                </c:pt>
                <c:pt idx="7095">
                  <c:v>33760</c:v>
                </c:pt>
                <c:pt idx="7096">
                  <c:v>33761</c:v>
                </c:pt>
                <c:pt idx="7097">
                  <c:v>33762</c:v>
                </c:pt>
                <c:pt idx="7098">
                  <c:v>33763</c:v>
                </c:pt>
                <c:pt idx="7099">
                  <c:v>33764</c:v>
                </c:pt>
                <c:pt idx="7100">
                  <c:v>33765</c:v>
                </c:pt>
                <c:pt idx="7101">
                  <c:v>33766</c:v>
                </c:pt>
                <c:pt idx="7102">
                  <c:v>33767</c:v>
                </c:pt>
                <c:pt idx="7103">
                  <c:v>33768</c:v>
                </c:pt>
                <c:pt idx="7104">
                  <c:v>33769</c:v>
                </c:pt>
                <c:pt idx="7105">
                  <c:v>33770</c:v>
                </c:pt>
                <c:pt idx="7106">
                  <c:v>33771</c:v>
                </c:pt>
                <c:pt idx="7107">
                  <c:v>33772</c:v>
                </c:pt>
                <c:pt idx="7108">
                  <c:v>33773</c:v>
                </c:pt>
                <c:pt idx="7109">
                  <c:v>33774</c:v>
                </c:pt>
                <c:pt idx="7110">
                  <c:v>33775</c:v>
                </c:pt>
                <c:pt idx="7111">
                  <c:v>33776</c:v>
                </c:pt>
                <c:pt idx="7112">
                  <c:v>33777</c:v>
                </c:pt>
                <c:pt idx="7113">
                  <c:v>33778</c:v>
                </c:pt>
                <c:pt idx="7114">
                  <c:v>33779</c:v>
                </c:pt>
                <c:pt idx="7115">
                  <c:v>33780</c:v>
                </c:pt>
                <c:pt idx="7116">
                  <c:v>33781</c:v>
                </c:pt>
                <c:pt idx="7117">
                  <c:v>33782</c:v>
                </c:pt>
                <c:pt idx="7118">
                  <c:v>33783</c:v>
                </c:pt>
                <c:pt idx="7119">
                  <c:v>33784</c:v>
                </c:pt>
                <c:pt idx="7120">
                  <c:v>33785</c:v>
                </c:pt>
                <c:pt idx="7121">
                  <c:v>33786</c:v>
                </c:pt>
                <c:pt idx="7122">
                  <c:v>33787</c:v>
                </c:pt>
                <c:pt idx="7123">
                  <c:v>33788</c:v>
                </c:pt>
                <c:pt idx="7124">
                  <c:v>33789</c:v>
                </c:pt>
                <c:pt idx="7125">
                  <c:v>33790</c:v>
                </c:pt>
                <c:pt idx="7126">
                  <c:v>33791</c:v>
                </c:pt>
                <c:pt idx="7127">
                  <c:v>33792</c:v>
                </c:pt>
                <c:pt idx="7128">
                  <c:v>33793</c:v>
                </c:pt>
                <c:pt idx="7129">
                  <c:v>33794</c:v>
                </c:pt>
                <c:pt idx="7130">
                  <c:v>33795</c:v>
                </c:pt>
                <c:pt idx="7131">
                  <c:v>33796</c:v>
                </c:pt>
                <c:pt idx="7132">
                  <c:v>33797</c:v>
                </c:pt>
                <c:pt idx="7133">
                  <c:v>33798</c:v>
                </c:pt>
                <c:pt idx="7134">
                  <c:v>33799</c:v>
                </c:pt>
                <c:pt idx="7135">
                  <c:v>33800</c:v>
                </c:pt>
                <c:pt idx="7136">
                  <c:v>33801</c:v>
                </c:pt>
                <c:pt idx="7137">
                  <c:v>33802</c:v>
                </c:pt>
                <c:pt idx="7138">
                  <c:v>33803</c:v>
                </c:pt>
                <c:pt idx="7139">
                  <c:v>33804</c:v>
                </c:pt>
                <c:pt idx="7140">
                  <c:v>33805</c:v>
                </c:pt>
                <c:pt idx="7141">
                  <c:v>33806</c:v>
                </c:pt>
                <c:pt idx="7142">
                  <c:v>33807</c:v>
                </c:pt>
                <c:pt idx="7143">
                  <c:v>33808</c:v>
                </c:pt>
                <c:pt idx="7144">
                  <c:v>33809</c:v>
                </c:pt>
                <c:pt idx="7145">
                  <c:v>33810</c:v>
                </c:pt>
                <c:pt idx="7146">
                  <c:v>33811</c:v>
                </c:pt>
                <c:pt idx="7147">
                  <c:v>33812</c:v>
                </c:pt>
                <c:pt idx="7148">
                  <c:v>33813</c:v>
                </c:pt>
                <c:pt idx="7149">
                  <c:v>33814</c:v>
                </c:pt>
                <c:pt idx="7150">
                  <c:v>33815</c:v>
                </c:pt>
                <c:pt idx="7151">
                  <c:v>33816</c:v>
                </c:pt>
                <c:pt idx="7152">
                  <c:v>33817</c:v>
                </c:pt>
                <c:pt idx="7153">
                  <c:v>33818</c:v>
                </c:pt>
                <c:pt idx="7154">
                  <c:v>33819</c:v>
                </c:pt>
                <c:pt idx="7155">
                  <c:v>33820</c:v>
                </c:pt>
                <c:pt idx="7156">
                  <c:v>33821</c:v>
                </c:pt>
                <c:pt idx="7157">
                  <c:v>33822</c:v>
                </c:pt>
                <c:pt idx="7158">
                  <c:v>33823</c:v>
                </c:pt>
                <c:pt idx="7159">
                  <c:v>33824</c:v>
                </c:pt>
                <c:pt idx="7160">
                  <c:v>33825</c:v>
                </c:pt>
                <c:pt idx="7161">
                  <c:v>33826</c:v>
                </c:pt>
                <c:pt idx="7162">
                  <c:v>33827</c:v>
                </c:pt>
                <c:pt idx="7163">
                  <c:v>33828</c:v>
                </c:pt>
                <c:pt idx="7164">
                  <c:v>33829</c:v>
                </c:pt>
                <c:pt idx="7165">
                  <c:v>33830</c:v>
                </c:pt>
                <c:pt idx="7166">
                  <c:v>33831</c:v>
                </c:pt>
                <c:pt idx="7167">
                  <c:v>33832</c:v>
                </c:pt>
                <c:pt idx="7168">
                  <c:v>33833</c:v>
                </c:pt>
                <c:pt idx="7169">
                  <c:v>33834</c:v>
                </c:pt>
                <c:pt idx="7170">
                  <c:v>33835</c:v>
                </c:pt>
                <c:pt idx="7171">
                  <c:v>33836</c:v>
                </c:pt>
                <c:pt idx="7172">
                  <c:v>33837</c:v>
                </c:pt>
                <c:pt idx="7173">
                  <c:v>33838</c:v>
                </c:pt>
                <c:pt idx="7174">
                  <c:v>33839</c:v>
                </c:pt>
                <c:pt idx="7175">
                  <c:v>33840</c:v>
                </c:pt>
                <c:pt idx="7176">
                  <c:v>33841</c:v>
                </c:pt>
                <c:pt idx="7177">
                  <c:v>33842</c:v>
                </c:pt>
                <c:pt idx="7178">
                  <c:v>33843</c:v>
                </c:pt>
                <c:pt idx="7179">
                  <c:v>33844</c:v>
                </c:pt>
                <c:pt idx="7180">
                  <c:v>33845</c:v>
                </c:pt>
                <c:pt idx="7181">
                  <c:v>33846</c:v>
                </c:pt>
                <c:pt idx="7182">
                  <c:v>33847</c:v>
                </c:pt>
                <c:pt idx="7183">
                  <c:v>33848</c:v>
                </c:pt>
                <c:pt idx="7184">
                  <c:v>33849</c:v>
                </c:pt>
                <c:pt idx="7185">
                  <c:v>33850</c:v>
                </c:pt>
                <c:pt idx="7186">
                  <c:v>33851</c:v>
                </c:pt>
                <c:pt idx="7187">
                  <c:v>33852</c:v>
                </c:pt>
                <c:pt idx="7188">
                  <c:v>33853</c:v>
                </c:pt>
                <c:pt idx="7189">
                  <c:v>33854</c:v>
                </c:pt>
                <c:pt idx="7190">
                  <c:v>33855</c:v>
                </c:pt>
                <c:pt idx="7191">
                  <c:v>33856</c:v>
                </c:pt>
                <c:pt idx="7192">
                  <c:v>33857</c:v>
                </c:pt>
                <c:pt idx="7193">
                  <c:v>33858</c:v>
                </c:pt>
                <c:pt idx="7194">
                  <c:v>33859</c:v>
                </c:pt>
                <c:pt idx="7195">
                  <c:v>33860</c:v>
                </c:pt>
                <c:pt idx="7196">
                  <c:v>33861</c:v>
                </c:pt>
                <c:pt idx="7197">
                  <c:v>33862</c:v>
                </c:pt>
                <c:pt idx="7198">
                  <c:v>33863</c:v>
                </c:pt>
                <c:pt idx="7199">
                  <c:v>33864</c:v>
                </c:pt>
                <c:pt idx="7200">
                  <c:v>33865</c:v>
                </c:pt>
                <c:pt idx="7201">
                  <c:v>33866</c:v>
                </c:pt>
                <c:pt idx="7202">
                  <c:v>33867</c:v>
                </c:pt>
                <c:pt idx="7203">
                  <c:v>33868</c:v>
                </c:pt>
                <c:pt idx="7204">
                  <c:v>33869</c:v>
                </c:pt>
                <c:pt idx="7205">
                  <c:v>33870</c:v>
                </c:pt>
                <c:pt idx="7206">
                  <c:v>33871</c:v>
                </c:pt>
                <c:pt idx="7207">
                  <c:v>33872</c:v>
                </c:pt>
                <c:pt idx="7208">
                  <c:v>33873</c:v>
                </c:pt>
                <c:pt idx="7209">
                  <c:v>33874</c:v>
                </c:pt>
                <c:pt idx="7210">
                  <c:v>33875</c:v>
                </c:pt>
                <c:pt idx="7211">
                  <c:v>33876</c:v>
                </c:pt>
                <c:pt idx="7212">
                  <c:v>33877</c:v>
                </c:pt>
                <c:pt idx="7213">
                  <c:v>33878</c:v>
                </c:pt>
                <c:pt idx="7214">
                  <c:v>33879</c:v>
                </c:pt>
                <c:pt idx="7215">
                  <c:v>33880</c:v>
                </c:pt>
                <c:pt idx="7216">
                  <c:v>33881</c:v>
                </c:pt>
                <c:pt idx="7217">
                  <c:v>33882</c:v>
                </c:pt>
                <c:pt idx="7218">
                  <c:v>33883</c:v>
                </c:pt>
                <c:pt idx="7219">
                  <c:v>33884</c:v>
                </c:pt>
                <c:pt idx="7220">
                  <c:v>33885</c:v>
                </c:pt>
                <c:pt idx="7221">
                  <c:v>33886</c:v>
                </c:pt>
                <c:pt idx="7222">
                  <c:v>33887</c:v>
                </c:pt>
                <c:pt idx="7223">
                  <c:v>33888</c:v>
                </c:pt>
                <c:pt idx="7224">
                  <c:v>33889</c:v>
                </c:pt>
                <c:pt idx="7225">
                  <c:v>33890</c:v>
                </c:pt>
                <c:pt idx="7226">
                  <c:v>33891</c:v>
                </c:pt>
                <c:pt idx="7227">
                  <c:v>33892</c:v>
                </c:pt>
                <c:pt idx="7228">
                  <c:v>33893</c:v>
                </c:pt>
                <c:pt idx="7229">
                  <c:v>33894</c:v>
                </c:pt>
                <c:pt idx="7230">
                  <c:v>33895</c:v>
                </c:pt>
                <c:pt idx="7231">
                  <c:v>33896</c:v>
                </c:pt>
                <c:pt idx="7232">
                  <c:v>33897</c:v>
                </c:pt>
                <c:pt idx="7233">
                  <c:v>33898</c:v>
                </c:pt>
                <c:pt idx="7234">
                  <c:v>33899</c:v>
                </c:pt>
                <c:pt idx="7235">
                  <c:v>33900</c:v>
                </c:pt>
                <c:pt idx="7236">
                  <c:v>33901</c:v>
                </c:pt>
                <c:pt idx="7237">
                  <c:v>33902</c:v>
                </c:pt>
                <c:pt idx="7238">
                  <c:v>33903</c:v>
                </c:pt>
                <c:pt idx="7239">
                  <c:v>33904</c:v>
                </c:pt>
                <c:pt idx="7240">
                  <c:v>33905</c:v>
                </c:pt>
                <c:pt idx="7241">
                  <c:v>33906</c:v>
                </c:pt>
                <c:pt idx="7242">
                  <c:v>33907</c:v>
                </c:pt>
                <c:pt idx="7243">
                  <c:v>33908</c:v>
                </c:pt>
                <c:pt idx="7244">
                  <c:v>33909</c:v>
                </c:pt>
                <c:pt idx="7245">
                  <c:v>33910</c:v>
                </c:pt>
                <c:pt idx="7246">
                  <c:v>33911</c:v>
                </c:pt>
                <c:pt idx="7247">
                  <c:v>33912</c:v>
                </c:pt>
                <c:pt idx="7248">
                  <c:v>33913</c:v>
                </c:pt>
                <c:pt idx="7249">
                  <c:v>33914</c:v>
                </c:pt>
                <c:pt idx="7250">
                  <c:v>33915</c:v>
                </c:pt>
                <c:pt idx="7251">
                  <c:v>33916</c:v>
                </c:pt>
                <c:pt idx="7252">
                  <c:v>33917</c:v>
                </c:pt>
                <c:pt idx="7253">
                  <c:v>33918</c:v>
                </c:pt>
                <c:pt idx="7254">
                  <c:v>33919</c:v>
                </c:pt>
                <c:pt idx="7255">
                  <c:v>33920</c:v>
                </c:pt>
                <c:pt idx="7256">
                  <c:v>33921</c:v>
                </c:pt>
                <c:pt idx="7257">
                  <c:v>33922</c:v>
                </c:pt>
                <c:pt idx="7258">
                  <c:v>33923</c:v>
                </c:pt>
                <c:pt idx="7259">
                  <c:v>33924</c:v>
                </c:pt>
                <c:pt idx="7260">
                  <c:v>33925</c:v>
                </c:pt>
                <c:pt idx="7261">
                  <c:v>33926</c:v>
                </c:pt>
                <c:pt idx="7262">
                  <c:v>33927</c:v>
                </c:pt>
                <c:pt idx="7263">
                  <c:v>33928</c:v>
                </c:pt>
                <c:pt idx="7264">
                  <c:v>33929</c:v>
                </c:pt>
                <c:pt idx="7265">
                  <c:v>33930</c:v>
                </c:pt>
                <c:pt idx="7266">
                  <c:v>33931</c:v>
                </c:pt>
                <c:pt idx="7267">
                  <c:v>33932</c:v>
                </c:pt>
                <c:pt idx="7268">
                  <c:v>33933</c:v>
                </c:pt>
                <c:pt idx="7269">
                  <c:v>33934</c:v>
                </c:pt>
                <c:pt idx="7270">
                  <c:v>33935</c:v>
                </c:pt>
                <c:pt idx="7271">
                  <c:v>33936</c:v>
                </c:pt>
                <c:pt idx="7272">
                  <c:v>33937</c:v>
                </c:pt>
                <c:pt idx="7273">
                  <c:v>33938</c:v>
                </c:pt>
                <c:pt idx="7274">
                  <c:v>33939</c:v>
                </c:pt>
                <c:pt idx="7275">
                  <c:v>33940</c:v>
                </c:pt>
                <c:pt idx="7276">
                  <c:v>33941</c:v>
                </c:pt>
                <c:pt idx="7277">
                  <c:v>33942</c:v>
                </c:pt>
                <c:pt idx="7278">
                  <c:v>33943</c:v>
                </c:pt>
                <c:pt idx="7279">
                  <c:v>33944</c:v>
                </c:pt>
                <c:pt idx="7280">
                  <c:v>33945</c:v>
                </c:pt>
                <c:pt idx="7281">
                  <c:v>33946</c:v>
                </c:pt>
                <c:pt idx="7282">
                  <c:v>33947</c:v>
                </c:pt>
                <c:pt idx="7283">
                  <c:v>33948</c:v>
                </c:pt>
                <c:pt idx="7284">
                  <c:v>33949</c:v>
                </c:pt>
                <c:pt idx="7285">
                  <c:v>33950</c:v>
                </c:pt>
                <c:pt idx="7286">
                  <c:v>33951</c:v>
                </c:pt>
                <c:pt idx="7287">
                  <c:v>33952</c:v>
                </c:pt>
                <c:pt idx="7288">
                  <c:v>33953</c:v>
                </c:pt>
                <c:pt idx="7289">
                  <c:v>33954</c:v>
                </c:pt>
                <c:pt idx="7290">
                  <c:v>33955</c:v>
                </c:pt>
                <c:pt idx="7291">
                  <c:v>33956</c:v>
                </c:pt>
                <c:pt idx="7292">
                  <c:v>33957</c:v>
                </c:pt>
                <c:pt idx="7293">
                  <c:v>33958</c:v>
                </c:pt>
                <c:pt idx="7294">
                  <c:v>33959</c:v>
                </c:pt>
                <c:pt idx="7295">
                  <c:v>33960</c:v>
                </c:pt>
                <c:pt idx="7296">
                  <c:v>33961</c:v>
                </c:pt>
                <c:pt idx="7297">
                  <c:v>33962</c:v>
                </c:pt>
                <c:pt idx="7298">
                  <c:v>33963</c:v>
                </c:pt>
                <c:pt idx="7299">
                  <c:v>33964</c:v>
                </c:pt>
                <c:pt idx="7300">
                  <c:v>33965</c:v>
                </c:pt>
                <c:pt idx="7301">
                  <c:v>33966</c:v>
                </c:pt>
                <c:pt idx="7302">
                  <c:v>33967</c:v>
                </c:pt>
                <c:pt idx="7303">
                  <c:v>33968</c:v>
                </c:pt>
                <c:pt idx="7304">
                  <c:v>33969</c:v>
                </c:pt>
                <c:pt idx="7305">
                  <c:v>33970</c:v>
                </c:pt>
                <c:pt idx="7306">
                  <c:v>33971</c:v>
                </c:pt>
                <c:pt idx="7307">
                  <c:v>33972</c:v>
                </c:pt>
                <c:pt idx="7308">
                  <c:v>33973</c:v>
                </c:pt>
                <c:pt idx="7309">
                  <c:v>33974</c:v>
                </c:pt>
                <c:pt idx="7310">
                  <c:v>33975</c:v>
                </c:pt>
                <c:pt idx="7311">
                  <c:v>33976</c:v>
                </c:pt>
                <c:pt idx="7312">
                  <c:v>33977</c:v>
                </c:pt>
                <c:pt idx="7313">
                  <c:v>33978</c:v>
                </c:pt>
                <c:pt idx="7314">
                  <c:v>33979</c:v>
                </c:pt>
                <c:pt idx="7315">
                  <c:v>33980</c:v>
                </c:pt>
                <c:pt idx="7316">
                  <c:v>33981</c:v>
                </c:pt>
                <c:pt idx="7317">
                  <c:v>33982</c:v>
                </c:pt>
                <c:pt idx="7318">
                  <c:v>33983</c:v>
                </c:pt>
                <c:pt idx="7319">
                  <c:v>33984</c:v>
                </c:pt>
                <c:pt idx="7320">
                  <c:v>33985</c:v>
                </c:pt>
                <c:pt idx="7321">
                  <c:v>33986</c:v>
                </c:pt>
                <c:pt idx="7322">
                  <c:v>33987</c:v>
                </c:pt>
                <c:pt idx="7323">
                  <c:v>33988</c:v>
                </c:pt>
                <c:pt idx="7324">
                  <c:v>33989</c:v>
                </c:pt>
                <c:pt idx="7325">
                  <c:v>33990</c:v>
                </c:pt>
                <c:pt idx="7326">
                  <c:v>33991</c:v>
                </c:pt>
                <c:pt idx="7327">
                  <c:v>33992</c:v>
                </c:pt>
                <c:pt idx="7328">
                  <c:v>33993</c:v>
                </c:pt>
                <c:pt idx="7329">
                  <c:v>33994</c:v>
                </c:pt>
                <c:pt idx="7330">
                  <c:v>33995</c:v>
                </c:pt>
                <c:pt idx="7331">
                  <c:v>33996</c:v>
                </c:pt>
                <c:pt idx="7332">
                  <c:v>33997</c:v>
                </c:pt>
                <c:pt idx="7333">
                  <c:v>33998</c:v>
                </c:pt>
                <c:pt idx="7334">
                  <c:v>33999</c:v>
                </c:pt>
                <c:pt idx="7335">
                  <c:v>34000</c:v>
                </c:pt>
                <c:pt idx="7336">
                  <c:v>34001</c:v>
                </c:pt>
                <c:pt idx="7337">
                  <c:v>34002</c:v>
                </c:pt>
                <c:pt idx="7338">
                  <c:v>34003</c:v>
                </c:pt>
                <c:pt idx="7339">
                  <c:v>34004</c:v>
                </c:pt>
                <c:pt idx="7340">
                  <c:v>34005</c:v>
                </c:pt>
                <c:pt idx="7341">
                  <c:v>34006</c:v>
                </c:pt>
                <c:pt idx="7342">
                  <c:v>34007</c:v>
                </c:pt>
                <c:pt idx="7343">
                  <c:v>34008</c:v>
                </c:pt>
                <c:pt idx="7344">
                  <c:v>34009</c:v>
                </c:pt>
                <c:pt idx="7345">
                  <c:v>34010</c:v>
                </c:pt>
                <c:pt idx="7346">
                  <c:v>34011</c:v>
                </c:pt>
                <c:pt idx="7347">
                  <c:v>34012</c:v>
                </c:pt>
                <c:pt idx="7348">
                  <c:v>34013</c:v>
                </c:pt>
                <c:pt idx="7349">
                  <c:v>34014</c:v>
                </c:pt>
                <c:pt idx="7350">
                  <c:v>34015</c:v>
                </c:pt>
                <c:pt idx="7351">
                  <c:v>34016</c:v>
                </c:pt>
                <c:pt idx="7352">
                  <c:v>34017</c:v>
                </c:pt>
                <c:pt idx="7353">
                  <c:v>34018</c:v>
                </c:pt>
                <c:pt idx="7354">
                  <c:v>34019</c:v>
                </c:pt>
                <c:pt idx="7355">
                  <c:v>34020</c:v>
                </c:pt>
                <c:pt idx="7356">
                  <c:v>34021</c:v>
                </c:pt>
                <c:pt idx="7357">
                  <c:v>34022</c:v>
                </c:pt>
                <c:pt idx="7358">
                  <c:v>34023</c:v>
                </c:pt>
                <c:pt idx="7359">
                  <c:v>34024</c:v>
                </c:pt>
                <c:pt idx="7360">
                  <c:v>34025</c:v>
                </c:pt>
                <c:pt idx="7361">
                  <c:v>34026</c:v>
                </c:pt>
                <c:pt idx="7362">
                  <c:v>34027</c:v>
                </c:pt>
                <c:pt idx="7363">
                  <c:v>34028</c:v>
                </c:pt>
                <c:pt idx="7364">
                  <c:v>34029</c:v>
                </c:pt>
                <c:pt idx="7365">
                  <c:v>34030</c:v>
                </c:pt>
                <c:pt idx="7366">
                  <c:v>34031</c:v>
                </c:pt>
                <c:pt idx="7367">
                  <c:v>34032</c:v>
                </c:pt>
                <c:pt idx="7368">
                  <c:v>34033</c:v>
                </c:pt>
                <c:pt idx="7369">
                  <c:v>34034</c:v>
                </c:pt>
                <c:pt idx="7370">
                  <c:v>34035</c:v>
                </c:pt>
                <c:pt idx="7371">
                  <c:v>34036</c:v>
                </c:pt>
                <c:pt idx="7372">
                  <c:v>34037</c:v>
                </c:pt>
                <c:pt idx="7373">
                  <c:v>34038</c:v>
                </c:pt>
                <c:pt idx="7374">
                  <c:v>34039</c:v>
                </c:pt>
                <c:pt idx="7375">
                  <c:v>34040</c:v>
                </c:pt>
                <c:pt idx="7376">
                  <c:v>34041</c:v>
                </c:pt>
                <c:pt idx="7377">
                  <c:v>34042</c:v>
                </c:pt>
                <c:pt idx="7378">
                  <c:v>34043</c:v>
                </c:pt>
                <c:pt idx="7379">
                  <c:v>34044</c:v>
                </c:pt>
                <c:pt idx="7380">
                  <c:v>34045</c:v>
                </c:pt>
                <c:pt idx="7381">
                  <c:v>34046</c:v>
                </c:pt>
                <c:pt idx="7382">
                  <c:v>34047</c:v>
                </c:pt>
                <c:pt idx="7383">
                  <c:v>34048</c:v>
                </c:pt>
                <c:pt idx="7384">
                  <c:v>34049</c:v>
                </c:pt>
                <c:pt idx="7385">
                  <c:v>34050</c:v>
                </c:pt>
                <c:pt idx="7386">
                  <c:v>34051</c:v>
                </c:pt>
                <c:pt idx="7387">
                  <c:v>34052</c:v>
                </c:pt>
                <c:pt idx="7388">
                  <c:v>34053</c:v>
                </c:pt>
                <c:pt idx="7389">
                  <c:v>34054</c:v>
                </c:pt>
                <c:pt idx="7390">
                  <c:v>34055</c:v>
                </c:pt>
                <c:pt idx="7391">
                  <c:v>34056</c:v>
                </c:pt>
                <c:pt idx="7392">
                  <c:v>34057</c:v>
                </c:pt>
                <c:pt idx="7393">
                  <c:v>34058</c:v>
                </c:pt>
                <c:pt idx="7394">
                  <c:v>34059</c:v>
                </c:pt>
                <c:pt idx="7395">
                  <c:v>34060</c:v>
                </c:pt>
                <c:pt idx="7396">
                  <c:v>34061</c:v>
                </c:pt>
                <c:pt idx="7397">
                  <c:v>34062</c:v>
                </c:pt>
                <c:pt idx="7398">
                  <c:v>34063</c:v>
                </c:pt>
                <c:pt idx="7399">
                  <c:v>34064</c:v>
                </c:pt>
                <c:pt idx="7400">
                  <c:v>34065</c:v>
                </c:pt>
                <c:pt idx="7401">
                  <c:v>34066</c:v>
                </c:pt>
                <c:pt idx="7402">
                  <c:v>34067</c:v>
                </c:pt>
                <c:pt idx="7403">
                  <c:v>34068</c:v>
                </c:pt>
                <c:pt idx="7404">
                  <c:v>34069</c:v>
                </c:pt>
                <c:pt idx="7405">
                  <c:v>34070</c:v>
                </c:pt>
                <c:pt idx="7406">
                  <c:v>34071</c:v>
                </c:pt>
                <c:pt idx="7407">
                  <c:v>34072</c:v>
                </c:pt>
                <c:pt idx="7408">
                  <c:v>34073</c:v>
                </c:pt>
                <c:pt idx="7409">
                  <c:v>34074</c:v>
                </c:pt>
                <c:pt idx="7410">
                  <c:v>34075</c:v>
                </c:pt>
                <c:pt idx="7411">
                  <c:v>34076</c:v>
                </c:pt>
                <c:pt idx="7412">
                  <c:v>34077</c:v>
                </c:pt>
                <c:pt idx="7413">
                  <c:v>34078</c:v>
                </c:pt>
                <c:pt idx="7414">
                  <c:v>34079</c:v>
                </c:pt>
                <c:pt idx="7415">
                  <c:v>34080</c:v>
                </c:pt>
                <c:pt idx="7416">
                  <c:v>34081</c:v>
                </c:pt>
                <c:pt idx="7417">
                  <c:v>34082</c:v>
                </c:pt>
                <c:pt idx="7418">
                  <c:v>34083</c:v>
                </c:pt>
                <c:pt idx="7419">
                  <c:v>34084</c:v>
                </c:pt>
                <c:pt idx="7420">
                  <c:v>34085</c:v>
                </c:pt>
                <c:pt idx="7421">
                  <c:v>34086</c:v>
                </c:pt>
                <c:pt idx="7422">
                  <c:v>34087</c:v>
                </c:pt>
                <c:pt idx="7423">
                  <c:v>34088</c:v>
                </c:pt>
                <c:pt idx="7424">
                  <c:v>34089</c:v>
                </c:pt>
                <c:pt idx="7425">
                  <c:v>34090</c:v>
                </c:pt>
                <c:pt idx="7426">
                  <c:v>34091</c:v>
                </c:pt>
                <c:pt idx="7427">
                  <c:v>34092</c:v>
                </c:pt>
                <c:pt idx="7428">
                  <c:v>34093</c:v>
                </c:pt>
                <c:pt idx="7429">
                  <c:v>34094</c:v>
                </c:pt>
                <c:pt idx="7430">
                  <c:v>34095</c:v>
                </c:pt>
                <c:pt idx="7431">
                  <c:v>34096</c:v>
                </c:pt>
                <c:pt idx="7432">
                  <c:v>34097</c:v>
                </c:pt>
                <c:pt idx="7433">
                  <c:v>34098</c:v>
                </c:pt>
                <c:pt idx="7434">
                  <c:v>34099</c:v>
                </c:pt>
                <c:pt idx="7435">
                  <c:v>34100</c:v>
                </c:pt>
                <c:pt idx="7436">
                  <c:v>34101</c:v>
                </c:pt>
                <c:pt idx="7437">
                  <c:v>34102</c:v>
                </c:pt>
                <c:pt idx="7438">
                  <c:v>34103</c:v>
                </c:pt>
                <c:pt idx="7439">
                  <c:v>34104</c:v>
                </c:pt>
                <c:pt idx="7440">
                  <c:v>34105</c:v>
                </c:pt>
                <c:pt idx="7441">
                  <c:v>34106</c:v>
                </c:pt>
                <c:pt idx="7442">
                  <c:v>34107</c:v>
                </c:pt>
                <c:pt idx="7443">
                  <c:v>34108</c:v>
                </c:pt>
                <c:pt idx="7444">
                  <c:v>34109</c:v>
                </c:pt>
                <c:pt idx="7445">
                  <c:v>34110</c:v>
                </c:pt>
                <c:pt idx="7446">
                  <c:v>34111</c:v>
                </c:pt>
                <c:pt idx="7447">
                  <c:v>34112</c:v>
                </c:pt>
                <c:pt idx="7448">
                  <c:v>34113</c:v>
                </c:pt>
                <c:pt idx="7449">
                  <c:v>34114</c:v>
                </c:pt>
                <c:pt idx="7450">
                  <c:v>34115</c:v>
                </c:pt>
                <c:pt idx="7451">
                  <c:v>34116</c:v>
                </c:pt>
                <c:pt idx="7452">
                  <c:v>34117</c:v>
                </c:pt>
                <c:pt idx="7453">
                  <c:v>34118</c:v>
                </c:pt>
                <c:pt idx="7454">
                  <c:v>34119</c:v>
                </c:pt>
                <c:pt idx="7455">
                  <c:v>34120</c:v>
                </c:pt>
                <c:pt idx="7456">
                  <c:v>34121</c:v>
                </c:pt>
                <c:pt idx="7457">
                  <c:v>34122</c:v>
                </c:pt>
                <c:pt idx="7458">
                  <c:v>34123</c:v>
                </c:pt>
                <c:pt idx="7459">
                  <c:v>34124</c:v>
                </c:pt>
                <c:pt idx="7460">
                  <c:v>34125</c:v>
                </c:pt>
                <c:pt idx="7461">
                  <c:v>34126</c:v>
                </c:pt>
                <c:pt idx="7462">
                  <c:v>34127</c:v>
                </c:pt>
                <c:pt idx="7463">
                  <c:v>34128</c:v>
                </c:pt>
                <c:pt idx="7464">
                  <c:v>34129</c:v>
                </c:pt>
                <c:pt idx="7465">
                  <c:v>34130</c:v>
                </c:pt>
                <c:pt idx="7466">
                  <c:v>34131</c:v>
                </c:pt>
                <c:pt idx="7467">
                  <c:v>34132</c:v>
                </c:pt>
                <c:pt idx="7468">
                  <c:v>34133</c:v>
                </c:pt>
                <c:pt idx="7469">
                  <c:v>34134</c:v>
                </c:pt>
                <c:pt idx="7470">
                  <c:v>34135</c:v>
                </c:pt>
                <c:pt idx="7471">
                  <c:v>34136</c:v>
                </c:pt>
                <c:pt idx="7472">
                  <c:v>34137</c:v>
                </c:pt>
                <c:pt idx="7473">
                  <c:v>34138</c:v>
                </c:pt>
                <c:pt idx="7474">
                  <c:v>34139</c:v>
                </c:pt>
                <c:pt idx="7475">
                  <c:v>34140</c:v>
                </c:pt>
                <c:pt idx="7476">
                  <c:v>34141</c:v>
                </c:pt>
                <c:pt idx="7477">
                  <c:v>34142</c:v>
                </c:pt>
                <c:pt idx="7478">
                  <c:v>34143</c:v>
                </c:pt>
                <c:pt idx="7479">
                  <c:v>34144</c:v>
                </c:pt>
                <c:pt idx="7480">
                  <c:v>34145</c:v>
                </c:pt>
                <c:pt idx="7481">
                  <c:v>34146</c:v>
                </c:pt>
                <c:pt idx="7482">
                  <c:v>34147</c:v>
                </c:pt>
                <c:pt idx="7483">
                  <c:v>34148</c:v>
                </c:pt>
                <c:pt idx="7484">
                  <c:v>34149</c:v>
                </c:pt>
                <c:pt idx="7485">
                  <c:v>34150</c:v>
                </c:pt>
                <c:pt idx="7486">
                  <c:v>34151</c:v>
                </c:pt>
                <c:pt idx="7487">
                  <c:v>34152</c:v>
                </c:pt>
                <c:pt idx="7488">
                  <c:v>34153</c:v>
                </c:pt>
                <c:pt idx="7489">
                  <c:v>34154</c:v>
                </c:pt>
                <c:pt idx="7490">
                  <c:v>34155</c:v>
                </c:pt>
                <c:pt idx="7491">
                  <c:v>34156</c:v>
                </c:pt>
                <c:pt idx="7492">
                  <c:v>34157</c:v>
                </c:pt>
                <c:pt idx="7493">
                  <c:v>34158</c:v>
                </c:pt>
                <c:pt idx="7494">
                  <c:v>34159</c:v>
                </c:pt>
                <c:pt idx="7495">
                  <c:v>34160</c:v>
                </c:pt>
                <c:pt idx="7496">
                  <c:v>34161</c:v>
                </c:pt>
                <c:pt idx="7497">
                  <c:v>34162</c:v>
                </c:pt>
                <c:pt idx="7498">
                  <c:v>34163</c:v>
                </c:pt>
                <c:pt idx="7499">
                  <c:v>34164</c:v>
                </c:pt>
                <c:pt idx="7500">
                  <c:v>34165</c:v>
                </c:pt>
                <c:pt idx="7501">
                  <c:v>34166</c:v>
                </c:pt>
                <c:pt idx="7502">
                  <c:v>34167</c:v>
                </c:pt>
                <c:pt idx="7503">
                  <c:v>34168</c:v>
                </c:pt>
                <c:pt idx="7504">
                  <c:v>34169</c:v>
                </c:pt>
                <c:pt idx="7505">
                  <c:v>34170</c:v>
                </c:pt>
                <c:pt idx="7506">
                  <c:v>34171</c:v>
                </c:pt>
                <c:pt idx="7507">
                  <c:v>34172</c:v>
                </c:pt>
                <c:pt idx="7508">
                  <c:v>34173</c:v>
                </c:pt>
                <c:pt idx="7509">
                  <c:v>34174</c:v>
                </c:pt>
                <c:pt idx="7510">
                  <c:v>34175</c:v>
                </c:pt>
                <c:pt idx="7511">
                  <c:v>34176</c:v>
                </c:pt>
                <c:pt idx="7512">
                  <c:v>34177</c:v>
                </c:pt>
                <c:pt idx="7513">
                  <c:v>34178</c:v>
                </c:pt>
                <c:pt idx="7514">
                  <c:v>34179</c:v>
                </c:pt>
                <c:pt idx="7515">
                  <c:v>34180</c:v>
                </c:pt>
                <c:pt idx="7516">
                  <c:v>34181</c:v>
                </c:pt>
                <c:pt idx="7517">
                  <c:v>34182</c:v>
                </c:pt>
                <c:pt idx="7518">
                  <c:v>34183</c:v>
                </c:pt>
                <c:pt idx="7519">
                  <c:v>34184</c:v>
                </c:pt>
                <c:pt idx="7520">
                  <c:v>34185</c:v>
                </c:pt>
                <c:pt idx="7521">
                  <c:v>34186</c:v>
                </c:pt>
                <c:pt idx="7522">
                  <c:v>34187</c:v>
                </c:pt>
                <c:pt idx="7523">
                  <c:v>34188</c:v>
                </c:pt>
                <c:pt idx="7524">
                  <c:v>34189</c:v>
                </c:pt>
                <c:pt idx="7525">
                  <c:v>34190</c:v>
                </c:pt>
                <c:pt idx="7526">
                  <c:v>34191</c:v>
                </c:pt>
                <c:pt idx="7527">
                  <c:v>34192</c:v>
                </c:pt>
                <c:pt idx="7528">
                  <c:v>34193</c:v>
                </c:pt>
                <c:pt idx="7529">
                  <c:v>34194</c:v>
                </c:pt>
                <c:pt idx="7530">
                  <c:v>34195</c:v>
                </c:pt>
                <c:pt idx="7531">
                  <c:v>34196</c:v>
                </c:pt>
                <c:pt idx="7532">
                  <c:v>34197</c:v>
                </c:pt>
                <c:pt idx="7533">
                  <c:v>34198</c:v>
                </c:pt>
                <c:pt idx="7534">
                  <c:v>34199</c:v>
                </c:pt>
                <c:pt idx="7535">
                  <c:v>34200</c:v>
                </c:pt>
                <c:pt idx="7536">
                  <c:v>34201</c:v>
                </c:pt>
                <c:pt idx="7537">
                  <c:v>34202</c:v>
                </c:pt>
                <c:pt idx="7538">
                  <c:v>34203</c:v>
                </c:pt>
                <c:pt idx="7539">
                  <c:v>34204</c:v>
                </c:pt>
                <c:pt idx="7540">
                  <c:v>34205</c:v>
                </c:pt>
                <c:pt idx="7541">
                  <c:v>34206</c:v>
                </c:pt>
                <c:pt idx="7542">
                  <c:v>34207</c:v>
                </c:pt>
                <c:pt idx="7543">
                  <c:v>34208</c:v>
                </c:pt>
                <c:pt idx="7544">
                  <c:v>34209</c:v>
                </c:pt>
                <c:pt idx="7545">
                  <c:v>34210</c:v>
                </c:pt>
                <c:pt idx="7546">
                  <c:v>34211</c:v>
                </c:pt>
                <c:pt idx="7547">
                  <c:v>34212</c:v>
                </c:pt>
                <c:pt idx="7548">
                  <c:v>34213</c:v>
                </c:pt>
                <c:pt idx="7549">
                  <c:v>34214</c:v>
                </c:pt>
                <c:pt idx="7550">
                  <c:v>34215</c:v>
                </c:pt>
                <c:pt idx="7551">
                  <c:v>34216</c:v>
                </c:pt>
                <c:pt idx="7552">
                  <c:v>34217</c:v>
                </c:pt>
                <c:pt idx="7553">
                  <c:v>34218</c:v>
                </c:pt>
                <c:pt idx="7554">
                  <c:v>34219</c:v>
                </c:pt>
                <c:pt idx="7555">
                  <c:v>34220</c:v>
                </c:pt>
                <c:pt idx="7556">
                  <c:v>34221</c:v>
                </c:pt>
                <c:pt idx="7557">
                  <c:v>34222</c:v>
                </c:pt>
                <c:pt idx="7558">
                  <c:v>34223</c:v>
                </c:pt>
                <c:pt idx="7559">
                  <c:v>34224</c:v>
                </c:pt>
                <c:pt idx="7560">
                  <c:v>34225</c:v>
                </c:pt>
                <c:pt idx="7561">
                  <c:v>34226</c:v>
                </c:pt>
                <c:pt idx="7562">
                  <c:v>34227</c:v>
                </c:pt>
                <c:pt idx="7563">
                  <c:v>34228</c:v>
                </c:pt>
                <c:pt idx="7564">
                  <c:v>34229</c:v>
                </c:pt>
                <c:pt idx="7565">
                  <c:v>34230</c:v>
                </c:pt>
                <c:pt idx="7566">
                  <c:v>34231</c:v>
                </c:pt>
                <c:pt idx="7567">
                  <c:v>34232</c:v>
                </c:pt>
                <c:pt idx="7568">
                  <c:v>34233</c:v>
                </c:pt>
                <c:pt idx="7569">
                  <c:v>34234</c:v>
                </c:pt>
                <c:pt idx="7570">
                  <c:v>34235</c:v>
                </c:pt>
                <c:pt idx="7571">
                  <c:v>34236</c:v>
                </c:pt>
                <c:pt idx="7572">
                  <c:v>34237</c:v>
                </c:pt>
                <c:pt idx="7573">
                  <c:v>34238</c:v>
                </c:pt>
                <c:pt idx="7574">
                  <c:v>34239</c:v>
                </c:pt>
                <c:pt idx="7575">
                  <c:v>34240</c:v>
                </c:pt>
                <c:pt idx="7576">
                  <c:v>34241</c:v>
                </c:pt>
                <c:pt idx="7577">
                  <c:v>34242</c:v>
                </c:pt>
                <c:pt idx="7578">
                  <c:v>34243</c:v>
                </c:pt>
                <c:pt idx="7579">
                  <c:v>34244</c:v>
                </c:pt>
                <c:pt idx="7580">
                  <c:v>34245</c:v>
                </c:pt>
                <c:pt idx="7581">
                  <c:v>34246</c:v>
                </c:pt>
                <c:pt idx="7582">
                  <c:v>34247</c:v>
                </c:pt>
                <c:pt idx="7583">
                  <c:v>34248</c:v>
                </c:pt>
                <c:pt idx="7584">
                  <c:v>34249</c:v>
                </c:pt>
                <c:pt idx="7585">
                  <c:v>34250</c:v>
                </c:pt>
                <c:pt idx="7586">
                  <c:v>34251</c:v>
                </c:pt>
                <c:pt idx="7587">
                  <c:v>34252</c:v>
                </c:pt>
                <c:pt idx="7588">
                  <c:v>34253</c:v>
                </c:pt>
                <c:pt idx="7589">
                  <c:v>34254</c:v>
                </c:pt>
                <c:pt idx="7590">
                  <c:v>34255</c:v>
                </c:pt>
                <c:pt idx="7591">
                  <c:v>34256</c:v>
                </c:pt>
                <c:pt idx="7592">
                  <c:v>34257</c:v>
                </c:pt>
                <c:pt idx="7593">
                  <c:v>34258</c:v>
                </c:pt>
                <c:pt idx="7594">
                  <c:v>34259</c:v>
                </c:pt>
                <c:pt idx="7595">
                  <c:v>34260</c:v>
                </c:pt>
                <c:pt idx="7596">
                  <c:v>34261</c:v>
                </c:pt>
                <c:pt idx="7597">
                  <c:v>34262</c:v>
                </c:pt>
                <c:pt idx="7598">
                  <c:v>34263</c:v>
                </c:pt>
                <c:pt idx="7599">
                  <c:v>34264</c:v>
                </c:pt>
                <c:pt idx="7600">
                  <c:v>34265</c:v>
                </c:pt>
                <c:pt idx="7601">
                  <c:v>34266</c:v>
                </c:pt>
                <c:pt idx="7602">
                  <c:v>34267</c:v>
                </c:pt>
                <c:pt idx="7603">
                  <c:v>34268</c:v>
                </c:pt>
                <c:pt idx="7604">
                  <c:v>34269</c:v>
                </c:pt>
                <c:pt idx="7605">
                  <c:v>34270</c:v>
                </c:pt>
                <c:pt idx="7606">
                  <c:v>34271</c:v>
                </c:pt>
                <c:pt idx="7607">
                  <c:v>34272</c:v>
                </c:pt>
                <c:pt idx="7608">
                  <c:v>34273</c:v>
                </c:pt>
                <c:pt idx="7609">
                  <c:v>34274</c:v>
                </c:pt>
                <c:pt idx="7610">
                  <c:v>34275</c:v>
                </c:pt>
                <c:pt idx="7611">
                  <c:v>34276</c:v>
                </c:pt>
                <c:pt idx="7612">
                  <c:v>34277</c:v>
                </c:pt>
                <c:pt idx="7613">
                  <c:v>34278</c:v>
                </c:pt>
                <c:pt idx="7614">
                  <c:v>34279</c:v>
                </c:pt>
                <c:pt idx="7615">
                  <c:v>34280</c:v>
                </c:pt>
                <c:pt idx="7616">
                  <c:v>34281</c:v>
                </c:pt>
                <c:pt idx="7617">
                  <c:v>34282</c:v>
                </c:pt>
                <c:pt idx="7618">
                  <c:v>34283</c:v>
                </c:pt>
                <c:pt idx="7619">
                  <c:v>34284</c:v>
                </c:pt>
                <c:pt idx="7620">
                  <c:v>34285</c:v>
                </c:pt>
                <c:pt idx="7621">
                  <c:v>34286</c:v>
                </c:pt>
                <c:pt idx="7622">
                  <c:v>34287</c:v>
                </c:pt>
                <c:pt idx="7623">
                  <c:v>34288</c:v>
                </c:pt>
                <c:pt idx="7624">
                  <c:v>34289</c:v>
                </c:pt>
                <c:pt idx="7625">
                  <c:v>34290</c:v>
                </c:pt>
                <c:pt idx="7626">
                  <c:v>34291</c:v>
                </c:pt>
                <c:pt idx="7627">
                  <c:v>34292</c:v>
                </c:pt>
                <c:pt idx="7628">
                  <c:v>34293</c:v>
                </c:pt>
                <c:pt idx="7629">
                  <c:v>34294</c:v>
                </c:pt>
                <c:pt idx="7630">
                  <c:v>34295</c:v>
                </c:pt>
                <c:pt idx="7631">
                  <c:v>34296</c:v>
                </c:pt>
                <c:pt idx="7632">
                  <c:v>34297</c:v>
                </c:pt>
                <c:pt idx="7633">
                  <c:v>34298</c:v>
                </c:pt>
                <c:pt idx="7634">
                  <c:v>34299</c:v>
                </c:pt>
                <c:pt idx="7635">
                  <c:v>34300</c:v>
                </c:pt>
                <c:pt idx="7636">
                  <c:v>34301</c:v>
                </c:pt>
                <c:pt idx="7637">
                  <c:v>34302</c:v>
                </c:pt>
                <c:pt idx="7638">
                  <c:v>34303</c:v>
                </c:pt>
                <c:pt idx="7639">
                  <c:v>34304</c:v>
                </c:pt>
                <c:pt idx="7640">
                  <c:v>34305</c:v>
                </c:pt>
                <c:pt idx="7641">
                  <c:v>34306</c:v>
                </c:pt>
                <c:pt idx="7642">
                  <c:v>34307</c:v>
                </c:pt>
                <c:pt idx="7643">
                  <c:v>34308</c:v>
                </c:pt>
                <c:pt idx="7644">
                  <c:v>34309</c:v>
                </c:pt>
                <c:pt idx="7645">
                  <c:v>34310</c:v>
                </c:pt>
                <c:pt idx="7646">
                  <c:v>34311</c:v>
                </c:pt>
                <c:pt idx="7647">
                  <c:v>34312</c:v>
                </c:pt>
                <c:pt idx="7648">
                  <c:v>34313</c:v>
                </c:pt>
                <c:pt idx="7649">
                  <c:v>34314</c:v>
                </c:pt>
                <c:pt idx="7650">
                  <c:v>34315</c:v>
                </c:pt>
                <c:pt idx="7651">
                  <c:v>34316</c:v>
                </c:pt>
                <c:pt idx="7652">
                  <c:v>34317</c:v>
                </c:pt>
                <c:pt idx="7653">
                  <c:v>34318</c:v>
                </c:pt>
                <c:pt idx="7654">
                  <c:v>34319</c:v>
                </c:pt>
                <c:pt idx="7655">
                  <c:v>34320</c:v>
                </c:pt>
                <c:pt idx="7656">
                  <c:v>34321</c:v>
                </c:pt>
                <c:pt idx="7657">
                  <c:v>34322</c:v>
                </c:pt>
                <c:pt idx="7658">
                  <c:v>34323</c:v>
                </c:pt>
                <c:pt idx="7659">
                  <c:v>34324</c:v>
                </c:pt>
                <c:pt idx="7660">
                  <c:v>34325</c:v>
                </c:pt>
                <c:pt idx="7661">
                  <c:v>34326</c:v>
                </c:pt>
                <c:pt idx="7662">
                  <c:v>34327</c:v>
                </c:pt>
                <c:pt idx="7663">
                  <c:v>34328</c:v>
                </c:pt>
                <c:pt idx="7664">
                  <c:v>34329</c:v>
                </c:pt>
                <c:pt idx="7665">
                  <c:v>34330</c:v>
                </c:pt>
                <c:pt idx="7666">
                  <c:v>34331</c:v>
                </c:pt>
                <c:pt idx="7667">
                  <c:v>34332</c:v>
                </c:pt>
                <c:pt idx="7668">
                  <c:v>34333</c:v>
                </c:pt>
                <c:pt idx="7669">
                  <c:v>34334</c:v>
                </c:pt>
                <c:pt idx="7670">
                  <c:v>34335</c:v>
                </c:pt>
                <c:pt idx="7671">
                  <c:v>34336</c:v>
                </c:pt>
                <c:pt idx="7672">
                  <c:v>34337</c:v>
                </c:pt>
                <c:pt idx="7673">
                  <c:v>34338</c:v>
                </c:pt>
                <c:pt idx="7674">
                  <c:v>34339</c:v>
                </c:pt>
                <c:pt idx="7675">
                  <c:v>34340</c:v>
                </c:pt>
                <c:pt idx="7676">
                  <c:v>34341</c:v>
                </c:pt>
                <c:pt idx="7677">
                  <c:v>34342</c:v>
                </c:pt>
                <c:pt idx="7678">
                  <c:v>34343</c:v>
                </c:pt>
                <c:pt idx="7679">
                  <c:v>34344</c:v>
                </c:pt>
                <c:pt idx="7680">
                  <c:v>34345</c:v>
                </c:pt>
                <c:pt idx="7681">
                  <c:v>34346</c:v>
                </c:pt>
                <c:pt idx="7682">
                  <c:v>34347</c:v>
                </c:pt>
                <c:pt idx="7683">
                  <c:v>34348</c:v>
                </c:pt>
                <c:pt idx="7684">
                  <c:v>34349</c:v>
                </c:pt>
                <c:pt idx="7685">
                  <c:v>34350</c:v>
                </c:pt>
                <c:pt idx="7686">
                  <c:v>34351</c:v>
                </c:pt>
                <c:pt idx="7687">
                  <c:v>34352</c:v>
                </c:pt>
                <c:pt idx="7688">
                  <c:v>34353</c:v>
                </c:pt>
                <c:pt idx="7689">
                  <c:v>34354</c:v>
                </c:pt>
                <c:pt idx="7690">
                  <c:v>34355</c:v>
                </c:pt>
                <c:pt idx="7691">
                  <c:v>34356</c:v>
                </c:pt>
                <c:pt idx="7692">
                  <c:v>34357</c:v>
                </c:pt>
                <c:pt idx="7693">
                  <c:v>34358</c:v>
                </c:pt>
                <c:pt idx="7694">
                  <c:v>34359</c:v>
                </c:pt>
                <c:pt idx="7695">
                  <c:v>34360</c:v>
                </c:pt>
                <c:pt idx="7696">
                  <c:v>34361</c:v>
                </c:pt>
                <c:pt idx="7697">
                  <c:v>34362</c:v>
                </c:pt>
                <c:pt idx="7698">
                  <c:v>34363</c:v>
                </c:pt>
                <c:pt idx="7699">
                  <c:v>34364</c:v>
                </c:pt>
                <c:pt idx="7700">
                  <c:v>34365</c:v>
                </c:pt>
                <c:pt idx="7701">
                  <c:v>34366</c:v>
                </c:pt>
                <c:pt idx="7702">
                  <c:v>34367</c:v>
                </c:pt>
                <c:pt idx="7703">
                  <c:v>34368</c:v>
                </c:pt>
                <c:pt idx="7704">
                  <c:v>34369</c:v>
                </c:pt>
                <c:pt idx="7705">
                  <c:v>34370</c:v>
                </c:pt>
                <c:pt idx="7706">
                  <c:v>34371</c:v>
                </c:pt>
                <c:pt idx="7707">
                  <c:v>34372</c:v>
                </c:pt>
                <c:pt idx="7708">
                  <c:v>34373</c:v>
                </c:pt>
                <c:pt idx="7709">
                  <c:v>34374</c:v>
                </c:pt>
                <c:pt idx="7710">
                  <c:v>34375</c:v>
                </c:pt>
                <c:pt idx="7711">
                  <c:v>34376</c:v>
                </c:pt>
                <c:pt idx="7712">
                  <c:v>34377</c:v>
                </c:pt>
                <c:pt idx="7713">
                  <c:v>34378</c:v>
                </c:pt>
                <c:pt idx="7714">
                  <c:v>34379</c:v>
                </c:pt>
                <c:pt idx="7715">
                  <c:v>34380</c:v>
                </c:pt>
                <c:pt idx="7716">
                  <c:v>34381</c:v>
                </c:pt>
                <c:pt idx="7717">
                  <c:v>34382</c:v>
                </c:pt>
                <c:pt idx="7718">
                  <c:v>34383</c:v>
                </c:pt>
                <c:pt idx="7719">
                  <c:v>34384</c:v>
                </c:pt>
                <c:pt idx="7720">
                  <c:v>34385</c:v>
                </c:pt>
                <c:pt idx="7721">
                  <c:v>34386</c:v>
                </c:pt>
                <c:pt idx="7722">
                  <c:v>34387</c:v>
                </c:pt>
                <c:pt idx="7723">
                  <c:v>34388</c:v>
                </c:pt>
                <c:pt idx="7724">
                  <c:v>34389</c:v>
                </c:pt>
                <c:pt idx="7725">
                  <c:v>34390</c:v>
                </c:pt>
                <c:pt idx="7726">
                  <c:v>34391</c:v>
                </c:pt>
                <c:pt idx="7727">
                  <c:v>34392</c:v>
                </c:pt>
                <c:pt idx="7728">
                  <c:v>34393</c:v>
                </c:pt>
                <c:pt idx="7729">
                  <c:v>34394</c:v>
                </c:pt>
                <c:pt idx="7730">
                  <c:v>34395</c:v>
                </c:pt>
                <c:pt idx="7731">
                  <c:v>34396</c:v>
                </c:pt>
                <c:pt idx="7732">
                  <c:v>34397</c:v>
                </c:pt>
                <c:pt idx="7733">
                  <c:v>34398</c:v>
                </c:pt>
                <c:pt idx="7734">
                  <c:v>34399</c:v>
                </c:pt>
                <c:pt idx="7735">
                  <c:v>34400</c:v>
                </c:pt>
                <c:pt idx="7736">
                  <c:v>34401</c:v>
                </c:pt>
                <c:pt idx="7737">
                  <c:v>34402</c:v>
                </c:pt>
                <c:pt idx="7738">
                  <c:v>34403</c:v>
                </c:pt>
                <c:pt idx="7739">
                  <c:v>34404</c:v>
                </c:pt>
                <c:pt idx="7740">
                  <c:v>34405</c:v>
                </c:pt>
                <c:pt idx="7741">
                  <c:v>34406</c:v>
                </c:pt>
                <c:pt idx="7742">
                  <c:v>34407</c:v>
                </c:pt>
                <c:pt idx="7743">
                  <c:v>34408</c:v>
                </c:pt>
                <c:pt idx="7744">
                  <c:v>34409</c:v>
                </c:pt>
                <c:pt idx="7745">
                  <c:v>34410</c:v>
                </c:pt>
                <c:pt idx="7746">
                  <c:v>34411</c:v>
                </c:pt>
                <c:pt idx="7747">
                  <c:v>34412</c:v>
                </c:pt>
                <c:pt idx="7748">
                  <c:v>34413</c:v>
                </c:pt>
                <c:pt idx="7749">
                  <c:v>34414</c:v>
                </c:pt>
                <c:pt idx="7750">
                  <c:v>34415</c:v>
                </c:pt>
                <c:pt idx="7751">
                  <c:v>34416</c:v>
                </c:pt>
                <c:pt idx="7752">
                  <c:v>34417</c:v>
                </c:pt>
                <c:pt idx="7753">
                  <c:v>34418</c:v>
                </c:pt>
                <c:pt idx="7754">
                  <c:v>34419</c:v>
                </c:pt>
                <c:pt idx="7755">
                  <c:v>34420</c:v>
                </c:pt>
                <c:pt idx="7756">
                  <c:v>34421</c:v>
                </c:pt>
                <c:pt idx="7757">
                  <c:v>34422</c:v>
                </c:pt>
                <c:pt idx="7758">
                  <c:v>34423</c:v>
                </c:pt>
                <c:pt idx="7759">
                  <c:v>34424</c:v>
                </c:pt>
                <c:pt idx="7760">
                  <c:v>34425</c:v>
                </c:pt>
                <c:pt idx="7761">
                  <c:v>34426</c:v>
                </c:pt>
                <c:pt idx="7762">
                  <c:v>34427</c:v>
                </c:pt>
                <c:pt idx="7763">
                  <c:v>34428</c:v>
                </c:pt>
                <c:pt idx="7764">
                  <c:v>34429</c:v>
                </c:pt>
                <c:pt idx="7765">
                  <c:v>34430</c:v>
                </c:pt>
                <c:pt idx="7766">
                  <c:v>34431</c:v>
                </c:pt>
                <c:pt idx="7767">
                  <c:v>34432</c:v>
                </c:pt>
                <c:pt idx="7768">
                  <c:v>34433</c:v>
                </c:pt>
                <c:pt idx="7769">
                  <c:v>34434</c:v>
                </c:pt>
                <c:pt idx="7770">
                  <c:v>34435</c:v>
                </c:pt>
                <c:pt idx="7771">
                  <c:v>34436</c:v>
                </c:pt>
                <c:pt idx="7772">
                  <c:v>34437</c:v>
                </c:pt>
                <c:pt idx="7773">
                  <c:v>34438</c:v>
                </c:pt>
                <c:pt idx="7774">
                  <c:v>34439</c:v>
                </c:pt>
                <c:pt idx="7775">
                  <c:v>34440</c:v>
                </c:pt>
                <c:pt idx="7776">
                  <c:v>34441</c:v>
                </c:pt>
                <c:pt idx="7777">
                  <c:v>34442</c:v>
                </c:pt>
                <c:pt idx="7778">
                  <c:v>34443</c:v>
                </c:pt>
                <c:pt idx="7779">
                  <c:v>34444</c:v>
                </c:pt>
                <c:pt idx="7780">
                  <c:v>34445</c:v>
                </c:pt>
                <c:pt idx="7781">
                  <c:v>34446</c:v>
                </c:pt>
                <c:pt idx="7782">
                  <c:v>34447</c:v>
                </c:pt>
                <c:pt idx="7783">
                  <c:v>34448</c:v>
                </c:pt>
                <c:pt idx="7784">
                  <c:v>34449</c:v>
                </c:pt>
                <c:pt idx="7785">
                  <c:v>34450</c:v>
                </c:pt>
                <c:pt idx="7786">
                  <c:v>34451</c:v>
                </c:pt>
                <c:pt idx="7787">
                  <c:v>34452</c:v>
                </c:pt>
                <c:pt idx="7788">
                  <c:v>34453</c:v>
                </c:pt>
                <c:pt idx="7789">
                  <c:v>34454</c:v>
                </c:pt>
                <c:pt idx="7790">
                  <c:v>34455</c:v>
                </c:pt>
                <c:pt idx="7791">
                  <c:v>34456</c:v>
                </c:pt>
                <c:pt idx="7792">
                  <c:v>34457</c:v>
                </c:pt>
                <c:pt idx="7793">
                  <c:v>34458</c:v>
                </c:pt>
                <c:pt idx="7794">
                  <c:v>34459</c:v>
                </c:pt>
                <c:pt idx="7795">
                  <c:v>34460</c:v>
                </c:pt>
                <c:pt idx="7796">
                  <c:v>34461</c:v>
                </c:pt>
                <c:pt idx="7797">
                  <c:v>34462</c:v>
                </c:pt>
                <c:pt idx="7798">
                  <c:v>34463</c:v>
                </c:pt>
                <c:pt idx="7799">
                  <c:v>34464</c:v>
                </c:pt>
                <c:pt idx="7800">
                  <c:v>34465</c:v>
                </c:pt>
                <c:pt idx="7801">
                  <c:v>34466</c:v>
                </c:pt>
                <c:pt idx="7802">
                  <c:v>34467</c:v>
                </c:pt>
                <c:pt idx="7803">
                  <c:v>34468</c:v>
                </c:pt>
                <c:pt idx="7804">
                  <c:v>34469</c:v>
                </c:pt>
                <c:pt idx="7805">
                  <c:v>34470</c:v>
                </c:pt>
                <c:pt idx="7806">
                  <c:v>34471</c:v>
                </c:pt>
                <c:pt idx="7807">
                  <c:v>34472</c:v>
                </c:pt>
                <c:pt idx="7808">
                  <c:v>34473</c:v>
                </c:pt>
                <c:pt idx="7809">
                  <c:v>34474</c:v>
                </c:pt>
                <c:pt idx="7810">
                  <c:v>34475</c:v>
                </c:pt>
                <c:pt idx="7811">
                  <c:v>34476</c:v>
                </c:pt>
                <c:pt idx="7812">
                  <c:v>34477</c:v>
                </c:pt>
                <c:pt idx="7813">
                  <c:v>34478</c:v>
                </c:pt>
                <c:pt idx="7814">
                  <c:v>34479</c:v>
                </c:pt>
                <c:pt idx="7815">
                  <c:v>34480</c:v>
                </c:pt>
                <c:pt idx="7816">
                  <c:v>34481</c:v>
                </c:pt>
                <c:pt idx="7817">
                  <c:v>34482</c:v>
                </c:pt>
                <c:pt idx="7818">
                  <c:v>34483</c:v>
                </c:pt>
                <c:pt idx="7819">
                  <c:v>34484</c:v>
                </c:pt>
                <c:pt idx="7820">
                  <c:v>34485</c:v>
                </c:pt>
                <c:pt idx="7821">
                  <c:v>34486</c:v>
                </c:pt>
                <c:pt idx="7822">
                  <c:v>34487</c:v>
                </c:pt>
                <c:pt idx="7823">
                  <c:v>34488</c:v>
                </c:pt>
                <c:pt idx="7824">
                  <c:v>34489</c:v>
                </c:pt>
                <c:pt idx="7825">
                  <c:v>34490</c:v>
                </c:pt>
                <c:pt idx="7826">
                  <c:v>34491</c:v>
                </c:pt>
                <c:pt idx="7827">
                  <c:v>34492</c:v>
                </c:pt>
                <c:pt idx="7828">
                  <c:v>34493</c:v>
                </c:pt>
                <c:pt idx="7829">
                  <c:v>34494</c:v>
                </c:pt>
                <c:pt idx="7830">
                  <c:v>34495</c:v>
                </c:pt>
                <c:pt idx="7831">
                  <c:v>34496</c:v>
                </c:pt>
                <c:pt idx="7832">
                  <c:v>34497</c:v>
                </c:pt>
                <c:pt idx="7833">
                  <c:v>34498</c:v>
                </c:pt>
                <c:pt idx="7834">
                  <c:v>34499</c:v>
                </c:pt>
                <c:pt idx="7835">
                  <c:v>34500</c:v>
                </c:pt>
                <c:pt idx="7836">
                  <c:v>34501</c:v>
                </c:pt>
                <c:pt idx="7837">
                  <c:v>34502</c:v>
                </c:pt>
                <c:pt idx="7838">
                  <c:v>34503</c:v>
                </c:pt>
                <c:pt idx="7839">
                  <c:v>34504</c:v>
                </c:pt>
                <c:pt idx="7840">
                  <c:v>34505</c:v>
                </c:pt>
                <c:pt idx="7841">
                  <c:v>34506</c:v>
                </c:pt>
                <c:pt idx="7842">
                  <c:v>34507</c:v>
                </c:pt>
                <c:pt idx="7843">
                  <c:v>34508</c:v>
                </c:pt>
                <c:pt idx="7844">
                  <c:v>34509</c:v>
                </c:pt>
                <c:pt idx="7845">
                  <c:v>34510</c:v>
                </c:pt>
                <c:pt idx="7846">
                  <c:v>34511</c:v>
                </c:pt>
                <c:pt idx="7847">
                  <c:v>34512</c:v>
                </c:pt>
                <c:pt idx="7848">
                  <c:v>34513</c:v>
                </c:pt>
                <c:pt idx="7849">
                  <c:v>34514</c:v>
                </c:pt>
                <c:pt idx="7850">
                  <c:v>34515</c:v>
                </c:pt>
                <c:pt idx="7851">
                  <c:v>34516</c:v>
                </c:pt>
                <c:pt idx="7852">
                  <c:v>34517</c:v>
                </c:pt>
                <c:pt idx="7853">
                  <c:v>34518</c:v>
                </c:pt>
                <c:pt idx="7854">
                  <c:v>34519</c:v>
                </c:pt>
                <c:pt idx="7855">
                  <c:v>34520</c:v>
                </c:pt>
                <c:pt idx="7856">
                  <c:v>34521</c:v>
                </c:pt>
                <c:pt idx="7857">
                  <c:v>34522</c:v>
                </c:pt>
                <c:pt idx="7858">
                  <c:v>34523</c:v>
                </c:pt>
                <c:pt idx="7859">
                  <c:v>34524</c:v>
                </c:pt>
                <c:pt idx="7860">
                  <c:v>34525</c:v>
                </c:pt>
                <c:pt idx="7861">
                  <c:v>34526</c:v>
                </c:pt>
                <c:pt idx="7862">
                  <c:v>34527</c:v>
                </c:pt>
                <c:pt idx="7863">
                  <c:v>34528</c:v>
                </c:pt>
                <c:pt idx="7864">
                  <c:v>34529</c:v>
                </c:pt>
                <c:pt idx="7865">
                  <c:v>34530</c:v>
                </c:pt>
                <c:pt idx="7866">
                  <c:v>34531</c:v>
                </c:pt>
                <c:pt idx="7867">
                  <c:v>34532</c:v>
                </c:pt>
                <c:pt idx="7868">
                  <c:v>34533</c:v>
                </c:pt>
                <c:pt idx="7869">
                  <c:v>34534</c:v>
                </c:pt>
                <c:pt idx="7870">
                  <c:v>34535</c:v>
                </c:pt>
                <c:pt idx="7871">
                  <c:v>34536</c:v>
                </c:pt>
                <c:pt idx="7872">
                  <c:v>34537</c:v>
                </c:pt>
                <c:pt idx="7873">
                  <c:v>34538</c:v>
                </c:pt>
                <c:pt idx="7874">
                  <c:v>34539</c:v>
                </c:pt>
                <c:pt idx="7875">
                  <c:v>34540</c:v>
                </c:pt>
                <c:pt idx="7876">
                  <c:v>34541</c:v>
                </c:pt>
                <c:pt idx="7877">
                  <c:v>34542</c:v>
                </c:pt>
                <c:pt idx="7878">
                  <c:v>34543</c:v>
                </c:pt>
                <c:pt idx="7879">
                  <c:v>34544</c:v>
                </c:pt>
                <c:pt idx="7880">
                  <c:v>34545</c:v>
                </c:pt>
                <c:pt idx="7881">
                  <c:v>34546</c:v>
                </c:pt>
                <c:pt idx="7882">
                  <c:v>34547</c:v>
                </c:pt>
                <c:pt idx="7883">
                  <c:v>34548</c:v>
                </c:pt>
                <c:pt idx="7884">
                  <c:v>34549</c:v>
                </c:pt>
                <c:pt idx="7885">
                  <c:v>34550</c:v>
                </c:pt>
                <c:pt idx="7886">
                  <c:v>34551</c:v>
                </c:pt>
                <c:pt idx="7887">
                  <c:v>34552</c:v>
                </c:pt>
                <c:pt idx="7888">
                  <c:v>34553</c:v>
                </c:pt>
                <c:pt idx="7889">
                  <c:v>34554</c:v>
                </c:pt>
                <c:pt idx="7890">
                  <c:v>34555</c:v>
                </c:pt>
                <c:pt idx="7891">
                  <c:v>34556</c:v>
                </c:pt>
                <c:pt idx="7892">
                  <c:v>34557</c:v>
                </c:pt>
                <c:pt idx="7893">
                  <c:v>34558</c:v>
                </c:pt>
                <c:pt idx="7894">
                  <c:v>34559</c:v>
                </c:pt>
                <c:pt idx="7895">
                  <c:v>34560</c:v>
                </c:pt>
                <c:pt idx="7896">
                  <c:v>34561</c:v>
                </c:pt>
                <c:pt idx="7897">
                  <c:v>34562</c:v>
                </c:pt>
                <c:pt idx="7898">
                  <c:v>34563</c:v>
                </c:pt>
                <c:pt idx="7899">
                  <c:v>34564</c:v>
                </c:pt>
                <c:pt idx="7900">
                  <c:v>34565</c:v>
                </c:pt>
                <c:pt idx="7901">
                  <c:v>34566</c:v>
                </c:pt>
                <c:pt idx="7902">
                  <c:v>34567</c:v>
                </c:pt>
                <c:pt idx="7903">
                  <c:v>34568</c:v>
                </c:pt>
                <c:pt idx="7904">
                  <c:v>34569</c:v>
                </c:pt>
                <c:pt idx="7905">
                  <c:v>34570</c:v>
                </c:pt>
                <c:pt idx="7906">
                  <c:v>34571</c:v>
                </c:pt>
                <c:pt idx="7907">
                  <c:v>34572</c:v>
                </c:pt>
                <c:pt idx="7908">
                  <c:v>34573</c:v>
                </c:pt>
                <c:pt idx="7909">
                  <c:v>34574</c:v>
                </c:pt>
                <c:pt idx="7910">
                  <c:v>34575</c:v>
                </c:pt>
                <c:pt idx="7911">
                  <c:v>34576</c:v>
                </c:pt>
                <c:pt idx="7912">
                  <c:v>34577</c:v>
                </c:pt>
                <c:pt idx="7913">
                  <c:v>34578</c:v>
                </c:pt>
                <c:pt idx="7914">
                  <c:v>34579</c:v>
                </c:pt>
                <c:pt idx="7915">
                  <c:v>34580</c:v>
                </c:pt>
                <c:pt idx="7916">
                  <c:v>34581</c:v>
                </c:pt>
                <c:pt idx="7917">
                  <c:v>34582</c:v>
                </c:pt>
                <c:pt idx="7918">
                  <c:v>34583</c:v>
                </c:pt>
                <c:pt idx="7919">
                  <c:v>34584</c:v>
                </c:pt>
                <c:pt idx="7920">
                  <c:v>34585</c:v>
                </c:pt>
                <c:pt idx="7921">
                  <c:v>34586</c:v>
                </c:pt>
                <c:pt idx="7922">
                  <c:v>34587</c:v>
                </c:pt>
                <c:pt idx="7923">
                  <c:v>34588</c:v>
                </c:pt>
                <c:pt idx="7924">
                  <c:v>34589</c:v>
                </c:pt>
                <c:pt idx="7925">
                  <c:v>34590</c:v>
                </c:pt>
                <c:pt idx="7926">
                  <c:v>34591</c:v>
                </c:pt>
                <c:pt idx="7927">
                  <c:v>34592</c:v>
                </c:pt>
                <c:pt idx="7928">
                  <c:v>34593</c:v>
                </c:pt>
                <c:pt idx="7929">
                  <c:v>34594</c:v>
                </c:pt>
                <c:pt idx="7930">
                  <c:v>34595</c:v>
                </c:pt>
                <c:pt idx="7931">
                  <c:v>34596</c:v>
                </c:pt>
                <c:pt idx="7932">
                  <c:v>34597</c:v>
                </c:pt>
                <c:pt idx="7933">
                  <c:v>34598</c:v>
                </c:pt>
                <c:pt idx="7934">
                  <c:v>34599</c:v>
                </c:pt>
                <c:pt idx="7935">
                  <c:v>34600</c:v>
                </c:pt>
                <c:pt idx="7936">
                  <c:v>34601</c:v>
                </c:pt>
                <c:pt idx="7937">
                  <c:v>34602</c:v>
                </c:pt>
                <c:pt idx="7938">
                  <c:v>34603</c:v>
                </c:pt>
                <c:pt idx="7939">
                  <c:v>34604</c:v>
                </c:pt>
                <c:pt idx="7940">
                  <c:v>34605</c:v>
                </c:pt>
                <c:pt idx="7941">
                  <c:v>34606</c:v>
                </c:pt>
                <c:pt idx="7942">
                  <c:v>34607</c:v>
                </c:pt>
                <c:pt idx="7943">
                  <c:v>34608</c:v>
                </c:pt>
                <c:pt idx="7944">
                  <c:v>34609</c:v>
                </c:pt>
                <c:pt idx="7945">
                  <c:v>34610</c:v>
                </c:pt>
                <c:pt idx="7946">
                  <c:v>34611</c:v>
                </c:pt>
                <c:pt idx="7947">
                  <c:v>34612</c:v>
                </c:pt>
                <c:pt idx="7948">
                  <c:v>34613</c:v>
                </c:pt>
                <c:pt idx="7949">
                  <c:v>34614</c:v>
                </c:pt>
                <c:pt idx="7950">
                  <c:v>34615</c:v>
                </c:pt>
                <c:pt idx="7951">
                  <c:v>34616</c:v>
                </c:pt>
                <c:pt idx="7952">
                  <c:v>34617</c:v>
                </c:pt>
                <c:pt idx="7953">
                  <c:v>34618</c:v>
                </c:pt>
                <c:pt idx="7954">
                  <c:v>34619</c:v>
                </c:pt>
                <c:pt idx="7955">
                  <c:v>34620</c:v>
                </c:pt>
                <c:pt idx="7956">
                  <c:v>34621</c:v>
                </c:pt>
                <c:pt idx="7957">
                  <c:v>34622</c:v>
                </c:pt>
                <c:pt idx="7958">
                  <c:v>34623</c:v>
                </c:pt>
                <c:pt idx="7959">
                  <c:v>34624</c:v>
                </c:pt>
                <c:pt idx="7960">
                  <c:v>34625</c:v>
                </c:pt>
                <c:pt idx="7961">
                  <c:v>34626</c:v>
                </c:pt>
                <c:pt idx="7962">
                  <c:v>34627</c:v>
                </c:pt>
                <c:pt idx="7963">
                  <c:v>34628</c:v>
                </c:pt>
                <c:pt idx="7964">
                  <c:v>34629</c:v>
                </c:pt>
                <c:pt idx="7965">
                  <c:v>34630</c:v>
                </c:pt>
                <c:pt idx="7966">
                  <c:v>34631</c:v>
                </c:pt>
                <c:pt idx="7967">
                  <c:v>34632</c:v>
                </c:pt>
                <c:pt idx="7968">
                  <c:v>34633</c:v>
                </c:pt>
                <c:pt idx="7969">
                  <c:v>34634</c:v>
                </c:pt>
                <c:pt idx="7970">
                  <c:v>34635</c:v>
                </c:pt>
                <c:pt idx="7971">
                  <c:v>34636</c:v>
                </c:pt>
                <c:pt idx="7972">
                  <c:v>34637</c:v>
                </c:pt>
                <c:pt idx="7973">
                  <c:v>34638</c:v>
                </c:pt>
                <c:pt idx="7974">
                  <c:v>34639</c:v>
                </c:pt>
                <c:pt idx="7975">
                  <c:v>34640</c:v>
                </c:pt>
                <c:pt idx="7976">
                  <c:v>34641</c:v>
                </c:pt>
                <c:pt idx="7977">
                  <c:v>34642</c:v>
                </c:pt>
                <c:pt idx="7978">
                  <c:v>34643</c:v>
                </c:pt>
                <c:pt idx="7979">
                  <c:v>34644</c:v>
                </c:pt>
                <c:pt idx="7980">
                  <c:v>34645</c:v>
                </c:pt>
                <c:pt idx="7981">
                  <c:v>34646</c:v>
                </c:pt>
                <c:pt idx="7982">
                  <c:v>34647</c:v>
                </c:pt>
                <c:pt idx="7983">
                  <c:v>34648</c:v>
                </c:pt>
                <c:pt idx="7984">
                  <c:v>34649</c:v>
                </c:pt>
                <c:pt idx="7985">
                  <c:v>34650</c:v>
                </c:pt>
                <c:pt idx="7986">
                  <c:v>34651</c:v>
                </c:pt>
                <c:pt idx="7987">
                  <c:v>34652</c:v>
                </c:pt>
                <c:pt idx="7988">
                  <c:v>34653</c:v>
                </c:pt>
                <c:pt idx="7989">
                  <c:v>34654</c:v>
                </c:pt>
                <c:pt idx="7990">
                  <c:v>34655</c:v>
                </c:pt>
                <c:pt idx="7991">
                  <c:v>34656</c:v>
                </c:pt>
                <c:pt idx="7992">
                  <c:v>34657</c:v>
                </c:pt>
                <c:pt idx="7993">
                  <c:v>34658</c:v>
                </c:pt>
                <c:pt idx="7994">
                  <c:v>34659</c:v>
                </c:pt>
                <c:pt idx="7995">
                  <c:v>34660</c:v>
                </c:pt>
                <c:pt idx="7996">
                  <c:v>34661</c:v>
                </c:pt>
                <c:pt idx="7997">
                  <c:v>34662</c:v>
                </c:pt>
                <c:pt idx="7998">
                  <c:v>34663</c:v>
                </c:pt>
                <c:pt idx="7999">
                  <c:v>34664</c:v>
                </c:pt>
                <c:pt idx="8000">
                  <c:v>34665</c:v>
                </c:pt>
                <c:pt idx="8001">
                  <c:v>34666</c:v>
                </c:pt>
                <c:pt idx="8002">
                  <c:v>34667</c:v>
                </c:pt>
                <c:pt idx="8003">
                  <c:v>34668</c:v>
                </c:pt>
                <c:pt idx="8004">
                  <c:v>34669</c:v>
                </c:pt>
                <c:pt idx="8005">
                  <c:v>34670</c:v>
                </c:pt>
                <c:pt idx="8006">
                  <c:v>34671</c:v>
                </c:pt>
                <c:pt idx="8007">
                  <c:v>34672</c:v>
                </c:pt>
                <c:pt idx="8008">
                  <c:v>34673</c:v>
                </c:pt>
                <c:pt idx="8009">
                  <c:v>34674</c:v>
                </c:pt>
                <c:pt idx="8010">
                  <c:v>34675</c:v>
                </c:pt>
                <c:pt idx="8011">
                  <c:v>34676</c:v>
                </c:pt>
                <c:pt idx="8012">
                  <c:v>34677</c:v>
                </c:pt>
                <c:pt idx="8013">
                  <c:v>34678</c:v>
                </c:pt>
                <c:pt idx="8014">
                  <c:v>34679</c:v>
                </c:pt>
                <c:pt idx="8015">
                  <c:v>34680</c:v>
                </c:pt>
                <c:pt idx="8016">
                  <c:v>34681</c:v>
                </c:pt>
                <c:pt idx="8017">
                  <c:v>34682</c:v>
                </c:pt>
                <c:pt idx="8018">
                  <c:v>34683</c:v>
                </c:pt>
                <c:pt idx="8019">
                  <c:v>34684</c:v>
                </c:pt>
                <c:pt idx="8020">
                  <c:v>34685</c:v>
                </c:pt>
                <c:pt idx="8021">
                  <c:v>34686</c:v>
                </c:pt>
                <c:pt idx="8022">
                  <c:v>34687</c:v>
                </c:pt>
                <c:pt idx="8023">
                  <c:v>34688</c:v>
                </c:pt>
                <c:pt idx="8024">
                  <c:v>34689</c:v>
                </c:pt>
                <c:pt idx="8025">
                  <c:v>34690</c:v>
                </c:pt>
                <c:pt idx="8026">
                  <c:v>34691</c:v>
                </c:pt>
                <c:pt idx="8027">
                  <c:v>34692</c:v>
                </c:pt>
                <c:pt idx="8028">
                  <c:v>34693</c:v>
                </c:pt>
                <c:pt idx="8029">
                  <c:v>34694</c:v>
                </c:pt>
                <c:pt idx="8030">
                  <c:v>34695</c:v>
                </c:pt>
                <c:pt idx="8031">
                  <c:v>34696</c:v>
                </c:pt>
                <c:pt idx="8032">
                  <c:v>34697</c:v>
                </c:pt>
                <c:pt idx="8033">
                  <c:v>34698</c:v>
                </c:pt>
                <c:pt idx="8034">
                  <c:v>34699</c:v>
                </c:pt>
                <c:pt idx="8035">
                  <c:v>34700</c:v>
                </c:pt>
                <c:pt idx="8036">
                  <c:v>34701</c:v>
                </c:pt>
                <c:pt idx="8037">
                  <c:v>34702</c:v>
                </c:pt>
                <c:pt idx="8038">
                  <c:v>34703</c:v>
                </c:pt>
                <c:pt idx="8039">
                  <c:v>34704</c:v>
                </c:pt>
                <c:pt idx="8040">
                  <c:v>34705</c:v>
                </c:pt>
                <c:pt idx="8041">
                  <c:v>34706</c:v>
                </c:pt>
                <c:pt idx="8042">
                  <c:v>34707</c:v>
                </c:pt>
                <c:pt idx="8043">
                  <c:v>34708</c:v>
                </c:pt>
                <c:pt idx="8044">
                  <c:v>34709</c:v>
                </c:pt>
                <c:pt idx="8045">
                  <c:v>34710</c:v>
                </c:pt>
                <c:pt idx="8046">
                  <c:v>34711</c:v>
                </c:pt>
                <c:pt idx="8047">
                  <c:v>34712</c:v>
                </c:pt>
                <c:pt idx="8048">
                  <c:v>34713</c:v>
                </c:pt>
                <c:pt idx="8049">
                  <c:v>34714</c:v>
                </c:pt>
                <c:pt idx="8050">
                  <c:v>34715</c:v>
                </c:pt>
                <c:pt idx="8051">
                  <c:v>34716</c:v>
                </c:pt>
                <c:pt idx="8052">
                  <c:v>34717</c:v>
                </c:pt>
                <c:pt idx="8053">
                  <c:v>34718</c:v>
                </c:pt>
                <c:pt idx="8054">
                  <c:v>34719</c:v>
                </c:pt>
                <c:pt idx="8055">
                  <c:v>34720</c:v>
                </c:pt>
                <c:pt idx="8056">
                  <c:v>34721</c:v>
                </c:pt>
                <c:pt idx="8057">
                  <c:v>34722</c:v>
                </c:pt>
                <c:pt idx="8058">
                  <c:v>34723</c:v>
                </c:pt>
                <c:pt idx="8059">
                  <c:v>34724</c:v>
                </c:pt>
                <c:pt idx="8060">
                  <c:v>34725</c:v>
                </c:pt>
                <c:pt idx="8061">
                  <c:v>34726</c:v>
                </c:pt>
                <c:pt idx="8062">
                  <c:v>34727</c:v>
                </c:pt>
                <c:pt idx="8063">
                  <c:v>34728</c:v>
                </c:pt>
                <c:pt idx="8064">
                  <c:v>34729</c:v>
                </c:pt>
                <c:pt idx="8065">
                  <c:v>34730</c:v>
                </c:pt>
                <c:pt idx="8066">
                  <c:v>34731</c:v>
                </c:pt>
                <c:pt idx="8067">
                  <c:v>34732</c:v>
                </c:pt>
                <c:pt idx="8068">
                  <c:v>34733</c:v>
                </c:pt>
                <c:pt idx="8069">
                  <c:v>34734</c:v>
                </c:pt>
                <c:pt idx="8070">
                  <c:v>34735</c:v>
                </c:pt>
                <c:pt idx="8071">
                  <c:v>34736</c:v>
                </c:pt>
                <c:pt idx="8072">
                  <c:v>34737</c:v>
                </c:pt>
                <c:pt idx="8073">
                  <c:v>34738</c:v>
                </c:pt>
                <c:pt idx="8074">
                  <c:v>34739</c:v>
                </c:pt>
                <c:pt idx="8075">
                  <c:v>34740</c:v>
                </c:pt>
                <c:pt idx="8076">
                  <c:v>34741</c:v>
                </c:pt>
                <c:pt idx="8077">
                  <c:v>34742</c:v>
                </c:pt>
                <c:pt idx="8078">
                  <c:v>34743</c:v>
                </c:pt>
                <c:pt idx="8079">
                  <c:v>34744</c:v>
                </c:pt>
                <c:pt idx="8080">
                  <c:v>34745</c:v>
                </c:pt>
                <c:pt idx="8081">
                  <c:v>34746</c:v>
                </c:pt>
                <c:pt idx="8082">
                  <c:v>34747</c:v>
                </c:pt>
                <c:pt idx="8083">
                  <c:v>34748</c:v>
                </c:pt>
                <c:pt idx="8084">
                  <c:v>34749</c:v>
                </c:pt>
                <c:pt idx="8085">
                  <c:v>34750</c:v>
                </c:pt>
                <c:pt idx="8086">
                  <c:v>34751</c:v>
                </c:pt>
                <c:pt idx="8087">
                  <c:v>34752</c:v>
                </c:pt>
                <c:pt idx="8088">
                  <c:v>34753</c:v>
                </c:pt>
                <c:pt idx="8089">
                  <c:v>34754</c:v>
                </c:pt>
                <c:pt idx="8090">
                  <c:v>34755</c:v>
                </c:pt>
                <c:pt idx="8091">
                  <c:v>34756</c:v>
                </c:pt>
                <c:pt idx="8092">
                  <c:v>34757</c:v>
                </c:pt>
                <c:pt idx="8093">
                  <c:v>34758</c:v>
                </c:pt>
                <c:pt idx="8094">
                  <c:v>34759</c:v>
                </c:pt>
                <c:pt idx="8095">
                  <c:v>34760</c:v>
                </c:pt>
                <c:pt idx="8096">
                  <c:v>34761</c:v>
                </c:pt>
                <c:pt idx="8097">
                  <c:v>34762</c:v>
                </c:pt>
                <c:pt idx="8098">
                  <c:v>34763</c:v>
                </c:pt>
                <c:pt idx="8099">
                  <c:v>34764</c:v>
                </c:pt>
                <c:pt idx="8100">
                  <c:v>34765</c:v>
                </c:pt>
                <c:pt idx="8101">
                  <c:v>34766</c:v>
                </c:pt>
                <c:pt idx="8102">
                  <c:v>34767</c:v>
                </c:pt>
                <c:pt idx="8103">
                  <c:v>34768</c:v>
                </c:pt>
                <c:pt idx="8104">
                  <c:v>34769</c:v>
                </c:pt>
                <c:pt idx="8105">
                  <c:v>34770</c:v>
                </c:pt>
                <c:pt idx="8106">
                  <c:v>34771</c:v>
                </c:pt>
                <c:pt idx="8107">
                  <c:v>34772</c:v>
                </c:pt>
                <c:pt idx="8108">
                  <c:v>34773</c:v>
                </c:pt>
                <c:pt idx="8109">
                  <c:v>34774</c:v>
                </c:pt>
                <c:pt idx="8110">
                  <c:v>34775</c:v>
                </c:pt>
                <c:pt idx="8111">
                  <c:v>34776</c:v>
                </c:pt>
                <c:pt idx="8112">
                  <c:v>34777</c:v>
                </c:pt>
                <c:pt idx="8113">
                  <c:v>34778</c:v>
                </c:pt>
                <c:pt idx="8114">
                  <c:v>34779</c:v>
                </c:pt>
                <c:pt idx="8115">
                  <c:v>34780</c:v>
                </c:pt>
                <c:pt idx="8116">
                  <c:v>34781</c:v>
                </c:pt>
                <c:pt idx="8117">
                  <c:v>34782</c:v>
                </c:pt>
                <c:pt idx="8118">
                  <c:v>34783</c:v>
                </c:pt>
                <c:pt idx="8119">
                  <c:v>34784</c:v>
                </c:pt>
                <c:pt idx="8120">
                  <c:v>34785</c:v>
                </c:pt>
                <c:pt idx="8121">
                  <c:v>34786</c:v>
                </c:pt>
                <c:pt idx="8122">
                  <c:v>34787</c:v>
                </c:pt>
                <c:pt idx="8123">
                  <c:v>34788</c:v>
                </c:pt>
                <c:pt idx="8124">
                  <c:v>34789</c:v>
                </c:pt>
                <c:pt idx="8125">
                  <c:v>34790</c:v>
                </c:pt>
                <c:pt idx="8126">
                  <c:v>34791</c:v>
                </c:pt>
                <c:pt idx="8127">
                  <c:v>34792</c:v>
                </c:pt>
                <c:pt idx="8128">
                  <c:v>34793</c:v>
                </c:pt>
                <c:pt idx="8129">
                  <c:v>34794</c:v>
                </c:pt>
                <c:pt idx="8130">
                  <c:v>34795</c:v>
                </c:pt>
                <c:pt idx="8131">
                  <c:v>34796</c:v>
                </c:pt>
                <c:pt idx="8132">
                  <c:v>34797</c:v>
                </c:pt>
                <c:pt idx="8133">
                  <c:v>34798</c:v>
                </c:pt>
                <c:pt idx="8134">
                  <c:v>34799</c:v>
                </c:pt>
                <c:pt idx="8135">
                  <c:v>34800</c:v>
                </c:pt>
                <c:pt idx="8136">
                  <c:v>34801</c:v>
                </c:pt>
                <c:pt idx="8137">
                  <c:v>34802</c:v>
                </c:pt>
                <c:pt idx="8138">
                  <c:v>34803</c:v>
                </c:pt>
                <c:pt idx="8139">
                  <c:v>34804</c:v>
                </c:pt>
                <c:pt idx="8140">
                  <c:v>34805</c:v>
                </c:pt>
                <c:pt idx="8141">
                  <c:v>34806</c:v>
                </c:pt>
                <c:pt idx="8142">
                  <c:v>34807</c:v>
                </c:pt>
                <c:pt idx="8143">
                  <c:v>34808</c:v>
                </c:pt>
                <c:pt idx="8144">
                  <c:v>34809</c:v>
                </c:pt>
                <c:pt idx="8145">
                  <c:v>34810</c:v>
                </c:pt>
                <c:pt idx="8146">
                  <c:v>34811</c:v>
                </c:pt>
                <c:pt idx="8147">
                  <c:v>34812</c:v>
                </c:pt>
                <c:pt idx="8148">
                  <c:v>34813</c:v>
                </c:pt>
                <c:pt idx="8149">
                  <c:v>34814</c:v>
                </c:pt>
                <c:pt idx="8150">
                  <c:v>34815</c:v>
                </c:pt>
                <c:pt idx="8151">
                  <c:v>34816</c:v>
                </c:pt>
                <c:pt idx="8152">
                  <c:v>34817</c:v>
                </c:pt>
                <c:pt idx="8153">
                  <c:v>34818</c:v>
                </c:pt>
                <c:pt idx="8154">
                  <c:v>34819</c:v>
                </c:pt>
                <c:pt idx="8155">
                  <c:v>34820</c:v>
                </c:pt>
                <c:pt idx="8156">
                  <c:v>34821</c:v>
                </c:pt>
                <c:pt idx="8157">
                  <c:v>34822</c:v>
                </c:pt>
                <c:pt idx="8158">
                  <c:v>34823</c:v>
                </c:pt>
                <c:pt idx="8159">
                  <c:v>34824</c:v>
                </c:pt>
                <c:pt idx="8160">
                  <c:v>34825</c:v>
                </c:pt>
                <c:pt idx="8161">
                  <c:v>34826</c:v>
                </c:pt>
                <c:pt idx="8162">
                  <c:v>34827</c:v>
                </c:pt>
                <c:pt idx="8163">
                  <c:v>34828</c:v>
                </c:pt>
                <c:pt idx="8164">
                  <c:v>34829</c:v>
                </c:pt>
                <c:pt idx="8165">
                  <c:v>34830</c:v>
                </c:pt>
                <c:pt idx="8166">
                  <c:v>34831</c:v>
                </c:pt>
                <c:pt idx="8167">
                  <c:v>34832</c:v>
                </c:pt>
                <c:pt idx="8168">
                  <c:v>34833</c:v>
                </c:pt>
                <c:pt idx="8169">
                  <c:v>34834</c:v>
                </c:pt>
                <c:pt idx="8170">
                  <c:v>34835</c:v>
                </c:pt>
                <c:pt idx="8171">
                  <c:v>34836</c:v>
                </c:pt>
                <c:pt idx="8172">
                  <c:v>34837</c:v>
                </c:pt>
                <c:pt idx="8173">
                  <c:v>34838</c:v>
                </c:pt>
                <c:pt idx="8174">
                  <c:v>34839</c:v>
                </c:pt>
                <c:pt idx="8175">
                  <c:v>34840</c:v>
                </c:pt>
                <c:pt idx="8176">
                  <c:v>34841</c:v>
                </c:pt>
                <c:pt idx="8177">
                  <c:v>34842</c:v>
                </c:pt>
                <c:pt idx="8178">
                  <c:v>34843</c:v>
                </c:pt>
                <c:pt idx="8179">
                  <c:v>34844</c:v>
                </c:pt>
                <c:pt idx="8180">
                  <c:v>34845</c:v>
                </c:pt>
                <c:pt idx="8181">
                  <c:v>34846</c:v>
                </c:pt>
                <c:pt idx="8182">
                  <c:v>34847</c:v>
                </c:pt>
                <c:pt idx="8183">
                  <c:v>34848</c:v>
                </c:pt>
                <c:pt idx="8184">
                  <c:v>34849</c:v>
                </c:pt>
                <c:pt idx="8185">
                  <c:v>34850</c:v>
                </c:pt>
                <c:pt idx="8186">
                  <c:v>34851</c:v>
                </c:pt>
                <c:pt idx="8187">
                  <c:v>34852</c:v>
                </c:pt>
                <c:pt idx="8188">
                  <c:v>34853</c:v>
                </c:pt>
                <c:pt idx="8189">
                  <c:v>34854</c:v>
                </c:pt>
                <c:pt idx="8190">
                  <c:v>34855</c:v>
                </c:pt>
                <c:pt idx="8191">
                  <c:v>34856</c:v>
                </c:pt>
                <c:pt idx="8192">
                  <c:v>34857</c:v>
                </c:pt>
                <c:pt idx="8193">
                  <c:v>34858</c:v>
                </c:pt>
                <c:pt idx="8194">
                  <c:v>34859</c:v>
                </c:pt>
                <c:pt idx="8195">
                  <c:v>34860</c:v>
                </c:pt>
                <c:pt idx="8196">
                  <c:v>34861</c:v>
                </c:pt>
                <c:pt idx="8197">
                  <c:v>34862</c:v>
                </c:pt>
                <c:pt idx="8198">
                  <c:v>34863</c:v>
                </c:pt>
                <c:pt idx="8199">
                  <c:v>34864</c:v>
                </c:pt>
                <c:pt idx="8200">
                  <c:v>34865</c:v>
                </c:pt>
                <c:pt idx="8201">
                  <c:v>34866</c:v>
                </c:pt>
                <c:pt idx="8202">
                  <c:v>34867</c:v>
                </c:pt>
                <c:pt idx="8203">
                  <c:v>34868</c:v>
                </c:pt>
                <c:pt idx="8204">
                  <c:v>34869</c:v>
                </c:pt>
                <c:pt idx="8205">
                  <c:v>34870</c:v>
                </c:pt>
                <c:pt idx="8206">
                  <c:v>34871</c:v>
                </c:pt>
                <c:pt idx="8207">
                  <c:v>34872</c:v>
                </c:pt>
                <c:pt idx="8208">
                  <c:v>34873</c:v>
                </c:pt>
                <c:pt idx="8209">
                  <c:v>34874</c:v>
                </c:pt>
                <c:pt idx="8210">
                  <c:v>34875</c:v>
                </c:pt>
                <c:pt idx="8211">
                  <c:v>34876</c:v>
                </c:pt>
                <c:pt idx="8212">
                  <c:v>34877</c:v>
                </c:pt>
                <c:pt idx="8213">
                  <c:v>34878</c:v>
                </c:pt>
                <c:pt idx="8214">
                  <c:v>34879</c:v>
                </c:pt>
                <c:pt idx="8215">
                  <c:v>34880</c:v>
                </c:pt>
                <c:pt idx="8216">
                  <c:v>34881</c:v>
                </c:pt>
                <c:pt idx="8217">
                  <c:v>34882</c:v>
                </c:pt>
                <c:pt idx="8218">
                  <c:v>34883</c:v>
                </c:pt>
                <c:pt idx="8219">
                  <c:v>34884</c:v>
                </c:pt>
                <c:pt idx="8220">
                  <c:v>34885</c:v>
                </c:pt>
                <c:pt idx="8221">
                  <c:v>34886</c:v>
                </c:pt>
                <c:pt idx="8222">
                  <c:v>34887</c:v>
                </c:pt>
                <c:pt idx="8223">
                  <c:v>34888</c:v>
                </c:pt>
                <c:pt idx="8224">
                  <c:v>34889</c:v>
                </c:pt>
                <c:pt idx="8225">
                  <c:v>34890</c:v>
                </c:pt>
                <c:pt idx="8226">
                  <c:v>34891</c:v>
                </c:pt>
                <c:pt idx="8227">
                  <c:v>34892</c:v>
                </c:pt>
                <c:pt idx="8228">
                  <c:v>34893</c:v>
                </c:pt>
                <c:pt idx="8229">
                  <c:v>34894</c:v>
                </c:pt>
                <c:pt idx="8230">
                  <c:v>34895</c:v>
                </c:pt>
                <c:pt idx="8231">
                  <c:v>34896</c:v>
                </c:pt>
                <c:pt idx="8232">
                  <c:v>34897</c:v>
                </c:pt>
                <c:pt idx="8233">
                  <c:v>34898</c:v>
                </c:pt>
                <c:pt idx="8234">
                  <c:v>34899</c:v>
                </c:pt>
                <c:pt idx="8235">
                  <c:v>34900</c:v>
                </c:pt>
                <c:pt idx="8236">
                  <c:v>34901</c:v>
                </c:pt>
                <c:pt idx="8237">
                  <c:v>34902</c:v>
                </c:pt>
                <c:pt idx="8238">
                  <c:v>34903</c:v>
                </c:pt>
                <c:pt idx="8239">
                  <c:v>34904</c:v>
                </c:pt>
                <c:pt idx="8240">
                  <c:v>34905</c:v>
                </c:pt>
                <c:pt idx="8241">
                  <c:v>34906</c:v>
                </c:pt>
                <c:pt idx="8242">
                  <c:v>34907</c:v>
                </c:pt>
                <c:pt idx="8243">
                  <c:v>34908</c:v>
                </c:pt>
                <c:pt idx="8244">
                  <c:v>34909</c:v>
                </c:pt>
                <c:pt idx="8245">
                  <c:v>34910</c:v>
                </c:pt>
                <c:pt idx="8246">
                  <c:v>34911</c:v>
                </c:pt>
                <c:pt idx="8247">
                  <c:v>34912</c:v>
                </c:pt>
                <c:pt idx="8248">
                  <c:v>34913</c:v>
                </c:pt>
                <c:pt idx="8249">
                  <c:v>34914</c:v>
                </c:pt>
                <c:pt idx="8250">
                  <c:v>34915</c:v>
                </c:pt>
                <c:pt idx="8251">
                  <c:v>34916</c:v>
                </c:pt>
                <c:pt idx="8252">
                  <c:v>34917</c:v>
                </c:pt>
                <c:pt idx="8253">
                  <c:v>34918</c:v>
                </c:pt>
                <c:pt idx="8254">
                  <c:v>34919</c:v>
                </c:pt>
                <c:pt idx="8255">
                  <c:v>34920</c:v>
                </c:pt>
                <c:pt idx="8256">
                  <c:v>34921</c:v>
                </c:pt>
                <c:pt idx="8257">
                  <c:v>34922</c:v>
                </c:pt>
                <c:pt idx="8258">
                  <c:v>34923</c:v>
                </c:pt>
                <c:pt idx="8259">
                  <c:v>34924</c:v>
                </c:pt>
                <c:pt idx="8260">
                  <c:v>34925</c:v>
                </c:pt>
                <c:pt idx="8261">
                  <c:v>34926</c:v>
                </c:pt>
                <c:pt idx="8262">
                  <c:v>34927</c:v>
                </c:pt>
                <c:pt idx="8263">
                  <c:v>34928</c:v>
                </c:pt>
                <c:pt idx="8264">
                  <c:v>34929</c:v>
                </c:pt>
                <c:pt idx="8265">
                  <c:v>34930</c:v>
                </c:pt>
                <c:pt idx="8266">
                  <c:v>34931</c:v>
                </c:pt>
                <c:pt idx="8267">
                  <c:v>34932</c:v>
                </c:pt>
                <c:pt idx="8268">
                  <c:v>34933</c:v>
                </c:pt>
                <c:pt idx="8269">
                  <c:v>34934</c:v>
                </c:pt>
                <c:pt idx="8270">
                  <c:v>34935</c:v>
                </c:pt>
                <c:pt idx="8271">
                  <c:v>34936</c:v>
                </c:pt>
                <c:pt idx="8272">
                  <c:v>34937</c:v>
                </c:pt>
                <c:pt idx="8273">
                  <c:v>34938</c:v>
                </c:pt>
                <c:pt idx="8274">
                  <c:v>34939</c:v>
                </c:pt>
                <c:pt idx="8275">
                  <c:v>34940</c:v>
                </c:pt>
                <c:pt idx="8276">
                  <c:v>34941</c:v>
                </c:pt>
                <c:pt idx="8277">
                  <c:v>34942</c:v>
                </c:pt>
                <c:pt idx="8278">
                  <c:v>34943</c:v>
                </c:pt>
                <c:pt idx="8279">
                  <c:v>34944</c:v>
                </c:pt>
                <c:pt idx="8280">
                  <c:v>34945</c:v>
                </c:pt>
                <c:pt idx="8281">
                  <c:v>34946</c:v>
                </c:pt>
                <c:pt idx="8282">
                  <c:v>34947</c:v>
                </c:pt>
                <c:pt idx="8283">
                  <c:v>34948</c:v>
                </c:pt>
                <c:pt idx="8284">
                  <c:v>34949</c:v>
                </c:pt>
                <c:pt idx="8285">
                  <c:v>34950</c:v>
                </c:pt>
                <c:pt idx="8286">
                  <c:v>34951</c:v>
                </c:pt>
                <c:pt idx="8287">
                  <c:v>34952</c:v>
                </c:pt>
                <c:pt idx="8288">
                  <c:v>34953</c:v>
                </c:pt>
                <c:pt idx="8289">
                  <c:v>34954</c:v>
                </c:pt>
                <c:pt idx="8290">
                  <c:v>34955</c:v>
                </c:pt>
                <c:pt idx="8291">
                  <c:v>34956</c:v>
                </c:pt>
                <c:pt idx="8292">
                  <c:v>34957</c:v>
                </c:pt>
                <c:pt idx="8293">
                  <c:v>34958</c:v>
                </c:pt>
                <c:pt idx="8294">
                  <c:v>34959</c:v>
                </c:pt>
                <c:pt idx="8295">
                  <c:v>34960</c:v>
                </c:pt>
                <c:pt idx="8296">
                  <c:v>34961</c:v>
                </c:pt>
                <c:pt idx="8297">
                  <c:v>34962</c:v>
                </c:pt>
                <c:pt idx="8298">
                  <c:v>34963</c:v>
                </c:pt>
                <c:pt idx="8299">
                  <c:v>34964</c:v>
                </c:pt>
                <c:pt idx="8300">
                  <c:v>34965</c:v>
                </c:pt>
                <c:pt idx="8301">
                  <c:v>34966</c:v>
                </c:pt>
                <c:pt idx="8302">
                  <c:v>34967</c:v>
                </c:pt>
                <c:pt idx="8303">
                  <c:v>34968</c:v>
                </c:pt>
                <c:pt idx="8304">
                  <c:v>34969</c:v>
                </c:pt>
                <c:pt idx="8305">
                  <c:v>34970</c:v>
                </c:pt>
                <c:pt idx="8306">
                  <c:v>34971</c:v>
                </c:pt>
                <c:pt idx="8307">
                  <c:v>34972</c:v>
                </c:pt>
                <c:pt idx="8308">
                  <c:v>34973</c:v>
                </c:pt>
                <c:pt idx="8309">
                  <c:v>34974</c:v>
                </c:pt>
                <c:pt idx="8310">
                  <c:v>34975</c:v>
                </c:pt>
                <c:pt idx="8311">
                  <c:v>34976</c:v>
                </c:pt>
                <c:pt idx="8312">
                  <c:v>34977</c:v>
                </c:pt>
                <c:pt idx="8313">
                  <c:v>34978</c:v>
                </c:pt>
                <c:pt idx="8314">
                  <c:v>34979</c:v>
                </c:pt>
                <c:pt idx="8315">
                  <c:v>34980</c:v>
                </c:pt>
                <c:pt idx="8316">
                  <c:v>34981</c:v>
                </c:pt>
                <c:pt idx="8317">
                  <c:v>34982</c:v>
                </c:pt>
                <c:pt idx="8318">
                  <c:v>34983</c:v>
                </c:pt>
                <c:pt idx="8319">
                  <c:v>34984</c:v>
                </c:pt>
                <c:pt idx="8320">
                  <c:v>34985</c:v>
                </c:pt>
                <c:pt idx="8321">
                  <c:v>34986</c:v>
                </c:pt>
                <c:pt idx="8322">
                  <c:v>34987</c:v>
                </c:pt>
                <c:pt idx="8323">
                  <c:v>34988</c:v>
                </c:pt>
                <c:pt idx="8324">
                  <c:v>34989</c:v>
                </c:pt>
                <c:pt idx="8325">
                  <c:v>34990</c:v>
                </c:pt>
                <c:pt idx="8326">
                  <c:v>34991</c:v>
                </c:pt>
                <c:pt idx="8327">
                  <c:v>34992</c:v>
                </c:pt>
                <c:pt idx="8328">
                  <c:v>34993</c:v>
                </c:pt>
                <c:pt idx="8329">
                  <c:v>34994</c:v>
                </c:pt>
                <c:pt idx="8330">
                  <c:v>34995</c:v>
                </c:pt>
                <c:pt idx="8331">
                  <c:v>34996</c:v>
                </c:pt>
                <c:pt idx="8332">
                  <c:v>34997</c:v>
                </c:pt>
                <c:pt idx="8333">
                  <c:v>34998</c:v>
                </c:pt>
                <c:pt idx="8334">
                  <c:v>34999</c:v>
                </c:pt>
                <c:pt idx="8335">
                  <c:v>35000</c:v>
                </c:pt>
                <c:pt idx="8336">
                  <c:v>35001</c:v>
                </c:pt>
                <c:pt idx="8337">
                  <c:v>35002</c:v>
                </c:pt>
                <c:pt idx="8338">
                  <c:v>35003</c:v>
                </c:pt>
                <c:pt idx="8339">
                  <c:v>35004</c:v>
                </c:pt>
                <c:pt idx="8340">
                  <c:v>35005</c:v>
                </c:pt>
                <c:pt idx="8341">
                  <c:v>35006</c:v>
                </c:pt>
                <c:pt idx="8342">
                  <c:v>35007</c:v>
                </c:pt>
                <c:pt idx="8343">
                  <c:v>35008</c:v>
                </c:pt>
                <c:pt idx="8344">
                  <c:v>35009</c:v>
                </c:pt>
                <c:pt idx="8345">
                  <c:v>35010</c:v>
                </c:pt>
                <c:pt idx="8346">
                  <c:v>35011</c:v>
                </c:pt>
                <c:pt idx="8347">
                  <c:v>35012</c:v>
                </c:pt>
                <c:pt idx="8348">
                  <c:v>35013</c:v>
                </c:pt>
                <c:pt idx="8349">
                  <c:v>35014</c:v>
                </c:pt>
                <c:pt idx="8350">
                  <c:v>35015</c:v>
                </c:pt>
                <c:pt idx="8351">
                  <c:v>35016</c:v>
                </c:pt>
                <c:pt idx="8352">
                  <c:v>35017</c:v>
                </c:pt>
                <c:pt idx="8353">
                  <c:v>35018</c:v>
                </c:pt>
                <c:pt idx="8354">
                  <c:v>35019</c:v>
                </c:pt>
                <c:pt idx="8355">
                  <c:v>35020</c:v>
                </c:pt>
                <c:pt idx="8356">
                  <c:v>35021</c:v>
                </c:pt>
                <c:pt idx="8357">
                  <c:v>35022</c:v>
                </c:pt>
                <c:pt idx="8358">
                  <c:v>35023</c:v>
                </c:pt>
                <c:pt idx="8359">
                  <c:v>35024</c:v>
                </c:pt>
                <c:pt idx="8360">
                  <c:v>35025</c:v>
                </c:pt>
                <c:pt idx="8361">
                  <c:v>35026</c:v>
                </c:pt>
                <c:pt idx="8362">
                  <c:v>35027</c:v>
                </c:pt>
                <c:pt idx="8363">
                  <c:v>35028</c:v>
                </c:pt>
                <c:pt idx="8364">
                  <c:v>35029</c:v>
                </c:pt>
                <c:pt idx="8365">
                  <c:v>35030</c:v>
                </c:pt>
                <c:pt idx="8366">
                  <c:v>35031</c:v>
                </c:pt>
                <c:pt idx="8367">
                  <c:v>35032</c:v>
                </c:pt>
                <c:pt idx="8368">
                  <c:v>35033</c:v>
                </c:pt>
                <c:pt idx="8369">
                  <c:v>35034</c:v>
                </c:pt>
                <c:pt idx="8370">
                  <c:v>35035</c:v>
                </c:pt>
                <c:pt idx="8371">
                  <c:v>35036</c:v>
                </c:pt>
                <c:pt idx="8372">
                  <c:v>35037</c:v>
                </c:pt>
                <c:pt idx="8373">
                  <c:v>35038</c:v>
                </c:pt>
                <c:pt idx="8374">
                  <c:v>35039</c:v>
                </c:pt>
                <c:pt idx="8375">
                  <c:v>35040</c:v>
                </c:pt>
                <c:pt idx="8376">
                  <c:v>35041</c:v>
                </c:pt>
                <c:pt idx="8377">
                  <c:v>35042</c:v>
                </c:pt>
                <c:pt idx="8378">
                  <c:v>35043</c:v>
                </c:pt>
                <c:pt idx="8379">
                  <c:v>35044</c:v>
                </c:pt>
                <c:pt idx="8380">
                  <c:v>35045</c:v>
                </c:pt>
                <c:pt idx="8381">
                  <c:v>35046</c:v>
                </c:pt>
                <c:pt idx="8382">
                  <c:v>35047</c:v>
                </c:pt>
                <c:pt idx="8383">
                  <c:v>35048</c:v>
                </c:pt>
                <c:pt idx="8384">
                  <c:v>35049</c:v>
                </c:pt>
                <c:pt idx="8385">
                  <c:v>35050</c:v>
                </c:pt>
                <c:pt idx="8386">
                  <c:v>35051</c:v>
                </c:pt>
                <c:pt idx="8387">
                  <c:v>35052</c:v>
                </c:pt>
                <c:pt idx="8388">
                  <c:v>35053</c:v>
                </c:pt>
                <c:pt idx="8389">
                  <c:v>35054</c:v>
                </c:pt>
                <c:pt idx="8390">
                  <c:v>35055</c:v>
                </c:pt>
                <c:pt idx="8391">
                  <c:v>35056</c:v>
                </c:pt>
                <c:pt idx="8392">
                  <c:v>35057</c:v>
                </c:pt>
                <c:pt idx="8393">
                  <c:v>35058</c:v>
                </c:pt>
                <c:pt idx="8394">
                  <c:v>35059</c:v>
                </c:pt>
                <c:pt idx="8395">
                  <c:v>35060</c:v>
                </c:pt>
                <c:pt idx="8396">
                  <c:v>35061</c:v>
                </c:pt>
                <c:pt idx="8397">
                  <c:v>35062</c:v>
                </c:pt>
                <c:pt idx="8398">
                  <c:v>35063</c:v>
                </c:pt>
                <c:pt idx="8399">
                  <c:v>35064</c:v>
                </c:pt>
                <c:pt idx="8400">
                  <c:v>35065</c:v>
                </c:pt>
                <c:pt idx="8401">
                  <c:v>35066</c:v>
                </c:pt>
                <c:pt idx="8402">
                  <c:v>35067</c:v>
                </c:pt>
                <c:pt idx="8403">
                  <c:v>35068</c:v>
                </c:pt>
                <c:pt idx="8404">
                  <c:v>35069</c:v>
                </c:pt>
                <c:pt idx="8405">
                  <c:v>35070</c:v>
                </c:pt>
                <c:pt idx="8406">
                  <c:v>35071</c:v>
                </c:pt>
                <c:pt idx="8407">
                  <c:v>35072</c:v>
                </c:pt>
                <c:pt idx="8408">
                  <c:v>35073</c:v>
                </c:pt>
                <c:pt idx="8409">
                  <c:v>35074</c:v>
                </c:pt>
                <c:pt idx="8410">
                  <c:v>35075</c:v>
                </c:pt>
                <c:pt idx="8411">
                  <c:v>35076</c:v>
                </c:pt>
                <c:pt idx="8412">
                  <c:v>35077</c:v>
                </c:pt>
                <c:pt idx="8413">
                  <c:v>35078</c:v>
                </c:pt>
                <c:pt idx="8414">
                  <c:v>35079</c:v>
                </c:pt>
                <c:pt idx="8415">
                  <c:v>35080</c:v>
                </c:pt>
                <c:pt idx="8416">
                  <c:v>35081</c:v>
                </c:pt>
                <c:pt idx="8417">
                  <c:v>35082</c:v>
                </c:pt>
                <c:pt idx="8418">
                  <c:v>35083</c:v>
                </c:pt>
                <c:pt idx="8419">
                  <c:v>35084</c:v>
                </c:pt>
                <c:pt idx="8420">
                  <c:v>35085</c:v>
                </c:pt>
                <c:pt idx="8421">
                  <c:v>35086</c:v>
                </c:pt>
                <c:pt idx="8422">
                  <c:v>35087</c:v>
                </c:pt>
                <c:pt idx="8423">
                  <c:v>35088</c:v>
                </c:pt>
                <c:pt idx="8424">
                  <c:v>35089</c:v>
                </c:pt>
                <c:pt idx="8425">
                  <c:v>35090</c:v>
                </c:pt>
                <c:pt idx="8426">
                  <c:v>35091</c:v>
                </c:pt>
                <c:pt idx="8427">
                  <c:v>35092</c:v>
                </c:pt>
                <c:pt idx="8428">
                  <c:v>35093</c:v>
                </c:pt>
                <c:pt idx="8429">
                  <c:v>35094</c:v>
                </c:pt>
                <c:pt idx="8430">
                  <c:v>35095</c:v>
                </c:pt>
                <c:pt idx="8431">
                  <c:v>35096</c:v>
                </c:pt>
                <c:pt idx="8432">
                  <c:v>35097</c:v>
                </c:pt>
                <c:pt idx="8433">
                  <c:v>35098</c:v>
                </c:pt>
                <c:pt idx="8434">
                  <c:v>35099</c:v>
                </c:pt>
                <c:pt idx="8435">
                  <c:v>35100</c:v>
                </c:pt>
                <c:pt idx="8436">
                  <c:v>35101</c:v>
                </c:pt>
                <c:pt idx="8437">
                  <c:v>35102</c:v>
                </c:pt>
                <c:pt idx="8438">
                  <c:v>35103</c:v>
                </c:pt>
                <c:pt idx="8439">
                  <c:v>35104</c:v>
                </c:pt>
                <c:pt idx="8440">
                  <c:v>35105</c:v>
                </c:pt>
                <c:pt idx="8441">
                  <c:v>35106</c:v>
                </c:pt>
                <c:pt idx="8442">
                  <c:v>35107</c:v>
                </c:pt>
                <c:pt idx="8443">
                  <c:v>35108</c:v>
                </c:pt>
                <c:pt idx="8444">
                  <c:v>35109</c:v>
                </c:pt>
                <c:pt idx="8445">
                  <c:v>35110</c:v>
                </c:pt>
                <c:pt idx="8446">
                  <c:v>35111</c:v>
                </c:pt>
                <c:pt idx="8447">
                  <c:v>35112</c:v>
                </c:pt>
                <c:pt idx="8448">
                  <c:v>35113</c:v>
                </c:pt>
                <c:pt idx="8449">
                  <c:v>35114</c:v>
                </c:pt>
                <c:pt idx="8450">
                  <c:v>35115</c:v>
                </c:pt>
                <c:pt idx="8451">
                  <c:v>35116</c:v>
                </c:pt>
                <c:pt idx="8452">
                  <c:v>35117</c:v>
                </c:pt>
                <c:pt idx="8453">
                  <c:v>35118</c:v>
                </c:pt>
                <c:pt idx="8454">
                  <c:v>35119</c:v>
                </c:pt>
                <c:pt idx="8455">
                  <c:v>35120</c:v>
                </c:pt>
                <c:pt idx="8456">
                  <c:v>35121</c:v>
                </c:pt>
                <c:pt idx="8457">
                  <c:v>35122</c:v>
                </c:pt>
                <c:pt idx="8458">
                  <c:v>35123</c:v>
                </c:pt>
                <c:pt idx="8459">
                  <c:v>35124</c:v>
                </c:pt>
                <c:pt idx="8460">
                  <c:v>35125</c:v>
                </c:pt>
                <c:pt idx="8461">
                  <c:v>35126</c:v>
                </c:pt>
                <c:pt idx="8462">
                  <c:v>35127</c:v>
                </c:pt>
                <c:pt idx="8463">
                  <c:v>35128</c:v>
                </c:pt>
                <c:pt idx="8464">
                  <c:v>35129</c:v>
                </c:pt>
                <c:pt idx="8465">
                  <c:v>35130</c:v>
                </c:pt>
                <c:pt idx="8466">
                  <c:v>35131</c:v>
                </c:pt>
                <c:pt idx="8467">
                  <c:v>35132</c:v>
                </c:pt>
                <c:pt idx="8468">
                  <c:v>35133</c:v>
                </c:pt>
                <c:pt idx="8469">
                  <c:v>35134</c:v>
                </c:pt>
                <c:pt idx="8470">
                  <c:v>35135</c:v>
                </c:pt>
                <c:pt idx="8471">
                  <c:v>35136</c:v>
                </c:pt>
                <c:pt idx="8472">
                  <c:v>35137</c:v>
                </c:pt>
                <c:pt idx="8473">
                  <c:v>35138</c:v>
                </c:pt>
                <c:pt idx="8474">
                  <c:v>35139</c:v>
                </c:pt>
                <c:pt idx="8475">
                  <c:v>35140</c:v>
                </c:pt>
                <c:pt idx="8476">
                  <c:v>35141</c:v>
                </c:pt>
                <c:pt idx="8477">
                  <c:v>35142</c:v>
                </c:pt>
                <c:pt idx="8478">
                  <c:v>35143</c:v>
                </c:pt>
                <c:pt idx="8479">
                  <c:v>35144</c:v>
                </c:pt>
                <c:pt idx="8480">
                  <c:v>35145</c:v>
                </c:pt>
                <c:pt idx="8481">
                  <c:v>35146</c:v>
                </c:pt>
                <c:pt idx="8482">
                  <c:v>35147</c:v>
                </c:pt>
                <c:pt idx="8483">
                  <c:v>35148</c:v>
                </c:pt>
                <c:pt idx="8484">
                  <c:v>35149</c:v>
                </c:pt>
                <c:pt idx="8485">
                  <c:v>35150</c:v>
                </c:pt>
                <c:pt idx="8486">
                  <c:v>35151</c:v>
                </c:pt>
                <c:pt idx="8487">
                  <c:v>35152</c:v>
                </c:pt>
                <c:pt idx="8488">
                  <c:v>35153</c:v>
                </c:pt>
                <c:pt idx="8489">
                  <c:v>35154</c:v>
                </c:pt>
                <c:pt idx="8490">
                  <c:v>35155</c:v>
                </c:pt>
                <c:pt idx="8491">
                  <c:v>35156</c:v>
                </c:pt>
                <c:pt idx="8492">
                  <c:v>35157</c:v>
                </c:pt>
                <c:pt idx="8493">
                  <c:v>35158</c:v>
                </c:pt>
                <c:pt idx="8494">
                  <c:v>35159</c:v>
                </c:pt>
                <c:pt idx="8495">
                  <c:v>35160</c:v>
                </c:pt>
                <c:pt idx="8496">
                  <c:v>35161</c:v>
                </c:pt>
                <c:pt idx="8497">
                  <c:v>35162</c:v>
                </c:pt>
                <c:pt idx="8498">
                  <c:v>35163</c:v>
                </c:pt>
                <c:pt idx="8499">
                  <c:v>35164</c:v>
                </c:pt>
                <c:pt idx="8500">
                  <c:v>35165</c:v>
                </c:pt>
                <c:pt idx="8501">
                  <c:v>35166</c:v>
                </c:pt>
                <c:pt idx="8502">
                  <c:v>35167</c:v>
                </c:pt>
                <c:pt idx="8503">
                  <c:v>35168</c:v>
                </c:pt>
                <c:pt idx="8504">
                  <c:v>35169</c:v>
                </c:pt>
                <c:pt idx="8505">
                  <c:v>35170</c:v>
                </c:pt>
                <c:pt idx="8506">
                  <c:v>35171</c:v>
                </c:pt>
                <c:pt idx="8507">
                  <c:v>35172</c:v>
                </c:pt>
                <c:pt idx="8508">
                  <c:v>35173</c:v>
                </c:pt>
                <c:pt idx="8509">
                  <c:v>35174</c:v>
                </c:pt>
                <c:pt idx="8510">
                  <c:v>35175</c:v>
                </c:pt>
                <c:pt idx="8511">
                  <c:v>35176</c:v>
                </c:pt>
                <c:pt idx="8512">
                  <c:v>35177</c:v>
                </c:pt>
                <c:pt idx="8513">
                  <c:v>35178</c:v>
                </c:pt>
                <c:pt idx="8514">
                  <c:v>35179</c:v>
                </c:pt>
                <c:pt idx="8515">
                  <c:v>35180</c:v>
                </c:pt>
                <c:pt idx="8516">
                  <c:v>35181</c:v>
                </c:pt>
                <c:pt idx="8517">
                  <c:v>35182</c:v>
                </c:pt>
                <c:pt idx="8518">
                  <c:v>35183</c:v>
                </c:pt>
                <c:pt idx="8519">
                  <c:v>35184</c:v>
                </c:pt>
                <c:pt idx="8520">
                  <c:v>35185</c:v>
                </c:pt>
                <c:pt idx="8521">
                  <c:v>35186</c:v>
                </c:pt>
                <c:pt idx="8522">
                  <c:v>35187</c:v>
                </c:pt>
                <c:pt idx="8523">
                  <c:v>35188</c:v>
                </c:pt>
                <c:pt idx="8524">
                  <c:v>35189</c:v>
                </c:pt>
                <c:pt idx="8525">
                  <c:v>35190</c:v>
                </c:pt>
                <c:pt idx="8526">
                  <c:v>35191</c:v>
                </c:pt>
                <c:pt idx="8527">
                  <c:v>35192</c:v>
                </c:pt>
                <c:pt idx="8528">
                  <c:v>35193</c:v>
                </c:pt>
                <c:pt idx="8529">
                  <c:v>35194</c:v>
                </c:pt>
                <c:pt idx="8530">
                  <c:v>35195</c:v>
                </c:pt>
                <c:pt idx="8531">
                  <c:v>35196</c:v>
                </c:pt>
                <c:pt idx="8532">
                  <c:v>35197</c:v>
                </c:pt>
                <c:pt idx="8533">
                  <c:v>35198</c:v>
                </c:pt>
                <c:pt idx="8534">
                  <c:v>35199</c:v>
                </c:pt>
                <c:pt idx="8535">
                  <c:v>35200</c:v>
                </c:pt>
                <c:pt idx="8536">
                  <c:v>35201</c:v>
                </c:pt>
                <c:pt idx="8537">
                  <c:v>35202</c:v>
                </c:pt>
                <c:pt idx="8538">
                  <c:v>35203</c:v>
                </c:pt>
                <c:pt idx="8539">
                  <c:v>35204</c:v>
                </c:pt>
                <c:pt idx="8540">
                  <c:v>35205</c:v>
                </c:pt>
                <c:pt idx="8541">
                  <c:v>35206</c:v>
                </c:pt>
                <c:pt idx="8542">
                  <c:v>35207</c:v>
                </c:pt>
                <c:pt idx="8543">
                  <c:v>35208</c:v>
                </c:pt>
                <c:pt idx="8544">
                  <c:v>35209</c:v>
                </c:pt>
                <c:pt idx="8545">
                  <c:v>35210</c:v>
                </c:pt>
                <c:pt idx="8546">
                  <c:v>35211</c:v>
                </c:pt>
                <c:pt idx="8547">
                  <c:v>35212</c:v>
                </c:pt>
                <c:pt idx="8548">
                  <c:v>35213</c:v>
                </c:pt>
                <c:pt idx="8549">
                  <c:v>35214</c:v>
                </c:pt>
                <c:pt idx="8550">
                  <c:v>35215</c:v>
                </c:pt>
                <c:pt idx="8551">
                  <c:v>35216</c:v>
                </c:pt>
                <c:pt idx="8552">
                  <c:v>35217</c:v>
                </c:pt>
                <c:pt idx="8553">
                  <c:v>35218</c:v>
                </c:pt>
                <c:pt idx="8554">
                  <c:v>35219</c:v>
                </c:pt>
                <c:pt idx="8555">
                  <c:v>35220</c:v>
                </c:pt>
                <c:pt idx="8556">
                  <c:v>35221</c:v>
                </c:pt>
                <c:pt idx="8557">
                  <c:v>35222</c:v>
                </c:pt>
                <c:pt idx="8558">
                  <c:v>35223</c:v>
                </c:pt>
                <c:pt idx="8559">
                  <c:v>35224</c:v>
                </c:pt>
                <c:pt idx="8560">
                  <c:v>35225</c:v>
                </c:pt>
                <c:pt idx="8561">
                  <c:v>35226</c:v>
                </c:pt>
                <c:pt idx="8562">
                  <c:v>35227</c:v>
                </c:pt>
                <c:pt idx="8563">
                  <c:v>35228</c:v>
                </c:pt>
                <c:pt idx="8564">
                  <c:v>35229</c:v>
                </c:pt>
                <c:pt idx="8565">
                  <c:v>35230</c:v>
                </c:pt>
                <c:pt idx="8566">
                  <c:v>35231</c:v>
                </c:pt>
                <c:pt idx="8567">
                  <c:v>35232</c:v>
                </c:pt>
                <c:pt idx="8568">
                  <c:v>35233</c:v>
                </c:pt>
                <c:pt idx="8569">
                  <c:v>35234</c:v>
                </c:pt>
                <c:pt idx="8570">
                  <c:v>35235</c:v>
                </c:pt>
                <c:pt idx="8571">
                  <c:v>35236</c:v>
                </c:pt>
                <c:pt idx="8572">
                  <c:v>35237</c:v>
                </c:pt>
                <c:pt idx="8573">
                  <c:v>35238</c:v>
                </c:pt>
                <c:pt idx="8574">
                  <c:v>35239</c:v>
                </c:pt>
                <c:pt idx="8575">
                  <c:v>35240</c:v>
                </c:pt>
                <c:pt idx="8576">
                  <c:v>35241</c:v>
                </c:pt>
                <c:pt idx="8577">
                  <c:v>35242</c:v>
                </c:pt>
                <c:pt idx="8578">
                  <c:v>35243</c:v>
                </c:pt>
                <c:pt idx="8579">
                  <c:v>35244</c:v>
                </c:pt>
                <c:pt idx="8580">
                  <c:v>35245</c:v>
                </c:pt>
                <c:pt idx="8581">
                  <c:v>35246</c:v>
                </c:pt>
                <c:pt idx="8582">
                  <c:v>35247</c:v>
                </c:pt>
                <c:pt idx="8583">
                  <c:v>35248</c:v>
                </c:pt>
                <c:pt idx="8584">
                  <c:v>35249</c:v>
                </c:pt>
                <c:pt idx="8585">
                  <c:v>35250</c:v>
                </c:pt>
                <c:pt idx="8586">
                  <c:v>35251</c:v>
                </c:pt>
                <c:pt idx="8587">
                  <c:v>35252</c:v>
                </c:pt>
                <c:pt idx="8588">
                  <c:v>35253</c:v>
                </c:pt>
                <c:pt idx="8589">
                  <c:v>35254</c:v>
                </c:pt>
                <c:pt idx="8590">
                  <c:v>35255</c:v>
                </c:pt>
                <c:pt idx="8591">
                  <c:v>35256</c:v>
                </c:pt>
                <c:pt idx="8592">
                  <c:v>35257</c:v>
                </c:pt>
                <c:pt idx="8593">
                  <c:v>35258</c:v>
                </c:pt>
                <c:pt idx="8594">
                  <c:v>35259</c:v>
                </c:pt>
                <c:pt idx="8595">
                  <c:v>35260</c:v>
                </c:pt>
                <c:pt idx="8596">
                  <c:v>35261</c:v>
                </c:pt>
                <c:pt idx="8597">
                  <c:v>35262</c:v>
                </c:pt>
                <c:pt idx="8598">
                  <c:v>35263</c:v>
                </c:pt>
                <c:pt idx="8599">
                  <c:v>35264</c:v>
                </c:pt>
                <c:pt idx="8600">
                  <c:v>35265</c:v>
                </c:pt>
                <c:pt idx="8601">
                  <c:v>35266</c:v>
                </c:pt>
                <c:pt idx="8602">
                  <c:v>35267</c:v>
                </c:pt>
                <c:pt idx="8603">
                  <c:v>35268</c:v>
                </c:pt>
                <c:pt idx="8604">
                  <c:v>35269</c:v>
                </c:pt>
                <c:pt idx="8605">
                  <c:v>35270</c:v>
                </c:pt>
                <c:pt idx="8606">
                  <c:v>35271</c:v>
                </c:pt>
                <c:pt idx="8607">
                  <c:v>35272</c:v>
                </c:pt>
                <c:pt idx="8608">
                  <c:v>35273</c:v>
                </c:pt>
                <c:pt idx="8609">
                  <c:v>35274</c:v>
                </c:pt>
                <c:pt idx="8610">
                  <c:v>35275</c:v>
                </c:pt>
                <c:pt idx="8611">
                  <c:v>35276</c:v>
                </c:pt>
                <c:pt idx="8612">
                  <c:v>35277</c:v>
                </c:pt>
                <c:pt idx="8613">
                  <c:v>35278</c:v>
                </c:pt>
                <c:pt idx="8614">
                  <c:v>35279</c:v>
                </c:pt>
                <c:pt idx="8615">
                  <c:v>35280</c:v>
                </c:pt>
                <c:pt idx="8616">
                  <c:v>35281</c:v>
                </c:pt>
                <c:pt idx="8617">
                  <c:v>35282</c:v>
                </c:pt>
                <c:pt idx="8618">
                  <c:v>35283</c:v>
                </c:pt>
                <c:pt idx="8619">
                  <c:v>35284</c:v>
                </c:pt>
                <c:pt idx="8620">
                  <c:v>35285</c:v>
                </c:pt>
                <c:pt idx="8621">
                  <c:v>35286</c:v>
                </c:pt>
                <c:pt idx="8622">
                  <c:v>35287</c:v>
                </c:pt>
                <c:pt idx="8623">
                  <c:v>35288</c:v>
                </c:pt>
                <c:pt idx="8624">
                  <c:v>35289</c:v>
                </c:pt>
                <c:pt idx="8625">
                  <c:v>35290</c:v>
                </c:pt>
                <c:pt idx="8626">
                  <c:v>35291</c:v>
                </c:pt>
                <c:pt idx="8627">
                  <c:v>35292</c:v>
                </c:pt>
                <c:pt idx="8628">
                  <c:v>35293</c:v>
                </c:pt>
                <c:pt idx="8629">
                  <c:v>35294</c:v>
                </c:pt>
                <c:pt idx="8630">
                  <c:v>35295</c:v>
                </c:pt>
                <c:pt idx="8631">
                  <c:v>35296</c:v>
                </c:pt>
                <c:pt idx="8632">
                  <c:v>35297</c:v>
                </c:pt>
                <c:pt idx="8633">
                  <c:v>35298</c:v>
                </c:pt>
                <c:pt idx="8634">
                  <c:v>35299</c:v>
                </c:pt>
                <c:pt idx="8635">
                  <c:v>35300</c:v>
                </c:pt>
                <c:pt idx="8636">
                  <c:v>35301</c:v>
                </c:pt>
                <c:pt idx="8637">
                  <c:v>35302</c:v>
                </c:pt>
                <c:pt idx="8638">
                  <c:v>35303</c:v>
                </c:pt>
                <c:pt idx="8639">
                  <c:v>35304</c:v>
                </c:pt>
                <c:pt idx="8640">
                  <c:v>35305</c:v>
                </c:pt>
                <c:pt idx="8641">
                  <c:v>35306</c:v>
                </c:pt>
                <c:pt idx="8642">
                  <c:v>35307</c:v>
                </c:pt>
                <c:pt idx="8643">
                  <c:v>35308</c:v>
                </c:pt>
                <c:pt idx="8644">
                  <c:v>35309</c:v>
                </c:pt>
                <c:pt idx="8645">
                  <c:v>35310</c:v>
                </c:pt>
                <c:pt idx="8646">
                  <c:v>35311</c:v>
                </c:pt>
                <c:pt idx="8647">
                  <c:v>35312</c:v>
                </c:pt>
                <c:pt idx="8648">
                  <c:v>35313</c:v>
                </c:pt>
                <c:pt idx="8649">
                  <c:v>35314</c:v>
                </c:pt>
                <c:pt idx="8650">
                  <c:v>35315</c:v>
                </c:pt>
                <c:pt idx="8651">
                  <c:v>35316</c:v>
                </c:pt>
                <c:pt idx="8652">
                  <c:v>35317</c:v>
                </c:pt>
                <c:pt idx="8653">
                  <c:v>35318</c:v>
                </c:pt>
                <c:pt idx="8654">
                  <c:v>35319</c:v>
                </c:pt>
                <c:pt idx="8655">
                  <c:v>35320</c:v>
                </c:pt>
                <c:pt idx="8656">
                  <c:v>35321</c:v>
                </c:pt>
                <c:pt idx="8657">
                  <c:v>35322</c:v>
                </c:pt>
                <c:pt idx="8658">
                  <c:v>35323</c:v>
                </c:pt>
                <c:pt idx="8659">
                  <c:v>35324</c:v>
                </c:pt>
                <c:pt idx="8660">
                  <c:v>35325</c:v>
                </c:pt>
                <c:pt idx="8661">
                  <c:v>35326</c:v>
                </c:pt>
                <c:pt idx="8662">
                  <c:v>35327</c:v>
                </c:pt>
                <c:pt idx="8663">
                  <c:v>35328</c:v>
                </c:pt>
                <c:pt idx="8664">
                  <c:v>35329</c:v>
                </c:pt>
                <c:pt idx="8665">
                  <c:v>35330</c:v>
                </c:pt>
                <c:pt idx="8666">
                  <c:v>35331</c:v>
                </c:pt>
                <c:pt idx="8667">
                  <c:v>35332</c:v>
                </c:pt>
                <c:pt idx="8668">
                  <c:v>35333</c:v>
                </c:pt>
                <c:pt idx="8669">
                  <c:v>35334</c:v>
                </c:pt>
                <c:pt idx="8670">
                  <c:v>35335</c:v>
                </c:pt>
                <c:pt idx="8671">
                  <c:v>35336</c:v>
                </c:pt>
                <c:pt idx="8672">
                  <c:v>35337</c:v>
                </c:pt>
                <c:pt idx="8673">
                  <c:v>35338</c:v>
                </c:pt>
                <c:pt idx="8674">
                  <c:v>35339</c:v>
                </c:pt>
                <c:pt idx="8675">
                  <c:v>35340</c:v>
                </c:pt>
                <c:pt idx="8676">
                  <c:v>35341</c:v>
                </c:pt>
                <c:pt idx="8677">
                  <c:v>35342</c:v>
                </c:pt>
                <c:pt idx="8678">
                  <c:v>35343</c:v>
                </c:pt>
                <c:pt idx="8679">
                  <c:v>35344</c:v>
                </c:pt>
                <c:pt idx="8680">
                  <c:v>35345</c:v>
                </c:pt>
                <c:pt idx="8681">
                  <c:v>35346</c:v>
                </c:pt>
                <c:pt idx="8682">
                  <c:v>35347</c:v>
                </c:pt>
                <c:pt idx="8683">
                  <c:v>35348</c:v>
                </c:pt>
                <c:pt idx="8684">
                  <c:v>35349</c:v>
                </c:pt>
                <c:pt idx="8685">
                  <c:v>35350</c:v>
                </c:pt>
                <c:pt idx="8686">
                  <c:v>35351</c:v>
                </c:pt>
                <c:pt idx="8687">
                  <c:v>35352</c:v>
                </c:pt>
                <c:pt idx="8688">
                  <c:v>35353</c:v>
                </c:pt>
                <c:pt idx="8689">
                  <c:v>35354</c:v>
                </c:pt>
                <c:pt idx="8690">
                  <c:v>35355</c:v>
                </c:pt>
                <c:pt idx="8691">
                  <c:v>35356</c:v>
                </c:pt>
                <c:pt idx="8692">
                  <c:v>35357</c:v>
                </c:pt>
                <c:pt idx="8693">
                  <c:v>35358</c:v>
                </c:pt>
                <c:pt idx="8694">
                  <c:v>35359</c:v>
                </c:pt>
                <c:pt idx="8695">
                  <c:v>35360</c:v>
                </c:pt>
                <c:pt idx="8696">
                  <c:v>35361</c:v>
                </c:pt>
                <c:pt idx="8697">
                  <c:v>35362</c:v>
                </c:pt>
                <c:pt idx="8698">
                  <c:v>35363</c:v>
                </c:pt>
                <c:pt idx="8699">
                  <c:v>35364</c:v>
                </c:pt>
                <c:pt idx="8700">
                  <c:v>35365</c:v>
                </c:pt>
                <c:pt idx="8701">
                  <c:v>35366</c:v>
                </c:pt>
                <c:pt idx="8702">
                  <c:v>35367</c:v>
                </c:pt>
                <c:pt idx="8703">
                  <c:v>35368</c:v>
                </c:pt>
                <c:pt idx="8704">
                  <c:v>35369</c:v>
                </c:pt>
                <c:pt idx="8705">
                  <c:v>35370</c:v>
                </c:pt>
                <c:pt idx="8706">
                  <c:v>35371</c:v>
                </c:pt>
                <c:pt idx="8707">
                  <c:v>35372</c:v>
                </c:pt>
                <c:pt idx="8708">
                  <c:v>35373</c:v>
                </c:pt>
                <c:pt idx="8709">
                  <c:v>35374</c:v>
                </c:pt>
                <c:pt idx="8710">
                  <c:v>35375</c:v>
                </c:pt>
                <c:pt idx="8711">
                  <c:v>35376</c:v>
                </c:pt>
                <c:pt idx="8712">
                  <c:v>35377</c:v>
                </c:pt>
                <c:pt idx="8713">
                  <c:v>35378</c:v>
                </c:pt>
                <c:pt idx="8714">
                  <c:v>35379</c:v>
                </c:pt>
                <c:pt idx="8715">
                  <c:v>35380</c:v>
                </c:pt>
                <c:pt idx="8716">
                  <c:v>35381</c:v>
                </c:pt>
                <c:pt idx="8717">
                  <c:v>35382</c:v>
                </c:pt>
                <c:pt idx="8718">
                  <c:v>35383</c:v>
                </c:pt>
                <c:pt idx="8719">
                  <c:v>35384</c:v>
                </c:pt>
                <c:pt idx="8720">
                  <c:v>35385</c:v>
                </c:pt>
                <c:pt idx="8721">
                  <c:v>35386</c:v>
                </c:pt>
                <c:pt idx="8722">
                  <c:v>35387</c:v>
                </c:pt>
                <c:pt idx="8723">
                  <c:v>35388</c:v>
                </c:pt>
                <c:pt idx="8724">
                  <c:v>35389</c:v>
                </c:pt>
                <c:pt idx="8725">
                  <c:v>35390</c:v>
                </c:pt>
                <c:pt idx="8726">
                  <c:v>35391</c:v>
                </c:pt>
                <c:pt idx="8727">
                  <c:v>35392</c:v>
                </c:pt>
                <c:pt idx="8728">
                  <c:v>35393</c:v>
                </c:pt>
                <c:pt idx="8729">
                  <c:v>35394</c:v>
                </c:pt>
                <c:pt idx="8730">
                  <c:v>35395</c:v>
                </c:pt>
                <c:pt idx="8731">
                  <c:v>35396</c:v>
                </c:pt>
                <c:pt idx="8732">
                  <c:v>35397</c:v>
                </c:pt>
                <c:pt idx="8733">
                  <c:v>35398</c:v>
                </c:pt>
                <c:pt idx="8734">
                  <c:v>35399</c:v>
                </c:pt>
                <c:pt idx="8735">
                  <c:v>35400</c:v>
                </c:pt>
                <c:pt idx="8736">
                  <c:v>35401</c:v>
                </c:pt>
                <c:pt idx="8737">
                  <c:v>35402</c:v>
                </c:pt>
                <c:pt idx="8738">
                  <c:v>35403</c:v>
                </c:pt>
                <c:pt idx="8739">
                  <c:v>35404</c:v>
                </c:pt>
                <c:pt idx="8740">
                  <c:v>35405</c:v>
                </c:pt>
                <c:pt idx="8741">
                  <c:v>35406</c:v>
                </c:pt>
                <c:pt idx="8742">
                  <c:v>35407</c:v>
                </c:pt>
                <c:pt idx="8743">
                  <c:v>35408</c:v>
                </c:pt>
                <c:pt idx="8744">
                  <c:v>35409</c:v>
                </c:pt>
                <c:pt idx="8745">
                  <c:v>35410</c:v>
                </c:pt>
                <c:pt idx="8746">
                  <c:v>35411</c:v>
                </c:pt>
                <c:pt idx="8747">
                  <c:v>35412</c:v>
                </c:pt>
                <c:pt idx="8748">
                  <c:v>35413</c:v>
                </c:pt>
                <c:pt idx="8749">
                  <c:v>35414</c:v>
                </c:pt>
                <c:pt idx="8750">
                  <c:v>35415</c:v>
                </c:pt>
                <c:pt idx="8751">
                  <c:v>35416</c:v>
                </c:pt>
                <c:pt idx="8752">
                  <c:v>35417</c:v>
                </c:pt>
                <c:pt idx="8753">
                  <c:v>35418</c:v>
                </c:pt>
                <c:pt idx="8754">
                  <c:v>35419</c:v>
                </c:pt>
                <c:pt idx="8755">
                  <c:v>35420</c:v>
                </c:pt>
                <c:pt idx="8756">
                  <c:v>35421</c:v>
                </c:pt>
                <c:pt idx="8757">
                  <c:v>35422</c:v>
                </c:pt>
                <c:pt idx="8758">
                  <c:v>35423</c:v>
                </c:pt>
                <c:pt idx="8759">
                  <c:v>35424</c:v>
                </c:pt>
                <c:pt idx="8760">
                  <c:v>35425</c:v>
                </c:pt>
                <c:pt idx="8761">
                  <c:v>35426</c:v>
                </c:pt>
                <c:pt idx="8762">
                  <c:v>35427</c:v>
                </c:pt>
                <c:pt idx="8763">
                  <c:v>35428</c:v>
                </c:pt>
                <c:pt idx="8764">
                  <c:v>35429</c:v>
                </c:pt>
                <c:pt idx="8765">
                  <c:v>35430</c:v>
                </c:pt>
                <c:pt idx="8766">
                  <c:v>35431</c:v>
                </c:pt>
                <c:pt idx="8767">
                  <c:v>35432</c:v>
                </c:pt>
                <c:pt idx="8768">
                  <c:v>35433</c:v>
                </c:pt>
                <c:pt idx="8769">
                  <c:v>35434</c:v>
                </c:pt>
                <c:pt idx="8770">
                  <c:v>35435</c:v>
                </c:pt>
                <c:pt idx="8771">
                  <c:v>35436</c:v>
                </c:pt>
                <c:pt idx="8772">
                  <c:v>35437</c:v>
                </c:pt>
                <c:pt idx="8773">
                  <c:v>35438</c:v>
                </c:pt>
                <c:pt idx="8774">
                  <c:v>35439</c:v>
                </c:pt>
                <c:pt idx="8775">
                  <c:v>35440</c:v>
                </c:pt>
                <c:pt idx="8776">
                  <c:v>35441</c:v>
                </c:pt>
                <c:pt idx="8777">
                  <c:v>35442</c:v>
                </c:pt>
                <c:pt idx="8778">
                  <c:v>35443</c:v>
                </c:pt>
                <c:pt idx="8779">
                  <c:v>35444</c:v>
                </c:pt>
                <c:pt idx="8780">
                  <c:v>35445</c:v>
                </c:pt>
                <c:pt idx="8781">
                  <c:v>35446</c:v>
                </c:pt>
                <c:pt idx="8782">
                  <c:v>35447</c:v>
                </c:pt>
                <c:pt idx="8783">
                  <c:v>35448</c:v>
                </c:pt>
                <c:pt idx="8784">
                  <c:v>35449</c:v>
                </c:pt>
                <c:pt idx="8785">
                  <c:v>35450</c:v>
                </c:pt>
                <c:pt idx="8786">
                  <c:v>35451</c:v>
                </c:pt>
                <c:pt idx="8787">
                  <c:v>35452</c:v>
                </c:pt>
                <c:pt idx="8788">
                  <c:v>35453</c:v>
                </c:pt>
                <c:pt idx="8789">
                  <c:v>35454</c:v>
                </c:pt>
                <c:pt idx="8790">
                  <c:v>35455</c:v>
                </c:pt>
                <c:pt idx="8791">
                  <c:v>35456</c:v>
                </c:pt>
                <c:pt idx="8792">
                  <c:v>35457</c:v>
                </c:pt>
                <c:pt idx="8793">
                  <c:v>35458</c:v>
                </c:pt>
                <c:pt idx="8794">
                  <c:v>35459</c:v>
                </c:pt>
                <c:pt idx="8795">
                  <c:v>35460</c:v>
                </c:pt>
                <c:pt idx="8796">
                  <c:v>35461</c:v>
                </c:pt>
                <c:pt idx="8797">
                  <c:v>35462</c:v>
                </c:pt>
                <c:pt idx="8798">
                  <c:v>35463</c:v>
                </c:pt>
                <c:pt idx="8799">
                  <c:v>35464</c:v>
                </c:pt>
                <c:pt idx="8800">
                  <c:v>35465</c:v>
                </c:pt>
                <c:pt idx="8801">
                  <c:v>35466</c:v>
                </c:pt>
                <c:pt idx="8802">
                  <c:v>35467</c:v>
                </c:pt>
                <c:pt idx="8803">
                  <c:v>35468</c:v>
                </c:pt>
                <c:pt idx="8804">
                  <c:v>35469</c:v>
                </c:pt>
                <c:pt idx="8805">
                  <c:v>35470</c:v>
                </c:pt>
                <c:pt idx="8806">
                  <c:v>35471</c:v>
                </c:pt>
                <c:pt idx="8807">
                  <c:v>35472</c:v>
                </c:pt>
                <c:pt idx="8808">
                  <c:v>35473</c:v>
                </c:pt>
                <c:pt idx="8809">
                  <c:v>35474</c:v>
                </c:pt>
                <c:pt idx="8810">
                  <c:v>35475</c:v>
                </c:pt>
                <c:pt idx="8811">
                  <c:v>35476</c:v>
                </c:pt>
                <c:pt idx="8812">
                  <c:v>35477</c:v>
                </c:pt>
                <c:pt idx="8813">
                  <c:v>35478</c:v>
                </c:pt>
                <c:pt idx="8814">
                  <c:v>35479</c:v>
                </c:pt>
                <c:pt idx="8815">
                  <c:v>35480</c:v>
                </c:pt>
                <c:pt idx="8816">
                  <c:v>35481</c:v>
                </c:pt>
                <c:pt idx="8817">
                  <c:v>35482</c:v>
                </c:pt>
                <c:pt idx="8818">
                  <c:v>35483</c:v>
                </c:pt>
                <c:pt idx="8819">
                  <c:v>35484</c:v>
                </c:pt>
                <c:pt idx="8820">
                  <c:v>35485</c:v>
                </c:pt>
                <c:pt idx="8821">
                  <c:v>35486</c:v>
                </c:pt>
                <c:pt idx="8822">
                  <c:v>35487</c:v>
                </c:pt>
                <c:pt idx="8823">
                  <c:v>35488</c:v>
                </c:pt>
                <c:pt idx="8824">
                  <c:v>35489</c:v>
                </c:pt>
                <c:pt idx="8825">
                  <c:v>35490</c:v>
                </c:pt>
                <c:pt idx="8826">
                  <c:v>35491</c:v>
                </c:pt>
                <c:pt idx="8827">
                  <c:v>35492</c:v>
                </c:pt>
                <c:pt idx="8828">
                  <c:v>35493</c:v>
                </c:pt>
                <c:pt idx="8829">
                  <c:v>35494</c:v>
                </c:pt>
                <c:pt idx="8830">
                  <c:v>35495</c:v>
                </c:pt>
                <c:pt idx="8831">
                  <c:v>35496</c:v>
                </c:pt>
                <c:pt idx="8832">
                  <c:v>35497</c:v>
                </c:pt>
                <c:pt idx="8833">
                  <c:v>35498</c:v>
                </c:pt>
                <c:pt idx="8834">
                  <c:v>35499</c:v>
                </c:pt>
                <c:pt idx="8835">
                  <c:v>35500</c:v>
                </c:pt>
                <c:pt idx="8836">
                  <c:v>35501</c:v>
                </c:pt>
                <c:pt idx="8837">
                  <c:v>35502</c:v>
                </c:pt>
                <c:pt idx="8838">
                  <c:v>35503</c:v>
                </c:pt>
                <c:pt idx="8839">
                  <c:v>35504</c:v>
                </c:pt>
                <c:pt idx="8840">
                  <c:v>35505</c:v>
                </c:pt>
                <c:pt idx="8841">
                  <c:v>35506</c:v>
                </c:pt>
                <c:pt idx="8842">
                  <c:v>35507</c:v>
                </c:pt>
                <c:pt idx="8843">
                  <c:v>35508</c:v>
                </c:pt>
                <c:pt idx="8844">
                  <c:v>35509</c:v>
                </c:pt>
                <c:pt idx="8845">
                  <c:v>35510</c:v>
                </c:pt>
                <c:pt idx="8846">
                  <c:v>35511</c:v>
                </c:pt>
                <c:pt idx="8847">
                  <c:v>35512</c:v>
                </c:pt>
                <c:pt idx="8848">
                  <c:v>35513</c:v>
                </c:pt>
                <c:pt idx="8849">
                  <c:v>35514</c:v>
                </c:pt>
                <c:pt idx="8850">
                  <c:v>35515</c:v>
                </c:pt>
                <c:pt idx="8851">
                  <c:v>35516</c:v>
                </c:pt>
                <c:pt idx="8852">
                  <c:v>35517</c:v>
                </c:pt>
                <c:pt idx="8853">
                  <c:v>35518</c:v>
                </c:pt>
                <c:pt idx="8854">
                  <c:v>35519</c:v>
                </c:pt>
                <c:pt idx="8855">
                  <c:v>35520</c:v>
                </c:pt>
                <c:pt idx="8856">
                  <c:v>35521</c:v>
                </c:pt>
                <c:pt idx="8857">
                  <c:v>35522</c:v>
                </c:pt>
                <c:pt idx="8858">
                  <c:v>35523</c:v>
                </c:pt>
                <c:pt idx="8859">
                  <c:v>35524</c:v>
                </c:pt>
                <c:pt idx="8860">
                  <c:v>35525</c:v>
                </c:pt>
                <c:pt idx="8861">
                  <c:v>35526</c:v>
                </c:pt>
                <c:pt idx="8862">
                  <c:v>35527</c:v>
                </c:pt>
                <c:pt idx="8863">
                  <c:v>35528</c:v>
                </c:pt>
                <c:pt idx="8864">
                  <c:v>35529</c:v>
                </c:pt>
                <c:pt idx="8865">
                  <c:v>35530</c:v>
                </c:pt>
                <c:pt idx="8866">
                  <c:v>35531</c:v>
                </c:pt>
                <c:pt idx="8867">
                  <c:v>35532</c:v>
                </c:pt>
                <c:pt idx="8868">
                  <c:v>35533</c:v>
                </c:pt>
                <c:pt idx="8869">
                  <c:v>35534</c:v>
                </c:pt>
                <c:pt idx="8870">
                  <c:v>35535</c:v>
                </c:pt>
                <c:pt idx="8871">
                  <c:v>35536</c:v>
                </c:pt>
                <c:pt idx="8872">
                  <c:v>35537</c:v>
                </c:pt>
                <c:pt idx="8873">
                  <c:v>35538</c:v>
                </c:pt>
                <c:pt idx="8874">
                  <c:v>35539</c:v>
                </c:pt>
                <c:pt idx="8875">
                  <c:v>35540</c:v>
                </c:pt>
                <c:pt idx="8876">
                  <c:v>35541</c:v>
                </c:pt>
                <c:pt idx="8877">
                  <c:v>35542</c:v>
                </c:pt>
                <c:pt idx="8878">
                  <c:v>35543</c:v>
                </c:pt>
                <c:pt idx="8879">
                  <c:v>35544</c:v>
                </c:pt>
                <c:pt idx="8880">
                  <c:v>35545</c:v>
                </c:pt>
                <c:pt idx="8881">
                  <c:v>35546</c:v>
                </c:pt>
                <c:pt idx="8882">
                  <c:v>35547</c:v>
                </c:pt>
                <c:pt idx="8883">
                  <c:v>35548</c:v>
                </c:pt>
                <c:pt idx="8884">
                  <c:v>35549</c:v>
                </c:pt>
                <c:pt idx="8885">
                  <c:v>35550</c:v>
                </c:pt>
                <c:pt idx="8886">
                  <c:v>35551</c:v>
                </c:pt>
                <c:pt idx="8887">
                  <c:v>35552</c:v>
                </c:pt>
                <c:pt idx="8888">
                  <c:v>35553</c:v>
                </c:pt>
                <c:pt idx="8889">
                  <c:v>35554</c:v>
                </c:pt>
                <c:pt idx="8890">
                  <c:v>35555</c:v>
                </c:pt>
                <c:pt idx="8891">
                  <c:v>35556</c:v>
                </c:pt>
                <c:pt idx="8892">
                  <c:v>35557</c:v>
                </c:pt>
                <c:pt idx="8893">
                  <c:v>35558</c:v>
                </c:pt>
                <c:pt idx="8894">
                  <c:v>35559</c:v>
                </c:pt>
                <c:pt idx="8895">
                  <c:v>35560</c:v>
                </c:pt>
                <c:pt idx="8896">
                  <c:v>35561</c:v>
                </c:pt>
                <c:pt idx="8897">
                  <c:v>35562</c:v>
                </c:pt>
                <c:pt idx="8898">
                  <c:v>35563</c:v>
                </c:pt>
                <c:pt idx="8899">
                  <c:v>35564</c:v>
                </c:pt>
                <c:pt idx="8900">
                  <c:v>35565</c:v>
                </c:pt>
                <c:pt idx="8901">
                  <c:v>35566</c:v>
                </c:pt>
                <c:pt idx="8902">
                  <c:v>35567</c:v>
                </c:pt>
                <c:pt idx="8903">
                  <c:v>35568</c:v>
                </c:pt>
                <c:pt idx="8904">
                  <c:v>35569</c:v>
                </c:pt>
                <c:pt idx="8905">
                  <c:v>35570</c:v>
                </c:pt>
                <c:pt idx="8906">
                  <c:v>35571</c:v>
                </c:pt>
                <c:pt idx="8907">
                  <c:v>35572</c:v>
                </c:pt>
                <c:pt idx="8908">
                  <c:v>35573</c:v>
                </c:pt>
                <c:pt idx="8909">
                  <c:v>35574</c:v>
                </c:pt>
                <c:pt idx="8910">
                  <c:v>35575</c:v>
                </c:pt>
                <c:pt idx="8911">
                  <c:v>35576</c:v>
                </c:pt>
                <c:pt idx="8912">
                  <c:v>35577</c:v>
                </c:pt>
                <c:pt idx="8913">
                  <c:v>35578</c:v>
                </c:pt>
                <c:pt idx="8914">
                  <c:v>35579</c:v>
                </c:pt>
                <c:pt idx="8915">
                  <c:v>35580</c:v>
                </c:pt>
                <c:pt idx="8916">
                  <c:v>35581</c:v>
                </c:pt>
                <c:pt idx="8917">
                  <c:v>35582</c:v>
                </c:pt>
                <c:pt idx="8918">
                  <c:v>35583</c:v>
                </c:pt>
                <c:pt idx="8919">
                  <c:v>35584</c:v>
                </c:pt>
                <c:pt idx="8920">
                  <c:v>35585</c:v>
                </c:pt>
                <c:pt idx="8921">
                  <c:v>35586</c:v>
                </c:pt>
                <c:pt idx="8922">
                  <c:v>35587</c:v>
                </c:pt>
                <c:pt idx="8923">
                  <c:v>35588</c:v>
                </c:pt>
                <c:pt idx="8924">
                  <c:v>35589</c:v>
                </c:pt>
                <c:pt idx="8925">
                  <c:v>35590</c:v>
                </c:pt>
                <c:pt idx="8926">
                  <c:v>35591</c:v>
                </c:pt>
                <c:pt idx="8927">
                  <c:v>35592</c:v>
                </c:pt>
                <c:pt idx="8928">
                  <c:v>35593</c:v>
                </c:pt>
                <c:pt idx="8929">
                  <c:v>35594</c:v>
                </c:pt>
                <c:pt idx="8930">
                  <c:v>35595</c:v>
                </c:pt>
                <c:pt idx="8931">
                  <c:v>35596</c:v>
                </c:pt>
                <c:pt idx="8932">
                  <c:v>35597</c:v>
                </c:pt>
                <c:pt idx="8933">
                  <c:v>35598</c:v>
                </c:pt>
                <c:pt idx="8934">
                  <c:v>35599</c:v>
                </c:pt>
                <c:pt idx="8935">
                  <c:v>35600</c:v>
                </c:pt>
                <c:pt idx="8936">
                  <c:v>35601</c:v>
                </c:pt>
                <c:pt idx="8937">
                  <c:v>35602</c:v>
                </c:pt>
                <c:pt idx="8938">
                  <c:v>35603</c:v>
                </c:pt>
                <c:pt idx="8939">
                  <c:v>35604</c:v>
                </c:pt>
                <c:pt idx="8940">
                  <c:v>35605</c:v>
                </c:pt>
                <c:pt idx="8941">
                  <c:v>35606</c:v>
                </c:pt>
                <c:pt idx="8942">
                  <c:v>35607</c:v>
                </c:pt>
                <c:pt idx="8943">
                  <c:v>35608</c:v>
                </c:pt>
                <c:pt idx="8944">
                  <c:v>35609</c:v>
                </c:pt>
                <c:pt idx="8945">
                  <c:v>35610</c:v>
                </c:pt>
                <c:pt idx="8946">
                  <c:v>35611</c:v>
                </c:pt>
                <c:pt idx="8947">
                  <c:v>35612</c:v>
                </c:pt>
                <c:pt idx="8948">
                  <c:v>35613</c:v>
                </c:pt>
                <c:pt idx="8949">
                  <c:v>35614</c:v>
                </c:pt>
                <c:pt idx="8950">
                  <c:v>35615</c:v>
                </c:pt>
                <c:pt idx="8951">
                  <c:v>35616</c:v>
                </c:pt>
                <c:pt idx="8952">
                  <c:v>35617</c:v>
                </c:pt>
                <c:pt idx="8953">
                  <c:v>35618</c:v>
                </c:pt>
                <c:pt idx="8954">
                  <c:v>35619</c:v>
                </c:pt>
                <c:pt idx="8955">
                  <c:v>35620</c:v>
                </c:pt>
                <c:pt idx="8956">
                  <c:v>35621</c:v>
                </c:pt>
                <c:pt idx="8957">
                  <c:v>35622</c:v>
                </c:pt>
                <c:pt idx="8958">
                  <c:v>35623</c:v>
                </c:pt>
                <c:pt idx="8959">
                  <c:v>35624</c:v>
                </c:pt>
                <c:pt idx="8960">
                  <c:v>35625</c:v>
                </c:pt>
                <c:pt idx="8961">
                  <c:v>35626</c:v>
                </c:pt>
                <c:pt idx="8962">
                  <c:v>35627</c:v>
                </c:pt>
                <c:pt idx="8963">
                  <c:v>35628</c:v>
                </c:pt>
                <c:pt idx="8964">
                  <c:v>35629</c:v>
                </c:pt>
                <c:pt idx="8965">
                  <c:v>35630</c:v>
                </c:pt>
                <c:pt idx="8966">
                  <c:v>35631</c:v>
                </c:pt>
                <c:pt idx="8967">
                  <c:v>35632</c:v>
                </c:pt>
                <c:pt idx="8968">
                  <c:v>35633</c:v>
                </c:pt>
                <c:pt idx="8969">
                  <c:v>35634</c:v>
                </c:pt>
                <c:pt idx="8970">
                  <c:v>35635</c:v>
                </c:pt>
                <c:pt idx="8971">
                  <c:v>35636</c:v>
                </c:pt>
                <c:pt idx="8972">
                  <c:v>35637</c:v>
                </c:pt>
                <c:pt idx="8973">
                  <c:v>35638</c:v>
                </c:pt>
                <c:pt idx="8974">
                  <c:v>35639</c:v>
                </c:pt>
                <c:pt idx="8975">
                  <c:v>35640</c:v>
                </c:pt>
                <c:pt idx="8976">
                  <c:v>35641</c:v>
                </c:pt>
                <c:pt idx="8977">
                  <c:v>35642</c:v>
                </c:pt>
                <c:pt idx="8978">
                  <c:v>35643</c:v>
                </c:pt>
                <c:pt idx="8979">
                  <c:v>35644</c:v>
                </c:pt>
                <c:pt idx="8980">
                  <c:v>35645</c:v>
                </c:pt>
                <c:pt idx="8981">
                  <c:v>35646</c:v>
                </c:pt>
                <c:pt idx="8982">
                  <c:v>35647</c:v>
                </c:pt>
                <c:pt idx="8983">
                  <c:v>35648</c:v>
                </c:pt>
                <c:pt idx="8984">
                  <c:v>35649</c:v>
                </c:pt>
                <c:pt idx="8985">
                  <c:v>35650</c:v>
                </c:pt>
                <c:pt idx="8986">
                  <c:v>35651</c:v>
                </c:pt>
                <c:pt idx="8987">
                  <c:v>35652</c:v>
                </c:pt>
                <c:pt idx="8988">
                  <c:v>35653</c:v>
                </c:pt>
                <c:pt idx="8989">
                  <c:v>35654</c:v>
                </c:pt>
                <c:pt idx="8990">
                  <c:v>35655</c:v>
                </c:pt>
                <c:pt idx="8991">
                  <c:v>35656</c:v>
                </c:pt>
                <c:pt idx="8992">
                  <c:v>35657</c:v>
                </c:pt>
                <c:pt idx="8993">
                  <c:v>35658</c:v>
                </c:pt>
                <c:pt idx="8994">
                  <c:v>35659</c:v>
                </c:pt>
                <c:pt idx="8995">
                  <c:v>35660</c:v>
                </c:pt>
                <c:pt idx="8996">
                  <c:v>35661</c:v>
                </c:pt>
                <c:pt idx="8997">
                  <c:v>35662</c:v>
                </c:pt>
                <c:pt idx="8998">
                  <c:v>35663</c:v>
                </c:pt>
                <c:pt idx="8999">
                  <c:v>35664</c:v>
                </c:pt>
                <c:pt idx="9000">
                  <c:v>35665</c:v>
                </c:pt>
                <c:pt idx="9001">
                  <c:v>35666</c:v>
                </c:pt>
                <c:pt idx="9002">
                  <c:v>35667</c:v>
                </c:pt>
                <c:pt idx="9003">
                  <c:v>35668</c:v>
                </c:pt>
                <c:pt idx="9004">
                  <c:v>35669</c:v>
                </c:pt>
                <c:pt idx="9005">
                  <c:v>35670</c:v>
                </c:pt>
                <c:pt idx="9006">
                  <c:v>35671</c:v>
                </c:pt>
                <c:pt idx="9007">
                  <c:v>35672</c:v>
                </c:pt>
                <c:pt idx="9008">
                  <c:v>35673</c:v>
                </c:pt>
                <c:pt idx="9009">
                  <c:v>35674</c:v>
                </c:pt>
                <c:pt idx="9010">
                  <c:v>35675</c:v>
                </c:pt>
                <c:pt idx="9011">
                  <c:v>35676</c:v>
                </c:pt>
                <c:pt idx="9012">
                  <c:v>35677</c:v>
                </c:pt>
                <c:pt idx="9013">
                  <c:v>35678</c:v>
                </c:pt>
                <c:pt idx="9014">
                  <c:v>35679</c:v>
                </c:pt>
                <c:pt idx="9015">
                  <c:v>35680</c:v>
                </c:pt>
                <c:pt idx="9016">
                  <c:v>35681</c:v>
                </c:pt>
                <c:pt idx="9017">
                  <c:v>35682</c:v>
                </c:pt>
                <c:pt idx="9018">
                  <c:v>35683</c:v>
                </c:pt>
                <c:pt idx="9019">
                  <c:v>35684</c:v>
                </c:pt>
                <c:pt idx="9020">
                  <c:v>35685</c:v>
                </c:pt>
                <c:pt idx="9021">
                  <c:v>35686</c:v>
                </c:pt>
                <c:pt idx="9022">
                  <c:v>35687</c:v>
                </c:pt>
                <c:pt idx="9023">
                  <c:v>35688</c:v>
                </c:pt>
                <c:pt idx="9024">
                  <c:v>35689</c:v>
                </c:pt>
                <c:pt idx="9025">
                  <c:v>35690</c:v>
                </c:pt>
                <c:pt idx="9026">
                  <c:v>35691</c:v>
                </c:pt>
                <c:pt idx="9027">
                  <c:v>35692</c:v>
                </c:pt>
                <c:pt idx="9028">
                  <c:v>35693</c:v>
                </c:pt>
                <c:pt idx="9029">
                  <c:v>35694</c:v>
                </c:pt>
                <c:pt idx="9030">
                  <c:v>35695</c:v>
                </c:pt>
                <c:pt idx="9031">
                  <c:v>35696</c:v>
                </c:pt>
                <c:pt idx="9032">
                  <c:v>35697</c:v>
                </c:pt>
                <c:pt idx="9033">
                  <c:v>35698</c:v>
                </c:pt>
                <c:pt idx="9034">
                  <c:v>35699</c:v>
                </c:pt>
                <c:pt idx="9035">
                  <c:v>35700</c:v>
                </c:pt>
                <c:pt idx="9036">
                  <c:v>35701</c:v>
                </c:pt>
                <c:pt idx="9037">
                  <c:v>35702</c:v>
                </c:pt>
                <c:pt idx="9038">
                  <c:v>35703</c:v>
                </c:pt>
                <c:pt idx="9039">
                  <c:v>35704</c:v>
                </c:pt>
                <c:pt idx="9040">
                  <c:v>35705</c:v>
                </c:pt>
                <c:pt idx="9041">
                  <c:v>35706</c:v>
                </c:pt>
                <c:pt idx="9042">
                  <c:v>35707</c:v>
                </c:pt>
                <c:pt idx="9043">
                  <c:v>35708</c:v>
                </c:pt>
                <c:pt idx="9044">
                  <c:v>35709</c:v>
                </c:pt>
                <c:pt idx="9045">
                  <c:v>35710</c:v>
                </c:pt>
                <c:pt idx="9046">
                  <c:v>35711</c:v>
                </c:pt>
                <c:pt idx="9047">
                  <c:v>35712</c:v>
                </c:pt>
                <c:pt idx="9048">
                  <c:v>35713</c:v>
                </c:pt>
                <c:pt idx="9049">
                  <c:v>35714</c:v>
                </c:pt>
                <c:pt idx="9050">
                  <c:v>35715</c:v>
                </c:pt>
                <c:pt idx="9051">
                  <c:v>35716</c:v>
                </c:pt>
                <c:pt idx="9052">
                  <c:v>35717</c:v>
                </c:pt>
                <c:pt idx="9053">
                  <c:v>35718</c:v>
                </c:pt>
                <c:pt idx="9054">
                  <c:v>35719</c:v>
                </c:pt>
                <c:pt idx="9055">
                  <c:v>35720</c:v>
                </c:pt>
                <c:pt idx="9056">
                  <c:v>35721</c:v>
                </c:pt>
                <c:pt idx="9057">
                  <c:v>35722</c:v>
                </c:pt>
                <c:pt idx="9058">
                  <c:v>35723</c:v>
                </c:pt>
                <c:pt idx="9059">
                  <c:v>35724</c:v>
                </c:pt>
                <c:pt idx="9060">
                  <c:v>35725</c:v>
                </c:pt>
                <c:pt idx="9061">
                  <c:v>35726</c:v>
                </c:pt>
                <c:pt idx="9062">
                  <c:v>35727</c:v>
                </c:pt>
                <c:pt idx="9063">
                  <c:v>35728</c:v>
                </c:pt>
                <c:pt idx="9064">
                  <c:v>35729</c:v>
                </c:pt>
                <c:pt idx="9065">
                  <c:v>35730</c:v>
                </c:pt>
                <c:pt idx="9066">
                  <c:v>35731</c:v>
                </c:pt>
                <c:pt idx="9067">
                  <c:v>35732</c:v>
                </c:pt>
                <c:pt idx="9068">
                  <c:v>35733</c:v>
                </c:pt>
                <c:pt idx="9069">
                  <c:v>35734</c:v>
                </c:pt>
                <c:pt idx="9070">
                  <c:v>35735</c:v>
                </c:pt>
                <c:pt idx="9071">
                  <c:v>35736</c:v>
                </c:pt>
                <c:pt idx="9072">
                  <c:v>35737</c:v>
                </c:pt>
                <c:pt idx="9073">
                  <c:v>35738</c:v>
                </c:pt>
                <c:pt idx="9074">
                  <c:v>35739</c:v>
                </c:pt>
                <c:pt idx="9075">
                  <c:v>35740</c:v>
                </c:pt>
                <c:pt idx="9076">
                  <c:v>35741</c:v>
                </c:pt>
                <c:pt idx="9077">
                  <c:v>35742</c:v>
                </c:pt>
                <c:pt idx="9078">
                  <c:v>35743</c:v>
                </c:pt>
                <c:pt idx="9079">
                  <c:v>35744</c:v>
                </c:pt>
                <c:pt idx="9080">
                  <c:v>35745</c:v>
                </c:pt>
                <c:pt idx="9081">
                  <c:v>35746</c:v>
                </c:pt>
                <c:pt idx="9082">
                  <c:v>35747</c:v>
                </c:pt>
                <c:pt idx="9083">
                  <c:v>35748</c:v>
                </c:pt>
                <c:pt idx="9084">
                  <c:v>35749</c:v>
                </c:pt>
                <c:pt idx="9085">
                  <c:v>35750</c:v>
                </c:pt>
                <c:pt idx="9086">
                  <c:v>35751</c:v>
                </c:pt>
                <c:pt idx="9087">
                  <c:v>35752</c:v>
                </c:pt>
                <c:pt idx="9088">
                  <c:v>35753</c:v>
                </c:pt>
                <c:pt idx="9089">
                  <c:v>35754</c:v>
                </c:pt>
                <c:pt idx="9090">
                  <c:v>35755</c:v>
                </c:pt>
                <c:pt idx="9091">
                  <c:v>35756</c:v>
                </c:pt>
                <c:pt idx="9092">
                  <c:v>35757</c:v>
                </c:pt>
                <c:pt idx="9093">
                  <c:v>35758</c:v>
                </c:pt>
                <c:pt idx="9094">
                  <c:v>35759</c:v>
                </c:pt>
                <c:pt idx="9095">
                  <c:v>35760</c:v>
                </c:pt>
                <c:pt idx="9096">
                  <c:v>35761</c:v>
                </c:pt>
                <c:pt idx="9097">
                  <c:v>35762</c:v>
                </c:pt>
                <c:pt idx="9098">
                  <c:v>35763</c:v>
                </c:pt>
                <c:pt idx="9099">
                  <c:v>35764</c:v>
                </c:pt>
                <c:pt idx="9100">
                  <c:v>35765</c:v>
                </c:pt>
                <c:pt idx="9101">
                  <c:v>35766</c:v>
                </c:pt>
                <c:pt idx="9102">
                  <c:v>35767</c:v>
                </c:pt>
                <c:pt idx="9103">
                  <c:v>35768</c:v>
                </c:pt>
                <c:pt idx="9104">
                  <c:v>35769</c:v>
                </c:pt>
                <c:pt idx="9105">
                  <c:v>35770</c:v>
                </c:pt>
                <c:pt idx="9106">
                  <c:v>35771</c:v>
                </c:pt>
                <c:pt idx="9107">
                  <c:v>35772</c:v>
                </c:pt>
                <c:pt idx="9108">
                  <c:v>35773</c:v>
                </c:pt>
                <c:pt idx="9109">
                  <c:v>35774</c:v>
                </c:pt>
                <c:pt idx="9110">
                  <c:v>35775</c:v>
                </c:pt>
                <c:pt idx="9111">
                  <c:v>35776</c:v>
                </c:pt>
                <c:pt idx="9112">
                  <c:v>35777</c:v>
                </c:pt>
                <c:pt idx="9113">
                  <c:v>35778</c:v>
                </c:pt>
                <c:pt idx="9114">
                  <c:v>35779</c:v>
                </c:pt>
                <c:pt idx="9115">
                  <c:v>35780</c:v>
                </c:pt>
                <c:pt idx="9116">
                  <c:v>35781</c:v>
                </c:pt>
                <c:pt idx="9117">
                  <c:v>35782</c:v>
                </c:pt>
                <c:pt idx="9118">
                  <c:v>35783</c:v>
                </c:pt>
                <c:pt idx="9119">
                  <c:v>35784</c:v>
                </c:pt>
                <c:pt idx="9120">
                  <c:v>35785</c:v>
                </c:pt>
                <c:pt idx="9121">
                  <c:v>35786</c:v>
                </c:pt>
                <c:pt idx="9122">
                  <c:v>35787</c:v>
                </c:pt>
                <c:pt idx="9123">
                  <c:v>35788</c:v>
                </c:pt>
                <c:pt idx="9124">
                  <c:v>35789</c:v>
                </c:pt>
                <c:pt idx="9125">
                  <c:v>35790</c:v>
                </c:pt>
                <c:pt idx="9126">
                  <c:v>35791</c:v>
                </c:pt>
                <c:pt idx="9127">
                  <c:v>35792</c:v>
                </c:pt>
                <c:pt idx="9128">
                  <c:v>35793</c:v>
                </c:pt>
                <c:pt idx="9129">
                  <c:v>35794</c:v>
                </c:pt>
                <c:pt idx="9130">
                  <c:v>35795</c:v>
                </c:pt>
                <c:pt idx="9131">
                  <c:v>35796</c:v>
                </c:pt>
                <c:pt idx="9132">
                  <c:v>35797</c:v>
                </c:pt>
                <c:pt idx="9133">
                  <c:v>35798</c:v>
                </c:pt>
                <c:pt idx="9134">
                  <c:v>35799</c:v>
                </c:pt>
                <c:pt idx="9135">
                  <c:v>35800</c:v>
                </c:pt>
                <c:pt idx="9136">
                  <c:v>35801</c:v>
                </c:pt>
                <c:pt idx="9137">
                  <c:v>35802</c:v>
                </c:pt>
                <c:pt idx="9138">
                  <c:v>35803</c:v>
                </c:pt>
                <c:pt idx="9139">
                  <c:v>35804</c:v>
                </c:pt>
                <c:pt idx="9140">
                  <c:v>35805</c:v>
                </c:pt>
                <c:pt idx="9141">
                  <c:v>35806</c:v>
                </c:pt>
                <c:pt idx="9142">
                  <c:v>35807</c:v>
                </c:pt>
                <c:pt idx="9143">
                  <c:v>35808</c:v>
                </c:pt>
                <c:pt idx="9144">
                  <c:v>35809</c:v>
                </c:pt>
                <c:pt idx="9145">
                  <c:v>35810</c:v>
                </c:pt>
                <c:pt idx="9146">
                  <c:v>35811</c:v>
                </c:pt>
                <c:pt idx="9147">
                  <c:v>35812</c:v>
                </c:pt>
                <c:pt idx="9148">
                  <c:v>35813</c:v>
                </c:pt>
                <c:pt idx="9149">
                  <c:v>35814</c:v>
                </c:pt>
                <c:pt idx="9150">
                  <c:v>35815</c:v>
                </c:pt>
                <c:pt idx="9151">
                  <c:v>35816</c:v>
                </c:pt>
                <c:pt idx="9152">
                  <c:v>35817</c:v>
                </c:pt>
                <c:pt idx="9153">
                  <c:v>35818</c:v>
                </c:pt>
                <c:pt idx="9154">
                  <c:v>35819</c:v>
                </c:pt>
                <c:pt idx="9155">
                  <c:v>35820</c:v>
                </c:pt>
                <c:pt idx="9156">
                  <c:v>35821</c:v>
                </c:pt>
                <c:pt idx="9157">
                  <c:v>35822</c:v>
                </c:pt>
                <c:pt idx="9158">
                  <c:v>35823</c:v>
                </c:pt>
                <c:pt idx="9159">
                  <c:v>35824</c:v>
                </c:pt>
                <c:pt idx="9160">
                  <c:v>35825</c:v>
                </c:pt>
                <c:pt idx="9161">
                  <c:v>35826</c:v>
                </c:pt>
                <c:pt idx="9162">
                  <c:v>35827</c:v>
                </c:pt>
                <c:pt idx="9163">
                  <c:v>35828</c:v>
                </c:pt>
                <c:pt idx="9164">
                  <c:v>35829</c:v>
                </c:pt>
                <c:pt idx="9165">
                  <c:v>35830</c:v>
                </c:pt>
                <c:pt idx="9166">
                  <c:v>35831</c:v>
                </c:pt>
                <c:pt idx="9167">
                  <c:v>35832</c:v>
                </c:pt>
                <c:pt idx="9168">
                  <c:v>35833</c:v>
                </c:pt>
                <c:pt idx="9169">
                  <c:v>35834</c:v>
                </c:pt>
                <c:pt idx="9170">
                  <c:v>35835</c:v>
                </c:pt>
                <c:pt idx="9171">
                  <c:v>35836</c:v>
                </c:pt>
                <c:pt idx="9172">
                  <c:v>35837</c:v>
                </c:pt>
                <c:pt idx="9173">
                  <c:v>35838</c:v>
                </c:pt>
                <c:pt idx="9174">
                  <c:v>35839</c:v>
                </c:pt>
                <c:pt idx="9175">
                  <c:v>35840</c:v>
                </c:pt>
                <c:pt idx="9176">
                  <c:v>35841</c:v>
                </c:pt>
                <c:pt idx="9177">
                  <c:v>35842</c:v>
                </c:pt>
                <c:pt idx="9178">
                  <c:v>35843</c:v>
                </c:pt>
                <c:pt idx="9179">
                  <c:v>35844</c:v>
                </c:pt>
                <c:pt idx="9180">
                  <c:v>35845</c:v>
                </c:pt>
                <c:pt idx="9181">
                  <c:v>35846</c:v>
                </c:pt>
                <c:pt idx="9182">
                  <c:v>35847</c:v>
                </c:pt>
                <c:pt idx="9183">
                  <c:v>35848</c:v>
                </c:pt>
                <c:pt idx="9184">
                  <c:v>35849</c:v>
                </c:pt>
                <c:pt idx="9185">
                  <c:v>35850</c:v>
                </c:pt>
                <c:pt idx="9186">
                  <c:v>35851</c:v>
                </c:pt>
                <c:pt idx="9187">
                  <c:v>35852</c:v>
                </c:pt>
                <c:pt idx="9188">
                  <c:v>35853</c:v>
                </c:pt>
                <c:pt idx="9189">
                  <c:v>35854</c:v>
                </c:pt>
                <c:pt idx="9190">
                  <c:v>35855</c:v>
                </c:pt>
                <c:pt idx="9191">
                  <c:v>35856</c:v>
                </c:pt>
                <c:pt idx="9192">
                  <c:v>35857</c:v>
                </c:pt>
                <c:pt idx="9193">
                  <c:v>35858</c:v>
                </c:pt>
                <c:pt idx="9194">
                  <c:v>35859</c:v>
                </c:pt>
                <c:pt idx="9195">
                  <c:v>35860</c:v>
                </c:pt>
                <c:pt idx="9196">
                  <c:v>35861</c:v>
                </c:pt>
                <c:pt idx="9197">
                  <c:v>35862</c:v>
                </c:pt>
                <c:pt idx="9198">
                  <c:v>35863</c:v>
                </c:pt>
                <c:pt idx="9199">
                  <c:v>35864</c:v>
                </c:pt>
                <c:pt idx="9200">
                  <c:v>35865</c:v>
                </c:pt>
                <c:pt idx="9201">
                  <c:v>35866</c:v>
                </c:pt>
                <c:pt idx="9202">
                  <c:v>35867</c:v>
                </c:pt>
                <c:pt idx="9203">
                  <c:v>35868</c:v>
                </c:pt>
                <c:pt idx="9204">
                  <c:v>35869</c:v>
                </c:pt>
                <c:pt idx="9205">
                  <c:v>35870</c:v>
                </c:pt>
                <c:pt idx="9206">
                  <c:v>35871</c:v>
                </c:pt>
                <c:pt idx="9207">
                  <c:v>35872</c:v>
                </c:pt>
                <c:pt idx="9208">
                  <c:v>35873</c:v>
                </c:pt>
                <c:pt idx="9209">
                  <c:v>35874</c:v>
                </c:pt>
                <c:pt idx="9210">
                  <c:v>35875</c:v>
                </c:pt>
                <c:pt idx="9211">
                  <c:v>35876</c:v>
                </c:pt>
                <c:pt idx="9212">
                  <c:v>35877</c:v>
                </c:pt>
                <c:pt idx="9213">
                  <c:v>35878</c:v>
                </c:pt>
                <c:pt idx="9214">
                  <c:v>35879</c:v>
                </c:pt>
                <c:pt idx="9215">
                  <c:v>35880</c:v>
                </c:pt>
                <c:pt idx="9216">
                  <c:v>35881</c:v>
                </c:pt>
                <c:pt idx="9217">
                  <c:v>35882</c:v>
                </c:pt>
                <c:pt idx="9218">
                  <c:v>35883</c:v>
                </c:pt>
                <c:pt idx="9219">
                  <c:v>35884</c:v>
                </c:pt>
                <c:pt idx="9220">
                  <c:v>35885</c:v>
                </c:pt>
                <c:pt idx="9221">
                  <c:v>35886</c:v>
                </c:pt>
                <c:pt idx="9222">
                  <c:v>35887</c:v>
                </c:pt>
                <c:pt idx="9223">
                  <c:v>35888</c:v>
                </c:pt>
                <c:pt idx="9224">
                  <c:v>35889</c:v>
                </c:pt>
                <c:pt idx="9225">
                  <c:v>35890</c:v>
                </c:pt>
                <c:pt idx="9226">
                  <c:v>35891</c:v>
                </c:pt>
                <c:pt idx="9227">
                  <c:v>35892</c:v>
                </c:pt>
                <c:pt idx="9228">
                  <c:v>35893</c:v>
                </c:pt>
                <c:pt idx="9229">
                  <c:v>35894</c:v>
                </c:pt>
                <c:pt idx="9230">
                  <c:v>35895</c:v>
                </c:pt>
                <c:pt idx="9231">
                  <c:v>35896</c:v>
                </c:pt>
                <c:pt idx="9232">
                  <c:v>35897</c:v>
                </c:pt>
                <c:pt idx="9233">
                  <c:v>35898</c:v>
                </c:pt>
                <c:pt idx="9234">
                  <c:v>35899</c:v>
                </c:pt>
                <c:pt idx="9235">
                  <c:v>35900</c:v>
                </c:pt>
                <c:pt idx="9236">
                  <c:v>35901</c:v>
                </c:pt>
                <c:pt idx="9237">
                  <c:v>35902</c:v>
                </c:pt>
                <c:pt idx="9238">
                  <c:v>35903</c:v>
                </c:pt>
                <c:pt idx="9239">
                  <c:v>35904</c:v>
                </c:pt>
                <c:pt idx="9240">
                  <c:v>35905</c:v>
                </c:pt>
                <c:pt idx="9241">
                  <c:v>35906</c:v>
                </c:pt>
                <c:pt idx="9242">
                  <c:v>35907</c:v>
                </c:pt>
                <c:pt idx="9243">
                  <c:v>35908</c:v>
                </c:pt>
                <c:pt idx="9244">
                  <c:v>35909</c:v>
                </c:pt>
                <c:pt idx="9245">
                  <c:v>35910</c:v>
                </c:pt>
                <c:pt idx="9246">
                  <c:v>35911</c:v>
                </c:pt>
                <c:pt idx="9247">
                  <c:v>35912</c:v>
                </c:pt>
                <c:pt idx="9248">
                  <c:v>35913</c:v>
                </c:pt>
                <c:pt idx="9249">
                  <c:v>35914</c:v>
                </c:pt>
                <c:pt idx="9250">
                  <c:v>35915</c:v>
                </c:pt>
                <c:pt idx="9251">
                  <c:v>35916</c:v>
                </c:pt>
                <c:pt idx="9252">
                  <c:v>35917</c:v>
                </c:pt>
                <c:pt idx="9253">
                  <c:v>35918</c:v>
                </c:pt>
                <c:pt idx="9254">
                  <c:v>35919</c:v>
                </c:pt>
                <c:pt idx="9255">
                  <c:v>35920</c:v>
                </c:pt>
                <c:pt idx="9256">
                  <c:v>35921</c:v>
                </c:pt>
                <c:pt idx="9257">
                  <c:v>35922</c:v>
                </c:pt>
                <c:pt idx="9258">
                  <c:v>35923</c:v>
                </c:pt>
                <c:pt idx="9259">
                  <c:v>35924</c:v>
                </c:pt>
                <c:pt idx="9260">
                  <c:v>35925</c:v>
                </c:pt>
                <c:pt idx="9261">
                  <c:v>35926</c:v>
                </c:pt>
                <c:pt idx="9262">
                  <c:v>35927</c:v>
                </c:pt>
                <c:pt idx="9263">
                  <c:v>35928</c:v>
                </c:pt>
                <c:pt idx="9264">
                  <c:v>35929</c:v>
                </c:pt>
                <c:pt idx="9265">
                  <c:v>35930</c:v>
                </c:pt>
                <c:pt idx="9266">
                  <c:v>35931</c:v>
                </c:pt>
                <c:pt idx="9267">
                  <c:v>35932</c:v>
                </c:pt>
                <c:pt idx="9268">
                  <c:v>35933</c:v>
                </c:pt>
                <c:pt idx="9269">
                  <c:v>35934</c:v>
                </c:pt>
                <c:pt idx="9270">
                  <c:v>35935</c:v>
                </c:pt>
                <c:pt idx="9271">
                  <c:v>35936</c:v>
                </c:pt>
                <c:pt idx="9272">
                  <c:v>35937</c:v>
                </c:pt>
                <c:pt idx="9273">
                  <c:v>35938</c:v>
                </c:pt>
                <c:pt idx="9274">
                  <c:v>35939</c:v>
                </c:pt>
                <c:pt idx="9275">
                  <c:v>35940</c:v>
                </c:pt>
                <c:pt idx="9276">
                  <c:v>35941</c:v>
                </c:pt>
                <c:pt idx="9277">
                  <c:v>35942</c:v>
                </c:pt>
                <c:pt idx="9278">
                  <c:v>35943</c:v>
                </c:pt>
                <c:pt idx="9279">
                  <c:v>35944</c:v>
                </c:pt>
                <c:pt idx="9280">
                  <c:v>35945</c:v>
                </c:pt>
                <c:pt idx="9281">
                  <c:v>35946</c:v>
                </c:pt>
                <c:pt idx="9282">
                  <c:v>35947</c:v>
                </c:pt>
                <c:pt idx="9283">
                  <c:v>35948</c:v>
                </c:pt>
                <c:pt idx="9284">
                  <c:v>35949</c:v>
                </c:pt>
                <c:pt idx="9285">
                  <c:v>35950</c:v>
                </c:pt>
                <c:pt idx="9286">
                  <c:v>35951</c:v>
                </c:pt>
                <c:pt idx="9287">
                  <c:v>35952</c:v>
                </c:pt>
                <c:pt idx="9288">
                  <c:v>35953</c:v>
                </c:pt>
                <c:pt idx="9289">
                  <c:v>35954</c:v>
                </c:pt>
                <c:pt idx="9290">
                  <c:v>35955</c:v>
                </c:pt>
                <c:pt idx="9291">
                  <c:v>35956</c:v>
                </c:pt>
                <c:pt idx="9292">
                  <c:v>35957</c:v>
                </c:pt>
                <c:pt idx="9293">
                  <c:v>35958</c:v>
                </c:pt>
                <c:pt idx="9294">
                  <c:v>35959</c:v>
                </c:pt>
                <c:pt idx="9295">
                  <c:v>35960</c:v>
                </c:pt>
                <c:pt idx="9296">
                  <c:v>35961</c:v>
                </c:pt>
                <c:pt idx="9297">
                  <c:v>35962</c:v>
                </c:pt>
                <c:pt idx="9298">
                  <c:v>35963</c:v>
                </c:pt>
                <c:pt idx="9299">
                  <c:v>35964</c:v>
                </c:pt>
                <c:pt idx="9300">
                  <c:v>35965</c:v>
                </c:pt>
                <c:pt idx="9301">
                  <c:v>35966</c:v>
                </c:pt>
                <c:pt idx="9302">
                  <c:v>35967</c:v>
                </c:pt>
                <c:pt idx="9303">
                  <c:v>35968</c:v>
                </c:pt>
                <c:pt idx="9304">
                  <c:v>35969</c:v>
                </c:pt>
                <c:pt idx="9305">
                  <c:v>35970</c:v>
                </c:pt>
                <c:pt idx="9306">
                  <c:v>35971</c:v>
                </c:pt>
                <c:pt idx="9307">
                  <c:v>35972</c:v>
                </c:pt>
                <c:pt idx="9308">
                  <c:v>35973</c:v>
                </c:pt>
                <c:pt idx="9309">
                  <c:v>35974</c:v>
                </c:pt>
                <c:pt idx="9310">
                  <c:v>35975</c:v>
                </c:pt>
                <c:pt idx="9311">
                  <c:v>35976</c:v>
                </c:pt>
                <c:pt idx="9312">
                  <c:v>35977</c:v>
                </c:pt>
                <c:pt idx="9313">
                  <c:v>35978</c:v>
                </c:pt>
                <c:pt idx="9314">
                  <c:v>35979</c:v>
                </c:pt>
                <c:pt idx="9315">
                  <c:v>35980</c:v>
                </c:pt>
                <c:pt idx="9316">
                  <c:v>35981</c:v>
                </c:pt>
                <c:pt idx="9317">
                  <c:v>35982</c:v>
                </c:pt>
                <c:pt idx="9318">
                  <c:v>35983</c:v>
                </c:pt>
                <c:pt idx="9319">
                  <c:v>35984</c:v>
                </c:pt>
                <c:pt idx="9320">
                  <c:v>35985</c:v>
                </c:pt>
                <c:pt idx="9321">
                  <c:v>35986</c:v>
                </c:pt>
                <c:pt idx="9322">
                  <c:v>35987</c:v>
                </c:pt>
                <c:pt idx="9323">
                  <c:v>35988</c:v>
                </c:pt>
                <c:pt idx="9324">
                  <c:v>35989</c:v>
                </c:pt>
                <c:pt idx="9325">
                  <c:v>35990</c:v>
                </c:pt>
                <c:pt idx="9326">
                  <c:v>35991</c:v>
                </c:pt>
                <c:pt idx="9327">
                  <c:v>35992</c:v>
                </c:pt>
                <c:pt idx="9328">
                  <c:v>35993</c:v>
                </c:pt>
                <c:pt idx="9329">
                  <c:v>35994</c:v>
                </c:pt>
                <c:pt idx="9330">
                  <c:v>35995</c:v>
                </c:pt>
                <c:pt idx="9331">
                  <c:v>35996</c:v>
                </c:pt>
                <c:pt idx="9332">
                  <c:v>35997</c:v>
                </c:pt>
                <c:pt idx="9333">
                  <c:v>35998</c:v>
                </c:pt>
                <c:pt idx="9334">
                  <c:v>35999</c:v>
                </c:pt>
                <c:pt idx="9335">
                  <c:v>36000</c:v>
                </c:pt>
                <c:pt idx="9336">
                  <c:v>36001</c:v>
                </c:pt>
                <c:pt idx="9337">
                  <c:v>36002</c:v>
                </c:pt>
                <c:pt idx="9338">
                  <c:v>36003</c:v>
                </c:pt>
                <c:pt idx="9339">
                  <c:v>36004</c:v>
                </c:pt>
                <c:pt idx="9340">
                  <c:v>36005</c:v>
                </c:pt>
                <c:pt idx="9341">
                  <c:v>36006</c:v>
                </c:pt>
                <c:pt idx="9342">
                  <c:v>36007</c:v>
                </c:pt>
                <c:pt idx="9343">
                  <c:v>36008</c:v>
                </c:pt>
                <c:pt idx="9344">
                  <c:v>36009</c:v>
                </c:pt>
                <c:pt idx="9345">
                  <c:v>36010</c:v>
                </c:pt>
                <c:pt idx="9346">
                  <c:v>36011</c:v>
                </c:pt>
                <c:pt idx="9347">
                  <c:v>36012</c:v>
                </c:pt>
                <c:pt idx="9348">
                  <c:v>36013</c:v>
                </c:pt>
                <c:pt idx="9349">
                  <c:v>36014</c:v>
                </c:pt>
                <c:pt idx="9350">
                  <c:v>36015</c:v>
                </c:pt>
                <c:pt idx="9351">
                  <c:v>36016</c:v>
                </c:pt>
                <c:pt idx="9352">
                  <c:v>36017</c:v>
                </c:pt>
                <c:pt idx="9353">
                  <c:v>36018</c:v>
                </c:pt>
                <c:pt idx="9354">
                  <c:v>36019</c:v>
                </c:pt>
                <c:pt idx="9355">
                  <c:v>36020</c:v>
                </c:pt>
                <c:pt idx="9356">
                  <c:v>36021</c:v>
                </c:pt>
                <c:pt idx="9357">
                  <c:v>36022</c:v>
                </c:pt>
                <c:pt idx="9358">
                  <c:v>36023</c:v>
                </c:pt>
                <c:pt idx="9359">
                  <c:v>36024</c:v>
                </c:pt>
                <c:pt idx="9360">
                  <c:v>36025</c:v>
                </c:pt>
                <c:pt idx="9361">
                  <c:v>36026</c:v>
                </c:pt>
                <c:pt idx="9362">
                  <c:v>36027</c:v>
                </c:pt>
                <c:pt idx="9363">
                  <c:v>36028</c:v>
                </c:pt>
                <c:pt idx="9364">
                  <c:v>36029</c:v>
                </c:pt>
                <c:pt idx="9365">
                  <c:v>36030</c:v>
                </c:pt>
                <c:pt idx="9366">
                  <c:v>36031</c:v>
                </c:pt>
                <c:pt idx="9367">
                  <c:v>36032</c:v>
                </c:pt>
                <c:pt idx="9368">
                  <c:v>36033</c:v>
                </c:pt>
                <c:pt idx="9369">
                  <c:v>36034</c:v>
                </c:pt>
                <c:pt idx="9370">
                  <c:v>36035</c:v>
                </c:pt>
                <c:pt idx="9371">
                  <c:v>36036</c:v>
                </c:pt>
                <c:pt idx="9372">
                  <c:v>36037</c:v>
                </c:pt>
                <c:pt idx="9373">
                  <c:v>36038</c:v>
                </c:pt>
                <c:pt idx="9374">
                  <c:v>36039</c:v>
                </c:pt>
                <c:pt idx="9375">
                  <c:v>36040</c:v>
                </c:pt>
                <c:pt idx="9376">
                  <c:v>36041</c:v>
                </c:pt>
                <c:pt idx="9377">
                  <c:v>36042</c:v>
                </c:pt>
                <c:pt idx="9378">
                  <c:v>36043</c:v>
                </c:pt>
                <c:pt idx="9379">
                  <c:v>36044</c:v>
                </c:pt>
                <c:pt idx="9380">
                  <c:v>36045</c:v>
                </c:pt>
                <c:pt idx="9381">
                  <c:v>36046</c:v>
                </c:pt>
                <c:pt idx="9382">
                  <c:v>36047</c:v>
                </c:pt>
                <c:pt idx="9383">
                  <c:v>36048</c:v>
                </c:pt>
                <c:pt idx="9384">
                  <c:v>36049</c:v>
                </c:pt>
                <c:pt idx="9385">
                  <c:v>36050</c:v>
                </c:pt>
                <c:pt idx="9386">
                  <c:v>36051</c:v>
                </c:pt>
                <c:pt idx="9387">
                  <c:v>36052</c:v>
                </c:pt>
                <c:pt idx="9388">
                  <c:v>36053</c:v>
                </c:pt>
                <c:pt idx="9389">
                  <c:v>36054</c:v>
                </c:pt>
                <c:pt idx="9390">
                  <c:v>36055</c:v>
                </c:pt>
                <c:pt idx="9391">
                  <c:v>36056</c:v>
                </c:pt>
                <c:pt idx="9392">
                  <c:v>36057</c:v>
                </c:pt>
                <c:pt idx="9393">
                  <c:v>36058</c:v>
                </c:pt>
                <c:pt idx="9394">
                  <c:v>36059</c:v>
                </c:pt>
                <c:pt idx="9395">
                  <c:v>36060</c:v>
                </c:pt>
                <c:pt idx="9396">
                  <c:v>36061</c:v>
                </c:pt>
                <c:pt idx="9397">
                  <c:v>36062</c:v>
                </c:pt>
                <c:pt idx="9398">
                  <c:v>36063</c:v>
                </c:pt>
                <c:pt idx="9399">
                  <c:v>36064</c:v>
                </c:pt>
                <c:pt idx="9400">
                  <c:v>36065</c:v>
                </c:pt>
                <c:pt idx="9401">
                  <c:v>36066</c:v>
                </c:pt>
                <c:pt idx="9402">
                  <c:v>36067</c:v>
                </c:pt>
                <c:pt idx="9403">
                  <c:v>36068</c:v>
                </c:pt>
                <c:pt idx="9404">
                  <c:v>36069</c:v>
                </c:pt>
                <c:pt idx="9405">
                  <c:v>36070</c:v>
                </c:pt>
                <c:pt idx="9406">
                  <c:v>36071</c:v>
                </c:pt>
                <c:pt idx="9407">
                  <c:v>36072</c:v>
                </c:pt>
                <c:pt idx="9408">
                  <c:v>36073</c:v>
                </c:pt>
                <c:pt idx="9409">
                  <c:v>36074</c:v>
                </c:pt>
                <c:pt idx="9410">
                  <c:v>36075</c:v>
                </c:pt>
                <c:pt idx="9411">
                  <c:v>36076</c:v>
                </c:pt>
                <c:pt idx="9412">
                  <c:v>36077</c:v>
                </c:pt>
                <c:pt idx="9413">
                  <c:v>36078</c:v>
                </c:pt>
                <c:pt idx="9414">
                  <c:v>36079</c:v>
                </c:pt>
                <c:pt idx="9415">
                  <c:v>36080</c:v>
                </c:pt>
                <c:pt idx="9416">
                  <c:v>36081</c:v>
                </c:pt>
                <c:pt idx="9417">
                  <c:v>36082</c:v>
                </c:pt>
                <c:pt idx="9418">
                  <c:v>36083</c:v>
                </c:pt>
                <c:pt idx="9419">
                  <c:v>36084</c:v>
                </c:pt>
                <c:pt idx="9420">
                  <c:v>36085</c:v>
                </c:pt>
                <c:pt idx="9421">
                  <c:v>36086</c:v>
                </c:pt>
                <c:pt idx="9422">
                  <c:v>36087</c:v>
                </c:pt>
                <c:pt idx="9423">
                  <c:v>36088</c:v>
                </c:pt>
                <c:pt idx="9424">
                  <c:v>36089</c:v>
                </c:pt>
                <c:pt idx="9425">
                  <c:v>36090</c:v>
                </c:pt>
                <c:pt idx="9426">
                  <c:v>36091</c:v>
                </c:pt>
                <c:pt idx="9427">
                  <c:v>36092</c:v>
                </c:pt>
                <c:pt idx="9428">
                  <c:v>36093</c:v>
                </c:pt>
                <c:pt idx="9429">
                  <c:v>36094</c:v>
                </c:pt>
                <c:pt idx="9430">
                  <c:v>36095</c:v>
                </c:pt>
                <c:pt idx="9431">
                  <c:v>36096</c:v>
                </c:pt>
                <c:pt idx="9432">
                  <c:v>36097</c:v>
                </c:pt>
                <c:pt idx="9433">
                  <c:v>36098</c:v>
                </c:pt>
                <c:pt idx="9434">
                  <c:v>36099</c:v>
                </c:pt>
                <c:pt idx="9435">
                  <c:v>36100</c:v>
                </c:pt>
                <c:pt idx="9436">
                  <c:v>36101</c:v>
                </c:pt>
                <c:pt idx="9437">
                  <c:v>36102</c:v>
                </c:pt>
                <c:pt idx="9438">
                  <c:v>36103</c:v>
                </c:pt>
                <c:pt idx="9439">
                  <c:v>36104</c:v>
                </c:pt>
                <c:pt idx="9440">
                  <c:v>36105</c:v>
                </c:pt>
                <c:pt idx="9441">
                  <c:v>36106</c:v>
                </c:pt>
                <c:pt idx="9442">
                  <c:v>36107</c:v>
                </c:pt>
                <c:pt idx="9443">
                  <c:v>36108</c:v>
                </c:pt>
                <c:pt idx="9444">
                  <c:v>36109</c:v>
                </c:pt>
                <c:pt idx="9445">
                  <c:v>36110</c:v>
                </c:pt>
                <c:pt idx="9446">
                  <c:v>36111</c:v>
                </c:pt>
                <c:pt idx="9447">
                  <c:v>36112</c:v>
                </c:pt>
                <c:pt idx="9448">
                  <c:v>36113</c:v>
                </c:pt>
                <c:pt idx="9449">
                  <c:v>36114</c:v>
                </c:pt>
                <c:pt idx="9450">
                  <c:v>36115</c:v>
                </c:pt>
                <c:pt idx="9451">
                  <c:v>36116</c:v>
                </c:pt>
                <c:pt idx="9452">
                  <c:v>36117</c:v>
                </c:pt>
                <c:pt idx="9453">
                  <c:v>36118</c:v>
                </c:pt>
                <c:pt idx="9454">
                  <c:v>36119</c:v>
                </c:pt>
                <c:pt idx="9455">
                  <c:v>36120</c:v>
                </c:pt>
                <c:pt idx="9456">
                  <c:v>36121</c:v>
                </c:pt>
                <c:pt idx="9457">
                  <c:v>36122</c:v>
                </c:pt>
                <c:pt idx="9458">
                  <c:v>36123</c:v>
                </c:pt>
                <c:pt idx="9459">
                  <c:v>36124</c:v>
                </c:pt>
                <c:pt idx="9460">
                  <c:v>36125</c:v>
                </c:pt>
                <c:pt idx="9461">
                  <c:v>36126</c:v>
                </c:pt>
                <c:pt idx="9462">
                  <c:v>36127</c:v>
                </c:pt>
                <c:pt idx="9463">
                  <c:v>36128</c:v>
                </c:pt>
                <c:pt idx="9464">
                  <c:v>36129</c:v>
                </c:pt>
                <c:pt idx="9465">
                  <c:v>36130</c:v>
                </c:pt>
                <c:pt idx="9466">
                  <c:v>36131</c:v>
                </c:pt>
                <c:pt idx="9467">
                  <c:v>36132</c:v>
                </c:pt>
                <c:pt idx="9468">
                  <c:v>36133</c:v>
                </c:pt>
                <c:pt idx="9469">
                  <c:v>36134</c:v>
                </c:pt>
                <c:pt idx="9470">
                  <c:v>36135</c:v>
                </c:pt>
                <c:pt idx="9471">
                  <c:v>36136</c:v>
                </c:pt>
                <c:pt idx="9472">
                  <c:v>36137</c:v>
                </c:pt>
                <c:pt idx="9473">
                  <c:v>36138</c:v>
                </c:pt>
                <c:pt idx="9474">
                  <c:v>36139</c:v>
                </c:pt>
                <c:pt idx="9475">
                  <c:v>36140</c:v>
                </c:pt>
                <c:pt idx="9476">
                  <c:v>36141</c:v>
                </c:pt>
                <c:pt idx="9477">
                  <c:v>36142</c:v>
                </c:pt>
                <c:pt idx="9478">
                  <c:v>36143</c:v>
                </c:pt>
                <c:pt idx="9479">
                  <c:v>36144</c:v>
                </c:pt>
                <c:pt idx="9480">
                  <c:v>36145</c:v>
                </c:pt>
                <c:pt idx="9481">
                  <c:v>36146</c:v>
                </c:pt>
                <c:pt idx="9482">
                  <c:v>36147</c:v>
                </c:pt>
                <c:pt idx="9483">
                  <c:v>36148</c:v>
                </c:pt>
                <c:pt idx="9484">
                  <c:v>36149</c:v>
                </c:pt>
                <c:pt idx="9485">
                  <c:v>36150</c:v>
                </c:pt>
                <c:pt idx="9486">
                  <c:v>36151</c:v>
                </c:pt>
                <c:pt idx="9487">
                  <c:v>36152</c:v>
                </c:pt>
                <c:pt idx="9488">
                  <c:v>36153</c:v>
                </c:pt>
                <c:pt idx="9489">
                  <c:v>36154</c:v>
                </c:pt>
                <c:pt idx="9490">
                  <c:v>36155</c:v>
                </c:pt>
                <c:pt idx="9491">
                  <c:v>36156</c:v>
                </c:pt>
                <c:pt idx="9492">
                  <c:v>36157</c:v>
                </c:pt>
                <c:pt idx="9493">
                  <c:v>36158</c:v>
                </c:pt>
                <c:pt idx="9494">
                  <c:v>36159</c:v>
                </c:pt>
                <c:pt idx="9495">
                  <c:v>36160</c:v>
                </c:pt>
                <c:pt idx="9496">
                  <c:v>36161</c:v>
                </c:pt>
                <c:pt idx="9497">
                  <c:v>36162</c:v>
                </c:pt>
                <c:pt idx="9498">
                  <c:v>36163</c:v>
                </c:pt>
                <c:pt idx="9499">
                  <c:v>36164</c:v>
                </c:pt>
                <c:pt idx="9500">
                  <c:v>36165</c:v>
                </c:pt>
                <c:pt idx="9501">
                  <c:v>36166</c:v>
                </c:pt>
                <c:pt idx="9502">
                  <c:v>36167</c:v>
                </c:pt>
                <c:pt idx="9503">
                  <c:v>36168</c:v>
                </c:pt>
                <c:pt idx="9504">
                  <c:v>36169</c:v>
                </c:pt>
                <c:pt idx="9505">
                  <c:v>36170</c:v>
                </c:pt>
                <c:pt idx="9506">
                  <c:v>36171</c:v>
                </c:pt>
                <c:pt idx="9507">
                  <c:v>36172</c:v>
                </c:pt>
                <c:pt idx="9508">
                  <c:v>36173</c:v>
                </c:pt>
                <c:pt idx="9509">
                  <c:v>36174</c:v>
                </c:pt>
                <c:pt idx="9510">
                  <c:v>36175</c:v>
                </c:pt>
                <c:pt idx="9511">
                  <c:v>36176</c:v>
                </c:pt>
                <c:pt idx="9512">
                  <c:v>36177</c:v>
                </c:pt>
                <c:pt idx="9513">
                  <c:v>36178</c:v>
                </c:pt>
                <c:pt idx="9514">
                  <c:v>36179</c:v>
                </c:pt>
                <c:pt idx="9515">
                  <c:v>36180</c:v>
                </c:pt>
                <c:pt idx="9516">
                  <c:v>36181</c:v>
                </c:pt>
                <c:pt idx="9517">
                  <c:v>36182</c:v>
                </c:pt>
                <c:pt idx="9518">
                  <c:v>36183</c:v>
                </c:pt>
                <c:pt idx="9519">
                  <c:v>36184</c:v>
                </c:pt>
                <c:pt idx="9520">
                  <c:v>36185</c:v>
                </c:pt>
                <c:pt idx="9521">
                  <c:v>36186</c:v>
                </c:pt>
                <c:pt idx="9522">
                  <c:v>36187</c:v>
                </c:pt>
                <c:pt idx="9523">
                  <c:v>36188</c:v>
                </c:pt>
                <c:pt idx="9524">
                  <c:v>36189</c:v>
                </c:pt>
                <c:pt idx="9525">
                  <c:v>36190</c:v>
                </c:pt>
                <c:pt idx="9526">
                  <c:v>36191</c:v>
                </c:pt>
                <c:pt idx="9527">
                  <c:v>36192</c:v>
                </c:pt>
                <c:pt idx="9528">
                  <c:v>36193</c:v>
                </c:pt>
                <c:pt idx="9529">
                  <c:v>36194</c:v>
                </c:pt>
                <c:pt idx="9530">
                  <c:v>36195</c:v>
                </c:pt>
                <c:pt idx="9531">
                  <c:v>36196</c:v>
                </c:pt>
                <c:pt idx="9532">
                  <c:v>36197</c:v>
                </c:pt>
                <c:pt idx="9533">
                  <c:v>36198</c:v>
                </c:pt>
                <c:pt idx="9534">
                  <c:v>36199</c:v>
                </c:pt>
                <c:pt idx="9535">
                  <c:v>36200</c:v>
                </c:pt>
                <c:pt idx="9536">
                  <c:v>36201</c:v>
                </c:pt>
                <c:pt idx="9537">
                  <c:v>36202</c:v>
                </c:pt>
                <c:pt idx="9538">
                  <c:v>36203</c:v>
                </c:pt>
                <c:pt idx="9539">
                  <c:v>36204</c:v>
                </c:pt>
                <c:pt idx="9540">
                  <c:v>36205</c:v>
                </c:pt>
                <c:pt idx="9541">
                  <c:v>36206</c:v>
                </c:pt>
                <c:pt idx="9542">
                  <c:v>36207</c:v>
                </c:pt>
                <c:pt idx="9543">
                  <c:v>36208</c:v>
                </c:pt>
                <c:pt idx="9544">
                  <c:v>36209</c:v>
                </c:pt>
                <c:pt idx="9545">
                  <c:v>36210</c:v>
                </c:pt>
                <c:pt idx="9546">
                  <c:v>36211</c:v>
                </c:pt>
                <c:pt idx="9547">
                  <c:v>36212</c:v>
                </c:pt>
                <c:pt idx="9548">
                  <c:v>36213</c:v>
                </c:pt>
                <c:pt idx="9549">
                  <c:v>36214</c:v>
                </c:pt>
                <c:pt idx="9550">
                  <c:v>36215</c:v>
                </c:pt>
                <c:pt idx="9551">
                  <c:v>36216</c:v>
                </c:pt>
                <c:pt idx="9552">
                  <c:v>36217</c:v>
                </c:pt>
                <c:pt idx="9553">
                  <c:v>36218</c:v>
                </c:pt>
                <c:pt idx="9554">
                  <c:v>36219</c:v>
                </c:pt>
                <c:pt idx="9555">
                  <c:v>36220</c:v>
                </c:pt>
                <c:pt idx="9556">
                  <c:v>36221</c:v>
                </c:pt>
                <c:pt idx="9557">
                  <c:v>36222</c:v>
                </c:pt>
                <c:pt idx="9558">
                  <c:v>36223</c:v>
                </c:pt>
                <c:pt idx="9559">
                  <c:v>36224</c:v>
                </c:pt>
                <c:pt idx="9560">
                  <c:v>36225</c:v>
                </c:pt>
                <c:pt idx="9561">
                  <c:v>36226</c:v>
                </c:pt>
                <c:pt idx="9562">
                  <c:v>36227</c:v>
                </c:pt>
                <c:pt idx="9563">
                  <c:v>36228</c:v>
                </c:pt>
                <c:pt idx="9564">
                  <c:v>36229</c:v>
                </c:pt>
                <c:pt idx="9565">
                  <c:v>36230</c:v>
                </c:pt>
                <c:pt idx="9566">
                  <c:v>36231</c:v>
                </c:pt>
                <c:pt idx="9567">
                  <c:v>36232</c:v>
                </c:pt>
                <c:pt idx="9568">
                  <c:v>36233</c:v>
                </c:pt>
                <c:pt idx="9569">
                  <c:v>36234</c:v>
                </c:pt>
                <c:pt idx="9570">
                  <c:v>36235</c:v>
                </c:pt>
                <c:pt idx="9571">
                  <c:v>36236</c:v>
                </c:pt>
                <c:pt idx="9572">
                  <c:v>36237</c:v>
                </c:pt>
                <c:pt idx="9573">
                  <c:v>36238</c:v>
                </c:pt>
                <c:pt idx="9574">
                  <c:v>36239</c:v>
                </c:pt>
                <c:pt idx="9575">
                  <c:v>36240</c:v>
                </c:pt>
                <c:pt idx="9576">
                  <c:v>36241</c:v>
                </c:pt>
                <c:pt idx="9577">
                  <c:v>36242</c:v>
                </c:pt>
                <c:pt idx="9578">
                  <c:v>36243</c:v>
                </c:pt>
                <c:pt idx="9579">
                  <c:v>36244</c:v>
                </c:pt>
                <c:pt idx="9580">
                  <c:v>36245</c:v>
                </c:pt>
                <c:pt idx="9581">
                  <c:v>36246</c:v>
                </c:pt>
                <c:pt idx="9582">
                  <c:v>36247</c:v>
                </c:pt>
                <c:pt idx="9583">
                  <c:v>36248</c:v>
                </c:pt>
                <c:pt idx="9584">
                  <c:v>36249</c:v>
                </c:pt>
                <c:pt idx="9585">
                  <c:v>36250</c:v>
                </c:pt>
                <c:pt idx="9586">
                  <c:v>36251</c:v>
                </c:pt>
                <c:pt idx="9587">
                  <c:v>36252</c:v>
                </c:pt>
                <c:pt idx="9588">
                  <c:v>36253</c:v>
                </c:pt>
                <c:pt idx="9589">
                  <c:v>36254</c:v>
                </c:pt>
                <c:pt idx="9590">
                  <c:v>36255</c:v>
                </c:pt>
                <c:pt idx="9591">
                  <c:v>36256</c:v>
                </c:pt>
                <c:pt idx="9592">
                  <c:v>36257</c:v>
                </c:pt>
                <c:pt idx="9593">
                  <c:v>36258</c:v>
                </c:pt>
                <c:pt idx="9594">
                  <c:v>36259</c:v>
                </c:pt>
                <c:pt idx="9595">
                  <c:v>36260</c:v>
                </c:pt>
                <c:pt idx="9596">
                  <c:v>36261</c:v>
                </c:pt>
                <c:pt idx="9597">
                  <c:v>36262</c:v>
                </c:pt>
                <c:pt idx="9598">
                  <c:v>36263</c:v>
                </c:pt>
                <c:pt idx="9599">
                  <c:v>36264</c:v>
                </c:pt>
                <c:pt idx="9600">
                  <c:v>36265</c:v>
                </c:pt>
                <c:pt idx="9601">
                  <c:v>36266</c:v>
                </c:pt>
                <c:pt idx="9602">
                  <c:v>36267</c:v>
                </c:pt>
                <c:pt idx="9603">
                  <c:v>36268</c:v>
                </c:pt>
                <c:pt idx="9604">
                  <c:v>36269</c:v>
                </c:pt>
                <c:pt idx="9605">
                  <c:v>36270</c:v>
                </c:pt>
                <c:pt idx="9606">
                  <c:v>36271</c:v>
                </c:pt>
                <c:pt idx="9607">
                  <c:v>36272</c:v>
                </c:pt>
                <c:pt idx="9608">
                  <c:v>36273</c:v>
                </c:pt>
                <c:pt idx="9609">
                  <c:v>36274</c:v>
                </c:pt>
                <c:pt idx="9610">
                  <c:v>36275</c:v>
                </c:pt>
                <c:pt idx="9611">
                  <c:v>36276</c:v>
                </c:pt>
                <c:pt idx="9612">
                  <c:v>36277</c:v>
                </c:pt>
                <c:pt idx="9613">
                  <c:v>36278</c:v>
                </c:pt>
                <c:pt idx="9614">
                  <c:v>36279</c:v>
                </c:pt>
                <c:pt idx="9615">
                  <c:v>36280</c:v>
                </c:pt>
                <c:pt idx="9616">
                  <c:v>36281</c:v>
                </c:pt>
                <c:pt idx="9617">
                  <c:v>36282</c:v>
                </c:pt>
                <c:pt idx="9618">
                  <c:v>36283</c:v>
                </c:pt>
                <c:pt idx="9619">
                  <c:v>36284</c:v>
                </c:pt>
                <c:pt idx="9620">
                  <c:v>36285</c:v>
                </c:pt>
                <c:pt idx="9621">
                  <c:v>36286</c:v>
                </c:pt>
                <c:pt idx="9622">
                  <c:v>36287</c:v>
                </c:pt>
                <c:pt idx="9623">
                  <c:v>36288</c:v>
                </c:pt>
                <c:pt idx="9624">
                  <c:v>36289</c:v>
                </c:pt>
                <c:pt idx="9625">
                  <c:v>36290</c:v>
                </c:pt>
                <c:pt idx="9626">
                  <c:v>36291</c:v>
                </c:pt>
                <c:pt idx="9627">
                  <c:v>36292</c:v>
                </c:pt>
                <c:pt idx="9628">
                  <c:v>36293</c:v>
                </c:pt>
                <c:pt idx="9629">
                  <c:v>36294</c:v>
                </c:pt>
                <c:pt idx="9630">
                  <c:v>36295</c:v>
                </c:pt>
                <c:pt idx="9631">
                  <c:v>36296</c:v>
                </c:pt>
                <c:pt idx="9632">
                  <c:v>36297</c:v>
                </c:pt>
                <c:pt idx="9633">
                  <c:v>36298</c:v>
                </c:pt>
                <c:pt idx="9634">
                  <c:v>36299</c:v>
                </c:pt>
                <c:pt idx="9635">
                  <c:v>36300</c:v>
                </c:pt>
                <c:pt idx="9636">
                  <c:v>36301</c:v>
                </c:pt>
                <c:pt idx="9637">
                  <c:v>36302</c:v>
                </c:pt>
                <c:pt idx="9638">
                  <c:v>36303</c:v>
                </c:pt>
                <c:pt idx="9639">
                  <c:v>36304</c:v>
                </c:pt>
                <c:pt idx="9640">
                  <c:v>36305</c:v>
                </c:pt>
                <c:pt idx="9641">
                  <c:v>36306</c:v>
                </c:pt>
                <c:pt idx="9642">
                  <c:v>36307</c:v>
                </c:pt>
                <c:pt idx="9643">
                  <c:v>36308</c:v>
                </c:pt>
                <c:pt idx="9644">
                  <c:v>36309</c:v>
                </c:pt>
                <c:pt idx="9645">
                  <c:v>36310</c:v>
                </c:pt>
                <c:pt idx="9646">
                  <c:v>36311</c:v>
                </c:pt>
                <c:pt idx="9647">
                  <c:v>36312</c:v>
                </c:pt>
                <c:pt idx="9648">
                  <c:v>36313</c:v>
                </c:pt>
                <c:pt idx="9649">
                  <c:v>36314</c:v>
                </c:pt>
                <c:pt idx="9650">
                  <c:v>36315</c:v>
                </c:pt>
                <c:pt idx="9651">
                  <c:v>36316</c:v>
                </c:pt>
                <c:pt idx="9652">
                  <c:v>36317</c:v>
                </c:pt>
                <c:pt idx="9653">
                  <c:v>36318</c:v>
                </c:pt>
                <c:pt idx="9654">
                  <c:v>36319</c:v>
                </c:pt>
                <c:pt idx="9655">
                  <c:v>36320</c:v>
                </c:pt>
                <c:pt idx="9656">
                  <c:v>36321</c:v>
                </c:pt>
                <c:pt idx="9657">
                  <c:v>36322</c:v>
                </c:pt>
                <c:pt idx="9658">
                  <c:v>36323</c:v>
                </c:pt>
                <c:pt idx="9659">
                  <c:v>36324</c:v>
                </c:pt>
                <c:pt idx="9660">
                  <c:v>36325</c:v>
                </c:pt>
                <c:pt idx="9661">
                  <c:v>36326</c:v>
                </c:pt>
                <c:pt idx="9662">
                  <c:v>36327</c:v>
                </c:pt>
                <c:pt idx="9663">
                  <c:v>36328</c:v>
                </c:pt>
                <c:pt idx="9664">
                  <c:v>36329</c:v>
                </c:pt>
                <c:pt idx="9665">
                  <c:v>36330</c:v>
                </c:pt>
                <c:pt idx="9666">
                  <c:v>36331</c:v>
                </c:pt>
                <c:pt idx="9667">
                  <c:v>36332</c:v>
                </c:pt>
                <c:pt idx="9668">
                  <c:v>36333</c:v>
                </c:pt>
                <c:pt idx="9669">
                  <c:v>36334</c:v>
                </c:pt>
                <c:pt idx="9670">
                  <c:v>36335</c:v>
                </c:pt>
                <c:pt idx="9671">
                  <c:v>36336</c:v>
                </c:pt>
                <c:pt idx="9672">
                  <c:v>36337</c:v>
                </c:pt>
                <c:pt idx="9673">
                  <c:v>36338</c:v>
                </c:pt>
                <c:pt idx="9674">
                  <c:v>36339</c:v>
                </c:pt>
                <c:pt idx="9675">
                  <c:v>36340</c:v>
                </c:pt>
                <c:pt idx="9676">
                  <c:v>36341</c:v>
                </c:pt>
                <c:pt idx="9677">
                  <c:v>36342</c:v>
                </c:pt>
                <c:pt idx="9678">
                  <c:v>36343</c:v>
                </c:pt>
                <c:pt idx="9679">
                  <c:v>36344</c:v>
                </c:pt>
                <c:pt idx="9680">
                  <c:v>36345</c:v>
                </c:pt>
                <c:pt idx="9681">
                  <c:v>36346</c:v>
                </c:pt>
                <c:pt idx="9682">
                  <c:v>36347</c:v>
                </c:pt>
                <c:pt idx="9683">
                  <c:v>36348</c:v>
                </c:pt>
                <c:pt idx="9684">
                  <c:v>36349</c:v>
                </c:pt>
                <c:pt idx="9685">
                  <c:v>36350</c:v>
                </c:pt>
                <c:pt idx="9686">
                  <c:v>36351</c:v>
                </c:pt>
                <c:pt idx="9687">
                  <c:v>36352</c:v>
                </c:pt>
                <c:pt idx="9688">
                  <c:v>36353</c:v>
                </c:pt>
                <c:pt idx="9689">
                  <c:v>36354</c:v>
                </c:pt>
                <c:pt idx="9690">
                  <c:v>36355</c:v>
                </c:pt>
                <c:pt idx="9691">
                  <c:v>36356</c:v>
                </c:pt>
                <c:pt idx="9692">
                  <c:v>36357</c:v>
                </c:pt>
                <c:pt idx="9693">
                  <c:v>36358</c:v>
                </c:pt>
                <c:pt idx="9694">
                  <c:v>36359</c:v>
                </c:pt>
                <c:pt idx="9695">
                  <c:v>36360</c:v>
                </c:pt>
                <c:pt idx="9696">
                  <c:v>36361</c:v>
                </c:pt>
                <c:pt idx="9697">
                  <c:v>36362</c:v>
                </c:pt>
                <c:pt idx="9698">
                  <c:v>36363</c:v>
                </c:pt>
                <c:pt idx="9699">
                  <c:v>36364</c:v>
                </c:pt>
                <c:pt idx="9700">
                  <c:v>36365</c:v>
                </c:pt>
                <c:pt idx="9701">
                  <c:v>36366</c:v>
                </c:pt>
                <c:pt idx="9702">
                  <c:v>36367</c:v>
                </c:pt>
                <c:pt idx="9703">
                  <c:v>36368</c:v>
                </c:pt>
                <c:pt idx="9704">
                  <c:v>36369</c:v>
                </c:pt>
                <c:pt idx="9705">
                  <c:v>36370</c:v>
                </c:pt>
                <c:pt idx="9706">
                  <c:v>36371</c:v>
                </c:pt>
                <c:pt idx="9707">
                  <c:v>36372</c:v>
                </c:pt>
                <c:pt idx="9708">
                  <c:v>36373</c:v>
                </c:pt>
                <c:pt idx="9709">
                  <c:v>36374</c:v>
                </c:pt>
                <c:pt idx="9710">
                  <c:v>36375</c:v>
                </c:pt>
                <c:pt idx="9711">
                  <c:v>36376</c:v>
                </c:pt>
                <c:pt idx="9712">
                  <c:v>36377</c:v>
                </c:pt>
                <c:pt idx="9713">
                  <c:v>36378</c:v>
                </c:pt>
                <c:pt idx="9714">
                  <c:v>36379</c:v>
                </c:pt>
                <c:pt idx="9715">
                  <c:v>36380</c:v>
                </c:pt>
                <c:pt idx="9716">
                  <c:v>36381</c:v>
                </c:pt>
                <c:pt idx="9717">
                  <c:v>36382</c:v>
                </c:pt>
                <c:pt idx="9718">
                  <c:v>36383</c:v>
                </c:pt>
                <c:pt idx="9719">
                  <c:v>36384</c:v>
                </c:pt>
                <c:pt idx="9720">
                  <c:v>36385</c:v>
                </c:pt>
                <c:pt idx="9721">
                  <c:v>36386</c:v>
                </c:pt>
                <c:pt idx="9722">
                  <c:v>36387</c:v>
                </c:pt>
                <c:pt idx="9723">
                  <c:v>36388</c:v>
                </c:pt>
                <c:pt idx="9724">
                  <c:v>36389</c:v>
                </c:pt>
                <c:pt idx="9725">
                  <c:v>36390</c:v>
                </c:pt>
                <c:pt idx="9726">
                  <c:v>36391</c:v>
                </c:pt>
                <c:pt idx="9727">
                  <c:v>36392</c:v>
                </c:pt>
                <c:pt idx="9728">
                  <c:v>36393</c:v>
                </c:pt>
                <c:pt idx="9729">
                  <c:v>36394</c:v>
                </c:pt>
                <c:pt idx="9730">
                  <c:v>36395</c:v>
                </c:pt>
                <c:pt idx="9731">
                  <c:v>36396</c:v>
                </c:pt>
                <c:pt idx="9732">
                  <c:v>36397</c:v>
                </c:pt>
                <c:pt idx="9733">
                  <c:v>36398</c:v>
                </c:pt>
                <c:pt idx="9734">
                  <c:v>36399</c:v>
                </c:pt>
                <c:pt idx="9735">
                  <c:v>36400</c:v>
                </c:pt>
                <c:pt idx="9736">
                  <c:v>36401</c:v>
                </c:pt>
                <c:pt idx="9737">
                  <c:v>36402</c:v>
                </c:pt>
                <c:pt idx="9738">
                  <c:v>36403</c:v>
                </c:pt>
                <c:pt idx="9739">
                  <c:v>36404</c:v>
                </c:pt>
                <c:pt idx="9740">
                  <c:v>36405</c:v>
                </c:pt>
                <c:pt idx="9741">
                  <c:v>36406</c:v>
                </c:pt>
                <c:pt idx="9742">
                  <c:v>36407</c:v>
                </c:pt>
                <c:pt idx="9743">
                  <c:v>36408</c:v>
                </c:pt>
                <c:pt idx="9744">
                  <c:v>36409</c:v>
                </c:pt>
                <c:pt idx="9745">
                  <c:v>36410</c:v>
                </c:pt>
                <c:pt idx="9746">
                  <c:v>36411</c:v>
                </c:pt>
                <c:pt idx="9747">
                  <c:v>36412</c:v>
                </c:pt>
                <c:pt idx="9748">
                  <c:v>36413</c:v>
                </c:pt>
                <c:pt idx="9749">
                  <c:v>36414</c:v>
                </c:pt>
                <c:pt idx="9750">
                  <c:v>36415</c:v>
                </c:pt>
                <c:pt idx="9751">
                  <c:v>36416</c:v>
                </c:pt>
                <c:pt idx="9752">
                  <c:v>36417</c:v>
                </c:pt>
                <c:pt idx="9753">
                  <c:v>36418</c:v>
                </c:pt>
                <c:pt idx="9754">
                  <c:v>36419</c:v>
                </c:pt>
                <c:pt idx="9755">
                  <c:v>36420</c:v>
                </c:pt>
                <c:pt idx="9756">
                  <c:v>36421</c:v>
                </c:pt>
                <c:pt idx="9757">
                  <c:v>36422</c:v>
                </c:pt>
                <c:pt idx="9758">
                  <c:v>36423</c:v>
                </c:pt>
                <c:pt idx="9759">
                  <c:v>36424</c:v>
                </c:pt>
                <c:pt idx="9760">
                  <c:v>36425</c:v>
                </c:pt>
                <c:pt idx="9761">
                  <c:v>36426</c:v>
                </c:pt>
                <c:pt idx="9762">
                  <c:v>36427</c:v>
                </c:pt>
                <c:pt idx="9763">
                  <c:v>36428</c:v>
                </c:pt>
                <c:pt idx="9764">
                  <c:v>36429</c:v>
                </c:pt>
                <c:pt idx="9765">
                  <c:v>36430</c:v>
                </c:pt>
                <c:pt idx="9766">
                  <c:v>36431</c:v>
                </c:pt>
                <c:pt idx="9767">
                  <c:v>36432</c:v>
                </c:pt>
                <c:pt idx="9768">
                  <c:v>36433</c:v>
                </c:pt>
                <c:pt idx="9769">
                  <c:v>36434</c:v>
                </c:pt>
                <c:pt idx="9770">
                  <c:v>36435</c:v>
                </c:pt>
                <c:pt idx="9771">
                  <c:v>36436</c:v>
                </c:pt>
                <c:pt idx="9772">
                  <c:v>36437</c:v>
                </c:pt>
                <c:pt idx="9773">
                  <c:v>36438</c:v>
                </c:pt>
                <c:pt idx="9774">
                  <c:v>36439</c:v>
                </c:pt>
                <c:pt idx="9775">
                  <c:v>36440</c:v>
                </c:pt>
                <c:pt idx="9776">
                  <c:v>36441</c:v>
                </c:pt>
                <c:pt idx="9777">
                  <c:v>36442</c:v>
                </c:pt>
                <c:pt idx="9778">
                  <c:v>36443</c:v>
                </c:pt>
                <c:pt idx="9779">
                  <c:v>36444</c:v>
                </c:pt>
                <c:pt idx="9780">
                  <c:v>36445</c:v>
                </c:pt>
                <c:pt idx="9781">
                  <c:v>36446</c:v>
                </c:pt>
                <c:pt idx="9782">
                  <c:v>36447</c:v>
                </c:pt>
                <c:pt idx="9783">
                  <c:v>36448</c:v>
                </c:pt>
                <c:pt idx="9784">
                  <c:v>36449</c:v>
                </c:pt>
                <c:pt idx="9785">
                  <c:v>36450</c:v>
                </c:pt>
                <c:pt idx="9786">
                  <c:v>36451</c:v>
                </c:pt>
                <c:pt idx="9787">
                  <c:v>36452</c:v>
                </c:pt>
                <c:pt idx="9788">
                  <c:v>36453</c:v>
                </c:pt>
                <c:pt idx="9789">
                  <c:v>36454</c:v>
                </c:pt>
                <c:pt idx="9790">
                  <c:v>36455</c:v>
                </c:pt>
                <c:pt idx="9791">
                  <c:v>36456</c:v>
                </c:pt>
                <c:pt idx="9792">
                  <c:v>36457</c:v>
                </c:pt>
                <c:pt idx="9793">
                  <c:v>36458</c:v>
                </c:pt>
                <c:pt idx="9794">
                  <c:v>36459</c:v>
                </c:pt>
                <c:pt idx="9795">
                  <c:v>36460</c:v>
                </c:pt>
                <c:pt idx="9796">
                  <c:v>36461</c:v>
                </c:pt>
                <c:pt idx="9797">
                  <c:v>36462</c:v>
                </c:pt>
                <c:pt idx="9798">
                  <c:v>36463</c:v>
                </c:pt>
                <c:pt idx="9799">
                  <c:v>36464</c:v>
                </c:pt>
                <c:pt idx="9800">
                  <c:v>36465</c:v>
                </c:pt>
                <c:pt idx="9801">
                  <c:v>36466</c:v>
                </c:pt>
                <c:pt idx="9802">
                  <c:v>36467</c:v>
                </c:pt>
                <c:pt idx="9803">
                  <c:v>36468</c:v>
                </c:pt>
                <c:pt idx="9804">
                  <c:v>36469</c:v>
                </c:pt>
                <c:pt idx="9805">
                  <c:v>36470</c:v>
                </c:pt>
                <c:pt idx="9806">
                  <c:v>36471</c:v>
                </c:pt>
                <c:pt idx="9807">
                  <c:v>36472</c:v>
                </c:pt>
                <c:pt idx="9808">
                  <c:v>36473</c:v>
                </c:pt>
                <c:pt idx="9809">
                  <c:v>36474</c:v>
                </c:pt>
                <c:pt idx="9810">
                  <c:v>36475</c:v>
                </c:pt>
                <c:pt idx="9811">
                  <c:v>36476</c:v>
                </c:pt>
                <c:pt idx="9812">
                  <c:v>36477</c:v>
                </c:pt>
                <c:pt idx="9813">
                  <c:v>36478</c:v>
                </c:pt>
                <c:pt idx="9814">
                  <c:v>36479</c:v>
                </c:pt>
                <c:pt idx="9815">
                  <c:v>36480</c:v>
                </c:pt>
                <c:pt idx="9816">
                  <c:v>36481</c:v>
                </c:pt>
                <c:pt idx="9817">
                  <c:v>36482</c:v>
                </c:pt>
                <c:pt idx="9818">
                  <c:v>36483</c:v>
                </c:pt>
                <c:pt idx="9819">
                  <c:v>36484</c:v>
                </c:pt>
                <c:pt idx="9820">
                  <c:v>36485</c:v>
                </c:pt>
                <c:pt idx="9821">
                  <c:v>36486</c:v>
                </c:pt>
                <c:pt idx="9822">
                  <c:v>36487</c:v>
                </c:pt>
                <c:pt idx="9823">
                  <c:v>36488</c:v>
                </c:pt>
                <c:pt idx="9824">
                  <c:v>36489</c:v>
                </c:pt>
                <c:pt idx="9825">
                  <c:v>36490</c:v>
                </c:pt>
                <c:pt idx="9826">
                  <c:v>36491</c:v>
                </c:pt>
                <c:pt idx="9827">
                  <c:v>36492</c:v>
                </c:pt>
                <c:pt idx="9828">
                  <c:v>36493</c:v>
                </c:pt>
                <c:pt idx="9829">
                  <c:v>36494</c:v>
                </c:pt>
                <c:pt idx="9830">
                  <c:v>36495</c:v>
                </c:pt>
                <c:pt idx="9831">
                  <c:v>36496</c:v>
                </c:pt>
                <c:pt idx="9832">
                  <c:v>36497</c:v>
                </c:pt>
                <c:pt idx="9833">
                  <c:v>36498</c:v>
                </c:pt>
                <c:pt idx="9834">
                  <c:v>36499</c:v>
                </c:pt>
                <c:pt idx="9835">
                  <c:v>36500</c:v>
                </c:pt>
                <c:pt idx="9836">
                  <c:v>36501</c:v>
                </c:pt>
                <c:pt idx="9837">
                  <c:v>36502</c:v>
                </c:pt>
                <c:pt idx="9838">
                  <c:v>36503</c:v>
                </c:pt>
                <c:pt idx="9839">
                  <c:v>36504</c:v>
                </c:pt>
                <c:pt idx="9840">
                  <c:v>36505</c:v>
                </c:pt>
                <c:pt idx="9841">
                  <c:v>36506</c:v>
                </c:pt>
                <c:pt idx="9842">
                  <c:v>36507</c:v>
                </c:pt>
                <c:pt idx="9843">
                  <c:v>36508</c:v>
                </c:pt>
                <c:pt idx="9844">
                  <c:v>36509</c:v>
                </c:pt>
                <c:pt idx="9845">
                  <c:v>36510</c:v>
                </c:pt>
                <c:pt idx="9846">
                  <c:v>36511</c:v>
                </c:pt>
                <c:pt idx="9847">
                  <c:v>36512</c:v>
                </c:pt>
                <c:pt idx="9848">
                  <c:v>36513</c:v>
                </c:pt>
                <c:pt idx="9849">
                  <c:v>36514</c:v>
                </c:pt>
                <c:pt idx="9850">
                  <c:v>36515</c:v>
                </c:pt>
                <c:pt idx="9851">
                  <c:v>36516</c:v>
                </c:pt>
                <c:pt idx="9852">
                  <c:v>36517</c:v>
                </c:pt>
                <c:pt idx="9853">
                  <c:v>36518</c:v>
                </c:pt>
                <c:pt idx="9854">
                  <c:v>36519</c:v>
                </c:pt>
                <c:pt idx="9855">
                  <c:v>36520</c:v>
                </c:pt>
                <c:pt idx="9856">
                  <c:v>36521</c:v>
                </c:pt>
                <c:pt idx="9857">
                  <c:v>36522</c:v>
                </c:pt>
                <c:pt idx="9858">
                  <c:v>36523</c:v>
                </c:pt>
                <c:pt idx="9859">
                  <c:v>36524</c:v>
                </c:pt>
                <c:pt idx="9860">
                  <c:v>36525</c:v>
                </c:pt>
                <c:pt idx="9861">
                  <c:v>36526</c:v>
                </c:pt>
                <c:pt idx="9862">
                  <c:v>36527</c:v>
                </c:pt>
                <c:pt idx="9863">
                  <c:v>36528</c:v>
                </c:pt>
                <c:pt idx="9864">
                  <c:v>36529</c:v>
                </c:pt>
                <c:pt idx="9865">
                  <c:v>36530</c:v>
                </c:pt>
                <c:pt idx="9866">
                  <c:v>36531</c:v>
                </c:pt>
                <c:pt idx="9867">
                  <c:v>36532</c:v>
                </c:pt>
                <c:pt idx="9868">
                  <c:v>36533</c:v>
                </c:pt>
                <c:pt idx="9869">
                  <c:v>36534</c:v>
                </c:pt>
                <c:pt idx="9870">
                  <c:v>36535</c:v>
                </c:pt>
                <c:pt idx="9871">
                  <c:v>36536</c:v>
                </c:pt>
                <c:pt idx="9872">
                  <c:v>36537</c:v>
                </c:pt>
                <c:pt idx="9873">
                  <c:v>36538</c:v>
                </c:pt>
                <c:pt idx="9874">
                  <c:v>36539</c:v>
                </c:pt>
                <c:pt idx="9875">
                  <c:v>36540</c:v>
                </c:pt>
                <c:pt idx="9876">
                  <c:v>36541</c:v>
                </c:pt>
                <c:pt idx="9877">
                  <c:v>36542</c:v>
                </c:pt>
                <c:pt idx="9878">
                  <c:v>36543</c:v>
                </c:pt>
                <c:pt idx="9879">
                  <c:v>36544</c:v>
                </c:pt>
                <c:pt idx="9880">
                  <c:v>36545</c:v>
                </c:pt>
                <c:pt idx="9881">
                  <c:v>36546</c:v>
                </c:pt>
                <c:pt idx="9882">
                  <c:v>36547</c:v>
                </c:pt>
                <c:pt idx="9883">
                  <c:v>36548</c:v>
                </c:pt>
                <c:pt idx="9884">
                  <c:v>36549</c:v>
                </c:pt>
                <c:pt idx="9885">
                  <c:v>36550</c:v>
                </c:pt>
                <c:pt idx="9886">
                  <c:v>36551</c:v>
                </c:pt>
                <c:pt idx="9887">
                  <c:v>36552</c:v>
                </c:pt>
                <c:pt idx="9888">
                  <c:v>36553</c:v>
                </c:pt>
                <c:pt idx="9889">
                  <c:v>36554</c:v>
                </c:pt>
                <c:pt idx="9890">
                  <c:v>36555</c:v>
                </c:pt>
                <c:pt idx="9891">
                  <c:v>36556</c:v>
                </c:pt>
                <c:pt idx="9892">
                  <c:v>36557</c:v>
                </c:pt>
                <c:pt idx="9893">
                  <c:v>36558</c:v>
                </c:pt>
                <c:pt idx="9894">
                  <c:v>36559</c:v>
                </c:pt>
                <c:pt idx="9895">
                  <c:v>36560</c:v>
                </c:pt>
                <c:pt idx="9896">
                  <c:v>36561</c:v>
                </c:pt>
                <c:pt idx="9897">
                  <c:v>36562</c:v>
                </c:pt>
                <c:pt idx="9898">
                  <c:v>36563</c:v>
                </c:pt>
                <c:pt idx="9899">
                  <c:v>36564</c:v>
                </c:pt>
                <c:pt idx="9900">
                  <c:v>36565</c:v>
                </c:pt>
                <c:pt idx="9901">
                  <c:v>36566</c:v>
                </c:pt>
                <c:pt idx="9902">
                  <c:v>36567</c:v>
                </c:pt>
                <c:pt idx="9903">
                  <c:v>36568</c:v>
                </c:pt>
                <c:pt idx="9904">
                  <c:v>36569</c:v>
                </c:pt>
                <c:pt idx="9905">
                  <c:v>36570</c:v>
                </c:pt>
                <c:pt idx="9906">
                  <c:v>36571</c:v>
                </c:pt>
                <c:pt idx="9907">
                  <c:v>36572</c:v>
                </c:pt>
                <c:pt idx="9908">
                  <c:v>36573</c:v>
                </c:pt>
                <c:pt idx="9909">
                  <c:v>36574</c:v>
                </c:pt>
                <c:pt idx="9910">
                  <c:v>36575</c:v>
                </c:pt>
                <c:pt idx="9911">
                  <c:v>36576</c:v>
                </c:pt>
                <c:pt idx="9912">
                  <c:v>36577</c:v>
                </c:pt>
                <c:pt idx="9913">
                  <c:v>36578</c:v>
                </c:pt>
                <c:pt idx="9914">
                  <c:v>36579</c:v>
                </c:pt>
                <c:pt idx="9915">
                  <c:v>36580</c:v>
                </c:pt>
                <c:pt idx="9916">
                  <c:v>36581</c:v>
                </c:pt>
                <c:pt idx="9917">
                  <c:v>36582</c:v>
                </c:pt>
                <c:pt idx="9918">
                  <c:v>36583</c:v>
                </c:pt>
                <c:pt idx="9919">
                  <c:v>36584</c:v>
                </c:pt>
                <c:pt idx="9920">
                  <c:v>36585</c:v>
                </c:pt>
                <c:pt idx="9921">
                  <c:v>36586</c:v>
                </c:pt>
                <c:pt idx="9922">
                  <c:v>36587</c:v>
                </c:pt>
                <c:pt idx="9923">
                  <c:v>36588</c:v>
                </c:pt>
                <c:pt idx="9924">
                  <c:v>36589</c:v>
                </c:pt>
                <c:pt idx="9925">
                  <c:v>36590</c:v>
                </c:pt>
                <c:pt idx="9926">
                  <c:v>36591</c:v>
                </c:pt>
                <c:pt idx="9927">
                  <c:v>36592</c:v>
                </c:pt>
                <c:pt idx="9928">
                  <c:v>36593</c:v>
                </c:pt>
                <c:pt idx="9929">
                  <c:v>36594</c:v>
                </c:pt>
                <c:pt idx="9930">
                  <c:v>36595</c:v>
                </c:pt>
                <c:pt idx="9931">
                  <c:v>36596</c:v>
                </c:pt>
                <c:pt idx="9932">
                  <c:v>36597</c:v>
                </c:pt>
                <c:pt idx="9933">
                  <c:v>36598</c:v>
                </c:pt>
                <c:pt idx="9934">
                  <c:v>36599</c:v>
                </c:pt>
                <c:pt idx="9935">
                  <c:v>36600</c:v>
                </c:pt>
                <c:pt idx="9936">
                  <c:v>36601</c:v>
                </c:pt>
                <c:pt idx="9937">
                  <c:v>36602</c:v>
                </c:pt>
                <c:pt idx="9938">
                  <c:v>36603</c:v>
                </c:pt>
                <c:pt idx="9939">
                  <c:v>36604</c:v>
                </c:pt>
                <c:pt idx="9940">
                  <c:v>36605</c:v>
                </c:pt>
                <c:pt idx="9941">
                  <c:v>36606</c:v>
                </c:pt>
                <c:pt idx="9942">
                  <c:v>36607</c:v>
                </c:pt>
                <c:pt idx="9943">
                  <c:v>36608</c:v>
                </c:pt>
                <c:pt idx="9944">
                  <c:v>36609</c:v>
                </c:pt>
                <c:pt idx="9945">
                  <c:v>36610</c:v>
                </c:pt>
                <c:pt idx="9946">
                  <c:v>36611</c:v>
                </c:pt>
                <c:pt idx="9947">
                  <c:v>36612</c:v>
                </c:pt>
                <c:pt idx="9948">
                  <c:v>36613</c:v>
                </c:pt>
                <c:pt idx="9949">
                  <c:v>36614</c:v>
                </c:pt>
                <c:pt idx="9950">
                  <c:v>36615</c:v>
                </c:pt>
                <c:pt idx="9951">
                  <c:v>36616</c:v>
                </c:pt>
                <c:pt idx="9952">
                  <c:v>36617</c:v>
                </c:pt>
                <c:pt idx="9953">
                  <c:v>36618</c:v>
                </c:pt>
                <c:pt idx="9954">
                  <c:v>36619</c:v>
                </c:pt>
                <c:pt idx="9955">
                  <c:v>36620</c:v>
                </c:pt>
                <c:pt idx="9956">
                  <c:v>36621</c:v>
                </c:pt>
                <c:pt idx="9957">
                  <c:v>36622</c:v>
                </c:pt>
                <c:pt idx="9958">
                  <c:v>36623</c:v>
                </c:pt>
                <c:pt idx="9959">
                  <c:v>36624</c:v>
                </c:pt>
                <c:pt idx="9960">
                  <c:v>36625</c:v>
                </c:pt>
                <c:pt idx="9961">
                  <c:v>36626</c:v>
                </c:pt>
                <c:pt idx="9962">
                  <c:v>36627</c:v>
                </c:pt>
                <c:pt idx="9963">
                  <c:v>36628</c:v>
                </c:pt>
                <c:pt idx="9964">
                  <c:v>36629</c:v>
                </c:pt>
                <c:pt idx="9965">
                  <c:v>36630</c:v>
                </c:pt>
                <c:pt idx="9966">
                  <c:v>36631</c:v>
                </c:pt>
                <c:pt idx="9967">
                  <c:v>36632</c:v>
                </c:pt>
                <c:pt idx="9968">
                  <c:v>36633</c:v>
                </c:pt>
                <c:pt idx="9969">
                  <c:v>36634</c:v>
                </c:pt>
                <c:pt idx="9970">
                  <c:v>36635</c:v>
                </c:pt>
                <c:pt idx="9971">
                  <c:v>36636</c:v>
                </c:pt>
                <c:pt idx="9972">
                  <c:v>36637</c:v>
                </c:pt>
                <c:pt idx="9973">
                  <c:v>36638</c:v>
                </c:pt>
                <c:pt idx="9974">
                  <c:v>36639</c:v>
                </c:pt>
                <c:pt idx="9975">
                  <c:v>36640</c:v>
                </c:pt>
                <c:pt idx="9976">
                  <c:v>36641</c:v>
                </c:pt>
                <c:pt idx="9977">
                  <c:v>36642</c:v>
                </c:pt>
                <c:pt idx="9978">
                  <c:v>36643</c:v>
                </c:pt>
                <c:pt idx="9979">
                  <c:v>36644</c:v>
                </c:pt>
                <c:pt idx="9980">
                  <c:v>36645</c:v>
                </c:pt>
                <c:pt idx="9981">
                  <c:v>36646</c:v>
                </c:pt>
                <c:pt idx="9982">
                  <c:v>36647</c:v>
                </c:pt>
                <c:pt idx="9983">
                  <c:v>36648</c:v>
                </c:pt>
                <c:pt idx="9984">
                  <c:v>36649</c:v>
                </c:pt>
                <c:pt idx="9985">
                  <c:v>36650</c:v>
                </c:pt>
                <c:pt idx="9986">
                  <c:v>36651</c:v>
                </c:pt>
                <c:pt idx="9987">
                  <c:v>36652</c:v>
                </c:pt>
                <c:pt idx="9988">
                  <c:v>36653</c:v>
                </c:pt>
                <c:pt idx="9989">
                  <c:v>36654</c:v>
                </c:pt>
                <c:pt idx="9990">
                  <c:v>36655</c:v>
                </c:pt>
                <c:pt idx="9991">
                  <c:v>36656</c:v>
                </c:pt>
                <c:pt idx="9992">
                  <c:v>36657</c:v>
                </c:pt>
                <c:pt idx="9993">
                  <c:v>36658</c:v>
                </c:pt>
                <c:pt idx="9994">
                  <c:v>36659</c:v>
                </c:pt>
                <c:pt idx="9995">
                  <c:v>36660</c:v>
                </c:pt>
                <c:pt idx="9996">
                  <c:v>36661</c:v>
                </c:pt>
                <c:pt idx="9997">
                  <c:v>36662</c:v>
                </c:pt>
                <c:pt idx="9998">
                  <c:v>36663</c:v>
                </c:pt>
                <c:pt idx="9999">
                  <c:v>36664</c:v>
                </c:pt>
                <c:pt idx="10000">
                  <c:v>36665</c:v>
                </c:pt>
                <c:pt idx="10001">
                  <c:v>36666</c:v>
                </c:pt>
                <c:pt idx="10002">
                  <c:v>36667</c:v>
                </c:pt>
                <c:pt idx="10003">
                  <c:v>36668</c:v>
                </c:pt>
                <c:pt idx="10004">
                  <c:v>36669</c:v>
                </c:pt>
                <c:pt idx="10005">
                  <c:v>36670</c:v>
                </c:pt>
                <c:pt idx="10006">
                  <c:v>36671</c:v>
                </c:pt>
                <c:pt idx="10007">
                  <c:v>36672</c:v>
                </c:pt>
                <c:pt idx="10008">
                  <c:v>36673</c:v>
                </c:pt>
                <c:pt idx="10009">
                  <c:v>36674</c:v>
                </c:pt>
                <c:pt idx="10010">
                  <c:v>36675</c:v>
                </c:pt>
                <c:pt idx="10011">
                  <c:v>36676</c:v>
                </c:pt>
                <c:pt idx="10012">
                  <c:v>36677</c:v>
                </c:pt>
                <c:pt idx="10013">
                  <c:v>36678</c:v>
                </c:pt>
                <c:pt idx="10014">
                  <c:v>36679</c:v>
                </c:pt>
                <c:pt idx="10015">
                  <c:v>36680</c:v>
                </c:pt>
                <c:pt idx="10016">
                  <c:v>36681</c:v>
                </c:pt>
                <c:pt idx="10017">
                  <c:v>36682</c:v>
                </c:pt>
                <c:pt idx="10018">
                  <c:v>36683</c:v>
                </c:pt>
                <c:pt idx="10019">
                  <c:v>36684</c:v>
                </c:pt>
                <c:pt idx="10020">
                  <c:v>36685</c:v>
                </c:pt>
                <c:pt idx="10021">
                  <c:v>36686</c:v>
                </c:pt>
                <c:pt idx="10022">
                  <c:v>36687</c:v>
                </c:pt>
                <c:pt idx="10023">
                  <c:v>36688</c:v>
                </c:pt>
                <c:pt idx="10024">
                  <c:v>36689</c:v>
                </c:pt>
                <c:pt idx="10025">
                  <c:v>36690</c:v>
                </c:pt>
                <c:pt idx="10026">
                  <c:v>36691</c:v>
                </c:pt>
                <c:pt idx="10027">
                  <c:v>36692</c:v>
                </c:pt>
                <c:pt idx="10028">
                  <c:v>36693</c:v>
                </c:pt>
                <c:pt idx="10029">
                  <c:v>36694</c:v>
                </c:pt>
                <c:pt idx="10030">
                  <c:v>36695</c:v>
                </c:pt>
                <c:pt idx="10031">
                  <c:v>36696</c:v>
                </c:pt>
                <c:pt idx="10032">
                  <c:v>36697</c:v>
                </c:pt>
                <c:pt idx="10033">
                  <c:v>36698</c:v>
                </c:pt>
                <c:pt idx="10034">
                  <c:v>36699</c:v>
                </c:pt>
                <c:pt idx="10035">
                  <c:v>36700</c:v>
                </c:pt>
                <c:pt idx="10036">
                  <c:v>36701</c:v>
                </c:pt>
                <c:pt idx="10037">
                  <c:v>36702</c:v>
                </c:pt>
                <c:pt idx="10038">
                  <c:v>36703</c:v>
                </c:pt>
                <c:pt idx="10039">
                  <c:v>36704</c:v>
                </c:pt>
                <c:pt idx="10040">
                  <c:v>36705</c:v>
                </c:pt>
                <c:pt idx="10041">
                  <c:v>36706</c:v>
                </c:pt>
                <c:pt idx="10042">
                  <c:v>36707</c:v>
                </c:pt>
                <c:pt idx="10043">
                  <c:v>36708</c:v>
                </c:pt>
                <c:pt idx="10044">
                  <c:v>36709</c:v>
                </c:pt>
                <c:pt idx="10045">
                  <c:v>36710</c:v>
                </c:pt>
                <c:pt idx="10046">
                  <c:v>36711</c:v>
                </c:pt>
                <c:pt idx="10047">
                  <c:v>36712</c:v>
                </c:pt>
                <c:pt idx="10048">
                  <c:v>36713</c:v>
                </c:pt>
                <c:pt idx="10049">
                  <c:v>36714</c:v>
                </c:pt>
                <c:pt idx="10050">
                  <c:v>36715</c:v>
                </c:pt>
                <c:pt idx="10051">
                  <c:v>36716</c:v>
                </c:pt>
                <c:pt idx="10052">
                  <c:v>36717</c:v>
                </c:pt>
                <c:pt idx="10053">
                  <c:v>36718</c:v>
                </c:pt>
                <c:pt idx="10054">
                  <c:v>36719</c:v>
                </c:pt>
                <c:pt idx="10055">
                  <c:v>36720</c:v>
                </c:pt>
                <c:pt idx="10056">
                  <c:v>36721</c:v>
                </c:pt>
                <c:pt idx="10057">
                  <c:v>36722</c:v>
                </c:pt>
                <c:pt idx="10058">
                  <c:v>36723</c:v>
                </c:pt>
                <c:pt idx="10059">
                  <c:v>36724</c:v>
                </c:pt>
                <c:pt idx="10060">
                  <c:v>36725</c:v>
                </c:pt>
                <c:pt idx="10061">
                  <c:v>36726</c:v>
                </c:pt>
                <c:pt idx="10062">
                  <c:v>36727</c:v>
                </c:pt>
                <c:pt idx="10063">
                  <c:v>36728</c:v>
                </c:pt>
                <c:pt idx="10064">
                  <c:v>36729</c:v>
                </c:pt>
                <c:pt idx="10065">
                  <c:v>36730</c:v>
                </c:pt>
                <c:pt idx="10066">
                  <c:v>36731</c:v>
                </c:pt>
                <c:pt idx="10067">
                  <c:v>36732</c:v>
                </c:pt>
                <c:pt idx="10068">
                  <c:v>36733</c:v>
                </c:pt>
                <c:pt idx="10069">
                  <c:v>36734</c:v>
                </c:pt>
                <c:pt idx="10070">
                  <c:v>36735</c:v>
                </c:pt>
                <c:pt idx="10071">
                  <c:v>36736</c:v>
                </c:pt>
                <c:pt idx="10072">
                  <c:v>36737</c:v>
                </c:pt>
                <c:pt idx="10073">
                  <c:v>36738</c:v>
                </c:pt>
                <c:pt idx="10074">
                  <c:v>36739</c:v>
                </c:pt>
                <c:pt idx="10075">
                  <c:v>36740</c:v>
                </c:pt>
                <c:pt idx="10076">
                  <c:v>36741</c:v>
                </c:pt>
                <c:pt idx="10077">
                  <c:v>36742</c:v>
                </c:pt>
                <c:pt idx="10078">
                  <c:v>36743</c:v>
                </c:pt>
                <c:pt idx="10079">
                  <c:v>36744</c:v>
                </c:pt>
                <c:pt idx="10080">
                  <c:v>36745</c:v>
                </c:pt>
                <c:pt idx="10081">
                  <c:v>36746</c:v>
                </c:pt>
                <c:pt idx="10082">
                  <c:v>36747</c:v>
                </c:pt>
                <c:pt idx="10083">
                  <c:v>36748</c:v>
                </c:pt>
                <c:pt idx="10084">
                  <c:v>36749</c:v>
                </c:pt>
                <c:pt idx="10085">
                  <c:v>36750</c:v>
                </c:pt>
                <c:pt idx="10086">
                  <c:v>36751</c:v>
                </c:pt>
                <c:pt idx="10087">
                  <c:v>36752</c:v>
                </c:pt>
                <c:pt idx="10088">
                  <c:v>36753</c:v>
                </c:pt>
                <c:pt idx="10089">
                  <c:v>36754</c:v>
                </c:pt>
                <c:pt idx="10090">
                  <c:v>36755</c:v>
                </c:pt>
                <c:pt idx="10091">
                  <c:v>36756</c:v>
                </c:pt>
                <c:pt idx="10092">
                  <c:v>36757</c:v>
                </c:pt>
                <c:pt idx="10093">
                  <c:v>36758</c:v>
                </c:pt>
                <c:pt idx="10094">
                  <c:v>36759</c:v>
                </c:pt>
                <c:pt idx="10095">
                  <c:v>36760</c:v>
                </c:pt>
                <c:pt idx="10096">
                  <c:v>36761</c:v>
                </c:pt>
                <c:pt idx="10097">
                  <c:v>36762</c:v>
                </c:pt>
                <c:pt idx="10098">
                  <c:v>36763</c:v>
                </c:pt>
                <c:pt idx="10099">
                  <c:v>36764</c:v>
                </c:pt>
                <c:pt idx="10100">
                  <c:v>36765</c:v>
                </c:pt>
                <c:pt idx="10101">
                  <c:v>36766</c:v>
                </c:pt>
                <c:pt idx="10102">
                  <c:v>36767</c:v>
                </c:pt>
                <c:pt idx="10103">
                  <c:v>36768</c:v>
                </c:pt>
                <c:pt idx="10104">
                  <c:v>36769</c:v>
                </c:pt>
                <c:pt idx="10105">
                  <c:v>36770</c:v>
                </c:pt>
                <c:pt idx="10106">
                  <c:v>36771</c:v>
                </c:pt>
                <c:pt idx="10107">
                  <c:v>36772</c:v>
                </c:pt>
                <c:pt idx="10108">
                  <c:v>36773</c:v>
                </c:pt>
                <c:pt idx="10109">
                  <c:v>36774</c:v>
                </c:pt>
                <c:pt idx="10110">
                  <c:v>36775</c:v>
                </c:pt>
                <c:pt idx="10111">
                  <c:v>36776</c:v>
                </c:pt>
                <c:pt idx="10112">
                  <c:v>36777</c:v>
                </c:pt>
                <c:pt idx="10113">
                  <c:v>36778</c:v>
                </c:pt>
                <c:pt idx="10114">
                  <c:v>36779</c:v>
                </c:pt>
                <c:pt idx="10115">
                  <c:v>36780</c:v>
                </c:pt>
                <c:pt idx="10116">
                  <c:v>36781</c:v>
                </c:pt>
                <c:pt idx="10117">
                  <c:v>36782</c:v>
                </c:pt>
                <c:pt idx="10118">
                  <c:v>36783</c:v>
                </c:pt>
                <c:pt idx="10119">
                  <c:v>36784</c:v>
                </c:pt>
                <c:pt idx="10120">
                  <c:v>36785</c:v>
                </c:pt>
                <c:pt idx="10121">
                  <c:v>36786</c:v>
                </c:pt>
                <c:pt idx="10122">
                  <c:v>36787</c:v>
                </c:pt>
                <c:pt idx="10123">
                  <c:v>36788</c:v>
                </c:pt>
                <c:pt idx="10124">
                  <c:v>36789</c:v>
                </c:pt>
                <c:pt idx="10125">
                  <c:v>36790</c:v>
                </c:pt>
                <c:pt idx="10126">
                  <c:v>36791</c:v>
                </c:pt>
                <c:pt idx="10127">
                  <c:v>36792</c:v>
                </c:pt>
                <c:pt idx="10128">
                  <c:v>36793</c:v>
                </c:pt>
                <c:pt idx="10129">
                  <c:v>36794</c:v>
                </c:pt>
                <c:pt idx="10130">
                  <c:v>36795</c:v>
                </c:pt>
                <c:pt idx="10131">
                  <c:v>36796</c:v>
                </c:pt>
                <c:pt idx="10132">
                  <c:v>36797</c:v>
                </c:pt>
                <c:pt idx="10133">
                  <c:v>36798</c:v>
                </c:pt>
                <c:pt idx="10134">
                  <c:v>36799</c:v>
                </c:pt>
                <c:pt idx="10135">
                  <c:v>36800</c:v>
                </c:pt>
                <c:pt idx="10136">
                  <c:v>36801</c:v>
                </c:pt>
                <c:pt idx="10137">
                  <c:v>36802</c:v>
                </c:pt>
                <c:pt idx="10138">
                  <c:v>36803</c:v>
                </c:pt>
                <c:pt idx="10139">
                  <c:v>36804</c:v>
                </c:pt>
                <c:pt idx="10140">
                  <c:v>36805</c:v>
                </c:pt>
                <c:pt idx="10141">
                  <c:v>36806</c:v>
                </c:pt>
                <c:pt idx="10142">
                  <c:v>36807</c:v>
                </c:pt>
                <c:pt idx="10143">
                  <c:v>36808</c:v>
                </c:pt>
                <c:pt idx="10144">
                  <c:v>36809</c:v>
                </c:pt>
                <c:pt idx="10145">
                  <c:v>36810</c:v>
                </c:pt>
                <c:pt idx="10146">
                  <c:v>36811</c:v>
                </c:pt>
                <c:pt idx="10147">
                  <c:v>36812</c:v>
                </c:pt>
                <c:pt idx="10148">
                  <c:v>36813</c:v>
                </c:pt>
                <c:pt idx="10149">
                  <c:v>36814</c:v>
                </c:pt>
                <c:pt idx="10150">
                  <c:v>36815</c:v>
                </c:pt>
                <c:pt idx="10151">
                  <c:v>36816</c:v>
                </c:pt>
                <c:pt idx="10152">
                  <c:v>36817</c:v>
                </c:pt>
                <c:pt idx="10153">
                  <c:v>36818</c:v>
                </c:pt>
                <c:pt idx="10154">
                  <c:v>36819</c:v>
                </c:pt>
                <c:pt idx="10155">
                  <c:v>36820</c:v>
                </c:pt>
                <c:pt idx="10156">
                  <c:v>36821</c:v>
                </c:pt>
                <c:pt idx="10157">
                  <c:v>36822</c:v>
                </c:pt>
                <c:pt idx="10158">
                  <c:v>36823</c:v>
                </c:pt>
                <c:pt idx="10159">
                  <c:v>36824</c:v>
                </c:pt>
                <c:pt idx="10160">
                  <c:v>36825</c:v>
                </c:pt>
                <c:pt idx="10161">
                  <c:v>36826</c:v>
                </c:pt>
                <c:pt idx="10162">
                  <c:v>36827</c:v>
                </c:pt>
                <c:pt idx="10163">
                  <c:v>36828</c:v>
                </c:pt>
                <c:pt idx="10164">
                  <c:v>36829</c:v>
                </c:pt>
                <c:pt idx="10165">
                  <c:v>36830</c:v>
                </c:pt>
                <c:pt idx="10166">
                  <c:v>36831</c:v>
                </c:pt>
                <c:pt idx="10167">
                  <c:v>36832</c:v>
                </c:pt>
                <c:pt idx="10168">
                  <c:v>36833</c:v>
                </c:pt>
                <c:pt idx="10169">
                  <c:v>36834</c:v>
                </c:pt>
                <c:pt idx="10170">
                  <c:v>36835</c:v>
                </c:pt>
                <c:pt idx="10171">
                  <c:v>36836</c:v>
                </c:pt>
                <c:pt idx="10172">
                  <c:v>36837</c:v>
                </c:pt>
                <c:pt idx="10173">
                  <c:v>36838</c:v>
                </c:pt>
                <c:pt idx="10174">
                  <c:v>36839</c:v>
                </c:pt>
                <c:pt idx="10175">
                  <c:v>36840</c:v>
                </c:pt>
                <c:pt idx="10176">
                  <c:v>36841</c:v>
                </c:pt>
                <c:pt idx="10177">
                  <c:v>36842</c:v>
                </c:pt>
                <c:pt idx="10178">
                  <c:v>36843</c:v>
                </c:pt>
                <c:pt idx="10179">
                  <c:v>36844</c:v>
                </c:pt>
                <c:pt idx="10180">
                  <c:v>36845</c:v>
                </c:pt>
                <c:pt idx="10181">
                  <c:v>36846</c:v>
                </c:pt>
                <c:pt idx="10182">
                  <c:v>36847</c:v>
                </c:pt>
                <c:pt idx="10183">
                  <c:v>36848</c:v>
                </c:pt>
                <c:pt idx="10184">
                  <c:v>36849</c:v>
                </c:pt>
                <c:pt idx="10185">
                  <c:v>36850</c:v>
                </c:pt>
                <c:pt idx="10186">
                  <c:v>36851</c:v>
                </c:pt>
                <c:pt idx="10187">
                  <c:v>36852</c:v>
                </c:pt>
                <c:pt idx="10188">
                  <c:v>36853</c:v>
                </c:pt>
                <c:pt idx="10189">
                  <c:v>36854</c:v>
                </c:pt>
                <c:pt idx="10190">
                  <c:v>36855</c:v>
                </c:pt>
                <c:pt idx="10191">
                  <c:v>36856</c:v>
                </c:pt>
                <c:pt idx="10192">
                  <c:v>36857</c:v>
                </c:pt>
                <c:pt idx="10193">
                  <c:v>36858</c:v>
                </c:pt>
                <c:pt idx="10194">
                  <c:v>36859</c:v>
                </c:pt>
                <c:pt idx="10195">
                  <c:v>36860</c:v>
                </c:pt>
                <c:pt idx="10196">
                  <c:v>36861</c:v>
                </c:pt>
                <c:pt idx="10197">
                  <c:v>36862</c:v>
                </c:pt>
                <c:pt idx="10198">
                  <c:v>36863</c:v>
                </c:pt>
                <c:pt idx="10199">
                  <c:v>36864</c:v>
                </c:pt>
                <c:pt idx="10200">
                  <c:v>36865</c:v>
                </c:pt>
                <c:pt idx="10201">
                  <c:v>36866</c:v>
                </c:pt>
                <c:pt idx="10202">
                  <c:v>36867</c:v>
                </c:pt>
                <c:pt idx="10203">
                  <c:v>36868</c:v>
                </c:pt>
                <c:pt idx="10204">
                  <c:v>36869</c:v>
                </c:pt>
                <c:pt idx="10205">
                  <c:v>36870</c:v>
                </c:pt>
                <c:pt idx="10206">
                  <c:v>36871</c:v>
                </c:pt>
                <c:pt idx="10207">
                  <c:v>36872</c:v>
                </c:pt>
                <c:pt idx="10208">
                  <c:v>36873</c:v>
                </c:pt>
                <c:pt idx="10209">
                  <c:v>36874</c:v>
                </c:pt>
                <c:pt idx="10210">
                  <c:v>36875</c:v>
                </c:pt>
                <c:pt idx="10211">
                  <c:v>36876</c:v>
                </c:pt>
                <c:pt idx="10212">
                  <c:v>36877</c:v>
                </c:pt>
                <c:pt idx="10213">
                  <c:v>36878</c:v>
                </c:pt>
                <c:pt idx="10214">
                  <c:v>36879</c:v>
                </c:pt>
                <c:pt idx="10215">
                  <c:v>36880</c:v>
                </c:pt>
                <c:pt idx="10216">
                  <c:v>36881</c:v>
                </c:pt>
                <c:pt idx="10217">
                  <c:v>36882</c:v>
                </c:pt>
                <c:pt idx="10218">
                  <c:v>36883</c:v>
                </c:pt>
                <c:pt idx="10219">
                  <c:v>36884</c:v>
                </c:pt>
                <c:pt idx="10220">
                  <c:v>36885</c:v>
                </c:pt>
                <c:pt idx="10221">
                  <c:v>36886</c:v>
                </c:pt>
                <c:pt idx="10222">
                  <c:v>36887</c:v>
                </c:pt>
                <c:pt idx="10223">
                  <c:v>36888</c:v>
                </c:pt>
                <c:pt idx="10224">
                  <c:v>36889</c:v>
                </c:pt>
                <c:pt idx="10225">
                  <c:v>36890</c:v>
                </c:pt>
                <c:pt idx="10226">
                  <c:v>36891</c:v>
                </c:pt>
                <c:pt idx="10227">
                  <c:v>36892</c:v>
                </c:pt>
                <c:pt idx="10228">
                  <c:v>36893</c:v>
                </c:pt>
                <c:pt idx="10229">
                  <c:v>36894</c:v>
                </c:pt>
                <c:pt idx="10230">
                  <c:v>36895</c:v>
                </c:pt>
                <c:pt idx="10231">
                  <c:v>36896</c:v>
                </c:pt>
                <c:pt idx="10232">
                  <c:v>36897</c:v>
                </c:pt>
                <c:pt idx="10233">
                  <c:v>36898</c:v>
                </c:pt>
                <c:pt idx="10234">
                  <c:v>36899</c:v>
                </c:pt>
                <c:pt idx="10235">
                  <c:v>36900</c:v>
                </c:pt>
                <c:pt idx="10236">
                  <c:v>36901</c:v>
                </c:pt>
                <c:pt idx="10237">
                  <c:v>36902</c:v>
                </c:pt>
                <c:pt idx="10238">
                  <c:v>36903</c:v>
                </c:pt>
                <c:pt idx="10239">
                  <c:v>36904</c:v>
                </c:pt>
                <c:pt idx="10240">
                  <c:v>36905</c:v>
                </c:pt>
                <c:pt idx="10241">
                  <c:v>36906</c:v>
                </c:pt>
                <c:pt idx="10242">
                  <c:v>36907</c:v>
                </c:pt>
                <c:pt idx="10243">
                  <c:v>36908</c:v>
                </c:pt>
                <c:pt idx="10244">
                  <c:v>36909</c:v>
                </c:pt>
                <c:pt idx="10245">
                  <c:v>36910</c:v>
                </c:pt>
                <c:pt idx="10246">
                  <c:v>36911</c:v>
                </c:pt>
                <c:pt idx="10247">
                  <c:v>36912</c:v>
                </c:pt>
                <c:pt idx="10248">
                  <c:v>36913</c:v>
                </c:pt>
                <c:pt idx="10249">
                  <c:v>36914</c:v>
                </c:pt>
                <c:pt idx="10250">
                  <c:v>36915</c:v>
                </c:pt>
                <c:pt idx="10251">
                  <c:v>36916</c:v>
                </c:pt>
                <c:pt idx="10252">
                  <c:v>36917</c:v>
                </c:pt>
                <c:pt idx="10253">
                  <c:v>36918</c:v>
                </c:pt>
                <c:pt idx="10254">
                  <c:v>36919</c:v>
                </c:pt>
                <c:pt idx="10255">
                  <c:v>36920</c:v>
                </c:pt>
                <c:pt idx="10256">
                  <c:v>36921</c:v>
                </c:pt>
                <c:pt idx="10257">
                  <c:v>36922</c:v>
                </c:pt>
                <c:pt idx="10258">
                  <c:v>36923</c:v>
                </c:pt>
                <c:pt idx="10259">
                  <c:v>36924</c:v>
                </c:pt>
                <c:pt idx="10260">
                  <c:v>36925</c:v>
                </c:pt>
                <c:pt idx="10261">
                  <c:v>36926</c:v>
                </c:pt>
                <c:pt idx="10262">
                  <c:v>36927</c:v>
                </c:pt>
                <c:pt idx="10263">
                  <c:v>36928</c:v>
                </c:pt>
                <c:pt idx="10264">
                  <c:v>36929</c:v>
                </c:pt>
                <c:pt idx="10265">
                  <c:v>36930</c:v>
                </c:pt>
                <c:pt idx="10266">
                  <c:v>36931</c:v>
                </c:pt>
                <c:pt idx="10267">
                  <c:v>36932</c:v>
                </c:pt>
                <c:pt idx="10268">
                  <c:v>36933</c:v>
                </c:pt>
                <c:pt idx="10269">
                  <c:v>36934</c:v>
                </c:pt>
                <c:pt idx="10270">
                  <c:v>36935</c:v>
                </c:pt>
                <c:pt idx="10271">
                  <c:v>36936</c:v>
                </c:pt>
                <c:pt idx="10272">
                  <c:v>36937</c:v>
                </c:pt>
                <c:pt idx="10273">
                  <c:v>36938</c:v>
                </c:pt>
                <c:pt idx="10274">
                  <c:v>36939</c:v>
                </c:pt>
                <c:pt idx="10275">
                  <c:v>36940</c:v>
                </c:pt>
                <c:pt idx="10276">
                  <c:v>36941</c:v>
                </c:pt>
                <c:pt idx="10277">
                  <c:v>36942</c:v>
                </c:pt>
                <c:pt idx="10278">
                  <c:v>36943</c:v>
                </c:pt>
                <c:pt idx="10279">
                  <c:v>36944</c:v>
                </c:pt>
                <c:pt idx="10280">
                  <c:v>36945</c:v>
                </c:pt>
                <c:pt idx="10281">
                  <c:v>36946</c:v>
                </c:pt>
                <c:pt idx="10282">
                  <c:v>36947</c:v>
                </c:pt>
                <c:pt idx="10283">
                  <c:v>36948</c:v>
                </c:pt>
                <c:pt idx="10284">
                  <c:v>36949</c:v>
                </c:pt>
                <c:pt idx="10285">
                  <c:v>36950</c:v>
                </c:pt>
                <c:pt idx="10286">
                  <c:v>36951</c:v>
                </c:pt>
                <c:pt idx="10287">
                  <c:v>36952</c:v>
                </c:pt>
                <c:pt idx="10288">
                  <c:v>36953</c:v>
                </c:pt>
                <c:pt idx="10289">
                  <c:v>36954</c:v>
                </c:pt>
                <c:pt idx="10290">
                  <c:v>36955</c:v>
                </c:pt>
                <c:pt idx="10291">
                  <c:v>36956</c:v>
                </c:pt>
                <c:pt idx="10292">
                  <c:v>36957</c:v>
                </c:pt>
                <c:pt idx="10293">
                  <c:v>36958</c:v>
                </c:pt>
                <c:pt idx="10294">
                  <c:v>36959</c:v>
                </c:pt>
                <c:pt idx="10295">
                  <c:v>36960</c:v>
                </c:pt>
                <c:pt idx="10296">
                  <c:v>36961</c:v>
                </c:pt>
                <c:pt idx="10297">
                  <c:v>36962</c:v>
                </c:pt>
                <c:pt idx="10298">
                  <c:v>36963</c:v>
                </c:pt>
                <c:pt idx="10299">
                  <c:v>36964</c:v>
                </c:pt>
                <c:pt idx="10300">
                  <c:v>36965</c:v>
                </c:pt>
                <c:pt idx="10301">
                  <c:v>36966</c:v>
                </c:pt>
                <c:pt idx="10302">
                  <c:v>36967</c:v>
                </c:pt>
                <c:pt idx="10303">
                  <c:v>36968</c:v>
                </c:pt>
                <c:pt idx="10304">
                  <c:v>36969</c:v>
                </c:pt>
                <c:pt idx="10305">
                  <c:v>36970</c:v>
                </c:pt>
                <c:pt idx="10306">
                  <c:v>36971</c:v>
                </c:pt>
                <c:pt idx="10307">
                  <c:v>36972</c:v>
                </c:pt>
                <c:pt idx="10308">
                  <c:v>36973</c:v>
                </c:pt>
                <c:pt idx="10309">
                  <c:v>36974</c:v>
                </c:pt>
                <c:pt idx="10310">
                  <c:v>36975</c:v>
                </c:pt>
                <c:pt idx="10311">
                  <c:v>36976</c:v>
                </c:pt>
                <c:pt idx="10312">
                  <c:v>36977</c:v>
                </c:pt>
                <c:pt idx="10313">
                  <c:v>36978</c:v>
                </c:pt>
                <c:pt idx="10314">
                  <c:v>36979</c:v>
                </c:pt>
                <c:pt idx="10315">
                  <c:v>36980</c:v>
                </c:pt>
                <c:pt idx="10316">
                  <c:v>36981</c:v>
                </c:pt>
                <c:pt idx="10317">
                  <c:v>36982</c:v>
                </c:pt>
                <c:pt idx="10318">
                  <c:v>36983</c:v>
                </c:pt>
                <c:pt idx="10319">
                  <c:v>36984</c:v>
                </c:pt>
                <c:pt idx="10320">
                  <c:v>36985</c:v>
                </c:pt>
                <c:pt idx="10321">
                  <c:v>36986</c:v>
                </c:pt>
                <c:pt idx="10322">
                  <c:v>36987</c:v>
                </c:pt>
                <c:pt idx="10323">
                  <c:v>36988</c:v>
                </c:pt>
                <c:pt idx="10324">
                  <c:v>36989</c:v>
                </c:pt>
                <c:pt idx="10325">
                  <c:v>36990</c:v>
                </c:pt>
                <c:pt idx="10326">
                  <c:v>36991</c:v>
                </c:pt>
                <c:pt idx="10327">
                  <c:v>36992</c:v>
                </c:pt>
                <c:pt idx="10328">
                  <c:v>36993</c:v>
                </c:pt>
                <c:pt idx="10329">
                  <c:v>36994</c:v>
                </c:pt>
                <c:pt idx="10330">
                  <c:v>36995</c:v>
                </c:pt>
                <c:pt idx="10331">
                  <c:v>36996</c:v>
                </c:pt>
                <c:pt idx="10332">
                  <c:v>36997</c:v>
                </c:pt>
                <c:pt idx="10333">
                  <c:v>36998</c:v>
                </c:pt>
                <c:pt idx="10334">
                  <c:v>36999</c:v>
                </c:pt>
                <c:pt idx="10335">
                  <c:v>37000</c:v>
                </c:pt>
                <c:pt idx="10336">
                  <c:v>37001</c:v>
                </c:pt>
                <c:pt idx="10337">
                  <c:v>37002</c:v>
                </c:pt>
                <c:pt idx="10338">
                  <c:v>37003</c:v>
                </c:pt>
                <c:pt idx="10339">
                  <c:v>37004</c:v>
                </c:pt>
                <c:pt idx="10340">
                  <c:v>37005</c:v>
                </c:pt>
                <c:pt idx="10341">
                  <c:v>37006</c:v>
                </c:pt>
                <c:pt idx="10342">
                  <c:v>37007</c:v>
                </c:pt>
                <c:pt idx="10343">
                  <c:v>37008</c:v>
                </c:pt>
                <c:pt idx="10344">
                  <c:v>37009</c:v>
                </c:pt>
                <c:pt idx="10345">
                  <c:v>37010</c:v>
                </c:pt>
                <c:pt idx="10346">
                  <c:v>37011</c:v>
                </c:pt>
                <c:pt idx="10347">
                  <c:v>37012</c:v>
                </c:pt>
                <c:pt idx="10348">
                  <c:v>37013</c:v>
                </c:pt>
                <c:pt idx="10349">
                  <c:v>37014</c:v>
                </c:pt>
                <c:pt idx="10350">
                  <c:v>37015</c:v>
                </c:pt>
                <c:pt idx="10351">
                  <c:v>37016</c:v>
                </c:pt>
                <c:pt idx="10352">
                  <c:v>37017</c:v>
                </c:pt>
                <c:pt idx="10353">
                  <c:v>37018</c:v>
                </c:pt>
                <c:pt idx="10354">
                  <c:v>37019</c:v>
                </c:pt>
                <c:pt idx="10355">
                  <c:v>37020</c:v>
                </c:pt>
                <c:pt idx="10356">
                  <c:v>37021</c:v>
                </c:pt>
                <c:pt idx="10357">
                  <c:v>37022</c:v>
                </c:pt>
                <c:pt idx="10358">
                  <c:v>37023</c:v>
                </c:pt>
                <c:pt idx="10359">
                  <c:v>37024</c:v>
                </c:pt>
                <c:pt idx="10360">
                  <c:v>37025</c:v>
                </c:pt>
                <c:pt idx="10361">
                  <c:v>37026</c:v>
                </c:pt>
                <c:pt idx="10362">
                  <c:v>37027</c:v>
                </c:pt>
                <c:pt idx="10363">
                  <c:v>37028</c:v>
                </c:pt>
                <c:pt idx="10364">
                  <c:v>37029</c:v>
                </c:pt>
                <c:pt idx="10365">
                  <c:v>37030</c:v>
                </c:pt>
                <c:pt idx="10366">
                  <c:v>37031</c:v>
                </c:pt>
                <c:pt idx="10367">
                  <c:v>37032</c:v>
                </c:pt>
                <c:pt idx="10368">
                  <c:v>37033</c:v>
                </c:pt>
                <c:pt idx="10369">
                  <c:v>37034</c:v>
                </c:pt>
                <c:pt idx="10370">
                  <c:v>37035</c:v>
                </c:pt>
                <c:pt idx="10371">
                  <c:v>37036</c:v>
                </c:pt>
                <c:pt idx="10372">
                  <c:v>37037</c:v>
                </c:pt>
                <c:pt idx="10373">
                  <c:v>37038</c:v>
                </c:pt>
                <c:pt idx="10374">
                  <c:v>37039</c:v>
                </c:pt>
                <c:pt idx="10375">
                  <c:v>37040</c:v>
                </c:pt>
                <c:pt idx="10376">
                  <c:v>37041</c:v>
                </c:pt>
                <c:pt idx="10377">
                  <c:v>37042</c:v>
                </c:pt>
                <c:pt idx="10378">
                  <c:v>37043</c:v>
                </c:pt>
                <c:pt idx="10379">
                  <c:v>37044</c:v>
                </c:pt>
                <c:pt idx="10380">
                  <c:v>37045</c:v>
                </c:pt>
                <c:pt idx="10381">
                  <c:v>37046</c:v>
                </c:pt>
                <c:pt idx="10382">
                  <c:v>37047</c:v>
                </c:pt>
                <c:pt idx="10383">
                  <c:v>37048</c:v>
                </c:pt>
                <c:pt idx="10384">
                  <c:v>37049</c:v>
                </c:pt>
                <c:pt idx="10385">
                  <c:v>37050</c:v>
                </c:pt>
                <c:pt idx="10386">
                  <c:v>37051</c:v>
                </c:pt>
                <c:pt idx="10387">
                  <c:v>37052</c:v>
                </c:pt>
                <c:pt idx="10388">
                  <c:v>37053</c:v>
                </c:pt>
                <c:pt idx="10389">
                  <c:v>37054</c:v>
                </c:pt>
                <c:pt idx="10390">
                  <c:v>37055</c:v>
                </c:pt>
                <c:pt idx="10391">
                  <c:v>37056</c:v>
                </c:pt>
                <c:pt idx="10392">
                  <c:v>37057</c:v>
                </c:pt>
                <c:pt idx="10393">
                  <c:v>37058</c:v>
                </c:pt>
                <c:pt idx="10394">
                  <c:v>37059</c:v>
                </c:pt>
                <c:pt idx="10395">
                  <c:v>37060</c:v>
                </c:pt>
                <c:pt idx="10396">
                  <c:v>37061</c:v>
                </c:pt>
                <c:pt idx="10397">
                  <c:v>37062</c:v>
                </c:pt>
                <c:pt idx="10398">
                  <c:v>37063</c:v>
                </c:pt>
                <c:pt idx="10399">
                  <c:v>37064</c:v>
                </c:pt>
                <c:pt idx="10400">
                  <c:v>37065</c:v>
                </c:pt>
                <c:pt idx="10401">
                  <c:v>37066</c:v>
                </c:pt>
                <c:pt idx="10402">
                  <c:v>37067</c:v>
                </c:pt>
                <c:pt idx="10403">
                  <c:v>37068</c:v>
                </c:pt>
                <c:pt idx="10404">
                  <c:v>37069</c:v>
                </c:pt>
                <c:pt idx="10405">
                  <c:v>37070</c:v>
                </c:pt>
                <c:pt idx="10406">
                  <c:v>37071</c:v>
                </c:pt>
                <c:pt idx="10407">
                  <c:v>37072</c:v>
                </c:pt>
                <c:pt idx="10408">
                  <c:v>37073</c:v>
                </c:pt>
                <c:pt idx="10409">
                  <c:v>37074</c:v>
                </c:pt>
                <c:pt idx="10410">
                  <c:v>37075</c:v>
                </c:pt>
                <c:pt idx="10411">
                  <c:v>37076</c:v>
                </c:pt>
                <c:pt idx="10412">
                  <c:v>37077</c:v>
                </c:pt>
                <c:pt idx="10413">
                  <c:v>37078</c:v>
                </c:pt>
                <c:pt idx="10414">
                  <c:v>37079</c:v>
                </c:pt>
                <c:pt idx="10415">
                  <c:v>37080</c:v>
                </c:pt>
                <c:pt idx="10416">
                  <c:v>37081</c:v>
                </c:pt>
                <c:pt idx="10417">
                  <c:v>37082</c:v>
                </c:pt>
                <c:pt idx="10418">
                  <c:v>37083</c:v>
                </c:pt>
                <c:pt idx="10419">
                  <c:v>37084</c:v>
                </c:pt>
                <c:pt idx="10420">
                  <c:v>37085</c:v>
                </c:pt>
                <c:pt idx="10421">
                  <c:v>37086</c:v>
                </c:pt>
                <c:pt idx="10422">
                  <c:v>37087</c:v>
                </c:pt>
                <c:pt idx="10423">
                  <c:v>37088</c:v>
                </c:pt>
                <c:pt idx="10424">
                  <c:v>37089</c:v>
                </c:pt>
                <c:pt idx="10425">
                  <c:v>37090</c:v>
                </c:pt>
                <c:pt idx="10426">
                  <c:v>37091</c:v>
                </c:pt>
                <c:pt idx="10427">
                  <c:v>37092</c:v>
                </c:pt>
                <c:pt idx="10428">
                  <c:v>37093</c:v>
                </c:pt>
                <c:pt idx="10429">
                  <c:v>37094</c:v>
                </c:pt>
                <c:pt idx="10430">
                  <c:v>37095</c:v>
                </c:pt>
                <c:pt idx="10431">
                  <c:v>37096</c:v>
                </c:pt>
                <c:pt idx="10432">
                  <c:v>37097</c:v>
                </c:pt>
                <c:pt idx="10433">
                  <c:v>37098</c:v>
                </c:pt>
                <c:pt idx="10434">
                  <c:v>37099</c:v>
                </c:pt>
                <c:pt idx="10435">
                  <c:v>37100</c:v>
                </c:pt>
                <c:pt idx="10436">
                  <c:v>37101</c:v>
                </c:pt>
                <c:pt idx="10437">
                  <c:v>37102</c:v>
                </c:pt>
                <c:pt idx="10438">
                  <c:v>37103</c:v>
                </c:pt>
                <c:pt idx="10439">
                  <c:v>37104</c:v>
                </c:pt>
                <c:pt idx="10440">
                  <c:v>37105</c:v>
                </c:pt>
                <c:pt idx="10441">
                  <c:v>37106</c:v>
                </c:pt>
                <c:pt idx="10442">
                  <c:v>37107</c:v>
                </c:pt>
                <c:pt idx="10443">
                  <c:v>37108</c:v>
                </c:pt>
                <c:pt idx="10444">
                  <c:v>37109</c:v>
                </c:pt>
                <c:pt idx="10445">
                  <c:v>37110</c:v>
                </c:pt>
                <c:pt idx="10446">
                  <c:v>37111</c:v>
                </c:pt>
                <c:pt idx="10447">
                  <c:v>37112</c:v>
                </c:pt>
                <c:pt idx="10448">
                  <c:v>37113</c:v>
                </c:pt>
                <c:pt idx="10449">
                  <c:v>37114</c:v>
                </c:pt>
                <c:pt idx="10450">
                  <c:v>37115</c:v>
                </c:pt>
                <c:pt idx="10451">
                  <c:v>37116</c:v>
                </c:pt>
                <c:pt idx="10452">
                  <c:v>37117</c:v>
                </c:pt>
                <c:pt idx="10453">
                  <c:v>37118</c:v>
                </c:pt>
                <c:pt idx="10454">
                  <c:v>37119</c:v>
                </c:pt>
                <c:pt idx="10455">
                  <c:v>37120</c:v>
                </c:pt>
                <c:pt idx="10456">
                  <c:v>37121</c:v>
                </c:pt>
                <c:pt idx="10457">
                  <c:v>37122</c:v>
                </c:pt>
                <c:pt idx="10458">
                  <c:v>37123</c:v>
                </c:pt>
                <c:pt idx="10459">
                  <c:v>37124</c:v>
                </c:pt>
                <c:pt idx="10460">
                  <c:v>37125</c:v>
                </c:pt>
                <c:pt idx="10461">
                  <c:v>37126</c:v>
                </c:pt>
                <c:pt idx="10462">
                  <c:v>37127</c:v>
                </c:pt>
                <c:pt idx="10463">
                  <c:v>37128</c:v>
                </c:pt>
                <c:pt idx="10464">
                  <c:v>37129</c:v>
                </c:pt>
                <c:pt idx="10465">
                  <c:v>37130</c:v>
                </c:pt>
                <c:pt idx="10466">
                  <c:v>37131</c:v>
                </c:pt>
                <c:pt idx="10467">
                  <c:v>37132</c:v>
                </c:pt>
                <c:pt idx="10468">
                  <c:v>37133</c:v>
                </c:pt>
                <c:pt idx="10469">
                  <c:v>37134</c:v>
                </c:pt>
                <c:pt idx="10470">
                  <c:v>37135</c:v>
                </c:pt>
                <c:pt idx="10471">
                  <c:v>37136</c:v>
                </c:pt>
                <c:pt idx="10472">
                  <c:v>37137</c:v>
                </c:pt>
                <c:pt idx="10473">
                  <c:v>37138</c:v>
                </c:pt>
                <c:pt idx="10474">
                  <c:v>37139</c:v>
                </c:pt>
                <c:pt idx="10475">
                  <c:v>37140</c:v>
                </c:pt>
                <c:pt idx="10476">
                  <c:v>37141</c:v>
                </c:pt>
                <c:pt idx="10477">
                  <c:v>37142</c:v>
                </c:pt>
                <c:pt idx="10478">
                  <c:v>37143</c:v>
                </c:pt>
                <c:pt idx="10479">
                  <c:v>37144</c:v>
                </c:pt>
                <c:pt idx="10480">
                  <c:v>37145</c:v>
                </c:pt>
                <c:pt idx="10481">
                  <c:v>37146</c:v>
                </c:pt>
                <c:pt idx="10482">
                  <c:v>37147</c:v>
                </c:pt>
                <c:pt idx="10483">
                  <c:v>37148</c:v>
                </c:pt>
                <c:pt idx="10484">
                  <c:v>37149</c:v>
                </c:pt>
                <c:pt idx="10485">
                  <c:v>37150</c:v>
                </c:pt>
                <c:pt idx="10486">
                  <c:v>37151</c:v>
                </c:pt>
                <c:pt idx="10487">
                  <c:v>37152</c:v>
                </c:pt>
                <c:pt idx="10488">
                  <c:v>37153</c:v>
                </c:pt>
                <c:pt idx="10489">
                  <c:v>37154</c:v>
                </c:pt>
                <c:pt idx="10490">
                  <c:v>37155</c:v>
                </c:pt>
                <c:pt idx="10491">
                  <c:v>37156</c:v>
                </c:pt>
                <c:pt idx="10492">
                  <c:v>37157</c:v>
                </c:pt>
                <c:pt idx="10493">
                  <c:v>37158</c:v>
                </c:pt>
                <c:pt idx="10494">
                  <c:v>37159</c:v>
                </c:pt>
                <c:pt idx="10495">
                  <c:v>37160</c:v>
                </c:pt>
                <c:pt idx="10496">
                  <c:v>37161</c:v>
                </c:pt>
                <c:pt idx="10497">
                  <c:v>37162</c:v>
                </c:pt>
                <c:pt idx="10498">
                  <c:v>37163</c:v>
                </c:pt>
                <c:pt idx="10499">
                  <c:v>37164</c:v>
                </c:pt>
                <c:pt idx="10500">
                  <c:v>37165</c:v>
                </c:pt>
                <c:pt idx="10501">
                  <c:v>37166</c:v>
                </c:pt>
                <c:pt idx="10502">
                  <c:v>37167</c:v>
                </c:pt>
                <c:pt idx="10503">
                  <c:v>37168</c:v>
                </c:pt>
                <c:pt idx="10504">
                  <c:v>37169</c:v>
                </c:pt>
                <c:pt idx="10505">
                  <c:v>37170</c:v>
                </c:pt>
                <c:pt idx="10506">
                  <c:v>37171</c:v>
                </c:pt>
                <c:pt idx="10507">
                  <c:v>37172</c:v>
                </c:pt>
                <c:pt idx="10508">
                  <c:v>37173</c:v>
                </c:pt>
                <c:pt idx="10509">
                  <c:v>37174</c:v>
                </c:pt>
                <c:pt idx="10510">
                  <c:v>37175</c:v>
                </c:pt>
                <c:pt idx="10511">
                  <c:v>37176</c:v>
                </c:pt>
                <c:pt idx="10512">
                  <c:v>37177</c:v>
                </c:pt>
                <c:pt idx="10513">
                  <c:v>37178</c:v>
                </c:pt>
                <c:pt idx="10514">
                  <c:v>37179</c:v>
                </c:pt>
                <c:pt idx="10515">
                  <c:v>37180</c:v>
                </c:pt>
                <c:pt idx="10516">
                  <c:v>37181</c:v>
                </c:pt>
                <c:pt idx="10517">
                  <c:v>37182</c:v>
                </c:pt>
                <c:pt idx="10518">
                  <c:v>37183</c:v>
                </c:pt>
                <c:pt idx="10519">
                  <c:v>37184</c:v>
                </c:pt>
                <c:pt idx="10520">
                  <c:v>37185</c:v>
                </c:pt>
                <c:pt idx="10521">
                  <c:v>37186</c:v>
                </c:pt>
                <c:pt idx="10522">
                  <c:v>37187</c:v>
                </c:pt>
                <c:pt idx="10523">
                  <c:v>37188</c:v>
                </c:pt>
                <c:pt idx="10524">
                  <c:v>37189</c:v>
                </c:pt>
                <c:pt idx="10525">
                  <c:v>37190</c:v>
                </c:pt>
                <c:pt idx="10526">
                  <c:v>37191</c:v>
                </c:pt>
                <c:pt idx="10527">
                  <c:v>37192</c:v>
                </c:pt>
                <c:pt idx="10528">
                  <c:v>37193</c:v>
                </c:pt>
                <c:pt idx="10529">
                  <c:v>37194</c:v>
                </c:pt>
                <c:pt idx="10530">
                  <c:v>37195</c:v>
                </c:pt>
                <c:pt idx="10531">
                  <c:v>37196</c:v>
                </c:pt>
                <c:pt idx="10532">
                  <c:v>37197</c:v>
                </c:pt>
                <c:pt idx="10533">
                  <c:v>37198</c:v>
                </c:pt>
                <c:pt idx="10534">
                  <c:v>37199</c:v>
                </c:pt>
                <c:pt idx="10535">
                  <c:v>37200</c:v>
                </c:pt>
                <c:pt idx="10536">
                  <c:v>37201</c:v>
                </c:pt>
                <c:pt idx="10537">
                  <c:v>37202</c:v>
                </c:pt>
                <c:pt idx="10538">
                  <c:v>37203</c:v>
                </c:pt>
                <c:pt idx="10539">
                  <c:v>37204</c:v>
                </c:pt>
                <c:pt idx="10540">
                  <c:v>37205</c:v>
                </c:pt>
                <c:pt idx="10541">
                  <c:v>37206</c:v>
                </c:pt>
                <c:pt idx="10542">
                  <c:v>37207</c:v>
                </c:pt>
                <c:pt idx="10543">
                  <c:v>37208</c:v>
                </c:pt>
                <c:pt idx="10544">
                  <c:v>37209</c:v>
                </c:pt>
                <c:pt idx="10545">
                  <c:v>37210</c:v>
                </c:pt>
                <c:pt idx="10546">
                  <c:v>37211</c:v>
                </c:pt>
                <c:pt idx="10547">
                  <c:v>37212</c:v>
                </c:pt>
                <c:pt idx="10548">
                  <c:v>37213</c:v>
                </c:pt>
                <c:pt idx="10549">
                  <c:v>37214</c:v>
                </c:pt>
                <c:pt idx="10550">
                  <c:v>37215</c:v>
                </c:pt>
                <c:pt idx="10551">
                  <c:v>37216</c:v>
                </c:pt>
                <c:pt idx="10552">
                  <c:v>37217</c:v>
                </c:pt>
                <c:pt idx="10553">
                  <c:v>37218</c:v>
                </c:pt>
                <c:pt idx="10554">
                  <c:v>37219</c:v>
                </c:pt>
                <c:pt idx="10555">
                  <c:v>37220</c:v>
                </c:pt>
                <c:pt idx="10556">
                  <c:v>37221</c:v>
                </c:pt>
                <c:pt idx="10557">
                  <c:v>37222</c:v>
                </c:pt>
                <c:pt idx="10558">
                  <c:v>37223</c:v>
                </c:pt>
                <c:pt idx="10559">
                  <c:v>37224</c:v>
                </c:pt>
                <c:pt idx="10560">
                  <c:v>37225</c:v>
                </c:pt>
                <c:pt idx="10561">
                  <c:v>37226</c:v>
                </c:pt>
                <c:pt idx="10562">
                  <c:v>37227</c:v>
                </c:pt>
                <c:pt idx="10563">
                  <c:v>37228</c:v>
                </c:pt>
                <c:pt idx="10564">
                  <c:v>37229</c:v>
                </c:pt>
                <c:pt idx="10565">
                  <c:v>37230</c:v>
                </c:pt>
                <c:pt idx="10566">
                  <c:v>37231</c:v>
                </c:pt>
                <c:pt idx="10567">
                  <c:v>37232</c:v>
                </c:pt>
                <c:pt idx="10568">
                  <c:v>37233</c:v>
                </c:pt>
                <c:pt idx="10569">
                  <c:v>37234</c:v>
                </c:pt>
                <c:pt idx="10570">
                  <c:v>37235</c:v>
                </c:pt>
                <c:pt idx="10571">
                  <c:v>37236</c:v>
                </c:pt>
                <c:pt idx="10572">
                  <c:v>37237</c:v>
                </c:pt>
                <c:pt idx="10573">
                  <c:v>37238</c:v>
                </c:pt>
                <c:pt idx="10574">
                  <c:v>37239</c:v>
                </c:pt>
                <c:pt idx="10575">
                  <c:v>37240</c:v>
                </c:pt>
                <c:pt idx="10576">
                  <c:v>37241</c:v>
                </c:pt>
                <c:pt idx="10577">
                  <c:v>37242</c:v>
                </c:pt>
                <c:pt idx="10578">
                  <c:v>37243</c:v>
                </c:pt>
                <c:pt idx="10579">
                  <c:v>37244</c:v>
                </c:pt>
                <c:pt idx="10580">
                  <c:v>37245</c:v>
                </c:pt>
                <c:pt idx="10581">
                  <c:v>37246</c:v>
                </c:pt>
                <c:pt idx="10582">
                  <c:v>37247</c:v>
                </c:pt>
                <c:pt idx="10583">
                  <c:v>37248</c:v>
                </c:pt>
                <c:pt idx="10584">
                  <c:v>37249</c:v>
                </c:pt>
                <c:pt idx="10585">
                  <c:v>37250</c:v>
                </c:pt>
                <c:pt idx="10586">
                  <c:v>37251</c:v>
                </c:pt>
                <c:pt idx="10587">
                  <c:v>37252</c:v>
                </c:pt>
                <c:pt idx="10588">
                  <c:v>37253</c:v>
                </c:pt>
                <c:pt idx="10589">
                  <c:v>37254</c:v>
                </c:pt>
                <c:pt idx="10590">
                  <c:v>37255</c:v>
                </c:pt>
                <c:pt idx="10591">
                  <c:v>37256</c:v>
                </c:pt>
                <c:pt idx="10592">
                  <c:v>37257</c:v>
                </c:pt>
                <c:pt idx="10593">
                  <c:v>37258</c:v>
                </c:pt>
                <c:pt idx="10594">
                  <c:v>37259</c:v>
                </c:pt>
                <c:pt idx="10595">
                  <c:v>37260</c:v>
                </c:pt>
                <c:pt idx="10596">
                  <c:v>37261</c:v>
                </c:pt>
                <c:pt idx="10597">
                  <c:v>37262</c:v>
                </c:pt>
                <c:pt idx="10598">
                  <c:v>37263</c:v>
                </c:pt>
                <c:pt idx="10599">
                  <c:v>37264</c:v>
                </c:pt>
                <c:pt idx="10600">
                  <c:v>37265</c:v>
                </c:pt>
                <c:pt idx="10601">
                  <c:v>37266</c:v>
                </c:pt>
                <c:pt idx="10602">
                  <c:v>37267</c:v>
                </c:pt>
                <c:pt idx="10603">
                  <c:v>37268</c:v>
                </c:pt>
                <c:pt idx="10604">
                  <c:v>37269</c:v>
                </c:pt>
                <c:pt idx="10605">
                  <c:v>37270</c:v>
                </c:pt>
                <c:pt idx="10606">
                  <c:v>37271</c:v>
                </c:pt>
                <c:pt idx="10607">
                  <c:v>37272</c:v>
                </c:pt>
                <c:pt idx="10608">
                  <c:v>37273</c:v>
                </c:pt>
                <c:pt idx="10609">
                  <c:v>37274</c:v>
                </c:pt>
                <c:pt idx="10610">
                  <c:v>37275</c:v>
                </c:pt>
                <c:pt idx="10611">
                  <c:v>37276</c:v>
                </c:pt>
                <c:pt idx="10612">
                  <c:v>37277</c:v>
                </c:pt>
                <c:pt idx="10613">
                  <c:v>37278</c:v>
                </c:pt>
                <c:pt idx="10614">
                  <c:v>37279</c:v>
                </c:pt>
                <c:pt idx="10615">
                  <c:v>37280</c:v>
                </c:pt>
                <c:pt idx="10616">
                  <c:v>37281</c:v>
                </c:pt>
                <c:pt idx="10617">
                  <c:v>37282</c:v>
                </c:pt>
                <c:pt idx="10618">
                  <c:v>37283</c:v>
                </c:pt>
                <c:pt idx="10619">
                  <c:v>37284</c:v>
                </c:pt>
                <c:pt idx="10620">
                  <c:v>37285</c:v>
                </c:pt>
                <c:pt idx="10621">
                  <c:v>37286</c:v>
                </c:pt>
                <c:pt idx="10622">
                  <c:v>37287</c:v>
                </c:pt>
                <c:pt idx="10623">
                  <c:v>37288</c:v>
                </c:pt>
                <c:pt idx="10624">
                  <c:v>37289</c:v>
                </c:pt>
                <c:pt idx="10625">
                  <c:v>37290</c:v>
                </c:pt>
                <c:pt idx="10626">
                  <c:v>37291</c:v>
                </c:pt>
                <c:pt idx="10627">
                  <c:v>37292</c:v>
                </c:pt>
                <c:pt idx="10628">
                  <c:v>37293</c:v>
                </c:pt>
                <c:pt idx="10629">
                  <c:v>37294</c:v>
                </c:pt>
                <c:pt idx="10630">
                  <c:v>37295</c:v>
                </c:pt>
                <c:pt idx="10631">
                  <c:v>37296</c:v>
                </c:pt>
                <c:pt idx="10632">
                  <c:v>37297</c:v>
                </c:pt>
                <c:pt idx="10633">
                  <c:v>37298</c:v>
                </c:pt>
                <c:pt idx="10634">
                  <c:v>37299</c:v>
                </c:pt>
                <c:pt idx="10635">
                  <c:v>37300</c:v>
                </c:pt>
                <c:pt idx="10636">
                  <c:v>37301</c:v>
                </c:pt>
                <c:pt idx="10637">
                  <c:v>37302</c:v>
                </c:pt>
                <c:pt idx="10638">
                  <c:v>37303</c:v>
                </c:pt>
                <c:pt idx="10639">
                  <c:v>37304</c:v>
                </c:pt>
                <c:pt idx="10640">
                  <c:v>37305</c:v>
                </c:pt>
                <c:pt idx="10641">
                  <c:v>37306</c:v>
                </c:pt>
                <c:pt idx="10642">
                  <c:v>37307</c:v>
                </c:pt>
                <c:pt idx="10643">
                  <c:v>37308</c:v>
                </c:pt>
                <c:pt idx="10644">
                  <c:v>37309</c:v>
                </c:pt>
                <c:pt idx="10645">
                  <c:v>37310</c:v>
                </c:pt>
                <c:pt idx="10646">
                  <c:v>37311</c:v>
                </c:pt>
                <c:pt idx="10647">
                  <c:v>37312</c:v>
                </c:pt>
                <c:pt idx="10648">
                  <c:v>37313</c:v>
                </c:pt>
                <c:pt idx="10649">
                  <c:v>37314</c:v>
                </c:pt>
                <c:pt idx="10650">
                  <c:v>37315</c:v>
                </c:pt>
                <c:pt idx="10651">
                  <c:v>37316</c:v>
                </c:pt>
                <c:pt idx="10652">
                  <c:v>37317</c:v>
                </c:pt>
                <c:pt idx="10653">
                  <c:v>37318</c:v>
                </c:pt>
                <c:pt idx="10654">
                  <c:v>37319</c:v>
                </c:pt>
                <c:pt idx="10655">
                  <c:v>37320</c:v>
                </c:pt>
                <c:pt idx="10656">
                  <c:v>37321</c:v>
                </c:pt>
                <c:pt idx="10657">
                  <c:v>37322</c:v>
                </c:pt>
                <c:pt idx="10658">
                  <c:v>37323</c:v>
                </c:pt>
                <c:pt idx="10659">
                  <c:v>37324</c:v>
                </c:pt>
                <c:pt idx="10660">
                  <c:v>37325</c:v>
                </c:pt>
                <c:pt idx="10661">
                  <c:v>37326</c:v>
                </c:pt>
                <c:pt idx="10662">
                  <c:v>37327</c:v>
                </c:pt>
                <c:pt idx="10663">
                  <c:v>37328</c:v>
                </c:pt>
                <c:pt idx="10664">
                  <c:v>37329</c:v>
                </c:pt>
                <c:pt idx="10665">
                  <c:v>37330</c:v>
                </c:pt>
                <c:pt idx="10666">
                  <c:v>37331</c:v>
                </c:pt>
                <c:pt idx="10667">
                  <c:v>37332</c:v>
                </c:pt>
                <c:pt idx="10668">
                  <c:v>37333</c:v>
                </c:pt>
                <c:pt idx="10669">
                  <c:v>37334</c:v>
                </c:pt>
                <c:pt idx="10670">
                  <c:v>37335</c:v>
                </c:pt>
                <c:pt idx="10671">
                  <c:v>37336</c:v>
                </c:pt>
                <c:pt idx="10672">
                  <c:v>37337</c:v>
                </c:pt>
                <c:pt idx="10673">
                  <c:v>37338</c:v>
                </c:pt>
                <c:pt idx="10674">
                  <c:v>37339</c:v>
                </c:pt>
                <c:pt idx="10675">
                  <c:v>37340</c:v>
                </c:pt>
                <c:pt idx="10676">
                  <c:v>37341</c:v>
                </c:pt>
                <c:pt idx="10677">
                  <c:v>37342</c:v>
                </c:pt>
                <c:pt idx="10678">
                  <c:v>37343</c:v>
                </c:pt>
                <c:pt idx="10679">
                  <c:v>37344</c:v>
                </c:pt>
                <c:pt idx="10680">
                  <c:v>37345</c:v>
                </c:pt>
                <c:pt idx="10681">
                  <c:v>37346</c:v>
                </c:pt>
                <c:pt idx="10682">
                  <c:v>37347</c:v>
                </c:pt>
                <c:pt idx="10683">
                  <c:v>37348</c:v>
                </c:pt>
                <c:pt idx="10684">
                  <c:v>37349</c:v>
                </c:pt>
                <c:pt idx="10685">
                  <c:v>37350</c:v>
                </c:pt>
                <c:pt idx="10686">
                  <c:v>37351</c:v>
                </c:pt>
                <c:pt idx="10687">
                  <c:v>37352</c:v>
                </c:pt>
                <c:pt idx="10688">
                  <c:v>37353</c:v>
                </c:pt>
                <c:pt idx="10689">
                  <c:v>37354</c:v>
                </c:pt>
                <c:pt idx="10690">
                  <c:v>37355</c:v>
                </c:pt>
                <c:pt idx="10691">
                  <c:v>37356</c:v>
                </c:pt>
                <c:pt idx="10692">
                  <c:v>37357</c:v>
                </c:pt>
                <c:pt idx="10693">
                  <c:v>37358</c:v>
                </c:pt>
                <c:pt idx="10694">
                  <c:v>37359</c:v>
                </c:pt>
                <c:pt idx="10695">
                  <c:v>37360</c:v>
                </c:pt>
                <c:pt idx="10696">
                  <c:v>37361</c:v>
                </c:pt>
                <c:pt idx="10697">
                  <c:v>37362</c:v>
                </c:pt>
                <c:pt idx="10698">
                  <c:v>37363</c:v>
                </c:pt>
                <c:pt idx="10699">
                  <c:v>37364</c:v>
                </c:pt>
                <c:pt idx="10700">
                  <c:v>37365</c:v>
                </c:pt>
                <c:pt idx="10701">
                  <c:v>37366</c:v>
                </c:pt>
                <c:pt idx="10702">
                  <c:v>37367</c:v>
                </c:pt>
                <c:pt idx="10703">
                  <c:v>37368</c:v>
                </c:pt>
                <c:pt idx="10704">
                  <c:v>37369</c:v>
                </c:pt>
                <c:pt idx="10705">
                  <c:v>37370</c:v>
                </c:pt>
                <c:pt idx="10706">
                  <c:v>37371</c:v>
                </c:pt>
                <c:pt idx="10707">
                  <c:v>37372</c:v>
                </c:pt>
                <c:pt idx="10708">
                  <c:v>37373</c:v>
                </c:pt>
                <c:pt idx="10709">
                  <c:v>37374</c:v>
                </c:pt>
                <c:pt idx="10710">
                  <c:v>37375</c:v>
                </c:pt>
                <c:pt idx="10711">
                  <c:v>37376</c:v>
                </c:pt>
                <c:pt idx="10712">
                  <c:v>37377</c:v>
                </c:pt>
                <c:pt idx="10713">
                  <c:v>37378</c:v>
                </c:pt>
                <c:pt idx="10714">
                  <c:v>37379</c:v>
                </c:pt>
                <c:pt idx="10715">
                  <c:v>37380</c:v>
                </c:pt>
                <c:pt idx="10716">
                  <c:v>37381</c:v>
                </c:pt>
                <c:pt idx="10717">
                  <c:v>37382</c:v>
                </c:pt>
                <c:pt idx="10718">
                  <c:v>37383</c:v>
                </c:pt>
                <c:pt idx="10719">
                  <c:v>37384</c:v>
                </c:pt>
                <c:pt idx="10720">
                  <c:v>37385</c:v>
                </c:pt>
                <c:pt idx="10721">
                  <c:v>37386</c:v>
                </c:pt>
                <c:pt idx="10722">
                  <c:v>37387</c:v>
                </c:pt>
                <c:pt idx="10723">
                  <c:v>37388</c:v>
                </c:pt>
                <c:pt idx="10724">
                  <c:v>37389</c:v>
                </c:pt>
                <c:pt idx="10725">
                  <c:v>37390</c:v>
                </c:pt>
                <c:pt idx="10726">
                  <c:v>37391</c:v>
                </c:pt>
                <c:pt idx="10727">
                  <c:v>37392</c:v>
                </c:pt>
                <c:pt idx="10728">
                  <c:v>37393</c:v>
                </c:pt>
                <c:pt idx="10729">
                  <c:v>37394</c:v>
                </c:pt>
                <c:pt idx="10730">
                  <c:v>37395</c:v>
                </c:pt>
                <c:pt idx="10731">
                  <c:v>37396</c:v>
                </c:pt>
                <c:pt idx="10732">
                  <c:v>37397</c:v>
                </c:pt>
                <c:pt idx="10733">
                  <c:v>37398</c:v>
                </c:pt>
                <c:pt idx="10734">
                  <c:v>37399</c:v>
                </c:pt>
                <c:pt idx="10735">
                  <c:v>37400</c:v>
                </c:pt>
                <c:pt idx="10736">
                  <c:v>37401</c:v>
                </c:pt>
                <c:pt idx="10737">
                  <c:v>37402</c:v>
                </c:pt>
                <c:pt idx="10738">
                  <c:v>37403</c:v>
                </c:pt>
                <c:pt idx="10739">
                  <c:v>37404</c:v>
                </c:pt>
                <c:pt idx="10740">
                  <c:v>37405</c:v>
                </c:pt>
                <c:pt idx="10741">
                  <c:v>37406</c:v>
                </c:pt>
                <c:pt idx="10742">
                  <c:v>37407</c:v>
                </c:pt>
                <c:pt idx="10743">
                  <c:v>37408</c:v>
                </c:pt>
                <c:pt idx="10744">
                  <c:v>37409</c:v>
                </c:pt>
                <c:pt idx="10745">
                  <c:v>37410</c:v>
                </c:pt>
                <c:pt idx="10746">
                  <c:v>37411</c:v>
                </c:pt>
                <c:pt idx="10747">
                  <c:v>37412</c:v>
                </c:pt>
                <c:pt idx="10748">
                  <c:v>37413</c:v>
                </c:pt>
                <c:pt idx="10749">
                  <c:v>37414</c:v>
                </c:pt>
                <c:pt idx="10750">
                  <c:v>37415</c:v>
                </c:pt>
                <c:pt idx="10751">
                  <c:v>37416</c:v>
                </c:pt>
                <c:pt idx="10752">
                  <c:v>37417</c:v>
                </c:pt>
                <c:pt idx="10753">
                  <c:v>37418</c:v>
                </c:pt>
                <c:pt idx="10754">
                  <c:v>37419</c:v>
                </c:pt>
                <c:pt idx="10755">
                  <c:v>37420</c:v>
                </c:pt>
                <c:pt idx="10756">
                  <c:v>37421</c:v>
                </c:pt>
                <c:pt idx="10757">
                  <c:v>37422</c:v>
                </c:pt>
                <c:pt idx="10758">
                  <c:v>37423</c:v>
                </c:pt>
                <c:pt idx="10759">
                  <c:v>37424</c:v>
                </c:pt>
                <c:pt idx="10760">
                  <c:v>37425</c:v>
                </c:pt>
                <c:pt idx="10761">
                  <c:v>37426</c:v>
                </c:pt>
                <c:pt idx="10762">
                  <c:v>37427</c:v>
                </c:pt>
                <c:pt idx="10763">
                  <c:v>37428</c:v>
                </c:pt>
                <c:pt idx="10764">
                  <c:v>37429</c:v>
                </c:pt>
                <c:pt idx="10765">
                  <c:v>37430</c:v>
                </c:pt>
                <c:pt idx="10766">
                  <c:v>37431</c:v>
                </c:pt>
                <c:pt idx="10767">
                  <c:v>37432</c:v>
                </c:pt>
                <c:pt idx="10768">
                  <c:v>37433</c:v>
                </c:pt>
                <c:pt idx="10769">
                  <c:v>37434</c:v>
                </c:pt>
                <c:pt idx="10770">
                  <c:v>37435</c:v>
                </c:pt>
                <c:pt idx="10771">
                  <c:v>37436</c:v>
                </c:pt>
                <c:pt idx="10772">
                  <c:v>37437</c:v>
                </c:pt>
                <c:pt idx="10773">
                  <c:v>37438</c:v>
                </c:pt>
                <c:pt idx="10774">
                  <c:v>37439</c:v>
                </c:pt>
                <c:pt idx="10775">
                  <c:v>37440</c:v>
                </c:pt>
                <c:pt idx="10776">
                  <c:v>37441</c:v>
                </c:pt>
                <c:pt idx="10777">
                  <c:v>37442</c:v>
                </c:pt>
                <c:pt idx="10778">
                  <c:v>37443</c:v>
                </c:pt>
                <c:pt idx="10779">
                  <c:v>37444</c:v>
                </c:pt>
                <c:pt idx="10780">
                  <c:v>37445</c:v>
                </c:pt>
                <c:pt idx="10781">
                  <c:v>37446</c:v>
                </c:pt>
                <c:pt idx="10782">
                  <c:v>37447</c:v>
                </c:pt>
                <c:pt idx="10783">
                  <c:v>37448</c:v>
                </c:pt>
                <c:pt idx="10784">
                  <c:v>37449</c:v>
                </c:pt>
                <c:pt idx="10785">
                  <c:v>37450</c:v>
                </c:pt>
                <c:pt idx="10786">
                  <c:v>37451</c:v>
                </c:pt>
                <c:pt idx="10787">
                  <c:v>37452</c:v>
                </c:pt>
                <c:pt idx="10788">
                  <c:v>37453</c:v>
                </c:pt>
                <c:pt idx="10789">
                  <c:v>37454</c:v>
                </c:pt>
                <c:pt idx="10790">
                  <c:v>37455</c:v>
                </c:pt>
                <c:pt idx="10791">
                  <c:v>37456</c:v>
                </c:pt>
                <c:pt idx="10792">
                  <c:v>37457</c:v>
                </c:pt>
                <c:pt idx="10793">
                  <c:v>37458</c:v>
                </c:pt>
                <c:pt idx="10794">
                  <c:v>37459</c:v>
                </c:pt>
                <c:pt idx="10795">
                  <c:v>37460</c:v>
                </c:pt>
                <c:pt idx="10796">
                  <c:v>37461</c:v>
                </c:pt>
                <c:pt idx="10797">
                  <c:v>37462</c:v>
                </c:pt>
                <c:pt idx="10798">
                  <c:v>37463</c:v>
                </c:pt>
                <c:pt idx="10799">
                  <c:v>37464</c:v>
                </c:pt>
                <c:pt idx="10800">
                  <c:v>37465</c:v>
                </c:pt>
                <c:pt idx="10801">
                  <c:v>37466</c:v>
                </c:pt>
                <c:pt idx="10802">
                  <c:v>37467</c:v>
                </c:pt>
                <c:pt idx="10803">
                  <c:v>37468</c:v>
                </c:pt>
                <c:pt idx="10804">
                  <c:v>37469</c:v>
                </c:pt>
                <c:pt idx="10805">
                  <c:v>37470</c:v>
                </c:pt>
                <c:pt idx="10806">
                  <c:v>37471</c:v>
                </c:pt>
                <c:pt idx="10807">
                  <c:v>37472</c:v>
                </c:pt>
                <c:pt idx="10808">
                  <c:v>37473</c:v>
                </c:pt>
                <c:pt idx="10809">
                  <c:v>37474</c:v>
                </c:pt>
                <c:pt idx="10810">
                  <c:v>37475</c:v>
                </c:pt>
                <c:pt idx="10811">
                  <c:v>37476</c:v>
                </c:pt>
                <c:pt idx="10812">
                  <c:v>37477</c:v>
                </c:pt>
                <c:pt idx="10813">
                  <c:v>37478</c:v>
                </c:pt>
                <c:pt idx="10814">
                  <c:v>37479</c:v>
                </c:pt>
                <c:pt idx="10815">
                  <c:v>37480</c:v>
                </c:pt>
                <c:pt idx="10816">
                  <c:v>37481</c:v>
                </c:pt>
                <c:pt idx="10817">
                  <c:v>37482</c:v>
                </c:pt>
                <c:pt idx="10818">
                  <c:v>37483</c:v>
                </c:pt>
                <c:pt idx="10819">
                  <c:v>37484</c:v>
                </c:pt>
                <c:pt idx="10820">
                  <c:v>37485</c:v>
                </c:pt>
                <c:pt idx="10821">
                  <c:v>37486</c:v>
                </c:pt>
                <c:pt idx="10822">
                  <c:v>37487</c:v>
                </c:pt>
                <c:pt idx="10823">
                  <c:v>37488</c:v>
                </c:pt>
                <c:pt idx="10824">
                  <c:v>37489</c:v>
                </c:pt>
                <c:pt idx="10825">
                  <c:v>37490</c:v>
                </c:pt>
                <c:pt idx="10826">
                  <c:v>37491</c:v>
                </c:pt>
                <c:pt idx="10827">
                  <c:v>37492</c:v>
                </c:pt>
                <c:pt idx="10828">
                  <c:v>37493</c:v>
                </c:pt>
                <c:pt idx="10829">
                  <c:v>37494</c:v>
                </c:pt>
                <c:pt idx="10830">
                  <c:v>37495</c:v>
                </c:pt>
                <c:pt idx="10831">
                  <c:v>37496</c:v>
                </c:pt>
                <c:pt idx="10832">
                  <c:v>37497</c:v>
                </c:pt>
                <c:pt idx="10833">
                  <c:v>37498</c:v>
                </c:pt>
                <c:pt idx="10834">
                  <c:v>37499</c:v>
                </c:pt>
                <c:pt idx="10835">
                  <c:v>37500</c:v>
                </c:pt>
                <c:pt idx="10836">
                  <c:v>37501</c:v>
                </c:pt>
                <c:pt idx="10837">
                  <c:v>37502</c:v>
                </c:pt>
                <c:pt idx="10838">
                  <c:v>37503</c:v>
                </c:pt>
                <c:pt idx="10839">
                  <c:v>37504</c:v>
                </c:pt>
                <c:pt idx="10840">
                  <c:v>37505</c:v>
                </c:pt>
                <c:pt idx="10841">
                  <c:v>37506</c:v>
                </c:pt>
                <c:pt idx="10842">
                  <c:v>37507</c:v>
                </c:pt>
                <c:pt idx="10843">
                  <c:v>37508</c:v>
                </c:pt>
                <c:pt idx="10844">
                  <c:v>37509</c:v>
                </c:pt>
                <c:pt idx="10845">
                  <c:v>37510</c:v>
                </c:pt>
                <c:pt idx="10846">
                  <c:v>37511</c:v>
                </c:pt>
                <c:pt idx="10847">
                  <c:v>37512</c:v>
                </c:pt>
                <c:pt idx="10848">
                  <c:v>37513</c:v>
                </c:pt>
                <c:pt idx="10849">
                  <c:v>37514</c:v>
                </c:pt>
                <c:pt idx="10850">
                  <c:v>37515</c:v>
                </c:pt>
                <c:pt idx="10851">
                  <c:v>37516</c:v>
                </c:pt>
                <c:pt idx="10852">
                  <c:v>37517</c:v>
                </c:pt>
                <c:pt idx="10853">
                  <c:v>37518</c:v>
                </c:pt>
                <c:pt idx="10854">
                  <c:v>37519</c:v>
                </c:pt>
                <c:pt idx="10855">
                  <c:v>37520</c:v>
                </c:pt>
                <c:pt idx="10856">
                  <c:v>37521</c:v>
                </c:pt>
                <c:pt idx="10857">
                  <c:v>37522</c:v>
                </c:pt>
                <c:pt idx="10858">
                  <c:v>37523</c:v>
                </c:pt>
                <c:pt idx="10859">
                  <c:v>37524</c:v>
                </c:pt>
                <c:pt idx="10860">
                  <c:v>37525</c:v>
                </c:pt>
                <c:pt idx="10861">
                  <c:v>37526</c:v>
                </c:pt>
                <c:pt idx="10862">
                  <c:v>37527</c:v>
                </c:pt>
                <c:pt idx="10863">
                  <c:v>37528</c:v>
                </c:pt>
                <c:pt idx="10864">
                  <c:v>37529</c:v>
                </c:pt>
                <c:pt idx="10865">
                  <c:v>37530</c:v>
                </c:pt>
                <c:pt idx="10866">
                  <c:v>37531</c:v>
                </c:pt>
                <c:pt idx="10867">
                  <c:v>37532</c:v>
                </c:pt>
                <c:pt idx="10868">
                  <c:v>37533</c:v>
                </c:pt>
                <c:pt idx="10869">
                  <c:v>37534</c:v>
                </c:pt>
                <c:pt idx="10870">
                  <c:v>37535</c:v>
                </c:pt>
                <c:pt idx="10871">
                  <c:v>37536</c:v>
                </c:pt>
                <c:pt idx="10872">
                  <c:v>37537</c:v>
                </c:pt>
                <c:pt idx="10873">
                  <c:v>37538</c:v>
                </c:pt>
                <c:pt idx="10874">
                  <c:v>37539</c:v>
                </c:pt>
                <c:pt idx="10875">
                  <c:v>37540</c:v>
                </c:pt>
                <c:pt idx="10876">
                  <c:v>37541</c:v>
                </c:pt>
                <c:pt idx="10877">
                  <c:v>37542</c:v>
                </c:pt>
                <c:pt idx="10878">
                  <c:v>37543</c:v>
                </c:pt>
                <c:pt idx="10879">
                  <c:v>37544</c:v>
                </c:pt>
                <c:pt idx="10880">
                  <c:v>37545</c:v>
                </c:pt>
                <c:pt idx="10881">
                  <c:v>37546</c:v>
                </c:pt>
                <c:pt idx="10882">
                  <c:v>37547</c:v>
                </c:pt>
                <c:pt idx="10883">
                  <c:v>37548</c:v>
                </c:pt>
                <c:pt idx="10884">
                  <c:v>37549</c:v>
                </c:pt>
                <c:pt idx="10885">
                  <c:v>37550</c:v>
                </c:pt>
                <c:pt idx="10886">
                  <c:v>37551</c:v>
                </c:pt>
                <c:pt idx="10887">
                  <c:v>37552</c:v>
                </c:pt>
                <c:pt idx="10888">
                  <c:v>37553</c:v>
                </c:pt>
                <c:pt idx="10889">
                  <c:v>37554</c:v>
                </c:pt>
                <c:pt idx="10890">
                  <c:v>37555</c:v>
                </c:pt>
                <c:pt idx="10891">
                  <c:v>37556</c:v>
                </c:pt>
                <c:pt idx="10892">
                  <c:v>37557</c:v>
                </c:pt>
                <c:pt idx="10893">
                  <c:v>37558</c:v>
                </c:pt>
                <c:pt idx="10894">
                  <c:v>37559</c:v>
                </c:pt>
                <c:pt idx="10895">
                  <c:v>37560</c:v>
                </c:pt>
                <c:pt idx="10896">
                  <c:v>37561</c:v>
                </c:pt>
                <c:pt idx="10897">
                  <c:v>37562</c:v>
                </c:pt>
                <c:pt idx="10898">
                  <c:v>37563</c:v>
                </c:pt>
                <c:pt idx="10899">
                  <c:v>37564</c:v>
                </c:pt>
                <c:pt idx="10900">
                  <c:v>37565</c:v>
                </c:pt>
                <c:pt idx="10901">
                  <c:v>37566</c:v>
                </c:pt>
                <c:pt idx="10902">
                  <c:v>37567</c:v>
                </c:pt>
                <c:pt idx="10903">
                  <c:v>37568</c:v>
                </c:pt>
                <c:pt idx="10904">
                  <c:v>37569</c:v>
                </c:pt>
                <c:pt idx="10905">
                  <c:v>37570</c:v>
                </c:pt>
                <c:pt idx="10906">
                  <c:v>37571</c:v>
                </c:pt>
                <c:pt idx="10907">
                  <c:v>37572</c:v>
                </c:pt>
                <c:pt idx="10908">
                  <c:v>37573</c:v>
                </c:pt>
                <c:pt idx="10909">
                  <c:v>37574</c:v>
                </c:pt>
                <c:pt idx="10910">
                  <c:v>37575</c:v>
                </c:pt>
                <c:pt idx="10911">
                  <c:v>37576</c:v>
                </c:pt>
                <c:pt idx="10912">
                  <c:v>37577</c:v>
                </c:pt>
                <c:pt idx="10913">
                  <c:v>37578</c:v>
                </c:pt>
                <c:pt idx="10914">
                  <c:v>37579</c:v>
                </c:pt>
                <c:pt idx="10915">
                  <c:v>37580</c:v>
                </c:pt>
                <c:pt idx="10916">
                  <c:v>37581</c:v>
                </c:pt>
                <c:pt idx="10917">
                  <c:v>37582</c:v>
                </c:pt>
                <c:pt idx="10918">
                  <c:v>37583</c:v>
                </c:pt>
                <c:pt idx="10919">
                  <c:v>37584</c:v>
                </c:pt>
                <c:pt idx="10920">
                  <c:v>37585</c:v>
                </c:pt>
                <c:pt idx="10921">
                  <c:v>37586</c:v>
                </c:pt>
                <c:pt idx="10922">
                  <c:v>37587</c:v>
                </c:pt>
                <c:pt idx="10923">
                  <c:v>37588</c:v>
                </c:pt>
                <c:pt idx="10924">
                  <c:v>37589</c:v>
                </c:pt>
                <c:pt idx="10925">
                  <c:v>37590</c:v>
                </c:pt>
                <c:pt idx="10926">
                  <c:v>37591</c:v>
                </c:pt>
                <c:pt idx="10927">
                  <c:v>37592</c:v>
                </c:pt>
                <c:pt idx="10928">
                  <c:v>37593</c:v>
                </c:pt>
                <c:pt idx="10929">
                  <c:v>37594</c:v>
                </c:pt>
                <c:pt idx="10930">
                  <c:v>37595</c:v>
                </c:pt>
                <c:pt idx="10931">
                  <c:v>37596</c:v>
                </c:pt>
                <c:pt idx="10932">
                  <c:v>37597</c:v>
                </c:pt>
                <c:pt idx="10933">
                  <c:v>37598</c:v>
                </c:pt>
                <c:pt idx="10934">
                  <c:v>37599</c:v>
                </c:pt>
                <c:pt idx="10935">
                  <c:v>37600</c:v>
                </c:pt>
                <c:pt idx="10936">
                  <c:v>37601</c:v>
                </c:pt>
                <c:pt idx="10937">
                  <c:v>37602</c:v>
                </c:pt>
                <c:pt idx="10938">
                  <c:v>37603</c:v>
                </c:pt>
                <c:pt idx="10939">
                  <c:v>37604</c:v>
                </c:pt>
                <c:pt idx="10940">
                  <c:v>37605</c:v>
                </c:pt>
                <c:pt idx="10941">
                  <c:v>37606</c:v>
                </c:pt>
                <c:pt idx="10942">
                  <c:v>37607</c:v>
                </c:pt>
                <c:pt idx="10943">
                  <c:v>37608</c:v>
                </c:pt>
                <c:pt idx="10944">
                  <c:v>37609</c:v>
                </c:pt>
                <c:pt idx="10945">
                  <c:v>37610</c:v>
                </c:pt>
                <c:pt idx="10946">
                  <c:v>37611</c:v>
                </c:pt>
                <c:pt idx="10947">
                  <c:v>37612</c:v>
                </c:pt>
                <c:pt idx="10948">
                  <c:v>37613</c:v>
                </c:pt>
                <c:pt idx="10949">
                  <c:v>37614</c:v>
                </c:pt>
                <c:pt idx="10950">
                  <c:v>37615</c:v>
                </c:pt>
                <c:pt idx="10951">
                  <c:v>37616</c:v>
                </c:pt>
                <c:pt idx="10952">
                  <c:v>37617</c:v>
                </c:pt>
                <c:pt idx="10953">
                  <c:v>37618</c:v>
                </c:pt>
                <c:pt idx="10954">
                  <c:v>37619</c:v>
                </c:pt>
                <c:pt idx="10955">
                  <c:v>37620</c:v>
                </c:pt>
                <c:pt idx="10956">
                  <c:v>37621</c:v>
                </c:pt>
                <c:pt idx="10957">
                  <c:v>37622</c:v>
                </c:pt>
                <c:pt idx="10958">
                  <c:v>37623</c:v>
                </c:pt>
                <c:pt idx="10959">
                  <c:v>37624</c:v>
                </c:pt>
                <c:pt idx="10960">
                  <c:v>37625</c:v>
                </c:pt>
                <c:pt idx="10961">
                  <c:v>37626</c:v>
                </c:pt>
                <c:pt idx="10962">
                  <c:v>37627</c:v>
                </c:pt>
                <c:pt idx="10963">
                  <c:v>37628</c:v>
                </c:pt>
                <c:pt idx="10964">
                  <c:v>37629</c:v>
                </c:pt>
                <c:pt idx="10965">
                  <c:v>37630</c:v>
                </c:pt>
                <c:pt idx="10966">
                  <c:v>37631</c:v>
                </c:pt>
                <c:pt idx="10967">
                  <c:v>37632</c:v>
                </c:pt>
                <c:pt idx="10968">
                  <c:v>37633</c:v>
                </c:pt>
                <c:pt idx="10969">
                  <c:v>37634</c:v>
                </c:pt>
                <c:pt idx="10970">
                  <c:v>37635</c:v>
                </c:pt>
                <c:pt idx="10971">
                  <c:v>37636</c:v>
                </c:pt>
                <c:pt idx="10972">
                  <c:v>37637</c:v>
                </c:pt>
                <c:pt idx="10973">
                  <c:v>37638</c:v>
                </c:pt>
                <c:pt idx="10974">
                  <c:v>37639</c:v>
                </c:pt>
                <c:pt idx="10975">
                  <c:v>37640</c:v>
                </c:pt>
                <c:pt idx="10976">
                  <c:v>37641</c:v>
                </c:pt>
                <c:pt idx="10977">
                  <c:v>37642</c:v>
                </c:pt>
                <c:pt idx="10978">
                  <c:v>37643</c:v>
                </c:pt>
                <c:pt idx="10979">
                  <c:v>37644</c:v>
                </c:pt>
                <c:pt idx="10980">
                  <c:v>37645</c:v>
                </c:pt>
                <c:pt idx="10981">
                  <c:v>37646</c:v>
                </c:pt>
                <c:pt idx="10982">
                  <c:v>37647</c:v>
                </c:pt>
                <c:pt idx="10983">
                  <c:v>37648</c:v>
                </c:pt>
                <c:pt idx="10984">
                  <c:v>37649</c:v>
                </c:pt>
                <c:pt idx="10985">
                  <c:v>37650</c:v>
                </c:pt>
                <c:pt idx="10986">
                  <c:v>37651</c:v>
                </c:pt>
                <c:pt idx="10987">
                  <c:v>37652</c:v>
                </c:pt>
                <c:pt idx="10988">
                  <c:v>37653</c:v>
                </c:pt>
                <c:pt idx="10989">
                  <c:v>37654</c:v>
                </c:pt>
                <c:pt idx="10990">
                  <c:v>37655</c:v>
                </c:pt>
                <c:pt idx="10991">
                  <c:v>37656</c:v>
                </c:pt>
                <c:pt idx="10992">
                  <c:v>37657</c:v>
                </c:pt>
                <c:pt idx="10993">
                  <c:v>37658</c:v>
                </c:pt>
                <c:pt idx="10994">
                  <c:v>37659</c:v>
                </c:pt>
                <c:pt idx="10995">
                  <c:v>37660</c:v>
                </c:pt>
                <c:pt idx="10996">
                  <c:v>37661</c:v>
                </c:pt>
                <c:pt idx="10997">
                  <c:v>37662</c:v>
                </c:pt>
                <c:pt idx="10998">
                  <c:v>37663</c:v>
                </c:pt>
                <c:pt idx="10999">
                  <c:v>37664</c:v>
                </c:pt>
                <c:pt idx="11000">
                  <c:v>37665</c:v>
                </c:pt>
                <c:pt idx="11001">
                  <c:v>37666</c:v>
                </c:pt>
                <c:pt idx="11002">
                  <c:v>37667</c:v>
                </c:pt>
                <c:pt idx="11003">
                  <c:v>37668</c:v>
                </c:pt>
                <c:pt idx="11004">
                  <c:v>37669</c:v>
                </c:pt>
                <c:pt idx="11005">
                  <c:v>37670</c:v>
                </c:pt>
                <c:pt idx="11006">
                  <c:v>37671</c:v>
                </c:pt>
                <c:pt idx="11007">
                  <c:v>37672</c:v>
                </c:pt>
                <c:pt idx="11008">
                  <c:v>37673</c:v>
                </c:pt>
                <c:pt idx="11009">
                  <c:v>37674</c:v>
                </c:pt>
                <c:pt idx="11010">
                  <c:v>37675</c:v>
                </c:pt>
                <c:pt idx="11011">
                  <c:v>37676</c:v>
                </c:pt>
                <c:pt idx="11012">
                  <c:v>37677</c:v>
                </c:pt>
                <c:pt idx="11013">
                  <c:v>37678</c:v>
                </c:pt>
                <c:pt idx="11014">
                  <c:v>37679</c:v>
                </c:pt>
                <c:pt idx="11015">
                  <c:v>37680</c:v>
                </c:pt>
                <c:pt idx="11016">
                  <c:v>37681</c:v>
                </c:pt>
                <c:pt idx="11017">
                  <c:v>37682</c:v>
                </c:pt>
                <c:pt idx="11018">
                  <c:v>37683</c:v>
                </c:pt>
                <c:pt idx="11019">
                  <c:v>37684</c:v>
                </c:pt>
                <c:pt idx="11020">
                  <c:v>37685</c:v>
                </c:pt>
                <c:pt idx="11021">
                  <c:v>37686</c:v>
                </c:pt>
                <c:pt idx="11022">
                  <c:v>37687</c:v>
                </c:pt>
                <c:pt idx="11023">
                  <c:v>37688</c:v>
                </c:pt>
                <c:pt idx="11024">
                  <c:v>37689</c:v>
                </c:pt>
                <c:pt idx="11025">
                  <c:v>37690</c:v>
                </c:pt>
                <c:pt idx="11026">
                  <c:v>37691</c:v>
                </c:pt>
                <c:pt idx="11027">
                  <c:v>37692</c:v>
                </c:pt>
                <c:pt idx="11028">
                  <c:v>37693</c:v>
                </c:pt>
                <c:pt idx="11029">
                  <c:v>37694</c:v>
                </c:pt>
                <c:pt idx="11030">
                  <c:v>37695</c:v>
                </c:pt>
                <c:pt idx="11031">
                  <c:v>37696</c:v>
                </c:pt>
                <c:pt idx="11032">
                  <c:v>37697</c:v>
                </c:pt>
                <c:pt idx="11033">
                  <c:v>37698</c:v>
                </c:pt>
                <c:pt idx="11034">
                  <c:v>37699</c:v>
                </c:pt>
                <c:pt idx="11035">
                  <c:v>37700</c:v>
                </c:pt>
                <c:pt idx="11036">
                  <c:v>37701</c:v>
                </c:pt>
                <c:pt idx="11037">
                  <c:v>37702</c:v>
                </c:pt>
                <c:pt idx="11038">
                  <c:v>37703</c:v>
                </c:pt>
                <c:pt idx="11039">
                  <c:v>37704</c:v>
                </c:pt>
                <c:pt idx="11040">
                  <c:v>37705</c:v>
                </c:pt>
                <c:pt idx="11041">
                  <c:v>37706</c:v>
                </c:pt>
                <c:pt idx="11042">
                  <c:v>37707</c:v>
                </c:pt>
                <c:pt idx="11043">
                  <c:v>37708</c:v>
                </c:pt>
                <c:pt idx="11044">
                  <c:v>37709</c:v>
                </c:pt>
                <c:pt idx="11045">
                  <c:v>37710</c:v>
                </c:pt>
                <c:pt idx="11046">
                  <c:v>37711</c:v>
                </c:pt>
                <c:pt idx="11047">
                  <c:v>37712</c:v>
                </c:pt>
                <c:pt idx="11048">
                  <c:v>37713</c:v>
                </c:pt>
                <c:pt idx="11049">
                  <c:v>37714</c:v>
                </c:pt>
                <c:pt idx="11050">
                  <c:v>37715</c:v>
                </c:pt>
                <c:pt idx="11051">
                  <c:v>37716</c:v>
                </c:pt>
                <c:pt idx="11052">
                  <c:v>37717</c:v>
                </c:pt>
                <c:pt idx="11053">
                  <c:v>37718</c:v>
                </c:pt>
                <c:pt idx="11054">
                  <c:v>37719</c:v>
                </c:pt>
                <c:pt idx="11055">
                  <c:v>37720</c:v>
                </c:pt>
                <c:pt idx="11056">
                  <c:v>37721</c:v>
                </c:pt>
                <c:pt idx="11057">
                  <c:v>37722</c:v>
                </c:pt>
                <c:pt idx="11058">
                  <c:v>37723</c:v>
                </c:pt>
                <c:pt idx="11059">
                  <c:v>37724</c:v>
                </c:pt>
                <c:pt idx="11060">
                  <c:v>37725</c:v>
                </c:pt>
                <c:pt idx="11061">
                  <c:v>37726</c:v>
                </c:pt>
                <c:pt idx="11062">
                  <c:v>37727</c:v>
                </c:pt>
                <c:pt idx="11063">
                  <c:v>37728</c:v>
                </c:pt>
                <c:pt idx="11064">
                  <c:v>37729</c:v>
                </c:pt>
                <c:pt idx="11065">
                  <c:v>37730</c:v>
                </c:pt>
                <c:pt idx="11066">
                  <c:v>37731</c:v>
                </c:pt>
                <c:pt idx="11067">
                  <c:v>37732</c:v>
                </c:pt>
                <c:pt idx="11068">
                  <c:v>37733</c:v>
                </c:pt>
                <c:pt idx="11069">
                  <c:v>37734</c:v>
                </c:pt>
                <c:pt idx="11070">
                  <c:v>37735</c:v>
                </c:pt>
                <c:pt idx="11071">
                  <c:v>37736</c:v>
                </c:pt>
                <c:pt idx="11072">
                  <c:v>37737</c:v>
                </c:pt>
                <c:pt idx="11073">
                  <c:v>37738</c:v>
                </c:pt>
                <c:pt idx="11074">
                  <c:v>37739</c:v>
                </c:pt>
                <c:pt idx="11075">
                  <c:v>37740</c:v>
                </c:pt>
                <c:pt idx="11076">
                  <c:v>37741</c:v>
                </c:pt>
                <c:pt idx="11077">
                  <c:v>37742</c:v>
                </c:pt>
                <c:pt idx="11078">
                  <c:v>37743</c:v>
                </c:pt>
                <c:pt idx="11079">
                  <c:v>37744</c:v>
                </c:pt>
                <c:pt idx="11080">
                  <c:v>37745</c:v>
                </c:pt>
                <c:pt idx="11081">
                  <c:v>37746</c:v>
                </c:pt>
                <c:pt idx="11082">
                  <c:v>37747</c:v>
                </c:pt>
                <c:pt idx="11083">
                  <c:v>37748</c:v>
                </c:pt>
                <c:pt idx="11084">
                  <c:v>37749</c:v>
                </c:pt>
                <c:pt idx="11085">
                  <c:v>37750</c:v>
                </c:pt>
                <c:pt idx="11086">
                  <c:v>37751</c:v>
                </c:pt>
                <c:pt idx="11087">
                  <c:v>37752</c:v>
                </c:pt>
                <c:pt idx="11088">
                  <c:v>37753</c:v>
                </c:pt>
                <c:pt idx="11089">
                  <c:v>37754</c:v>
                </c:pt>
                <c:pt idx="11090">
                  <c:v>37755</c:v>
                </c:pt>
                <c:pt idx="11091">
                  <c:v>37756</c:v>
                </c:pt>
                <c:pt idx="11092">
                  <c:v>37757</c:v>
                </c:pt>
                <c:pt idx="11093">
                  <c:v>37758</c:v>
                </c:pt>
                <c:pt idx="11094">
                  <c:v>37759</c:v>
                </c:pt>
                <c:pt idx="11095">
                  <c:v>37760</c:v>
                </c:pt>
                <c:pt idx="11096">
                  <c:v>37761</c:v>
                </c:pt>
                <c:pt idx="11097">
                  <c:v>37762</c:v>
                </c:pt>
                <c:pt idx="11098">
                  <c:v>37763</c:v>
                </c:pt>
                <c:pt idx="11099">
                  <c:v>37764</c:v>
                </c:pt>
                <c:pt idx="11100">
                  <c:v>37765</c:v>
                </c:pt>
                <c:pt idx="11101">
                  <c:v>37766</c:v>
                </c:pt>
                <c:pt idx="11102">
                  <c:v>37767</c:v>
                </c:pt>
                <c:pt idx="11103">
                  <c:v>37768</c:v>
                </c:pt>
                <c:pt idx="11104">
                  <c:v>37769</c:v>
                </c:pt>
                <c:pt idx="11105">
                  <c:v>37770</c:v>
                </c:pt>
                <c:pt idx="11106">
                  <c:v>37771</c:v>
                </c:pt>
                <c:pt idx="11107">
                  <c:v>37772</c:v>
                </c:pt>
                <c:pt idx="11108">
                  <c:v>37773</c:v>
                </c:pt>
                <c:pt idx="11109">
                  <c:v>37774</c:v>
                </c:pt>
                <c:pt idx="11110">
                  <c:v>37775</c:v>
                </c:pt>
                <c:pt idx="11111">
                  <c:v>37776</c:v>
                </c:pt>
                <c:pt idx="11112">
                  <c:v>37777</c:v>
                </c:pt>
                <c:pt idx="11113">
                  <c:v>37778</c:v>
                </c:pt>
                <c:pt idx="11114">
                  <c:v>37779</c:v>
                </c:pt>
                <c:pt idx="11115">
                  <c:v>37780</c:v>
                </c:pt>
                <c:pt idx="11116">
                  <c:v>37781</c:v>
                </c:pt>
                <c:pt idx="11117">
                  <c:v>37782</c:v>
                </c:pt>
                <c:pt idx="11118">
                  <c:v>37783</c:v>
                </c:pt>
                <c:pt idx="11119">
                  <c:v>37784</c:v>
                </c:pt>
                <c:pt idx="11120">
                  <c:v>37785</c:v>
                </c:pt>
                <c:pt idx="11121">
                  <c:v>37786</c:v>
                </c:pt>
                <c:pt idx="11122">
                  <c:v>37787</c:v>
                </c:pt>
                <c:pt idx="11123">
                  <c:v>37788</c:v>
                </c:pt>
                <c:pt idx="11124">
                  <c:v>37789</c:v>
                </c:pt>
                <c:pt idx="11125">
                  <c:v>37790</c:v>
                </c:pt>
                <c:pt idx="11126">
                  <c:v>37791</c:v>
                </c:pt>
                <c:pt idx="11127">
                  <c:v>37792</c:v>
                </c:pt>
                <c:pt idx="11128">
                  <c:v>37793</c:v>
                </c:pt>
                <c:pt idx="11129">
                  <c:v>37794</c:v>
                </c:pt>
                <c:pt idx="11130">
                  <c:v>37795</c:v>
                </c:pt>
                <c:pt idx="11131">
                  <c:v>37796</c:v>
                </c:pt>
                <c:pt idx="11132">
                  <c:v>37797</c:v>
                </c:pt>
                <c:pt idx="11133">
                  <c:v>37798</c:v>
                </c:pt>
                <c:pt idx="11134">
                  <c:v>37799</c:v>
                </c:pt>
                <c:pt idx="11135">
                  <c:v>37800</c:v>
                </c:pt>
                <c:pt idx="11136">
                  <c:v>37801</c:v>
                </c:pt>
                <c:pt idx="11137">
                  <c:v>37802</c:v>
                </c:pt>
                <c:pt idx="11138">
                  <c:v>37803</c:v>
                </c:pt>
                <c:pt idx="11139">
                  <c:v>37804</c:v>
                </c:pt>
                <c:pt idx="11140">
                  <c:v>37805</c:v>
                </c:pt>
                <c:pt idx="11141">
                  <c:v>37806</c:v>
                </c:pt>
                <c:pt idx="11142">
                  <c:v>37807</c:v>
                </c:pt>
                <c:pt idx="11143">
                  <c:v>37808</c:v>
                </c:pt>
                <c:pt idx="11144">
                  <c:v>37809</c:v>
                </c:pt>
                <c:pt idx="11145">
                  <c:v>37810</c:v>
                </c:pt>
                <c:pt idx="11146">
                  <c:v>37811</c:v>
                </c:pt>
                <c:pt idx="11147">
                  <c:v>37812</c:v>
                </c:pt>
                <c:pt idx="11148">
                  <c:v>37813</c:v>
                </c:pt>
                <c:pt idx="11149">
                  <c:v>37814</c:v>
                </c:pt>
                <c:pt idx="11150">
                  <c:v>37815</c:v>
                </c:pt>
                <c:pt idx="11151">
                  <c:v>37816</c:v>
                </c:pt>
                <c:pt idx="11152">
                  <c:v>37817</c:v>
                </c:pt>
                <c:pt idx="11153">
                  <c:v>37818</c:v>
                </c:pt>
                <c:pt idx="11154">
                  <c:v>37819</c:v>
                </c:pt>
                <c:pt idx="11155">
                  <c:v>37820</c:v>
                </c:pt>
                <c:pt idx="11156">
                  <c:v>37821</c:v>
                </c:pt>
                <c:pt idx="11157">
                  <c:v>37822</c:v>
                </c:pt>
                <c:pt idx="11158">
                  <c:v>37823</c:v>
                </c:pt>
                <c:pt idx="11159">
                  <c:v>37824</c:v>
                </c:pt>
                <c:pt idx="11160">
                  <c:v>37825</c:v>
                </c:pt>
                <c:pt idx="11161">
                  <c:v>37826</c:v>
                </c:pt>
                <c:pt idx="11162">
                  <c:v>37827</c:v>
                </c:pt>
                <c:pt idx="11163">
                  <c:v>37828</c:v>
                </c:pt>
                <c:pt idx="11164">
                  <c:v>37829</c:v>
                </c:pt>
                <c:pt idx="11165">
                  <c:v>37830</c:v>
                </c:pt>
                <c:pt idx="11166">
                  <c:v>37831</c:v>
                </c:pt>
                <c:pt idx="11167">
                  <c:v>37832</c:v>
                </c:pt>
                <c:pt idx="11168">
                  <c:v>37833</c:v>
                </c:pt>
                <c:pt idx="11169">
                  <c:v>37834</c:v>
                </c:pt>
                <c:pt idx="11170">
                  <c:v>37835</c:v>
                </c:pt>
                <c:pt idx="11171">
                  <c:v>37836</c:v>
                </c:pt>
                <c:pt idx="11172">
                  <c:v>37837</c:v>
                </c:pt>
                <c:pt idx="11173">
                  <c:v>37838</c:v>
                </c:pt>
                <c:pt idx="11174">
                  <c:v>37839</c:v>
                </c:pt>
                <c:pt idx="11175">
                  <c:v>37840</c:v>
                </c:pt>
                <c:pt idx="11176">
                  <c:v>37841</c:v>
                </c:pt>
                <c:pt idx="11177">
                  <c:v>37842</c:v>
                </c:pt>
                <c:pt idx="11178">
                  <c:v>37843</c:v>
                </c:pt>
                <c:pt idx="11179">
                  <c:v>37844</c:v>
                </c:pt>
                <c:pt idx="11180">
                  <c:v>37845</c:v>
                </c:pt>
                <c:pt idx="11181">
                  <c:v>37846</c:v>
                </c:pt>
                <c:pt idx="11182">
                  <c:v>37847</c:v>
                </c:pt>
                <c:pt idx="11183">
                  <c:v>37848</c:v>
                </c:pt>
                <c:pt idx="11184">
                  <c:v>37849</c:v>
                </c:pt>
                <c:pt idx="11185">
                  <c:v>37850</c:v>
                </c:pt>
                <c:pt idx="11186">
                  <c:v>37851</c:v>
                </c:pt>
                <c:pt idx="11187">
                  <c:v>37852</c:v>
                </c:pt>
                <c:pt idx="11188">
                  <c:v>37853</c:v>
                </c:pt>
                <c:pt idx="11189">
                  <c:v>37854</c:v>
                </c:pt>
                <c:pt idx="11190">
                  <c:v>37855</c:v>
                </c:pt>
                <c:pt idx="11191">
                  <c:v>37856</c:v>
                </c:pt>
                <c:pt idx="11192">
                  <c:v>37857</c:v>
                </c:pt>
                <c:pt idx="11193">
                  <c:v>37858</c:v>
                </c:pt>
                <c:pt idx="11194">
                  <c:v>37859</c:v>
                </c:pt>
                <c:pt idx="11195">
                  <c:v>37860</c:v>
                </c:pt>
                <c:pt idx="11196">
                  <c:v>37861</c:v>
                </c:pt>
                <c:pt idx="11197">
                  <c:v>37862</c:v>
                </c:pt>
                <c:pt idx="11198">
                  <c:v>37863</c:v>
                </c:pt>
                <c:pt idx="11199">
                  <c:v>37864</c:v>
                </c:pt>
                <c:pt idx="11200">
                  <c:v>37865</c:v>
                </c:pt>
                <c:pt idx="11201">
                  <c:v>37866</c:v>
                </c:pt>
                <c:pt idx="11202">
                  <c:v>37867</c:v>
                </c:pt>
                <c:pt idx="11203">
                  <c:v>37868</c:v>
                </c:pt>
                <c:pt idx="11204">
                  <c:v>37869</c:v>
                </c:pt>
                <c:pt idx="11205">
                  <c:v>37870</c:v>
                </c:pt>
                <c:pt idx="11206">
                  <c:v>37871</c:v>
                </c:pt>
                <c:pt idx="11207">
                  <c:v>37872</c:v>
                </c:pt>
                <c:pt idx="11208">
                  <c:v>37873</c:v>
                </c:pt>
                <c:pt idx="11209">
                  <c:v>37874</c:v>
                </c:pt>
                <c:pt idx="11210">
                  <c:v>37875</c:v>
                </c:pt>
                <c:pt idx="11211">
                  <c:v>37876</c:v>
                </c:pt>
                <c:pt idx="11212">
                  <c:v>37877</c:v>
                </c:pt>
                <c:pt idx="11213">
                  <c:v>37878</c:v>
                </c:pt>
                <c:pt idx="11214">
                  <c:v>37879</c:v>
                </c:pt>
                <c:pt idx="11215">
                  <c:v>37880</c:v>
                </c:pt>
                <c:pt idx="11216">
                  <c:v>37881</c:v>
                </c:pt>
                <c:pt idx="11217">
                  <c:v>37882</c:v>
                </c:pt>
                <c:pt idx="11218">
                  <c:v>37883</c:v>
                </c:pt>
                <c:pt idx="11219">
                  <c:v>37884</c:v>
                </c:pt>
                <c:pt idx="11220">
                  <c:v>37885</c:v>
                </c:pt>
                <c:pt idx="11221">
                  <c:v>37886</c:v>
                </c:pt>
                <c:pt idx="11222">
                  <c:v>37887</c:v>
                </c:pt>
                <c:pt idx="11223">
                  <c:v>37888</c:v>
                </c:pt>
                <c:pt idx="11224">
                  <c:v>37889</c:v>
                </c:pt>
                <c:pt idx="11225">
                  <c:v>37890</c:v>
                </c:pt>
                <c:pt idx="11226">
                  <c:v>37891</c:v>
                </c:pt>
                <c:pt idx="11227">
                  <c:v>37892</c:v>
                </c:pt>
                <c:pt idx="11228">
                  <c:v>37893</c:v>
                </c:pt>
                <c:pt idx="11229">
                  <c:v>37894</c:v>
                </c:pt>
                <c:pt idx="11230">
                  <c:v>37895</c:v>
                </c:pt>
                <c:pt idx="11231">
                  <c:v>37896</c:v>
                </c:pt>
                <c:pt idx="11232">
                  <c:v>37897</c:v>
                </c:pt>
                <c:pt idx="11233">
                  <c:v>37898</c:v>
                </c:pt>
                <c:pt idx="11234">
                  <c:v>37899</c:v>
                </c:pt>
                <c:pt idx="11235">
                  <c:v>37900</c:v>
                </c:pt>
                <c:pt idx="11236">
                  <c:v>37901</c:v>
                </c:pt>
                <c:pt idx="11237">
                  <c:v>37902</c:v>
                </c:pt>
                <c:pt idx="11238">
                  <c:v>37903</c:v>
                </c:pt>
                <c:pt idx="11239">
                  <c:v>37904</c:v>
                </c:pt>
                <c:pt idx="11240">
                  <c:v>37905</c:v>
                </c:pt>
                <c:pt idx="11241">
                  <c:v>37906</c:v>
                </c:pt>
                <c:pt idx="11242">
                  <c:v>37907</c:v>
                </c:pt>
                <c:pt idx="11243">
                  <c:v>37908</c:v>
                </c:pt>
                <c:pt idx="11244">
                  <c:v>37909</c:v>
                </c:pt>
                <c:pt idx="11245">
                  <c:v>37910</c:v>
                </c:pt>
                <c:pt idx="11246">
                  <c:v>37911</c:v>
                </c:pt>
                <c:pt idx="11247">
                  <c:v>37912</c:v>
                </c:pt>
                <c:pt idx="11248">
                  <c:v>37913</c:v>
                </c:pt>
                <c:pt idx="11249">
                  <c:v>37914</c:v>
                </c:pt>
                <c:pt idx="11250">
                  <c:v>37915</c:v>
                </c:pt>
                <c:pt idx="11251">
                  <c:v>37916</c:v>
                </c:pt>
                <c:pt idx="11252">
                  <c:v>37917</c:v>
                </c:pt>
                <c:pt idx="11253">
                  <c:v>37918</c:v>
                </c:pt>
                <c:pt idx="11254">
                  <c:v>37919</c:v>
                </c:pt>
                <c:pt idx="11255">
                  <c:v>37920</c:v>
                </c:pt>
                <c:pt idx="11256">
                  <c:v>37921</c:v>
                </c:pt>
                <c:pt idx="11257">
                  <c:v>37922</c:v>
                </c:pt>
                <c:pt idx="11258">
                  <c:v>37923</c:v>
                </c:pt>
                <c:pt idx="11259">
                  <c:v>37924</c:v>
                </c:pt>
                <c:pt idx="11260">
                  <c:v>37925</c:v>
                </c:pt>
                <c:pt idx="11261">
                  <c:v>37926</c:v>
                </c:pt>
                <c:pt idx="11262">
                  <c:v>37927</c:v>
                </c:pt>
                <c:pt idx="11263">
                  <c:v>37928</c:v>
                </c:pt>
                <c:pt idx="11264">
                  <c:v>37929</c:v>
                </c:pt>
                <c:pt idx="11265">
                  <c:v>37930</c:v>
                </c:pt>
                <c:pt idx="11266">
                  <c:v>37931</c:v>
                </c:pt>
                <c:pt idx="11267">
                  <c:v>37932</c:v>
                </c:pt>
                <c:pt idx="11268">
                  <c:v>37933</c:v>
                </c:pt>
                <c:pt idx="11269">
                  <c:v>37934</c:v>
                </c:pt>
                <c:pt idx="11270">
                  <c:v>37935</c:v>
                </c:pt>
                <c:pt idx="11271">
                  <c:v>37936</c:v>
                </c:pt>
                <c:pt idx="11272">
                  <c:v>37937</c:v>
                </c:pt>
                <c:pt idx="11273">
                  <c:v>37938</c:v>
                </c:pt>
                <c:pt idx="11274">
                  <c:v>37939</c:v>
                </c:pt>
                <c:pt idx="11275">
                  <c:v>37940</c:v>
                </c:pt>
                <c:pt idx="11276">
                  <c:v>37941</c:v>
                </c:pt>
                <c:pt idx="11277">
                  <c:v>37942</c:v>
                </c:pt>
                <c:pt idx="11278">
                  <c:v>37943</c:v>
                </c:pt>
                <c:pt idx="11279">
                  <c:v>37944</c:v>
                </c:pt>
                <c:pt idx="11280">
                  <c:v>37945</c:v>
                </c:pt>
                <c:pt idx="11281">
                  <c:v>37946</c:v>
                </c:pt>
                <c:pt idx="11282">
                  <c:v>37947</c:v>
                </c:pt>
                <c:pt idx="11283">
                  <c:v>37948</c:v>
                </c:pt>
                <c:pt idx="11284">
                  <c:v>37949</c:v>
                </c:pt>
                <c:pt idx="11285">
                  <c:v>37950</c:v>
                </c:pt>
                <c:pt idx="11286">
                  <c:v>37951</c:v>
                </c:pt>
                <c:pt idx="11287">
                  <c:v>37952</c:v>
                </c:pt>
                <c:pt idx="11288">
                  <c:v>37953</c:v>
                </c:pt>
                <c:pt idx="11289">
                  <c:v>37954</c:v>
                </c:pt>
                <c:pt idx="11290">
                  <c:v>37955</c:v>
                </c:pt>
                <c:pt idx="11291">
                  <c:v>37956</c:v>
                </c:pt>
                <c:pt idx="11292">
                  <c:v>37957</c:v>
                </c:pt>
                <c:pt idx="11293">
                  <c:v>37958</c:v>
                </c:pt>
                <c:pt idx="11294">
                  <c:v>37959</c:v>
                </c:pt>
                <c:pt idx="11295">
                  <c:v>37960</c:v>
                </c:pt>
                <c:pt idx="11296">
                  <c:v>37961</c:v>
                </c:pt>
                <c:pt idx="11297">
                  <c:v>37962</c:v>
                </c:pt>
                <c:pt idx="11298">
                  <c:v>37963</c:v>
                </c:pt>
                <c:pt idx="11299">
                  <c:v>37964</c:v>
                </c:pt>
                <c:pt idx="11300">
                  <c:v>37965</c:v>
                </c:pt>
                <c:pt idx="11301">
                  <c:v>37966</c:v>
                </c:pt>
                <c:pt idx="11302">
                  <c:v>37967</c:v>
                </c:pt>
                <c:pt idx="11303">
                  <c:v>37968</c:v>
                </c:pt>
                <c:pt idx="11304">
                  <c:v>37969</c:v>
                </c:pt>
                <c:pt idx="11305">
                  <c:v>37970</c:v>
                </c:pt>
                <c:pt idx="11306">
                  <c:v>37971</c:v>
                </c:pt>
                <c:pt idx="11307">
                  <c:v>37972</c:v>
                </c:pt>
                <c:pt idx="11308">
                  <c:v>37973</c:v>
                </c:pt>
                <c:pt idx="11309">
                  <c:v>37974</c:v>
                </c:pt>
                <c:pt idx="11310">
                  <c:v>37975</c:v>
                </c:pt>
                <c:pt idx="11311">
                  <c:v>37976</c:v>
                </c:pt>
                <c:pt idx="11312">
                  <c:v>37977</c:v>
                </c:pt>
                <c:pt idx="11313">
                  <c:v>37978</c:v>
                </c:pt>
                <c:pt idx="11314">
                  <c:v>37979</c:v>
                </c:pt>
                <c:pt idx="11315">
                  <c:v>37980</c:v>
                </c:pt>
                <c:pt idx="11316">
                  <c:v>37981</c:v>
                </c:pt>
                <c:pt idx="11317">
                  <c:v>37982</c:v>
                </c:pt>
                <c:pt idx="11318">
                  <c:v>37983</c:v>
                </c:pt>
                <c:pt idx="11319">
                  <c:v>37984</c:v>
                </c:pt>
                <c:pt idx="11320">
                  <c:v>37985</c:v>
                </c:pt>
                <c:pt idx="11321">
                  <c:v>37986</c:v>
                </c:pt>
                <c:pt idx="11322">
                  <c:v>37987</c:v>
                </c:pt>
                <c:pt idx="11323">
                  <c:v>37988</c:v>
                </c:pt>
                <c:pt idx="11324">
                  <c:v>37989</c:v>
                </c:pt>
                <c:pt idx="11325">
                  <c:v>37990</c:v>
                </c:pt>
                <c:pt idx="11326">
                  <c:v>37991</c:v>
                </c:pt>
                <c:pt idx="11327">
                  <c:v>37992</c:v>
                </c:pt>
                <c:pt idx="11328">
                  <c:v>37993</c:v>
                </c:pt>
                <c:pt idx="11329">
                  <c:v>37994</c:v>
                </c:pt>
                <c:pt idx="11330">
                  <c:v>37995</c:v>
                </c:pt>
                <c:pt idx="11331">
                  <c:v>37996</c:v>
                </c:pt>
                <c:pt idx="11332">
                  <c:v>37997</c:v>
                </c:pt>
                <c:pt idx="11333">
                  <c:v>37998</c:v>
                </c:pt>
                <c:pt idx="11334">
                  <c:v>37999</c:v>
                </c:pt>
                <c:pt idx="11335">
                  <c:v>38000</c:v>
                </c:pt>
                <c:pt idx="11336">
                  <c:v>38001</c:v>
                </c:pt>
                <c:pt idx="11337">
                  <c:v>38002</c:v>
                </c:pt>
                <c:pt idx="11338">
                  <c:v>38003</c:v>
                </c:pt>
                <c:pt idx="11339">
                  <c:v>38004</c:v>
                </c:pt>
                <c:pt idx="11340">
                  <c:v>38005</c:v>
                </c:pt>
                <c:pt idx="11341">
                  <c:v>38006</c:v>
                </c:pt>
                <c:pt idx="11342">
                  <c:v>38007</c:v>
                </c:pt>
                <c:pt idx="11343">
                  <c:v>38008</c:v>
                </c:pt>
                <c:pt idx="11344">
                  <c:v>38009</c:v>
                </c:pt>
                <c:pt idx="11345">
                  <c:v>38010</c:v>
                </c:pt>
                <c:pt idx="11346">
                  <c:v>38011</c:v>
                </c:pt>
                <c:pt idx="11347">
                  <c:v>38012</c:v>
                </c:pt>
                <c:pt idx="11348">
                  <c:v>38013</c:v>
                </c:pt>
                <c:pt idx="11349">
                  <c:v>38014</c:v>
                </c:pt>
                <c:pt idx="11350">
                  <c:v>38015</c:v>
                </c:pt>
                <c:pt idx="11351">
                  <c:v>38016</c:v>
                </c:pt>
                <c:pt idx="11352">
                  <c:v>38017</c:v>
                </c:pt>
                <c:pt idx="11353">
                  <c:v>38018</c:v>
                </c:pt>
                <c:pt idx="11354">
                  <c:v>38019</c:v>
                </c:pt>
                <c:pt idx="11355">
                  <c:v>38020</c:v>
                </c:pt>
                <c:pt idx="11356">
                  <c:v>38021</c:v>
                </c:pt>
                <c:pt idx="11357">
                  <c:v>38022</c:v>
                </c:pt>
                <c:pt idx="11358">
                  <c:v>38023</c:v>
                </c:pt>
                <c:pt idx="11359">
                  <c:v>38024</c:v>
                </c:pt>
                <c:pt idx="11360">
                  <c:v>38025</c:v>
                </c:pt>
                <c:pt idx="11361">
                  <c:v>38026</c:v>
                </c:pt>
                <c:pt idx="11362">
                  <c:v>38027</c:v>
                </c:pt>
                <c:pt idx="11363">
                  <c:v>38028</c:v>
                </c:pt>
                <c:pt idx="11364">
                  <c:v>38029</c:v>
                </c:pt>
                <c:pt idx="11365">
                  <c:v>38030</c:v>
                </c:pt>
                <c:pt idx="11366">
                  <c:v>38031</c:v>
                </c:pt>
                <c:pt idx="11367">
                  <c:v>38032</c:v>
                </c:pt>
                <c:pt idx="11368">
                  <c:v>38033</c:v>
                </c:pt>
                <c:pt idx="11369">
                  <c:v>38034</c:v>
                </c:pt>
                <c:pt idx="11370">
                  <c:v>38035</c:v>
                </c:pt>
                <c:pt idx="11371">
                  <c:v>38036</c:v>
                </c:pt>
                <c:pt idx="11372">
                  <c:v>38037</c:v>
                </c:pt>
                <c:pt idx="11373">
                  <c:v>38038</c:v>
                </c:pt>
                <c:pt idx="11374">
                  <c:v>38039</c:v>
                </c:pt>
                <c:pt idx="11375">
                  <c:v>38040</c:v>
                </c:pt>
                <c:pt idx="11376">
                  <c:v>38041</c:v>
                </c:pt>
                <c:pt idx="11377">
                  <c:v>38042</c:v>
                </c:pt>
                <c:pt idx="11378">
                  <c:v>38043</c:v>
                </c:pt>
                <c:pt idx="11379">
                  <c:v>38044</c:v>
                </c:pt>
                <c:pt idx="11380">
                  <c:v>38045</c:v>
                </c:pt>
                <c:pt idx="11381">
                  <c:v>38046</c:v>
                </c:pt>
                <c:pt idx="11382">
                  <c:v>38047</c:v>
                </c:pt>
                <c:pt idx="11383">
                  <c:v>38048</c:v>
                </c:pt>
                <c:pt idx="11384">
                  <c:v>38049</c:v>
                </c:pt>
                <c:pt idx="11385">
                  <c:v>38050</c:v>
                </c:pt>
                <c:pt idx="11386">
                  <c:v>38051</c:v>
                </c:pt>
                <c:pt idx="11387">
                  <c:v>38052</c:v>
                </c:pt>
                <c:pt idx="11388">
                  <c:v>38053</c:v>
                </c:pt>
                <c:pt idx="11389">
                  <c:v>38054</c:v>
                </c:pt>
                <c:pt idx="11390">
                  <c:v>38055</c:v>
                </c:pt>
                <c:pt idx="11391">
                  <c:v>38056</c:v>
                </c:pt>
                <c:pt idx="11392">
                  <c:v>38057</c:v>
                </c:pt>
                <c:pt idx="11393">
                  <c:v>38058</c:v>
                </c:pt>
                <c:pt idx="11394">
                  <c:v>38059</c:v>
                </c:pt>
                <c:pt idx="11395">
                  <c:v>38060</c:v>
                </c:pt>
                <c:pt idx="11396">
                  <c:v>38061</c:v>
                </c:pt>
                <c:pt idx="11397">
                  <c:v>38062</c:v>
                </c:pt>
                <c:pt idx="11398">
                  <c:v>38063</c:v>
                </c:pt>
                <c:pt idx="11399">
                  <c:v>38064</c:v>
                </c:pt>
                <c:pt idx="11400">
                  <c:v>38065</c:v>
                </c:pt>
                <c:pt idx="11401">
                  <c:v>38066</c:v>
                </c:pt>
                <c:pt idx="11402">
                  <c:v>38067</c:v>
                </c:pt>
                <c:pt idx="11403">
                  <c:v>38068</c:v>
                </c:pt>
                <c:pt idx="11404">
                  <c:v>38069</c:v>
                </c:pt>
                <c:pt idx="11405">
                  <c:v>38070</c:v>
                </c:pt>
                <c:pt idx="11406">
                  <c:v>38071</c:v>
                </c:pt>
                <c:pt idx="11407">
                  <c:v>38072</c:v>
                </c:pt>
                <c:pt idx="11408">
                  <c:v>38073</c:v>
                </c:pt>
                <c:pt idx="11409">
                  <c:v>38074</c:v>
                </c:pt>
                <c:pt idx="11410">
                  <c:v>38075</c:v>
                </c:pt>
                <c:pt idx="11411">
                  <c:v>38076</c:v>
                </c:pt>
                <c:pt idx="11412">
                  <c:v>38077</c:v>
                </c:pt>
                <c:pt idx="11413">
                  <c:v>38078</c:v>
                </c:pt>
                <c:pt idx="11414">
                  <c:v>38079</c:v>
                </c:pt>
                <c:pt idx="11415">
                  <c:v>38080</c:v>
                </c:pt>
                <c:pt idx="11416">
                  <c:v>38081</c:v>
                </c:pt>
                <c:pt idx="11417">
                  <c:v>38082</c:v>
                </c:pt>
                <c:pt idx="11418">
                  <c:v>38083</c:v>
                </c:pt>
                <c:pt idx="11419">
                  <c:v>38084</c:v>
                </c:pt>
                <c:pt idx="11420">
                  <c:v>38085</c:v>
                </c:pt>
                <c:pt idx="11421">
                  <c:v>38086</c:v>
                </c:pt>
                <c:pt idx="11422">
                  <c:v>38087</c:v>
                </c:pt>
                <c:pt idx="11423">
                  <c:v>38088</c:v>
                </c:pt>
                <c:pt idx="11424">
                  <c:v>38089</c:v>
                </c:pt>
                <c:pt idx="11425">
                  <c:v>38090</c:v>
                </c:pt>
                <c:pt idx="11426">
                  <c:v>38091</c:v>
                </c:pt>
                <c:pt idx="11427">
                  <c:v>38092</c:v>
                </c:pt>
                <c:pt idx="11428">
                  <c:v>38093</c:v>
                </c:pt>
                <c:pt idx="11429">
                  <c:v>38094</c:v>
                </c:pt>
                <c:pt idx="11430">
                  <c:v>38095</c:v>
                </c:pt>
                <c:pt idx="11431">
                  <c:v>38096</c:v>
                </c:pt>
                <c:pt idx="11432">
                  <c:v>38097</c:v>
                </c:pt>
                <c:pt idx="11433">
                  <c:v>38098</c:v>
                </c:pt>
                <c:pt idx="11434">
                  <c:v>38099</c:v>
                </c:pt>
                <c:pt idx="11435">
                  <c:v>38100</c:v>
                </c:pt>
                <c:pt idx="11436">
                  <c:v>38101</c:v>
                </c:pt>
                <c:pt idx="11437">
                  <c:v>38102</c:v>
                </c:pt>
                <c:pt idx="11438">
                  <c:v>38103</c:v>
                </c:pt>
                <c:pt idx="11439">
                  <c:v>38104</c:v>
                </c:pt>
                <c:pt idx="11440">
                  <c:v>38105</c:v>
                </c:pt>
                <c:pt idx="11441">
                  <c:v>38106</c:v>
                </c:pt>
                <c:pt idx="11442">
                  <c:v>38107</c:v>
                </c:pt>
                <c:pt idx="11443">
                  <c:v>38108</c:v>
                </c:pt>
                <c:pt idx="11444">
                  <c:v>38109</c:v>
                </c:pt>
                <c:pt idx="11445">
                  <c:v>38110</c:v>
                </c:pt>
                <c:pt idx="11446">
                  <c:v>38111</c:v>
                </c:pt>
                <c:pt idx="11447">
                  <c:v>38112</c:v>
                </c:pt>
                <c:pt idx="11448">
                  <c:v>38113</c:v>
                </c:pt>
                <c:pt idx="11449">
                  <c:v>38114</c:v>
                </c:pt>
                <c:pt idx="11450">
                  <c:v>38115</c:v>
                </c:pt>
                <c:pt idx="11451">
                  <c:v>38116</c:v>
                </c:pt>
                <c:pt idx="11452">
                  <c:v>38117</c:v>
                </c:pt>
                <c:pt idx="11453">
                  <c:v>38118</c:v>
                </c:pt>
                <c:pt idx="11454">
                  <c:v>38119</c:v>
                </c:pt>
                <c:pt idx="11455">
                  <c:v>38120</c:v>
                </c:pt>
                <c:pt idx="11456">
                  <c:v>38121</c:v>
                </c:pt>
                <c:pt idx="11457">
                  <c:v>38122</c:v>
                </c:pt>
                <c:pt idx="11458">
                  <c:v>38123</c:v>
                </c:pt>
                <c:pt idx="11459">
                  <c:v>38124</c:v>
                </c:pt>
                <c:pt idx="11460">
                  <c:v>38125</c:v>
                </c:pt>
                <c:pt idx="11461">
                  <c:v>38126</c:v>
                </c:pt>
                <c:pt idx="11462">
                  <c:v>38127</c:v>
                </c:pt>
                <c:pt idx="11463">
                  <c:v>38128</c:v>
                </c:pt>
                <c:pt idx="11464">
                  <c:v>38129</c:v>
                </c:pt>
                <c:pt idx="11465">
                  <c:v>38130</c:v>
                </c:pt>
                <c:pt idx="11466">
                  <c:v>38131</c:v>
                </c:pt>
                <c:pt idx="11467">
                  <c:v>38132</c:v>
                </c:pt>
                <c:pt idx="11468">
                  <c:v>38133</c:v>
                </c:pt>
                <c:pt idx="11469">
                  <c:v>38134</c:v>
                </c:pt>
                <c:pt idx="11470">
                  <c:v>38135</c:v>
                </c:pt>
                <c:pt idx="11471">
                  <c:v>38136</c:v>
                </c:pt>
                <c:pt idx="11472">
                  <c:v>38137</c:v>
                </c:pt>
                <c:pt idx="11473">
                  <c:v>38138</c:v>
                </c:pt>
                <c:pt idx="11474">
                  <c:v>38139</c:v>
                </c:pt>
                <c:pt idx="11475">
                  <c:v>38140</c:v>
                </c:pt>
                <c:pt idx="11476">
                  <c:v>38141</c:v>
                </c:pt>
                <c:pt idx="11477">
                  <c:v>38142</c:v>
                </c:pt>
                <c:pt idx="11478">
                  <c:v>38143</c:v>
                </c:pt>
                <c:pt idx="11479">
                  <c:v>38144</c:v>
                </c:pt>
                <c:pt idx="11480">
                  <c:v>38145</c:v>
                </c:pt>
                <c:pt idx="11481">
                  <c:v>38146</c:v>
                </c:pt>
                <c:pt idx="11482">
                  <c:v>38147</c:v>
                </c:pt>
                <c:pt idx="11483">
                  <c:v>38148</c:v>
                </c:pt>
                <c:pt idx="11484">
                  <c:v>38149</c:v>
                </c:pt>
                <c:pt idx="11485">
                  <c:v>38150</c:v>
                </c:pt>
                <c:pt idx="11486">
                  <c:v>38151</c:v>
                </c:pt>
                <c:pt idx="11487">
                  <c:v>38152</c:v>
                </c:pt>
                <c:pt idx="11488">
                  <c:v>38153</c:v>
                </c:pt>
                <c:pt idx="11489">
                  <c:v>38154</c:v>
                </c:pt>
                <c:pt idx="11490">
                  <c:v>38155</c:v>
                </c:pt>
                <c:pt idx="11491">
                  <c:v>38156</c:v>
                </c:pt>
                <c:pt idx="11492">
                  <c:v>38157</c:v>
                </c:pt>
                <c:pt idx="11493">
                  <c:v>38158</c:v>
                </c:pt>
                <c:pt idx="11494">
                  <c:v>38159</c:v>
                </c:pt>
                <c:pt idx="11495">
                  <c:v>38160</c:v>
                </c:pt>
                <c:pt idx="11496">
                  <c:v>38161</c:v>
                </c:pt>
                <c:pt idx="11497">
                  <c:v>38162</c:v>
                </c:pt>
                <c:pt idx="11498">
                  <c:v>38163</c:v>
                </c:pt>
                <c:pt idx="11499">
                  <c:v>38164</c:v>
                </c:pt>
                <c:pt idx="11500">
                  <c:v>38165</c:v>
                </c:pt>
                <c:pt idx="11501">
                  <c:v>38166</c:v>
                </c:pt>
                <c:pt idx="11502">
                  <c:v>38167</c:v>
                </c:pt>
                <c:pt idx="11503">
                  <c:v>38168</c:v>
                </c:pt>
                <c:pt idx="11504">
                  <c:v>38169</c:v>
                </c:pt>
                <c:pt idx="11505">
                  <c:v>38170</c:v>
                </c:pt>
                <c:pt idx="11506">
                  <c:v>38171</c:v>
                </c:pt>
                <c:pt idx="11507">
                  <c:v>38172</c:v>
                </c:pt>
                <c:pt idx="11508">
                  <c:v>38173</c:v>
                </c:pt>
                <c:pt idx="11509">
                  <c:v>38174</c:v>
                </c:pt>
                <c:pt idx="11510">
                  <c:v>38175</c:v>
                </c:pt>
                <c:pt idx="11511">
                  <c:v>38176</c:v>
                </c:pt>
                <c:pt idx="11512">
                  <c:v>38177</c:v>
                </c:pt>
                <c:pt idx="11513">
                  <c:v>38178</c:v>
                </c:pt>
                <c:pt idx="11514">
                  <c:v>38179</c:v>
                </c:pt>
                <c:pt idx="11515">
                  <c:v>38180</c:v>
                </c:pt>
                <c:pt idx="11516">
                  <c:v>38181</c:v>
                </c:pt>
                <c:pt idx="11517">
                  <c:v>38182</c:v>
                </c:pt>
                <c:pt idx="11518">
                  <c:v>38183</c:v>
                </c:pt>
                <c:pt idx="11519">
                  <c:v>38184</c:v>
                </c:pt>
                <c:pt idx="11520">
                  <c:v>38185</c:v>
                </c:pt>
                <c:pt idx="11521">
                  <c:v>38186</c:v>
                </c:pt>
                <c:pt idx="11522">
                  <c:v>38187</c:v>
                </c:pt>
                <c:pt idx="11523">
                  <c:v>38188</c:v>
                </c:pt>
                <c:pt idx="11524">
                  <c:v>38189</c:v>
                </c:pt>
                <c:pt idx="11525">
                  <c:v>38190</c:v>
                </c:pt>
                <c:pt idx="11526">
                  <c:v>38191</c:v>
                </c:pt>
                <c:pt idx="11527">
                  <c:v>38192</c:v>
                </c:pt>
                <c:pt idx="11528">
                  <c:v>38193</c:v>
                </c:pt>
                <c:pt idx="11529">
                  <c:v>38194</c:v>
                </c:pt>
                <c:pt idx="11530">
                  <c:v>38195</c:v>
                </c:pt>
                <c:pt idx="11531">
                  <c:v>38196</c:v>
                </c:pt>
                <c:pt idx="11532">
                  <c:v>38197</c:v>
                </c:pt>
                <c:pt idx="11533">
                  <c:v>38198</c:v>
                </c:pt>
                <c:pt idx="11534">
                  <c:v>38199</c:v>
                </c:pt>
                <c:pt idx="11535">
                  <c:v>38200</c:v>
                </c:pt>
                <c:pt idx="11536">
                  <c:v>38201</c:v>
                </c:pt>
                <c:pt idx="11537">
                  <c:v>38202</c:v>
                </c:pt>
                <c:pt idx="11538">
                  <c:v>38203</c:v>
                </c:pt>
                <c:pt idx="11539">
                  <c:v>38204</c:v>
                </c:pt>
                <c:pt idx="11540">
                  <c:v>38205</c:v>
                </c:pt>
                <c:pt idx="11541">
                  <c:v>38206</c:v>
                </c:pt>
                <c:pt idx="11542">
                  <c:v>38207</c:v>
                </c:pt>
                <c:pt idx="11543">
                  <c:v>38208</c:v>
                </c:pt>
                <c:pt idx="11544">
                  <c:v>38209</c:v>
                </c:pt>
                <c:pt idx="11545">
                  <c:v>38210</c:v>
                </c:pt>
                <c:pt idx="11546">
                  <c:v>38211</c:v>
                </c:pt>
                <c:pt idx="11547">
                  <c:v>38212</c:v>
                </c:pt>
                <c:pt idx="11548">
                  <c:v>38213</c:v>
                </c:pt>
                <c:pt idx="11549">
                  <c:v>38214</c:v>
                </c:pt>
                <c:pt idx="11550">
                  <c:v>38215</c:v>
                </c:pt>
                <c:pt idx="11551">
                  <c:v>38216</c:v>
                </c:pt>
                <c:pt idx="11552">
                  <c:v>38217</c:v>
                </c:pt>
                <c:pt idx="11553">
                  <c:v>38218</c:v>
                </c:pt>
                <c:pt idx="11554">
                  <c:v>38219</c:v>
                </c:pt>
                <c:pt idx="11555">
                  <c:v>38220</c:v>
                </c:pt>
                <c:pt idx="11556">
                  <c:v>38221</c:v>
                </c:pt>
                <c:pt idx="11557">
                  <c:v>38222</c:v>
                </c:pt>
                <c:pt idx="11558">
                  <c:v>38223</c:v>
                </c:pt>
                <c:pt idx="11559">
                  <c:v>38224</c:v>
                </c:pt>
                <c:pt idx="11560">
                  <c:v>38225</c:v>
                </c:pt>
                <c:pt idx="11561">
                  <c:v>38226</c:v>
                </c:pt>
                <c:pt idx="11562">
                  <c:v>38227</c:v>
                </c:pt>
                <c:pt idx="11563">
                  <c:v>38228</c:v>
                </c:pt>
                <c:pt idx="11564">
                  <c:v>38229</c:v>
                </c:pt>
                <c:pt idx="11565">
                  <c:v>38230</c:v>
                </c:pt>
                <c:pt idx="11566">
                  <c:v>38231</c:v>
                </c:pt>
                <c:pt idx="11567">
                  <c:v>38232</c:v>
                </c:pt>
                <c:pt idx="11568">
                  <c:v>38233</c:v>
                </c:pt>
                <c:pt idx="11569">
                  <c:v>38234</c:v>
                </c:pt>
                <c:pt idx="11570">
                  <c:v>38235</c:v>
                </c:pt>
                <c:pt idx="11571">
                  <c:v>38236</c:v>
                </c:pt>
                <c:pt idx="11572">
                  <c:v>38237</c:v>
                </c:pt>
                <c:pt idx="11573">
                  <c:v>38238</c:v>
                </c:pt>
                <c:pt idx="11574">
                  <c:v>38239</c:v>
                </c:pt>
                <c:pt idx="11575">
                  <c:v>38240</c:v>
                </c:pt>
                <c:pt idx="11576">
                  <c:v>38241</c:v>
                </c:pt>
                <c:pt idx="11577">
                  <c:v>38242</c:v>
                </c:pt>
                <c:pt idx="11578">
                  <c:v>38243</c:v>
                </c:pt>
                <c:pt idx="11579">
                  <c:v>38244</c:v>
                </c:pt>
                <c:pt idx="11580">
                  <c:v>38245</c:v>
                </c:pt>
                <c:pt idx="11581">
                  <c:v>38246</c:v>
                </c:pt>
                <c:pt idx="11582">
                  <c:v>38247</c:v>
                </c:pt>
                <c:pt idx="11583">
                  <c:v>38248</c:v>
                </c:pt>
                <c:pt idx="11584">
                  <c:v>38249</c:v>
                </c:pt>
                <c:pt idx="11585">
                  <c:v>38250</c:v>
                </c:pt>
                <c:pt idx="11586">
                  <c:v>38251</c:v>
                </c:pt>
                <c:pt idx="11587">
                  <c:v>38252</c:v>
                </c:pt>
                <c:pt idx="11588">
                  <c:v>38253</c:v>
                </c:pt>
                <c:pt idx="11589">
                  <c:v>38254</c:v>
                </c:pt>
                <c:pt idx="11590">
                  <c:v>38255</c:v>
                </c:pt>
                <c:pt idx="11591">
                  <c:v>38256</c:v>
                </c:pt>
                <c:pt idx="11592">
                  <c:v>38257</c:v>
                </c:pt>
                <c:pt idx="11593">
                  <c:v>38258</c:v>
                </c:pt>
                <c:pt idx="11594">
                  <c:v>38259</c:v>
                </c:pt>
                <c:pt idx="11595">
                  <c:v>38260</c:v>
                </c:pt>
                <c:pt idx="11596">
                  <c:v>38261</c:v>
                </c:pt>
                <c:pt idx="11597">
                  <c:v>38262</c:v>
                </c:pt>
                <c:pt idx="11598">
                  <c:v>38263</c:v>
                </c:pt>
                <c:pt idx="11599">
                  <c:v>38264</c:v>
                </c:pt>
                <c:pt idx="11600">
                  <c:v>38265</c:v>
                </c:pt>
                <c:pt idx="11601">
                  <c:v>38266</c:v>
                </c:pt>
                <c:pt idx="11602">
                  <c:v>38267</c:v>
                </c:pt>
                <c:pt idx="11603">
                  <c:v>38268</c:v>
                </c:pt>
                <c:pt idx="11604">
                  <c:v>38269</c:v>
                </c:pt>
                <c:pt idx="11605">
                  <c:v>38270</c:v>
                </c:pt>
                <c:pt idx="11606">
                  <c:v>38271</c:v>
                </c:pt>
                <c:pt idx="11607">
                  <c:v>38272</c:v>
                </c:pt>
                <c:pt idx="11608">
                  <c:v>38273</c:v>
                </c:pt>
                <c:pt idx="11609">
                  <c:v>38274</c:v>
                </c:pt>
                <c:pt idx="11610">
                  <c:v>38275</c:v>
                </c:pt>
                <c:pt idx="11611">
                  <c:v>38276</c:v>
                </c:pt>
                <c:pt idx="11612">
                  <c:v>38277</c:v>
                </c:pt>
                <c:pt idx="11613">
                  <c:v>38278</c:v>
                </c:pt>
                <c:pt idx="11614">
                  <c:v>38279</c:v>
                </c:pt>
                <c:pt idx="11615">
                  <c:v>38280</c:v>
                </c:pt>
                <c:pt idx="11616">
                  <c:v>38281</c:v>
                </c:pt>
                <c:pt idx="11617">
                  <c:v>38282</c:v>
                </c:pt>
                <c:pt idx="11618">
                  <c:v>38283</c:v>
                </c:pt>
                <c:pt idx="11619">
                  <c:v>38284</c:v>
                </c:pt>
                <c:pt idx="11620">
                  <c:v>38285</c:v>
                </c:pt>
                <c:pt idx="11621">
                  <c:v>38286</c:v>
                </c:pt>
                <c:pt idx="11622">
                  <c:v>38287</c:v>
                </c:pt>
                <c:pt idx="11623">
                  <c:v>38288</c:v>
                </c:pt>
                <c:pt idx="11624">
                  <c:v>38289</c:v>
                </c:pt>
                <c:pt idx="11625">
                  <c:v>38290</c:v>
                </c:pt>
                <c:pt idx="11626">
                  <c:v>38291</c:v>
                </c:pt>
                <c:pt idx="11627">
                  <c:v>38292</c:v>
                </c:pt>
                <c:pt idx="11628">
                  <c:v>38293</c:v>
                </c:pt>
                <c:pt idx="11629">
                  <c:v>38294</c:v>
                </c:pt>
                <c:pt idx="11630">
                  <c:v>38295</c:v>
                </c:pt>
                <c:pt idx="11631">
                  <c:v>38296</c:v>
                </c:pt>
                <c:pt idx="11632">
                  <c:v>38297</c:v>
                </c:pt>
                <c:pt idx="11633">
                  <c:v>38298</c:v>
                </c:pt>
                <c:pt idx="11634">
                  <c:v>38299</c:v>
                </c:pt>
                <c:pt idx="11635">
                  <c:v>38300</c:v>
                </c:pt>
                <c:pt idx="11636">
                  <c:v>38301</c:v>
                </c:pt>
                <c:pt idx="11637">
                  <c:v>38302</c:v>
                </c:pt>
                <c:pt idx="11638">
                  <c:v>38303</c:v>
                </c:pt>
                <c:pt idx="11639">
                  <c:v>38304</c:v>
                </c:pt>
                <c:pt idx="11640">
                  <c:v>38305</c:v>
                </c:pt>
                <c:pt idx="11641">
                  <c:v>38306</c:v>
                </c:pt>
                <c:pt idx="11642">
                  <c:v>38307</c:v>
                </c:pt>
                <c:pt idx="11643">
                  <c:v>38308</c:v>
                </c:pt>
                <c:pt idx="11644">
                  <c:v>38309</c:v>
                </c:pt>
                <c:pt idx="11645">
                  <c:v>38310</c:v>
                </c:pt>
                <c:pt idx="11646">
                  <c:v>38311</c:v>
                </c:pt>
                <c:pt idx="11647">
                  <c:v>38312</c:v>
                </c:pt>
                <c:pt idx="11648">
                  <c:v>38313</c:v>
                </c:pt>
                <c:pt idx="11649">
                  <c:v>38314</c:v>
                </c:pt>
                <c:pt idx="11650">
                  <c:v>38315</c:v>
                </c:pt>
                <c:pt idx="11651">
                  <c:v>38316</c:v>
                </c:pt>
                <c:pt idx="11652">
                  <c:v>38317</c:v>
                </c:pt>
                <c:pt idx="11653">
                  <c:v>38318</c:v>
                </c:pt>
                <c:pt idx="11654">
                  <c:v>38319</c:v>
                </c:pt>
                <c:pt idx="11655">
                  <c:v>38320</c:v>
                </c:pt>
                <c:pt idx="11656">
                  <c:v>38321</c:v>
                </c:pt>
                <c:pt idx="11657">
                  <c:v>38322</c:v>
                </c:pt>
                <c:pt idx="11658">
                  <c:v>38323</c:v>
                </c:pt>
                <c:pt idx="11659">
                  <c:v>38324</c:v>
                </c:pt>
                <c:pt idx="11660">
                  <c:v>38325</c:v>
                </c:pt>
                <c:pt idx="11661">
                  <c:v>38326</c:v>
                </c:pt>
                <c:pt idx="11662">
                  <c:v>38327</c:v>
                </c:pt>
                <c:pt idx="11663">
                  <c:v>38328</c:v>
                </c:pt>
                <c:pt idx="11664">
                  <c:v>38329</c:v>
                </c:pt>
                <c:pt idx="11665">
                  <c:v>38330</c:v>
                </c:pt>
                <c:pt idx="11666">
                  <c:v>38331</c:v>
                </c:pt>
                <c:pt idx="11667">
                  <c:v>38332</c:v>
                </c:pt>
                <c:pt idx="11668">
                  <c:v>38333</c:v>
                </c:pt>
                <c:pt idx="11669">
                  <c:v>38334</c:v>
                </c:pt>
                <c:pt idx="11670">
                  <c:v>38335</c:v>
                </c:pt>
                <c:pt idx="11671">
                  <c:v>38336</c:v>
                </c:pt>
                <c:pt idx="11672">
                  <c:v>38337</c:v>
                </c:pt>
                <c:pt idx="11673">
                  <c:v>38338</c:v>
                </c:pt>
                <c:pt idx="11674">
                  <c:v>38339</c:v>
                </c:pt>
                <c:pt idx="11675">
                  <c:v>38340</c:v>
                </c:pt>
                <c:pt idx="11676">
                  <c:v>38341</c:v>
                </c:pt>
                <c:pt idx="11677">
                  <c:v>38342</c:v>
                </c:pt>
                <c:pt idx="11678">
                  <c:v>38343</c:v>
                </c:pt>
                <c:pt idx="11679">
                  <c:v>38344</c:v>
                </c:pt>
                <c:pt idx="11680">
                  <c:v>38345</c:v>
                </c:pt>
                <c:pt idx="11681">
                  <c:v>38346</c:v>
                </c:pt>
                <c:pt idx="11682">
                  <c:v>38347</c:v>
                </c:pt>
                <c:pt idx="11683">
                  <c:v>38348</c:v>
                </c:pt>
                <c:pt idx="11684">
                  <c:v>38349</c:v>
                </c:pt>
                <c:pt idx="11685">
                  <c:v>38350</c:v>
                </c:pt>
                <c:pt idx="11686">
                  <c:v>38351</c:v>
                </c:pt>
                <c:pt idx="11687">
                  <c:v>38352</c:v>
                </c:pt>
                <c:pt idx="11688">
                  <c:v>38353</c:v>
                </c:pt>
                <c:pt idx="11689">
                  <c:v>38354</c:v>
                </c:pt>
                <c:pt idx="11690">
                  <c:v>38355</c:v>
                </c:pt>
                <c:pt idx="11691">
                  <c:v>38356</c:v>
                </c:pt>
                <c:pt idx="11692">
                  <c:v>38357</c:v>
                </c:pt>
                <c:pt idx="11693">
                  <c:v>38358</c:v>
                </c:pt>
                <c:pt idx="11694">
                  <c:v>38359</c:v>
                </c:pt>
                <c:pt idx="11695">
                  <c:v>38360</c:v>
                </c:pt>
                <c:pt idx="11696">
                  <c:v>38361</c:v>
                </c:pt>
                <c:pt idx="11697">
                  <c:v>38362</c:v>
                </c:pt>
                <c:pt idx="11698">
                  <c:v>38363</c:v>
                </c:pt>
                <c:pt idx="11699">
                  <c:v>38364</c:v>
                </c:pt>
                <c:pt idx="11700">
                  <c:v>38365</c:v>
                </c:pt>
                <c:pt idx="11701">
                  <c:v>38366</c:v>
                </c:pt>
                <c:pt idx="11702">
                  <c:v>38367</c:v>
                </c:pt>
                <c:pt idx="11703">
                  <c:v>38368</c:v>
                </c:pt>
                <c:pt idx="11704">
                  <c:v>38369</c:v>
                </c:pt>
                <c:pt idx="11705">
                  <c:v>38370</c:v>
                </c:pt>
                <c:pt idx="11706">
                  <c:v>38371</c:v>
                </c:pt>
                <c:pt idx="11707">
                  <c:v>38372</c:v>
                </c:pt>
                <c:pt idx="11708">
                  <c:v>38373</c:v>
                </c:pt>
                <c:pt idx="11709">
                  <c:v>38374</c:v>
                </c:pt>
                <c:pt idx="11710">
                  <c:v>38375</c:v>
                </c:pt>
                <c:pt idx="11711">
                  <c:v>38376</c:v>
                </c:pt>
                <c:pt idx="11712">
                  <c:v>38377</c:v>
                </c:pt>
                <c:pt idx="11713">
                  <c:v>38378</c:v>
                </c:pt>
                <c:pt idx="11714">
                  <c:v>38379</c:v>
                </c:pt>
                <c:pt idx="11715">
                  <c:v>38380</c:v>
                </c:pt>
                <c:pt idx="11716">
                  <c:v>38381</c:v>
                </c:pt>
                <c:pt idx="11717">
                  <c:v>38382</c:v>
                </c:pt>
                <c:pt idx="11718">
                  <c:v>38383</c:v>
                </c:pt>
                <c:pt idx="11719">
                  <c:v>38384</c:v>
                </c:pt>
                <c:pt idx="11720">
                  <c:v>38385</c:v>
                </c:pt>
                <c:pt idx="11721">
                  <c:v>38386</c:v>
                </c:pt>
                <c:pt idx="11722">
                  <c:v>38387</c:v>
                </c:pt>
                <c:pt idx="11723">
                  <c:v>38388</c:v>
                </c:pt>
                <c:pt idx="11724">
                  <c:v>38389</c:v>
                </c:pt>
                <c:pt idx="11725">
                  <c:v>38390</c:v>
                </c:pt>
                <c:pt idx="11726">
                  <c:v>38391</c:v>
                </c:pt>
                <c:pt idx="11727">
                  <c:v>38392</c:v>
                </c:pt>
                <c:pt idx="11728">
                  <c:v>38393</c:v>
                </c:pt>
                <c:pt idx="11729">
                  <c:v>38394</c:v>
                </c:pt>
                <c:pt idx="11730">
                  <c:v>38395</c:v>
                </c:pt>
                <c:pt idx="11731">
                  <c:v>38396</c:v>
                </c:pt>
                <c:pt idx="11732">
                  <c:v>38397</c:v>
                </c:pt>
                <c:pt idx="11733">
                  <c:v>38398</c:v>
                </c:pt>
                <c:pt idx="11734">
                  <c:v>38399</c:v>
                </c:pt>
                <c:pt idx="11735">
                  <c:v>38400</c:v>
                </c:pt>
                <c:pt idx="11736">
                  <c:v>38401</c:v>
                </c:pt>
                <c:pt idx="11737">
                  <c:v>38402</c:v>
                </c:pt>
                <c:pt idx="11738">
                  <c:v>38403</c:v>
                </c:pt>
                <c:pt idx="11739">
                  <c:v>38404</c:v>
                </c:pt>
                <c:pt idx="11740">
                  <c:v>38405</c:v>
                </c:pt>
                <c:pt idx="11741">
                  <c:v>38406</c:v>
                </c:pt>
                <c:pt idx="11742">
                  <c:v>38407</c:v>
                </c:pt>
                <c:pt idx="11743">
                  <c:v>38408</c:v>
                </c:pt>
                <c:pt idx="11744">
                  <c:v>38409</c:v>
                </c:pt>
                <c:pt idx="11745">
                  <c:v>38410</c:v>
                </c:pt>
                <c:pt idx="11746">
                  <c:v>38411</c:v>
                </c:pt>
                <c:pt idx="11747">
                  <c:v>38412</c:v>
                </c:pt>
                <c:pt idx="11748">
                  <c:v>38413</c:v>
                </c:pt>
                <c:pt idx="11749">
                  <c:v>38414</c:v>
                </c:pt>
                <c:pt idx="11750">
                  <c:v>38415</c:v>
                </c:pt>
                <c:pt idx="11751">
                  <c:v>38416</c:v>
                </c:pt>
                <c:pt idx="11752">
                  <c:v>38417</c:v>
                </c:pt>
                <c:pt idx="11753">
                  <c:v>38418</c:v>
                </c:pt>
                <c:pt idx="11754">
                  <c:v>38419</c:v>
                </c:pt>
                <c:pt idx="11755">
                  <c:v>38420</c:v>
                </c:pt>
                <c:pt idx="11756">
                  <c:v>38421</c:v>
                </c:pt>
                <c:pt idx="11757">
                  <c:v>38422</c:v>
                </c:pt>
                <c:pt idx="11758">
                  <c:v>38423</c:v>
                </c:pt>
                <c:pt idx="11759">
                  <c:v>38424</c:v>
                </c:pt>
                <c:pt idx="11760">
                  <c:v>38425</c:v>
                </c:pt>
                <c:pt idx="11761">
                  <c:v>38426</c:v>
                </c:pt>
                <c:pt idx="11762">
                  <c:v>38427</c:v>
                </c:pt>
                <c:pt idx="11763">
                  <c:v>38428</c:v>
                </c:pt>
                <c:pt idx="11764">
                  <c:v>38429</c:v>
                </c:pt>
                <c:pt idx="11765">
                  <c:v>38430</c:v>
                </c:pt>
                <c:pt idx="11766">
                  <c:v>38431</c:v>
                </c:pt>
                <c:pt idx="11767">
                  <c:v>38432</c:v>
                </c:pt>
                <c:pt idx="11768">
                  <c:v>38433</c:v>
                </c:pt>
                <c:pt idx="11769">
                  <c:v>38434</c:v>
                </c:pt>
                <c:pt idx="11770">
                  <c:v>38435</c:v>
                </c:pt>
                <c:pt idx="11771">
                  <c:v>38436</c:v>
                </c:pt>
                <c:pt idx="11772">
                  <c:v>38437</c:v>
                </c:pt>
                <c:pt idx="11773">
                  <c:v>38438</c:v>
                </c:pt>
                <c:pt idx="11774">
                  <c:v>38439</c:v>
                </c:pt>
                <c:pt idx="11775">
                  <c:v>38440</c:v>
                </c:pt>
                <c:pt idx="11776">
                  <c:v>38441</c:v>
                </c:pt>
                <c:pt idx="11777">
                  <c:v>38442</c:v>
                </c:pt>
                <c:pt idx="11778">
                  <c:v>38443</c:v>
                </c:pt>
                <c:pt idx="11779">
                  <c:v>38444</c:v>
                </c:pt>
                <c:pt idx="11780">
                  <c:v>38445</c:v>
                </c:pt>
                <c:pt idx="11781">
                  <c:v>38446</c:v>
                </c:pt>
                <c:pt idx="11782">
                  <c:v>38447</c:v>
                </c:pt>
                <c:pt idx="11783">
                  <c:v>38448</c:v>
                </c:pt>
                <c:pt idx="11784">
                  <c:v>38449</c:v>
                </c:pt>
                <c:pt idx="11785">
                  <c:v>38450</c:v>
                </c:pt>
                <c:pt idx="11786">
                  <c:v>38451</c:v>
                </c:pt>
                <c:pt idx="11787">
                  <c:v>38452</c:v>
                </c:pt>
                <c:pt idx="11788">
                  <c:v>38453</c:v>
                </c:pt>
                <c:pt idx="11789">
                  <c:v>38454</c:v>
                </c:pt>
                <c:pt idx="11790">
                  <c:v>38455</c:v>
                </c:pt>
                <c:pt idx="11791">
                  <c:v>38456</c:v>
                </c:pt>
                <c:pt idx="11792">
                  <c:v>38457</c:v>
                </c:pt>
                <c:pt idx="11793">
                  <c:v>38458</c:v>
                </c:pt>
                <c:pt idx="11794">
                  <c:v>38459</c:v>
                </c:pt>
                <c:pt idx="11795">
                  <c:v>38460</c:v>
                </c:pt>
                <c:pt idx="11796">
                  <c:v>38461</c:v>
                </c:pt>
                <c:pt idx="11797">
                  <c:v>38462</c:v>
                </c:pt>
                <c:pt idx="11798">
                  <c:v>38463</c:v>
                </c:pt>
                <c:pt idx="11799">
                  <c:v>38464</c:v>
                </c:pt>
                <c:pt idx="11800">
                  <c:v>38465</c:v>
                </c:pt>
                <c:pt idx="11801">
                  <c:v>38466</c:v>
                </c:pt>
                <c:pt idx="11802">
                  <c:v>38467</c:v>
                </c:pt>
                <c:pt idx="11803">
                  <c:v>38468</c:v>
                </c:pt>
                <c:pt idx="11804">
                  <c:v>38469</c:v>
                </c:pt>
                <c:pt idx="11805">
                  <c:v>38470</c:v>
                </c:pt>
                <c:pt idx="11806">
                  <c:v>38471</c:v>
                </c:pt>
                <c:pt idx="11807">
                  <c:v>38472</c:v>
                </c:pt>
                <c:pt idx="11808">
                  <c:v>38473</c:v>
                </c:pt>
                <c:pt idx="11809">
                  <c:v>38474</c:v>
                </c:pt>
                <c:pt idx="11810">
                  <c:v>38475</c:v>
                </c:pt>
                <c:pt idx="11811">
                  <c:v>38476</c:v>
                </c:pt>
                <c:pt idx="11812">
                  <c:v>38477</c:v>
                </c:pt>
                <c:pt idx="11813">
                  <c:v>38478</c:v>
                </c:pt>
                <c:pt idx="11814">
                  <c:v>38479</c:v>
                </c:pt>
                <c:pt idx="11815">
                  <c:v>38480</c:v>
                </c:pt>
                <c:pt idx="11816">
                  <c:v>38481</c:v>
                </c:pt>
                <c:pt idx="11817">
                  <c:v>38482</c:v>
                </c:pt>
                <c:pt idx="11818">
                  <c:v>38483</c:v>
                </c:pt>
                <c:pt idx="11819">
                  <c:v>38484</c:v>
                </c:pt>
                <c:pt idx="11820">
                  <c:v>38485</c:v>
                </c:pt>
                <c:pt idx="11821">
                  <c:v>38486</c:v>
                </c:pt>
                <c:pt idx="11822">
                  <c:v>38487</c:v>
                </c:pt>
                <c:pt idx="11823">
                  <c:v>38488</c:v>
                </c:pt>
                <c:pt idx="11824">
                  <c:v>38489</c:v>
                </c:pt>
                <c:pt idx="11825">
                  <c:v>38490</c:v>
                </c:pt>
                <c:pt idx="11826">
                  <c:v>38491</c:v>
                </c:pt>
                <c:pt idx="11827">
                  <c:v>38492</c:v>
                </c:pt>
                <c:pt idx="11828">
                  <c:v>38493</c:v>
                </c:pt>
                <c:pt idx="11829">
                  <c:v>38494</c:v>
                </c:pt>
                <c:pt idx="11830">
                  <c:v>38495</c:v>
                </c:pt>
                <c:pt idx="11831">
                  <c:v>38496</c:v>
                </c:pt>
                <c:pt idx="11832">
                  <c:v>38497</c:v>
                </c:pt>
                <c:pt idx="11833">
                  <c:v>38498</c:v>
                </c:pt>
                <c:pt idx="11834">
                  <c:v>38499</c:v>
                </c:pt>
                <c:pt idx="11835">
                  <c:v>38500</c:v>
                </c:pt>
                <c:pt idx="11836">
                  <c:v>38501</c:v>
                </c:pt>
                <c:pt idx="11837">
                  <c:v>38502</c:v>
                </c:pt>
                <c:pt idx="11838">
                  <c:v>38503</c:v>
                </c:pt>
                <c:pt idx="11839">
                  <c:v>38504</c:v>
                </c:pt>
                <c:pt idx="11840">
                  <c:v>38505</c:v>
                </c:pt>
                <c:pt idx="11841">
                  <c:v>38506</c:v>
                </c:pt>
                <c:pt idx="11842">
                  <c:v>38507</c:v>
                </c:pt>
                <c:pt idx="11843">
                  <c:v>38508</c:v>
                </c:pt>
                <c:pt idx="11844">
                  <c:v>38509</c:v>
                </c:pt>
                <c:pt idx="11845">
                  <c:v>38510</c:v>
                </c:pt>
                <c:pt idx="11846">
                  <c:v>38511</c:v>
                </c:pt>
                <c:pt idx="11847">
                  <c:v>38512</c:v>
                </c:pt>
                <c:pt idx="11848">
                  <c:v>38513</c:v>
                </c:pt>
                <c:pt idx="11849">
                  <c:v>38514</c:v>
                </c:pt>
                <c:pt idx="11850">
                  <c:v>38515</c:v>
                </c:pt>
                <c:pt idx="11851">
                  <c:v>38516</c:v>
                </c:pt>
                <c:pt idx="11852">
                  <c:v>38517</c:v>
                </c:pt>
                <c:pt idx="11853">
                  <c:v>38518</c:v>
                </c:pt>
                <c:pt idx="11854">
                  <c:v>38519</c:v>
                </c:pt>
                <c:pt idx="11855">
                  <c:v>38520</c:v>
                </c:pt>
                <c:pt idx="11856">
                  <c:v>38521</c:v>
                </c:pt>
                <c:pt idx="11857">
                  <c:v>38522</c:v>
                </c:pt>
                <c:pt idx="11858">
                  <c:v>38523</c:v>
                </c:pt>
                <c:pt idx="11859">
                  <c:v>38524</c:v>
                </c:pt>
                <c:pt idx="11860">
                  <c:v>38525</c:v>
                </c:pt>
                <c:pt idx="11861">
                  <c:v>38526</c:v>
                </c:pt>
                <c:pt idx="11862">
                  <c:v>38527</c:v>
                </c:pt>
                <c:pt idx="11863">
                  <c:v>38528</c:v>
                </c:pt>
                <c:pt idx="11864">
                  <c:v>38529</c:v>
                </c:pt>
                <c:pt idx="11865">
                  <c:v>38530</c:v>
                </c:pt>
                <c:pt idx="11866">
                  <c:v>38531</c:v>
                </c:pt>
                <c:pt idx="11867">
                  <c:v>38532</c:v>
                </c:pt>
                <c:pt idx="11868">
                  <c:v>38533</c:v>
                </c:pt>
                <c:pt idx="11869">
                  <c:v>38534</c:v>
                </c:pt>
                <c:pt idx="11870">
                  <c:v>38535</c:v>
                </c:pt>
                <c:pt idx="11871">
                  <c:v>38536</c:v>
                </c:pt>
                <c:pt idx="11872">
                  <c:v>38537</c:v>
                </c:pt>
                <c:pt idx="11873">
                  <c:v>38538</c:v>
                </c:pt>
                <c:pt idx="11874">
                  <c:v>38539</c:v>
                </c:pt>
                <c:pt idx="11875">
                  <c:v>38540</c:v>
                </c:pt>
                <c:pt idx="11876">
                  <c:v>38541</c:v>
                </c:pt>
                <c:pt idx="11877">
                  <c:v>38542</c:v>
                </c:pt>
                <c:pt idx="11878">
                  <c:v>38543</c:v>
                </c:pt>
                <c:pt idx="11879">
                  <c:v>38544</c:v>
                </c:pt>
                <c:pt idx="11880">
                  <c:v>38545</c:v>
                </c:pt>
                <c:pt idx="11881">
                  <c:v>38546</c:v>
                </c:pt>
                <c:pt idx="11882">
                  <c:v>38547</c:v>
                </c:pt>
                <c:pt idx="11883">
                  <c:v>38548</c:v>
                </c:pt>
                <c:pt idx="11884">
                  <c:v>38549</c:v>
                </c:pt>
                <c:pt idx="11885">
                  <c:v>38550</c:v>
                </c:pt>
                <c:pt idx="11886">
                  <c:v>38551</c:v>
                </c:pt>
                <c:pt idx="11887">
                  <c:v>38552</c:v>
                </c:pt>
                <c:pt idx="11888">
                  <c:v>38553</c:v>
                </c:pt>
                <c:pt idx="11889">
                  <c:v>38554</c:v>
                </c:pt>
                <c:pt idx="11890">
                  <c:v>38555</c:v>
                </c:pt>
                <c:pt idx="11891">
                  <c:v>38556</c:v>
                </c:pt>
                <c:pt idx="11892">
                  <c:v>38557</c:v>
                </c:pt>
                <c:pt idx="11893">
                  <c:v>38558</c:v>
                </c:pt>
                <c:pt idx="11894">
                  <c:v>38559</c:v>
                </c:pt>
                <c:pt idx="11895">
                  <c:v>38560</c:v>
                </c:pt>
                <c:pt idx="11896">
                  <c:v>38561</c:v>
                </c:pt>
                <c:pt idx="11897">
                  <c:v>38562</c:v>
                </c:pt>
                <c:pt idx="11898">
                  <c:v>38563</c:v>
                </c:pt>
                <c:pt idx="11899">
                  <c:v>38564</c:v>
                </c:pt>
                <c:pt idx="11900">
                  <c:v>38565</c:v>
                </c:pt>
                <c:pt idx="11901">
                  <c:v>38566</c:v>
                </c:pt>
                <c:pt idx="11902">
                  <c:v>38567</c:v>
                </c:pt>
                <c:pt idx="11903">
                  <c:v>38568</c:v>
                </c:pt>
                <c:pt idx="11904">
                  <c:v>38569</c:v>
                </c:pt>
                <c:pt idx="11905">
                  <c:v>38570</c:v>
                </c:pt>
                <c:pt idx="11906">
                  <c:v>38571</c:v>
                </c:pt>
                <c:pt idx="11907">
                  <c:v>38572</c:v>
                </c:pt>
                <c:pt idx="11908">
                  <c:v>38573</c:v>
                </c:pt>
                <c:pt idx="11909">
                  <c:v>38574</c:v>
                </c:pt>
                <c:pt idx="11910">
                  <c:v>38575</c:v>
                </c:pt>
                <c:pt idx="11911">
                  <c:v>38576</c:v>
                </c:pt>
                <c:pt idx="11912">
                  <c:v>38577</c:v>
                </c:pt>
                <c:pt idx="11913">
                  <c:v>38578</c:v>
                </c:pt>
                <c:pt idx="11914">
                  <c:v>38579</c:v>
                </c:pt>
                <c:pt idx="11915">
                  <c:v>38580</c:v>
                </c:pt>
                <c:pt idx="11916">
                  <c:v>38581</c:v>
                </c:pt>
                <c:pt idx="11917">
                  <c:v>38582</c:v>
                </c:pt>
                <c:pt idx="11918">
                  <c:v>38583</c:v>
                </c:pt>
                <c:pt idx="11919">
                  <c:v>38584</c:v>
                </c:pt>
                <c:pt idx="11920">
                  <c:v>38585</c:v>
                </c:pt>
                <c:pt idx="11921">
                  <c:v>38586</c:v>
                </c:pt>
                <c:pt idx="11922">
                  <c:v>38587</c:v>
                </c:pt>
                <c:pt idx="11923">
                  <c:v>38588</c:v>
                </c:pt>
                <c:pt idx="11924">
                  <c:v>38589</c:v>
                </c:pt>
                <c:pt idx="11925">
                  <c:v>38590</c:v>
                </c:pt>
                <c:pt idx="11926">
                  <c:v>38591</c:v>
                </c:pt>
                <c:pt idx="11927">
                  <c:v>38592</c:v>
                </c:pt>
                <c:pt idx="11928">
                  <c:v>38593</c:v>
                </c:pt>
                <c:pt idx="11929">
                  <c:v>38594</c:v>
                </c:pt>
                <c:pt idx="11930">
                  <c:v>38595</c:v>
                </c:pt>
                <c:pt idx="11931">
                  <c:v>38596</c:v>
                </c:pt>
                <c:pt idx="11932">
                  <c:v>38597</c:v>
                </c:pt>
                <c:pt idx="11933">
                  <c:v>38598</c:v>
                </c:pt>
                <c:pt idx="11934">
                  <c:v>38599</c:v>
                </c:pt>
                <c:pt idx="11935">
                  <c:v>38600</c:v>
                </c:pt>
                <c:pt idx="11936">
                  <c:v>38601</c:v>
                </c:pt>
                <c:pt idx="11937">
                  <c:v>38602</c:v>
                </c:pt>
                <c:pt idx="11938">
                  <c:v>38603</c:v>
                </c:pt>
                <c:pt idx="11939">
                  <c:v>38604</c:v>
                </c:pt>
                <c:pt idx="11940">
                  <c:v>38605</c:v>
                </c:pt>
                <c:pt idx="11941">
                  <c:v>38606</c:v>
                </c:pt>
                <c:pt idx="11942">
                  <c:v>38607</c:v>
                </c:pt>
                <c:pt idx="11943">
                  <c:v>38608</c:v>
                </c:pt>
                <c:pt idx="11944">
                  <c:v>38609</c:v>
                </c:pt>
                <c:pt idx="11945">
                  <c:v>38610</c:v>
                </c:pt>
                <c:pt idx="11946">
                  <c:v>38611</c:v>
                </c:pt>
                <c:pt idx="11947">
                  <c:v>38612</c:v>
                </c:pt>
                <c:pt idx="11948">
                  <c:v>38613</c:v>
                </c:pt>
                <c:pt idx="11949">
                  <c:v>38614</c:v>
                </c:pt>
                <c:pt idx="11950">
                  <c:v>38615</c:v>
                </c:pt>
                <c:pt idx="11951">
                  <c:v>38616</c:v>
                </c:pt>
                <c:pt idx="11952">
                  <c:v>38617</c:v>
                </c:pt>
                <c:pt idx="11953">
                  <c:v>38618</c:v>
                </c:pt>
                <c:pt idx="11954">
                  <c:v>38619</c:v>
                </c:pt>
                <c:pt idx="11955">
                  <c:v>38620</c:v>
                </c:pt>
                <c:pt idx="11956">
                  <c:v>38621</c:v>
                </c:pt>
                <c:pt idx="11957">
                  <c:v>38622</c:v>
                </c:pt>
                <c:pt idx="11958">
                  <c:v>38623</c:v>
                </c:pt>
                <c:pt idx="11959">
                  <c:v>38624</c:v>
                </c:pt>
                <c:pt idx="11960">
                  <c:v>38625</c:v>
                </c:pt>
                <c:pt idx="11961">
                  <c:v>38626</c:v>
                </c:pt>
                <c:pt idx="11962">
                  <c:v>38627</c:v>
                </c:pt>
                <c:pt idx="11963">
                  <c:v>38628</c:v>
                </c:pt>
                <c:pt idx="11964">
                  <c:v>38629</c:v>
                </c:pt>
                <c:pt idx="11965">
                  <c:v>38630</c:v>
                </c:pt>
                <c:pt idx="11966">
                  <c:v>38631</c:v>
                </c:pt>
                <c:pt idx="11967">
                  <c:v>38632</c:v>
                </c:pt>
                <c:pt idx="11968">
                  <c:v>38633</c:v>
                </c:pt>
                <c:pt idx="11969">
                  <c:v>38634</c:v>
                </c:pt>
                <c:pt idx="11970">
                  <c:v>38635</c:v>
                </c:pt>
                <c:pt idx="11971">
                  <c:v>38636</c:v>
                </c:pt>
                <c:pt idx="11972">
                  <c:v>38637</c:v>
                </c:pt>
                <c:pt idx="11973">
                  <c:v>38638</c:v>
                </c:pt>
                <c:pt idx="11974">
                  <c:v>38639</c:v>
                </c:pt>
                <c:pt idx="11975">
                  <c:v>38640</c:v>
                </c:pt>
                <c:pt idx="11976">
                  <c:v>38641</c:v>
                </c:pt>
                <c:pt idx="11977">
                  <c:v>38642</c:v>
                </c:pt>
                <c:pt idx="11978">
                  <c:v>38643</c:v>
                </c:pt>
                <c:pt idx="11979">
                  <c:v>38644</c:v>
                </c:pt>
                <c:pt idx="11980">
                  <c:v>38645</c:v>
                </c:pt>
                <c:pt idx="11981">
                  <c:v>38646</c:v>
                </c:pt>
                <c:pt idx="11982">
                  <c:v>38647</c:v>
                </c:pt>
                <c:pt idx="11983">
                  <c:v>38648</c:v>
                </c:pt>
                <c:pt idx="11984">
                  <c:v>38649</c:v>
                </c:pt>
                <c:pt idx="11985">
                  <c:v>38650</c:v>
                </c:pt>
                <c:pt idx="11986">
                  <c:v>38651</c:v>
                </c:pt>
                <c:pt idx="11987">
                  <c:v>38652</c:v>
                </c:pt>
                <c:pt idx="11988">
                  <c:v>38653</c:v>
                </c:pt>
                <c:pt idx="11989">
                  <c:v>38654</c:v>
                </c:pt>
                <c:pt idx="11990">
                  <c:v>38655</c:v>
                </c:pt>
                <c:pt idx="11991">
                  <c:v>38656</c:v>
                </c:pt>
                <c:pt idx="11992">
                  <c:v>38657</c:v>
                </c:pt>
                <c:pt idx="11993">
                  <c:v>38658</c:v>
                </c:pt>
                <c:pt idx="11994">
                  <c:v>38659</c:v>
                </c:pt>
                <c:pt idx="11995">
                  <c:v>38660</c:v>
                </c:pt>
                <c:pt idx="11996">
                  <c:v>38661</c:v>
                </c:pt>
                <c:pt idx="11997">
                  <c:v>38662</c:v>
                </c:pt>
                <c:pt idx="11998">
                  <c:v>38663</c:v>
                </c:pt>
                <c:pt idx="11999">
                  <c:v>38664</c:v>
                </c:pt>
                <c:pt idx="12000">
                  <c:v>38665</c:v>
                </c:pt>
                <c:pt idx="12001">
                  <c:v>38666</c:v>
                </c:pt>
                <c:pt idx="12002">
                  <c:v>38667</c:v>
                </c:pt>
                <c:pt idx="12003">
                  <c:v>38668</c:v>
                </c:pt>
                <c:pt idx="12004">
                  <c:v>38669</c:v>
                </c:pt>
                <c:pt idx="12005">
                  <c:v>38670</c:v>
                </c:pt>
                <c:pt idx="12006">
                  <c:v>38671</c:v>
                </c:pt>
                <c:pt idx="12007">
                  <c:v>38672</c:v>
                </c:pt>
                <c:pt idx="12008">
                  <c:v>38673</c:v>
                </c:pt>
                <c:pt idx="12009">
                  <c:v>38674</c:v>
                </c:pt>
                <c:pt idx="12010">
                  <c:v>38675</c:v>
                </c:pt>
                <c:pt idx="12011">
                  <c:v>38676</c:v>
                </c:pt>
                <c:pt idx="12012">
                  <c:v>38677</c:v>
                </c:pt>
                <c:pt idx="12013">
                  <c:v>38678</c:v>
                </c:pt>
                <c:pt idx="12014">
                  <c:v>38679</c:v>
                </c:pt>
                <c:pt idx="12015">
                  <c:v>38680</c:v>
                </c:pt>
                <c:pt idx="12016">
                  <c:v>38681</c:v>
                </c:pt>
                <c:pt idx="12017">
                  <c:v>38682</c:v>
                </c:pt>
                <c:pt idx="12018">
                  <c:v>38683</c:v>
                </c:pt>
                <c:pt idx="12019">
                  <c:v>38684</c:v>
                </c:pt>
                <c:pt idx="12020">
                  <c:v>38685</c:v>
                </c:pt>
                <c:pt idx="12021">
                  <c:v>38686</c:v>
                </c:pt>
                <c:pt idx="12022">
                  <c:v>38687</c:v>
                </c:pt>
                <c:pt idx="12023">
                  <c:v>38688</c:v>
                </c:pt>
                <c:pt idx="12024">
                  <c:v>38689</c:v>
                </c:pt>
                <c:pt idx="12025">
                  <c:v>38690</c:v>
                </c:pt>
                <c:pt idx="12026">
                  <c:v>38691</c:v>
                </c:pt>
                <c:pt idx="12027">
                  <c:v>38692</c:v>
                </c:pt>
                <c:pt idx="12028">
                  <c:v>38693</c:v>
                </c:pt>
                <c:pt idx="12029">
                  <c:v>38694</c:v>
                </c:pt>
                <c:pt idx="12030">
                  <c:v>38695</c:v>
                </c:pt>
                <c:pt idx="12031">
                  <c:v>38696</c:v>
                </c:pt>
                <c:pt idx="12032">
                  <c:v>38697</c:v>
                </c:pt>
                <c:pt idx="12033">
                  <c:v>38698</c:v>
                </c:pt>
                <c:pt idx="12034">
                  <c:v>38699</c:v>
                </c:pt>
                <c:pt idx="12035">
                  <c:v>38700</c:v>
                </c:pt>
                <c:pt idx="12036">
                  <c:v>38701</c:v>
                </c:pt>
                <c:pt idx="12037">
                  <c:v>38702</c:v>
                </c:pt>
                <c:pt idx="12038">
                  <c:v>38703</c:v>
                </c:pt>
                <c:pt idx="12039">
                  <c:v>38704</c:v>
                </c:pt>
                <c:pt idx="12040">
                  <c:v>38705</c:v>
                </c:pt>
                <c:pt idx="12041">
                  <c:v>38706</c:v>
                </c:pt>
                <c:pt idx="12042">
                  <c:v>38707</c:v>
                </c:pt>
                <c:pt idx="12043">
                  <c:v>38708</c:v>
                </c:pt>
                <c:pt idx="12044">
                  <c:v>38709</c:v>
                </c:pt>
                <c:pt idx="12045">
                  <c:v>38710</c:v>
                </c:pt>
                <c:pt idx="12046">
                  <c:v>38711</c:v>
                </c:pt>
                <c:pt idx="12047">
                  <c:v>38712</c:v>
                </c:pt>
                <c:pt idx="12048">
                  <c:v>38713</c:v>
                </c:pt>
                <c:pt idx="12049">
                  <c:v>38714</c:v>
                </c:pt>
                <c:pt idx="12050">
                  <c:v>38715</c:v>
                </c:pt>
                <c:pt idx="12051">
                  <c:v>38716</c:v>
                </c:pt>
                <c:pt idx="12052">
                  <c:v>38717</c:v>
                </c:pt>
                <c:pt idx="12053">
                  <c:v>38718</c:v>
                </c:pt>
                <c:pt idx="12054">
                  <c:v>38719</c:v>
                </c:pt>
                <c:pt idx="12055">
                  <c:v>38720</c:v>
                </c:pt>
                <c:pt idx="12056">
                  <c:v>38721</c:v>
                </c:pt>
                <c:pt idx="12057">
                  <c:v>38722</c:v>
                </c:pt>
                <c:pt idx="12058">
                  <c:v>38723</c:v>
                </c:pt>
                <c:pt idx="12059">
                  <c:v>38724</c:v>
                </c:pt>
                <c:pt idx="12060">
                  <c:v>38725</c:v>
                </c:pt>
                <c:pt idx="12061">
                  <c:v>38726</c:v>
                </c:pt>
                <c:pt idx="12062">
                  <c:v>38727</c:v>
                </c:pt>
                <c:pt idx="12063">
                  <c:v>38728</c:v>
                </c:pt>
                <c:pt idx="12064">
                  <c:v>38729</c:v>
                </c:pt>
                <c:pt idx="12065">
                  <c:v>38730</c:v>
                </c:pt>
                <c:pt idx="12066">
                  <c:v>38731</c:v>
                </c:pt>
                <c:pt idx="12067">
                  <c:v>38732</c:v>
                </c:pt>
                <c:pt idx="12068">
                  <c:v>38733</c:v>
                </c:pt>
                <c:pt idx="12069">
                  <c:v>38734</c:v>
                </c:pt>
                <c:pt idx="12070">
                  <c:v>38735</c:v>
                </c:pt>
                <c:pt idx="12071">
                  <c:v>38736</c:v>
                </c:pt>
                <c:pt idx="12072">
                  <c:v>38737</c:v>
                </c:pt>
                <c:pt idx="12073">
                  <c:v>38738</c:v>
                </c:pt>
                <c:pt idx="12074">
                  <c:v>38739</c:v>
                </c:pt>
                <c:pt idx="12075">
                  <c:v>38740</c:v>
                </c:pt>
                <c:pt idx="12076">
                  <c:v>38741</c:v>
                </c:pt>
                <c:pt idx="12077">
                  <c:v>38742</c:v>
                </c:pt>
                <c:pt idx="12078">
                  <c:v>38743</c:v>
                </c:pt>
                <c:pt idx="12079">
                  <c:v>38744</c:v>
                </c:pt>
                <c:pt idx="12080">
                  <c:v>38745</c:v>
                </c:pt>
                <c:pt idx="12081">
                  <c:v>38746</c:v>
                </c:pt>
                <c:pt idx="12082">
                  <c:v>38747</c:v>
                </c:pt>
                <c:pt idx="12083">
                  <c:v>38748</c:v>
                </c:pt>
                <c:pt idx="12084">
                  <c:v>38749</c:v>
                </c:pt>
                <c:pt idx="12085">
                  <c:v>38750</c:v>
                </c:pt>
                <c:pt idx="12086">
                  <c:v>38751</c:v>
                </c:pt>
                <c:pt idx="12087">
                  <c:v>38752</c:v>
                </c:pt>
                <c:pt idx="12088">
                  <c:v>38753</c:v>
                </c:pt>
                <c:pt idx="12089">
                  <c:v>38754</c:v>
                </c:pt>
                <c:pt idx="12090">
                  <c:v>38755</c:v>
                </c:pt>
                <c:pt idx="12091">
                  <c:v>38756</c:v>
                </c:pt>
                <c:pt idx="12092">
                  <c:v>38757</c:v>
                </c:pt>
                <c:pt idx="12093">
                  <c:v>38758</c:v>
                </c:pt>
                <c:pt idx="12094">
                  <c:v>38759</c:v>
                </c:pt>
                <c:pt idx="12095">
                  <c:v>38760</c:v>
                </c:pt>
                <c:pt idx="12096">
                  <c:v>38761</c:v>
                </c:pt>
                <c:pt idx="12097">
                  <c:v>38762</c:v>
                </c:pt>
                <c:pt idx="12098">
                  <c:v>38763</c:v>
                </c:pt>
                <c:pt idx="12099">
                  <c:v>38764</c:v>
                </c:pt>
                <c:pt idx="12100">
                  <c:v>38765</c:v>
                </c:pt>
                <c:pt idx="12101">
                  <c:v>38766</c:v>
                </c:pt>
                <c:pt idx="12102">
                  <c:v>38767</c:v>
                </c:pt>
                <c:pt idx="12103">
                  <c:v>38768</c:v>
                </c:pt>
                <c:pt idx="12104">
                  <c:v>38769</c:v>
                </c:pt>
                <c:pt idx="12105">
                  <c:v>38770</c:v>
                </c:pt>
                <c:pt idx="12106">
                  <c:v>38771</c:v>
                </c:pt>
                <c:pt idx="12107">
                  <c:v>38772</c:v>
                </c:pt>
                <c:pt idx="12108">
                  <c:v>38773</c:v>
                </c:pt>
                <c:pt idx="12109">
                  <c:v>38774</c:v>
                </c:pt>
                <c:pt idx="12110">
                  <c:v>38775</c:v>
                </c:pt>
                <c:pt idx="12111">
                  <c:v>38776</c:v>
                </c:pt>
                <c:pt idx="12112">
                  <c:v>38777</c:v>
                </c:pt>
                <c:pt idx="12113">
                  <c:v>38778</c:v>
                </c:pt>
                <c:pt idx="12114">
                  <c:v>38779</c:v>
                </c:pt>
                <c:pt idx="12115">
                  <c:v>38780</c:v>
                </c:pt>
                <c:pt idx="12116">
                  <c:v>38781</c:v>
                </c:pt>
                <c:pt idx="12117">
                  <c:v>38782</c:v>
                </c:pt>
                <c:pt idx="12118">
                  <c:v>38783</c:v>
                </c:pt>
                <c:pt idx="12119">
                  <c:v>38784</c:v>
                </c:pt>
                <c:pt idx="12120">
                  <c:v>38785</c:v>
                </c:pt>
                <c:pt idx="12121">
                  <c:v>38786</c:v>
                </c:pt>
                <c:pt idx="12122">
                  <c:v>38787</c:v>
                </c:pt>
                <c:pt idx="12123">
                  <c:v>38788</c:v>
                </c:pt>
                <c:pt idx="12124">
                  <c:v>38789</c:v>
                </c:pt>
                <c:pt idx="12125">
                  <c:v>38790</c:v>
                </c:pt>
                <c:pt idx="12126">
                  <c:v>38791</c:v>
                </c:pt>
                <c:pt idx="12127">
                  <c:v>38792</c:v>
                </c:pt>
                <c:pt idx="12128">
                  <c:v>38793</c:v>
                </c:pt>
                <c:pt idx="12129">
                  <c:v>38794</c:v>
                </c:pt>
                <c:pt idx="12130">
                  <c:v>38795</c:v>
                </c:pt>
                <c:pt idx="12131">
                  <c:v>38796</c:v>
                </c:pt>
                <c:pt idx="12132">
                  <c:v>38797</c:v>
                </c:pt>
                <c:pt idx="12133">
                  <c:v>38798</c:v>
                </c:pt>
                <c:pt idx="12134">
                  <c:v>38799</c:v>
                </c:pt>
                <c:pt idx="12135">
                  <c:v>38800</c:v>
                </c:pt>
                <c:pt idx="12136">
                  <c:v>38801</c:v>
                </c:pt>
                <c:pt idx="12137">
                  <c:v>38802</c:v>
                </c:pt>
                <c:pt idx="12138">
                  <c:v>38803</c:v>
                </c:pt>
                <c:pt idx="12139">
                  <c:v>38804</c:v>
                </c:pt>
                <c:pt idx="12140">
                  <c:v>38805</c:v>
                </c:pt>
                <c:pt idx="12141">
                  <c:v>38806</c:v>
                </c:pt>
                <c:pt idx="12142">
                  <c:v>38807</c:v>
                </c:pt>
                <c:pt idx="12143">
                  <c:v>38808</c:v>
                </c:pt>
                <c:pt idx="12144">
                  <c:v>38809</c:v>
                </c:pt>
                <c:pt idx="12145">
                  <c:v>38810</c:v>
                </c:pt>
                <c:pt idx="12146">
                  <c:v>38811</c:v>
                </c:pt>
                <c:pt idx="12147">
                  <c:v>38812</c:v>
                </c:pt>
                <c:pt idx="12148">
                  <c:v>38813</c:v>
                </c:pt>
                <c:pt idx="12149">
                  <c:v>38814</c:v>
                </c:pt>
                <c:pt idx="12150">
                  <c:v>38815</c:v>
                </c:pt>
                <c:pt idx="12151">
                  <c:v>38816</c:v>
                </c:pt>
                <c:pt idx="12152">
                  <c:v>38817</c:v>
                </c:pt>
                <c:pt idx="12153">
                  <c:v>38818</c:v>
                </c:pt>
                <c:pt idx="12154">
                  <c:v>38819</c:v>
                </c:pt>
                <c:pt idx="12155">
                  <c:v>38820</c:v>
                </c:pt>
                <c:pt idx="12156">
                  <c:v>38821</c:v>
                </c:pt>
                <c:pt idx="12157">
                  <c:v>38822</c:v>
                </c:pt>
                <c:pt idx="12158">
                  <c:v>38823</c:v>
                </c:pt>
                <c:pt idx="12159">
                  <c:v>38824</c:v>
                </c:pt>
                <c:pt idx="12160">
                  <c:v>38825</c:v>
                </c:pt>
                <c:pt idx="12161">
                  <c:v>38826</c:v>
                </c:pt>
                <c:pt idx="12162">
                  <c:v>38827</c:v>
                </c:pt>
                <c:pt idx="12163">
                  <c:v>38828</c:v>
                </c:pt>
                <c:pt idx="12164">
                  <c:v>38829</c:v>
                </c:pt>
                <c:pt idx="12165">
                  <c:v>38830</c:v>
                </c:pt>
                <c:pt idx="12166">
                  <c:v>38831</c:v>
                </c:pt>
                <c:pt idx="12167">
                  <c:v>38832</c:v>
                </c:pt>
                <c:pt idx="12168">
                  <c:v>38833</c:v>
                </c:pt>
                <c:pt idx="12169">
                  <c:v>38834</c:v>
                </c:pt>
                <c:pt idx="12170">
                  <c:v>38835</c:v>
                </c:pt>
                <c:pt idx="12171">
                  <c:v>38836</c:v>
                </c:pt>
                <c:pt idx="12172">
                  <c:v>38837</c:v>
                </c:pt>
                <c:pt idx="12173">
                  <c:v>38838</c:v>
                </c:pt>
                <c:pt idx="12174">
                  <c:v>38839</c:v>
                </c:pt>
                <c:pt idx="12175">
                  <c:v>38840</c:v>
                </c:pt>
                <c:pt idx="12176">
                  <c:v>38841</c:v>
                </c:pt>
                <c:pt idx="12177">
                  <c:v>38842</c:v>
                </c:pt>
                <c:pt idx="12178">
                  <c:v>38843</c:v>
                </c:pt>
                <c:pt idx="12179">
                  <c:v>38844</c:v>
                </c:pt>
                <c:pt idx="12180">
                  <c:v>38845</c:v>
                </c:pt>
                <c:pt idx="12181">
                  <c:v>38846</c:v>
                </c:pt>
                <c:pt idx="12182">
                  <c:v>38847</c:v>
                </c:pt>
                <c:pt idx="12183">
                  <c:v>38848</c:v>
                </c:pt>
                <c:pt idx="12184">
                  <c:v>38849</c:v>
                </c:pt>
                <c:pt idx="12185">
                  <c:v>38850</c:v>
                </c:pt>
                <c:pt idx="12186">
                  <c:v>38851</c:v>
                </c:pt>
                <c:pt idx="12187">
                  <c:v>38852</c:v>
                </c:pt>
                <c:pt idx="12188">
                  <c:v>38853</c:v>
                </c:pt>
                <c:pt idx="12189">
                  <c:v>38854</c:v>
                </c:pt>
                <c:pt idx="12190">
                  <c:v>38855</c:v>
                </c:pt>
                <c:pt idx="12191">
                  <c:v>38856</c:v>
                </c:pt>
                <c:pt idx="12192">
                  <c:v>38857</c:v>
                </c:pt>
                <c:pt idx="12193">
                  <c:v>38858</c:v>
                </c:pt>
                <c:pt idx="12194">
                  <c:v>38859</c:v>
                </c:pt>
                <c:pt idx="12195">
                  <c:v>38860</c:v>
                </c:pt>
                <c:pt idx="12196">
                  <c:v>38861</c:v>
                </c:pt>
                <c:pt idx="12197">
                  <c:v>38862</c:v>
                </c:pt>
                <c:pt idx="12198">
                  <c:v>38863</c:v>
                </c:pt>
                <c:pt idx="12199">
                  <c:v>38864</c:v>
                </c:pt>
                <c:pt idx="12200">
                  <c:v>38865</c:v>
                </c:pt>
                <c:pt idx="12201">
                  <c:v>38866</c:v>
                </c:pt>
                <c:pt idx="12202">
                  <c:v>38867</c:v>
                </c:pt>
                <c:pt idx="12203">
                  <c:v>38868</c:v>
                </c:pt>
                <c:pt idx="12204">
                  <c:v>38869</c:v>
                </c:pt>
                <c:pt idx="12205">
                  <c:v>38870</c:v>
                </c:pt>
                <c:pt idx="12206">
                  <c:v>38871</c:v>
                </c:pt>
                <c:pt idx="12207">
                  <c:v>38872</c:v>
                </c:pt>
                <c:pt idx="12208">
                  <c:v>38873</c:v>
                </c:pt>
                <c:pt idx="12209">
                  <c:v>38874</c:v>
                </c:pt>
                <c:pt idx="12210">
                  <c:v>38875</c:v>
                </c:pt>
                <c:pt idx="12211">
                  <c:v>38876</c:v>
                </c:pt>
                <c:pt idx="12212">
                  <c:v>38877</c:v>
                </c:pt>
                <c:pt idx="12213">
                  <c:v>38878</c:v>
                </c:pt>
                <c:pt idx="12214">
                  <c:v>38879</c:v>
                </c:pt>
                <c:pt idx="12215">
                  <c:v>38880</c:v>
                </c:pt>
                <c:pt idx="12216">
                  <c:v>38881</c:v>
                </c:pt>
                <c:pt idx="12217">
                  <c:v>38882</c:v>
                </c:pt>
                <c:pt idx="12218">
                  <c:v>38883</c:v>
                </c:pt>
                <c:pt idx="12219">
                  <c:v>38884</c:v>
                </c:pt>
                <c:pt idx="12220">
                  <c:v>38885</c:v>
                </c:pt>
                <c:pt idx="12221">
                  <c:v>38886</c:v>
                </c:pt>
                <c:pt idx="12222">
                  <c:v>38887</c:v>
                </c:pt>
                <c:pt idx="12223">
                  <c:v>38888</c:v>
                </c:pt>
                <c:pt idx="12224">
                  <c:v>38889</c:v>
                </c:pt>
                <c:pt idx="12225">
                  <c:v>38890</c:v>
                </c:pt>
                <c:pt idx="12226">
                  <c:v>38891</c:v>
                </c:pt>
                <c:pt idx="12227">
                  <c:v>38892</c:v>
                </c:pt>
                <c:pt idx="12228">
                  <c:v>38893</c:v>
                </c:pt>
                <c:pt idx="12229">
                  <c:v>38894</c:v>
                </c:pt>
                <c:pt idx="12230">
                  <c:v>38895</c:v>
                </c:pt>
                <c:pt idx="12231">
                  <c:v>38896</c:v>
                </c:pt>
                <c:pt idx="12232">
                  <c:v>38897</c:v>
                </c:pt>
                <c:pt idx="12233">
                  <c:v>38898</c:v>
                </c:pt>
                <c:pt idx="12234">
                  <c:v>38899</c:v>
                </c:pt>
                <c:pt idx="12235">
                  <c:v>38900</c:v>
                </c:pt>
                <c:pt idx="12236">
                  <c:v>38901</c:v>
                </c:pt>
                <c:pt idx="12237">
                  <c:v>38902</c:v>
                </c:pt>
                <c:pt idx="12238">
                  <c:v>38903</c:v>
                </c:pt>
                <c:pt idx="12239">
                  <c:v>38904</c:v>
                </c:pt>
                <c:pt idx="12240">
                  <c:v>38905</c:v>
                </c:pt>
                <c:pt idx="12241">
                  <c:v>38906</c:v>
                </c:pt>
                <c:pt idx="12242">
                  <c:v>38907</c:v>
                </c:pt>
                <c:pt idx="12243">
                  <c:v>38908</c:v>
                </c:pt>
                <c:pt idx="12244">
                  <c:v>38909</c:v>
                </c:pt>
                <c:pt idx="12245">
                  <c:v>38910</c:v>
                </c:pt>
                <c:pt idx="12246">
                  <c:v>38911</c:v>
                </c:pt>
                <c:pt idx="12247">
                  <c:v>38912</c:v>
                </c:pt>
                <c:pt idx="12248">
                  <c:v>38913</c:v>
                </c:pt>
                <c:pt idx="12249">
                  <c:v>38914</c:v>
                </c:pt>
                <c:pt idx="12250">
                  <c:v>38915</c:v>
                </c:pt>
                <c:pt idx="12251">
                  <c:v>38916</c:v>
                </c:pt>
                <c:pt idx="12252">
                  <c:v>38917</c:v>
                </c:pt>
                <c:pt idx="12253">
                  <c:v>38918</c:v>
                </c:pt>
                <c:pt idx="12254">
                  <c:v>38919</c:v>
                </c:pt>
                <c:pt idx="12255">
                  <c:v>38920</c:v>
                </c:pt>
                <c:pt idx="12256">
                  <c:v>38921</c:v>
                </c:pt>
                <c:pt idx="12257">
                  <c:v>38922</c:v>
                </c:pt>
                <c:pt idx="12258">
                  <c:v>38923</c:v>
                </c:pt>
                <c:pt idx="12259">
                  <c:v>38924</c:v>
                </c:pt>
                <c:pt idx="12260">
                  <c:v>38925</c:v>
                </c:pt>
                <c:pt idx="12261">
                  <c:v>38926</c:v>
                </c:pt>
                <c:pt idx="12262">
                  <c:v>38927</c:v>
                </c:pt>
                <c:pt idx="12263">
                  <c:v>38928</c:v>
                </c:pt>
                <c:pt idx="12264">
                  <c:v>38929</c:v>
                </c:pt>
                <c:pt idx="12265">
                  <c:v>38930</c:v>
                </c:pt>
                <c:pt idx="12266">
                  <c:v>38931</c:v>
                </c:pt>
                <c:pt idx="12267">
                  <c:v>38932</c:v>
                </c:pt>
                <c:pt idx="12268">
                  <c:v>38933</c:v>
                </c:pt>
                <c:pt idx="12269">
                  <c:v>38934</c:v>
                </c:pt>
                <c:pt idx="12270">
                  <c:v>38935</c:v>
                </c:pt>
                <c:pt idx="12271">
                  <c:v>38936</c:v>
                </c:pt>
                <c:pt idx="12272">
                  <c:v>38937</c:v>
                </c:pt>
                <c:pt idx="12273">
                  <c:v>38938</c:v>
                </c:pt>
                <c:pt idx="12274">
                  <c:v>38939</c:v>
                </c:pt>
                <c:pt idx="12275">
                  <c:v>38940</c:v>
                </c:pt>
                <c:pt idx="12276">
                  <c:v>38941</c:v>
                </c:pt>
                <c:pt idx="12277">
                  <c:v>38942</c:v>
                </c:pt>
                <c:pt idx="12278">
                  <c:v>38943</c:v>
                </c:pt>
                <c:pt idx="12279">
                  <c:v>38944</c:v>
                </c:pt>
                <c:pt idx="12280">
                  <c:v>38945</c:v>
                </c:pt>
                <c:pt idx="12281">
                  <c:v>38946</c:v>
                </c:pt>
                <c:pt idx="12282">
                  <c:v>38947</c:v>
                </c:pt>
                <c:pt idx="12283">
                  <c:v>38948</c:v>
                </c:pt>
                <c:pt idx="12284">
                  <c:v>38949</c:v>
                </c:pt>
                <c:pt idx="12285">
                  <c:v>38950</c:v>
                </c:pt>
                <c:pt idx="12286">
                  <c:v>38951</c:v>
                </c:pt>
                <c:pt idx="12287">
                  <c:v>38952</c:v>
                </c:pt>
                <c:pt idx="12288">
                  <c:v>38953</c:v>
                </c:pt>
                <c:pt idx="12289">
                  <c:v>38954</c:v>
                </c:pt>
                <c:pt idx="12290">
                  <c:v>38955</c:v>
                </c:pt>
                <c:pt idx="12291">
                  <c:v>38956</c:v>
                </c:pt>
                <c:pt idx="12292">
                  <c:v>38957</c:v>
                </c:pt>
                <c:pt idx="12293">
                  <c:v>38958</c:v>
                </c:pt>
                <c:pt idx="12294">
                  <c:v>38959</c:v>
                </c:pt>
                <c:pt idx="12295">
                  <c:v>38960</c:v>
                </c:pt>
                <c:pt idx="12296">
                  <c:v>38961</c:v>
                </c:pt>
                <c:pt idx="12297">
                  <c:v>38962</c:v>
                </c:pt>
                <c:pt idx="12298">
                  <c:v>38963</c:v>
                </c:pt>
                <c:pt idx="12299">
                  <c:v>38964</c:v>
                </c:pt>
                <c:pt idx="12300">
                  <c:v>38965</c:v>
                </c:pt>
                <c:pt idx="12301">
                  <c:v>38966</c:v>
                </c:pt>
                <c:pt idx="12302">
                  <c:v>38967</c:v>
                </c:pt>
                <c:pt idx="12303">
                  <c:v>38968</c:v>
                </c:pt>
                <c:pt idx="12304">
                  <c:v>38969</c:v>
                </c:pt>
                <c:pt idx="12305">
                  <c:v>38970</c:v>
                </c:pt>
                <c:pt idx="12306">
                  <c:v>38971</c:v>
                </c:pt>
                <c:pt idx="12307">
                  <c:v>38972</c:v>
                </c:pt>
                <c:pt idx="12308">
                  <c:v>38973</c:v>
                </c:pt>
                <c:pt idx="12309">
                  <c:v>38974</c:v>
                </c:pt>
                <c:pt idx="12310">
                  <c:v>38975</c:v>
                </c:pt>
                <c:pt idx="12311">
                  <c:v>38976</c:v>
                </c:pt>
                <c:pt idx="12312">
                  <c:v>38977</c:v>
                </c:pt>
                <c:pt idx="12313">
                  <c:v>38978</c:v>
                </c:pt>
                <c:pt idx="12314">
                  <c:v>38979</c:v>
                </c:pt>
                <c:pt idx="12315">
                  <c:v>38980</c:v>
                </c:pt>
                <c:pt idx="12316">
                  <c:v>38981</c:v>
                </c:pt>
                <c:pt idx="12317">
                  <c:v>38982</c:v>
                </c:pt>
                <c:pt idx="12318">
                  <c:v>38983</c:v>
                </c:pt>
                <c:pt idx="12319">
                  <c:v>38984</c:v>
                </c:pt>
                <c:pt idx="12320">
                  <c:v>38985</c:v>
                </c:pt>
                <c:pt idx="12321">
                  <c:v>38986</c:v>
                </c:pt>
                <c:pt idx="12322">
                  <c:v>38987</c:v>
                </c:pt>
                <c:pt idx="12323">
                  <c:v>38988</c:v>
                </c:pt>
                <c:pt idx="12324">
                  <c:v>38989</c:v>
                </c:pt>
                <c:pt idx="12325">
                  <c:v>38990</c:v>
                </c:pt>
                <c:pt idx="12326">
                  <c:v>38991</c:v>
                </c:pt>
                <c:pt idx="12327">
                  <c:v>38992</c:v>
                </c:pt>
                <c:pt idx="12328">
                  <c:v>38993</c:v>
                </c:pt>
                <c:pt idx="12329">
                  <c:v>38994</c:v>
                </c:pt>
                <c:pt idx="12330">
                  <c:v>38995</c:v>
                </c:pt>
                <c:pt idx="12331">
                  <c:v>38996</c:v>
                </c:pt>
                <c:pt idx="12332">
                  <c:v>38997</c:v>
                </c:pt>
                <c:pt idx="12333">
                  <c:v>38998</c:v>
                </c:pt>
                <c:pt idx="12334">
                  <c:v>38999</c:v>
                </c:pt>
                <c:pt idx="12335">
                  <c:v>39000</c:v>
                </c:pt>
                <c:pt idx="12336">
                  <c:v>39001</c:v>
                </c:pt>
                <c:pt idx="12337">
                  <c:v>39002</c:v>
                </c:pt>
                <c:pt idx="12338">
                  <c:v>39003</c:v>
                </c:pt>
                <c:pt idx="12339">
                  <c:v>39004</c:v>
                </c:pt>
                <c:pt idx="12340">
                  <c:v>39005</c:v>
                </c:pt>
                <c:pt idx="12341">
                  <c:v>39006</c:v>
                </c:pt>
                <c:pt idx="12342">
                  <c:v>39007</c:v>
                </c:pt>
                <c:pt idx="12343">
                  <c:v>39008</c:v>
                </c:pt>
                <c:pt idx="12344">
                  <c:v>39009</c:v>
                </c:pt>
                <c:pt idx="12345">
                  <c:v>39010</c:v>
                </c:pt>
                <c:pt idx="12346">
                  <c:v>39011</c:v>
                </c:pt>
                <c:pt idx="12347">
                  <c:v>39012</c:v>
                </c:pt>
                <c:pt idx="12348">
                  <c:v>39013</c:v>
                </c:pt>
                <c:pt idx="12349">
                  <c:v>39014</c:v>
                </c:pt>
                <c:pt idx="12350">
                  <c:v>39015</c:v>
                </c:pt>
                <c:pt idx="12351">
                  <c:v>39016</c:v>
                </c:pt>
                <c:pt idx="12352">
                  <c:v>39017</c:v>
                </c:pt>
                <c:pt idx="12353">
                  <c:v>39018</c:v>
                </c:pt>
                <c:pt idx="12354">
                  <c:v>39019</c:v>
                </c:pt>
                <c:pt idx="12355">
                  <c:v>39020</c:v>
                </c:pt>
                <c:pt idx="12356">
                  <c:v>39021</c:v>
                </c:pt>
                <c:pt idx="12357">
                  <c:v>39022</c:v>
                </c:pt>
                <c:pt idx="12358">
                  <c:v>39023</c:v>
                </c:pt>
                <c:pt idx="12359">
                  <c:v>39024</c:v>
                </c:pt>
                <c:pt idx="12360">
                  <c:v>39025</c:v>
                </c:pt>
                <c:pt idx="12361">
                  <c:v>39026</c:v>
                </c:pt>
                <c:pt idx="12362">
                  <c:v>39027</c:v>
                </c:pt>
                <c:pt idx="12363">
                  <c:v>39028</c:v>
                </c:pt>
                <c:pt idx="12364">
                  <c:v>39029</c:v>
                </c:pt>
                <c:pt idx="12365">
                  <c:v>39030</c:v>
                </c:pt>
                <c:pt idx="12366">
                  <c:v>39031</c:v>
                </c:pt>
                <c:pt idx="12367">
                  <c:v>39032</c:v>
                </c:pt>
                <c:pt idx="12368">
                  <c:v>39033</c:v>
                </c:pt>
                <c:pt idx="12369">
                  <c:v>39034</c:v>
                </c:pt>
                <c:pt idx="12370">
                  <c:v>39035</c:v>
                </c:pt>
                <c:pt idx="12371">
                  <c:v>39036</c:v>
                </c:pt>
                <c:pt idx="12372">
                  <c:v>39037</c:v>
                </c:pt>
                <c:pt idx="12373">
                  <c:v>39038</c:v>
                </c:pt>
                <c:pt idx="12374">
                  <c:v>39039</c:v>
                </c:pt>
                <c:pt idx="12375">
                  <c:v>39040</c:v>
                </c:pt>
                <c:pt idx="12376">
                  <c:v>39041</c:v>
                </c:pt>
                <c:pt idx="12377">
                  <c:v>39042</c:v>
                </c:pt>
                <c:pt idx="12378">
                  <c:v>39043</c:v>
                </c:pt>
                <c:pt idx="12379">
                  <c:v>39044</c:v>
                </c:pt>
                <c:pt idx="12380">
                  <c:v>39045</c:v>
                </c:pt>
                <c:pt idx="12381">
                  <c:v>39046</c:v>
                </c:pt>
                <c:pt idx="12382">
                  <c:v>39047</c:v>
                </c:pt>
                <c:pt idx="12383">
                  <c:v>39048</c:v>
                </c:pt>
                <c:pt idx="12384">
                  <c:v>39049</c:v>
                </c:pt>
                <c:pt idx="12385">
                  <c:v>39050</c:v>
                </c:pt>
                <c:pt idx="12386">
                  <c:v>39051</c:v>
                </c:pt>
                <c:pt idx="12387">
                  <c:v>39052</c:v>
                </c:pt>
                <c:pt idx="12388">
                  <c:v>39053</c:v>
                </c:pt>
                <c:pt idx="12389">
                  <c:v>39054</c:v>
                </c:pt>
                <c:pt idx="12390">
                  <c:v>39055</c:v>
                </c:pt>
                <c:pt idx="12391">
                  <c:v>39056</c:v>
                </c:pt>
                <c:pt idx="12392">
                  <c:v>39057</c:v>
                </c:pt>
                <c:pt idx="12393">
                  <c:v>39058</c:v>
                </c:pt>
                <c:pt idx="12394">
                  <c:v>39059</c:v>
                </c:pt>
                <c:pt idx="12395">
                  <c:v>39060</c:v>
                </c:pt>
                <c:pt idx="12396">
                  <c:v>39061</c:v>
                </c:pt>
                <c:pt idx="12397">
                  <c:v>39062</c:v>
                </c:pt>
                <c:pt idx="12398">
                  <c:v>39063</c:v>
                </c:pt>
                <c:pt idx="12399">
                  <c:v>39064</c:v>
                </c:pt>
                <c:pt idx="12400">
                  <c:v>39065</c:v>
                </c:pt>
                <c:pt idx="12401">
                  <c:v>39066</c:v>
                </c:pt>
                <c:pt idx="12402">
                  <c:v>39067</c:v>
                </c:pt>
                <c:pt idx="12403">
                  <c:v>39068</c:v>
                </c:pt>
                <c:pt idx="12404">
                  <c:v>39069</c:v>
                </c:pt>
                <c:pt idx="12405">
                  <c:v>39070</c:v>
                </c:pt>
                <c:pt idx="12406">
                  <c:v>39071</c:v>
                </c:pt>
                <c:pt idx="12407">
                  <c:v>39072</c:v>
                </c:pt>
                <c:pt idx="12408">
                  <c:v>39073</c:v>
                </c:pt>
                <c:pt idx="12409">
                  <c:v>39074</c:v>
                </c:pt>
                <c:pt idx="12410">
                  <c:v>39075</c:v>
                </c:pt>
                <c:pt idx="12411">
                  <c:v>39076</c:v>
                </c:pt>
                <c:pt idx="12412">
                  <c:v>39077</c:v>
                </c:pt>
                <c:pt idx="12413">
                  <c:v>39078</c:v>
                </c:pt>
                <c:pt idx="12414">
                  <c:v>39079</c:v>
                </c:pt>
                <c:pt idx="12415">
                  <c:v>39080</c:v>
                </c:pt>
                <c:pt idx="12416">
                  <c:v>39081</c:v>
                </c:pt>
                <c:pt idx="12417">
                  <c:v>39082</c:v>
                </c:pt>
                <c:pt idx="12418">
                  <c:v>39083</c:v>
                </c:pt>
                <c:pt idx="12419">
                  <c:v>39084</c:v>
                </c:pt>
                <c:pt idx="12420">
                  <c:v>39085</c:v>
                </c:pt>
                <c:pt idx="12421">
                  <c:v>39086</c:v>
                </c:pt>
                <c:pt idx="12422">
                  <c:v>39087</c:v>
                </c:pt>
                <c:pt idx="12423">
                  <c:v>39088</c:v>
                </c:pt>
                <c:pt idx="12424">
                  <c:v>39089</c:v>
                </c:pt>
                <c:pt idx="12425">
                  <c:v>39090</c:v>
                </c:pt>
                <c:pt idx="12426">
                  <c:v>39091</c:v>
                </c:pt>
                <c:pt idx="12427">
                  <c:v>39092</c:v>
                </c:pt>
                <c:pt idx="12428">
                  <c:v>39093</c:v>
                </c:pt>
                <c:pt idx="12429">
                  <c:v>39094</c:v>
                </c:pt>
                <c:pt idx="12430">
                  <c:v>39095</c:v>
                </c:pt>
                <c:pt idx="12431">
                  <c:v>39096</c:v>
                </c:pt>
                <c:pt idx="12432">
                  <c:v>39097</c:v>
                </c:pt>
                <c:pt idx="12433">
                  <c:v>39098</c:v>
                </c:pt>
                <c:pt idx="12434">
                  <c:v>39099</c:v>
                </c:pt>
                <c:pt idx="12435">
                  <c:v>39100</c:v>
                </c:pt>
                <c:pt idx="12436">
                  <c:v>39101</c:v>
                </c:pt>
                <c:pt idx="12437">
                  <c:v>39102</c:v>
                </c:pt>
                <c:pt idx="12438">
                  <c:v>39103</c:v>
                </c:pt>
                <c:pt idx="12439">
                  <c:v>39104</c:v>
                </c:pt>
                <c:pt idx="12440">
                  <c:v>39105</c:v>
                </c:pt>
                <c:pt idx="12441">
                  <c:v>39106</c:v>
                </c:pt>
                <c:pt idx="12442">
                  <c:v>39107</c:v>
                </c:pt>
                <c:pt idx="12443">
                  <c:v>39108</c:v>
                </c:pt>
                <c:pt idx="12444">
                  <c:v>39109</c:v>
                </c:pt>
                <c:pt idx="12445">
                  <c:v>39110</c:v>
                </c:pt>
                <c:pt idx="12446">
                  <c:v>39111</c:v>
                </c:pt>
                <c:pt idx="12447">
                  <c:v>39112</c:v>
                </c:pt>
                <c:pt idx="12448">
                  <c:v>39113</c:v>
                </c:pt>
                <c:pt idx="12449">
                  <c:v>39114</c:v>
                </c:pt>
                <c:pt idx="12450">
                  <c:v>39115</c:v>
                </c:pt>
                <c:pt idx="12451">
                  <c:v>39116</c:v>
                </c:pt>
                <c:pt idx="12452">
                  <c:v>39117</c:v>
                </c:pt>
                <c:pt idx="12453">
                  <c:v>39118</c:v>
                </c:pt>
                <c:pt idx="12454">
                  <c:v>39119</c:v>
                </c:pt>
                <c:pt idx="12455">
                  <c:v>39120</c:v>
                </c:pt>
                <c:pt idx="12456">
                  <c:v>39121</c:v>
                </c:pt>
                <c:pt idx="12457">
                  <c:v>39122</c:v>
                </c:pt>
                <c:pt idx="12458">
                  <c:v>39123</c:v>
                </c:pt>
                <c:pt idx="12459">
                  <c:v>39124</c:v>
                </c:pt>
                <c:pt idx="12460">
                  <c:v>39125</c:v>
                </c:pt>
                <c:pt idx="12461">
                  <c:v>39126</c:v>
                </c:pt>
                <c:pt idx="12462">
                  <c:v>39127</c:v>
                </c:pt>
                <c:pt idx="12463">
                  <c:v>39128</c:v>
                </c:pt>
                <c:pt idx="12464">
                  <c:v>39129</c:v>
                </c:pt>
                <c:pt idx="12465">
                  <c:v>39130</c:v>
                </c:pt>
                <c:pt idx="12466">
                  <c:v>39131</c:v>
                </c:pt>
                <c:pt idx="12467">
                  <c:v>39132</c:v>
                </c:pt>
                <c:pt idx="12468">
                  <c:v>39133</c:v>
                </c:pt>
                <c:pt idx="12469">
                  <c:v>39134</c:v>
                </c:pt>
                <c:pt idx="12470">
                  <c:v>39135</c:v>
                </c:pt>
                <c:pt idx="12471">
                  <c:v>39136</c:v>
                </c:pt>
                <c:pt idx="12472">
                  <c:v>39137</c:v>
                </c:pt>
                <c:pt idx="12473">
                  <c:v>39138</c:v>
                </c:pt>
                <c:pt idx="12474">
                  <c:v>39139</c:v>
                </c:pt>
                <c:pt idx="12475">
                  <c:v>39140</c:v>
                </c:pt>
                <c:pt idx="12476">
                  <c:v>39141</c:v>
                </c:pt>
                <c:pt idx="12477">
                  <c:v>39142</c:v>
                </c:pt>
                <c:pt idx="12478">
                  <c:v>39143</c:v>
                </c:pt>
                <c:pt idx="12479">
                  <c:v>39144</c:v>
                </c:pt>
                <c:pt idx="12480">
                  <c:v>39145</c:v>
                </c:pt>
                <c:pt idx="12481">
                  <c:v>39146</c:v>
                </c:pt>
                <c:pt idx="12482">
                  <c:v>39147</c:v>
                </c:pt>
                <c:pt idx="12483">
                  <c:v>39148</c:v>
                </c:pt>
                <c:pt idx="12484">
                  <c:v>39149</c:v>
                </c:pt>
                <c:pt idx="12485">
                  <c:v>39150</c:v>
                </c:pt>
                <c:pt idx="12486">
                  <c:v>39151</c:v>
                </c:pt>
                <c:pt idx="12487">
                  <c:v>39152</c:v>
                </c:pt>
                <c:pt idx="12488">
                  <c:v>39153</c:v>
                </c:pt>
                <c:pt idx="12489">
                  <c:v>39154</c:v>
                </c:pt>
                <c:pt idx="12490">
                  <c:v>39155</c:v>
                </c:pt>
                <c:pt idx="12491">
                  <c:v>39156</c:v>
                </c:pt>
                <c:pt idx="12492">
                  <c:v>39157</c:v>
                </c:pt>
                <c:pt idx="12493">
                  <c:v>39158</c:v>
                </c:pt>
                <c:pt idx="12494">
                  <c:v>39159</c:v>
                </c:pt>
                <c:pt idx="12495">
                  <c:v>39160</c:v>
                </c:pt>
                <c:pt idx="12496">
                  <c:v>39161</c:v>
                </c:pt>
                <c:pt idx="12497">
                  <c:v>39162</c:v>
                </c:pt>
                <c:pt idx="12498">
                  <c:v>39163</c:v>
                </c:pt>
                <c:pt idx="12499">
                  <c:v>39164</c:v>
                </c:pt>
                <c:pt idx="12500">
                  <c:v>39165</c:v>
                </c:pt>
                <c:pt idx="12501">
                  <c:v>39166</c:v>
                </c:pt>
                <c:pt idx="12502">
                  <c:v>39167</c:v>
                </c:pt>
                <c:pt idx="12503">
                  <c:v>39168</c:v>
                </c:pt>
                <c:pt idx="12504">
                  <c:v>39169</c:v>
                </c:pt>
                <c:pt idx="12505">
                  <c:v>39170</c:v>
                </c:pt>
                <c:pt idx="12506">
                  <c:v>39171</c:v>
                </c:pt>
                <c:pt idx="12507">
                  <c:v>39172</c:v>
                </c:pt>
                <c:pt idx="12508">
                  <c:v>39173</c:v>
                </c:pt>
                <c:pt idx="12509">
                  <c:v>39174</c:v>
                </c:pt>
                <c:pt idx="12510">
                  <c:v>39175</c:v>
                </c:pt>
                <c:pt idx="12511">
                  <c:v>39176</c:v>
                </c:pt>
                <c:pt idx="12512">
                  <c:v>39177</c:v>
                </c:pt>
                <c:pt idx="12513">
                  <c:v>39178</c:v>
                </c:pt>
                <c:pt idx="12514">
                  <c:v>39179</c:v>
                </c:pt>
                <c:pt idx="12515">
                  <c:v>39180</c:v>
                </c:pt>
                <c:pt idx="12516">
                  <c:v>39181</c:v>
                </c:pt>
                <c:pt idx="12517">
                  <c:v>39182</c:v>
                </c:pt>
                <c:pt idx="12518">
                  <c:v>39183</c:v>
                </c:pt>
                <c:pt idx="12519">
                  <c:v>39184</c:v>
                </c:pt>
                <c:pt idx="12520">
                  <c:v>39185</c:v>
                </c:pt>
                <c:pt idx="12521">
                  <c:v>39186</c:v>
                </c:pt>
                <c:pt idx="12522">
                  <c:v>39187</c:v>
                </c:pt>
                <c:pt idx="12523">
                  <c:v>39188</c:v>
                </c:pt>
                <c:pt idx="12524">
                  <c:v>39189</c:v>
                </c:pt>
                <c:pt idx="12525">
                  <c:v>39190</c:v>
                </c:pt>
                <c:pt idx="12526">
                  <c:v>39191</c:v>
                </c:pt>
                <c:pt idx="12527">
                  <c:v>39192</c:v>
                </c:pt>
                <c:pt idx="12528">
                  <c:v>39193</c:v>
                </c:pt>
                <c:pt idx="12529">
                  <c:v>39194</c:v>
                </c:pt>
                <c:pt idx="12530">
                  <c:v>39195</c:v>
                </c:pt>
                <c:pt idx="12531">
                  <c:v>39196</c:v>
                </c:pt>
                <c:pt idx="12532">
                  <c:v>39197</c:v>
                </c:pt>
                <c:pt idx="12533">
                  <c:v>39198</c:v>
                </c:pt>
                <c:pt idx="12534">
                  <c:v>39199</c:v>
                </c:pt>
                <c:pt idx="12535">
                  <c:v>39200</c:v>
                </c:pt>
                <c:pt idx="12536">
                  <c:v>39201</c:v>
                </c:pt>
                <c:pt idx="12537">
                  <c:v>39202</c:v>
                </c:pt>
                <c:pt idx="12538">
                  <c:v>39203</c:v>
                </c:pt>
                <c:pt idx="12539">
                  <c:v>39204</c:v>
                </c:pt>
                <c:pt idx="12540">
                  <c:v>39205</c:v>
                </c:pt>
                <c:pt idx="12541">
                  <c:v>39206</c:v>
                </c:pt>
                <c:pt idx="12542">
                  <c:v>39207</c:v>
                </c:pt>
                <c:pt idx="12543">
                  <c:v>39208</c:v>
                </c:pt>
                <c:pt idx="12544">
                  <c:v>39209</c:v>
                </c:pt>
                <c:pt idx="12545">
                  <c:v>39210</c:v>
                </c:pt>
                <c:pt idx="12546">
                  <c:v>39211</c:v>
                </c:pt>
                <c:pt idx="12547">
                  <c:v>39212</c:v>
                </c:pt>
                <c:pt idx="12548">
                  <c:v>39213</c:v>
                </c:pt>
                <c:pt idx="12549">
                  <c:v>39214</c:v>
                </c:pt>
                <c:pt idx="12550">
                  <c:v>39215</c:v>
                </c:pt>
                <c:pt idx="12551">
                  <c:v>39216</c:v>
                </c:pt>
                <c:pt idx="12552">
                  <c:v>39217</c:v>
                </c:pt>
                <c:pt idx="12553">
                  <c:v>39218</c:v>
                </c:pt>
                <c:pt idx="12554">
                  <c:v>39219</c:v>
                </c:pt>
                <c:pt idx="12555">
                  <c:v>39220</c:v>
                </c:pt>
                <c:pt idx="12556">
                  <c:v>39221</c:v>
                </c:pt>
                <c:pt idx="12557">
                  <c:v>39222</c:v>
                </c:pt>
                <c:pt idx="12558">
                  <c:v>39223</c:v>
                </c:pt>
                <c:pt idx="12559">
                  <c:v>39224</c:v>
                </c:pt>
                <c:pt idx="12560">
                  <c:v>39225</c:v>
                </c:pt>
                <c:pt idx="12561">
                  <c:v>39226</c:v>
                </c:pt>
                <c:pt idx="12562">
                  <c:v>39227</c:v>
                </c:pt>
                <c:pt idx="12563">
                  <c:v>39228</c:v>
                </c:pt>
                <c:pt idx="12564">
                  <c:v>39229</c:v>
                </c:pt>
                <c:pt idx="12565">
                  <c:v>39230</c:v>
                </c:pt>
                <c:pt idx="12566">
                  <c:v>39231</c:v>
                </c:pt>
                <c:pt idx="12567">
                  <c:v>39232</c:v>
                </c:pt>
                <c:pt idx="12568">
                  <c:v>39233</c:v>
                </c:pt>
                <c:pt idx="12569">
                  <c:v>39234</c:v>
                </c:pt>
                <c:pt idx="12570">
                  <c:v>39235</c:v>
                </c:pt>
                <c:pt idx="12571">
                  <c:v>39236</c:v>
                </c:pt>
                <c:pt idx="12572">
                  <c:v>39237</c:v>
                </c:pt>
                <c:pt idx="12573">
                  <c:v>39238</c:v>
                </c:pt>
                <c:pt idx="12574">
                  <c:v>39239</c:v>
                </c:pt>
                <c:pt idx="12575">
                  <c:v>39240</c:v>
                </c:pt>
                <c:pt idx="12576">
                  <c:v>39241</c:v>
                </c:pt>
                <c:pt idx="12577">
                  <c:v>39242</c:v>
                </c:pt>
                <c:pt idx="12578">
                  <c:v>39243</c:v>
                </c:pt>
                <c:pt idx="12579">
                  <c:v>39244</c:v>
                </c:pt>
                <c:pt idx="12580">
                  <c:v>39245</c:v>
                </c:pt>
                <c:pt idx="12581">
                  <c:v>39246</c:v>
                </c:pt>
                <c:pt idx="12582">
                  <c:v>39247</c:v>
                </c:pt>
                <c:pt idx="12583">
                  <c:v>39248</c:v>
                </c:pt>
                <c:pt idx="12584">
                  <c:v>39249</c:v>
                </c:pt>
                <c:pt idx="12585">
                  <c:v>39250</c:v>
                </c:pt>
                <c:pt idx="12586">
                  <c:v>39251</c:v>
                </c:pt>
                <c:pt idx="12587">
                  <c:v>39252</c:v>
                </c:pt>
                <c:pt idx="12588">
                  <c:v>39253</c:v>
                </c:pt>
                <c:pt idx="12589">
                  <c:v>39254</c:v>
                </c:pt>
                <c:pt idx="12590">
                  <c:v>39255</c:v>
                </c:pt>
                <c:pt idx="12591">
                  <c:v>39256</c:v>
                </c:pt>
                <c:pt idx="12592">
                  <c:v>39257</c:v>
                </c:pt>
                <c:pt idx="12593">
                  <c:v>39258</c:v>
                </c:pt>
                <c:pt idx="12594">
                  <c:v>39259</c:v>
                </c:pt>
                <c:pt idx="12595">
                  <c:v>39260</c:v>
                </c:pt>
                <c:pt idx="12596">
                  <c:v>39261</c:v>
                </c:pt>
                <c:pt idx="12597">
                  <c:v>39262</c:v>
                </c:pt>
                <c:pt idx="12598">
                  <c:v>39263</c:v>
                </c:pt>
                <c:pt idx="12599">
                  <c:v>39264</c:v>
                </c:pt>
                <c:pt idx="12600">
                  <c:v>39265</c:v>
                </c:pt>
                <c:pt idx="12601">
                  <c:v>39266</c:v>
                </c:pt>
                <c:pt idx="12602">
                  <c:v>39267</c:v>
                </c:pt>
                <c:pt idx="12603">
                  <c:v>39268</c:v>
                </c:pt>
                <c:pt idx="12604">
                  <c:v>39269</c:v>
                </c:pt>
                <c:pt idx="12605">
                  <c:v>39270</c:v>
                </c:pt>
                <c:pt idx="12606">
                  <c:v>39271</c:v>
                </c:pt>
                <c:pt idx="12607">
                  <c:v>39272</c:v>
                </c:pt>
                <c:pt idx="12608">
                  <c:v>39273</c:v>
                </c:pt>
                <c:pt idx="12609">
                  <c:v>39274</c:v>
                </c:pt>
                <c:pt idx="12610">
                  <c:v>39275</c:v>
                </c:pt>
                <c:pt idx="12611">
                  <c:v>39276</c:v>
                </c:pt>
                <c:pt idx="12612">
                  <c:v>39277</c:v>
                </c:pt>
                <c:pt idx="12613">
                  <c:v>39278</c:v>
                </c:pt>
                <c:pt idx="12614">
                  <c:v>39279</c:v>
                </c:pt>
                <c:pt idx="12615">
                  <c:v>39280</c:v>
                </c:pt>
                <c:pt idx="12616">
                  <c:v>39281</c:v>
                </c:pt>
                <c:pt idx="12617">
                  <c:v>39282</c:v>
                </c:pt>
                <c:pt idx="12618">
                  <c:v>39283</c:v>
                </c:pt>
                <c:pt idx="12619">
                  <c:v>39284</c:v>
                </c:pt>
                <c:pt idx="12620">
                  <c:v>39285</c:v>
                </c:pt>
                <c:pt idx="12621">
                  <c:v>39286</c:v>
                </c:pt>
                <c:pt idx="12622">
                  <c:v>39287</c:v>
                </c:pt>
                <c:pt idx="12623">
                  <c:v>39288</c:v>
                </c:pt>
                <c:pt idx="12624">
                  <c:v>39289</c:v>
                </c:pt>
                <c:pt idx="12625">
                  <c:v>39290</c:v>
                </c:pt>
                <c:pt idx="12626">
                  <c:v>39291</c:v>
                </c:pt>
                <c:pt idx="12627">
                  <c:v>39292</c:v>
                </c:pt>
                <c:pt idx="12628">
                  <c:v>39293</c:v>
                </c:pt>
                <c:pt idx="12629">
                  <c:v>39294</c:v>
                </c:pt>
                <c:pt idx="12630">
                  <c:v>39295</c:v>
                </c:pt>
                <c:pt idx="12631">
                  <c:v>39296</c:v>
                </c:pt>
                <c:pt idx="12632">
                  <c:v>39297</c:v>
                </c:pt>
                <c:pt idx="12633">
                  <c:v>39298</c:v>
                </c:pt>
                <c:pt idx="12634">
                  <c:v>39299</c:v>
                </c:pt>
                <c:pt idx="12635">
                  <c:v>39300</c:v>
                </c:pt>
                <c:pt idx="12636">
                  <c:v>39301</c:v>
                </c:pt>
                <c:pt idx="12637">
                  <c:v>39302</c:v>
                </c:pt>
                <c:pt idx="12638">
                  <c:v>39303</c:v>
                </c:pt>
                <c:pt idx="12639">
                  <c:v>39304</c:v>
                </c:pt>
                <c:pt idx="12640">
                  <c:v>39305</c:v>
                </c:pt>
                <c:pt idx="12641">
                  <c:v>39306</c:v>
                </c:pt>
                <c:pt idx="12642">
                  <c:v>39307</c:v>
                </c:pt>
                <c:pt idx="12643">
                  <c:v>39308</c:v>
                </c:pt>
                <c:pt idx="12644">
                  <c:v>39309</c:v>
                </c:pt>
                <c:pt idx="12645">
                  <c:v>39310</c:v>
                </c:pt>
                <c:pt idx="12646">
                  <c:v>39311</c:v>
                </c:pt>
                <c:pt idx="12647">
                  <c:v>39312</c:v>
                </c:pt>
                <c:pt idx="12648">
                  <c:v>39313</c:v>
                </c:pt>
                <c:pt idx="12649">
                  <c:v>39314</c:v>
                </c:pt>
                <c:pt idx="12650">
                  <c:v>39315</c:v>
                </c:pt>
                <c:pt idx="12651">
                  <c:v>39316</c:v>
                </c:pt>
                <c:pt idx="12652">
                  <c:v>39317</c:v>
                </c:pt>
                <c:pt idx="12653">
                  <c:v>39318</c:v>
                </c:pt>
                <c:pt idx="12654">
                  <c:v>39319</c:v>
                </c:pt>
                <c:pt idx="12655">
                  <c:v>39320</c:v>
                </c:pt>
                <c:pt idx="12656">
                  <c:v>39321</c:v>
                </c:pt>
                <c:pt idx="12657">
                  <c:v>39322</c:v>
                </c:pt>
                <c:pt idx="12658">
                  <c:v>39323</c:v>
                </c:pt>
                <c:pt idx="12659">
                  <c:v>39324</c:v>
                </c:pt>
                <c:pt idx="12660">
                  <c:v>39325</c:v>
                </c:pt>
                <c:pt idx="12661">
                  <c:v>39326</c:v>
                </c:pt>
                <c:pt idx="12662">
                  <c:v>39327</c:v>
                </c:pt>
                <c:pt idx="12663">
                  <c:v>39328</c:v>
                </c:pt>
                <c:pt idx="12664">
                  <c:v>39329</c:v>
                </c:pt>
                <c:pt idx="12665">
                  <c:v>39330</c:v>
                </c:pt>
                <c:pt idx="12666">
                  <c:v>39331</c:v>
                </c:pt>
                <c:pt idx="12667">
                  <c:v>39332</c:v>
                </c:pt>
                <c:pt idx="12668">
                  <c:v>39333</c:v>
                </c:pt>
                <c:pt idx="12669">
                  <c:v>39334</c:v>
                </c:pt>
                <c:pt idx="12670">
                  <c:v>39335</c:v>
                </c:pt>
                <c:pt idx="12671">
                  <c:v>39336</c:v>
                </c:pt>
                <c:pt idx="12672">
                  <c:v>39337</c:v>
                </c:pt>
                <c:pt idx="12673">
                  <c:v>39338</c:v>
                </c:pt>
                <c:pt idx="12674">
                  <c:v>39339</c:v>
                </c:pt>
                <c:pt idx="12675">
                  <c:v>39340</c:v>
                </c:pt>
                <c:pt idx="12676">
                  <c:v>39341</c:v>
                </c:pt>
                <c:pt idx="12677">
                  <c:v>39342</c:v>
                </c:pt>
                <c:pt idx="12678">
                  <c:v>39343</c:v>
                </c:pt>
                <c:pt idx="12679">
                  <c:v>39344</c:v>
                </c:pt>
                <c:pt idx="12680">
                  <c:v>39345</c:v>
                </c:pt>
                <c:pt idx="12681">
                  <c:v>39346</c:v>
                </c:pt>
                <c:pt idx="12682">
                  <c:v>39347</c:v>
                </c:pt>
                <c:pt idx="12683">
                  <c:v>39348</c:v>
                </c:pt>
                <c:pt idx="12684">
                  <c:v>39349</c:v>
                </c:pt>
                <c:pt idx="12685">
                  <c:v>39350</c:v>
                </c:pt>
                <c:pt idx="12686">
                  <c:v>39351</c:v>
                </c:pt>
                <c:pt idx="12687">
                  <c:v>39352</c:v>
                </c:pt>
                <c:pt idx="12688">
                  <c:v>39353</c:v>
                </c:pt>
                <c:pt idx="12689">
                  <c:v>39354</c:v>
                </c:pt>
                <c:pt idx="12690">
                  <c:v>39355</c:v>
                </c:pt>
                <c:pt idx="12691">
                  <c:v>39356</c:v>
                </c:pt>
                <c:pt idx="12692">
                  <c:v>39357</c:v>
                </c:pt>
                <c:pt idx="12693">
                  <c:v>39358</c:v>
                </c:pt>
                <c:pt idx="12694">
                  <c:v>39359</c:v>
                </c:pt>
                <c:pt idx="12695">
                  <c:v>39360</c:v>
                </c:pt>
                <c:pt idx="12696">
                  <c:v>39361</c:v>
                </c:pt>
                <c:pt idx="12697">
                  <c:v>39362</c:v>
                </c:pt>
                <c:pt idx="12698">
                  <c:v>39363</c:v>
                </c:pt>
                <c:pt idx="12699">
                  <c:v>39364</c:v>
                </c:pt>
                <c:pt idx="12700">
                  <c:v>39365</c:v>
                </c:pt>
                <c:pt idx="12701">
                  <c:v>39366</c:v>
                </c:pt>
                <c:pt idx="12702">
                  <c:v>39367</c:v>
                </c:pt>
                <c:pt idx="12703">
                  <c:v>39368</c:v>
                </c:pt>
                <c:pt idx="12704">
                  <c:v>39369</c:v>
                </c:pt>
                <c:pt idx="12705">
                  <c:v>39370</c:v>
                </c:pt>
                <c:pt idx="12706">
                  <c:v>39371</c:v>
                </c:pt>
                <c:pt idx="12707">
                  <c:v>39372</c:v>
                </c:pt>
                <c:pt idx="12708">
                  <c:v>39373</c:v>
                </c:pt>
                <c:pt idx="12709">
                  <c:v>39374</c:v>
                </c:pt>
                <c:pt idx="12710">
                  <c:v>39375</c:v>
                </c:pt>
                <c:pt idx="12711">
                  <c:v>39376</c:v>
                </c:pt>
                <c:pt idx="12712">
                  <c:v>39377</c:v>
                </c:pt>
                <c:pt idx="12713">
                  <c:v>39378</c:v>
                </c:pt>
                <c:pt idx="12714">
                  <c:v>39379</c:v>
                </c:pt>
                <c:pt idx="12715">
                  <c:v>39380</c:v>
                </c:pt>
                <c:pt idx="12716">
                  <c:v>39381</c:v>
                </c:pt>
                <c:pt idx="12717">
                  <c:v>39382</c:v>
                </c:pt>
                <c:pt idx="12718">
                  <c:v>39383</c:v>
                </c:pt>
                <c:pt idx="12719">
                  <c:v>39384</c:v>
                </c:pt>
                <c:pt idx="12720">
                  <c:v>39385</c:v>
                </c:pt>
                <c:pt idx="12721">
                  <c:v>39386</c:v>
                </c:pt>
                <c:pt idx="12722">
                  <c:v>39387</c:v>
                </c:pt>
                <c:pt idx="12723">
                  <c:v>39388</c:v>
                </c:pt>
                <c:pt idx="12724">
                  <c:v>39389</c:v>
                </c:pt>
                <c:pt idx="12725">
                  <c:v>39390</c:v>
                </c:pt>
                <c:pt idx="12726">
                  <c:v>39391</c:v>
                </c:pt>
                <c:pt idx="12727">
                  <c:v>39392</c:v>
                </c:pt>
                <c:pt idx="12728">
                  <c:v>39393</c:v>
                </c:pt>
                <c:pt idx="12729">
                  <c:v>39394</c:v>
                </c:pt>
                <c:pt idx="12730">
                  <c:v>39395</c:v>
                </c:pt>
                <c:pt idx="12731">
                  <c:v>39396</c:v>
                </c:pt>
                <c:pt idx="12732">
                  <c:v>39397</c:v>
                </c:pt>
                <c:pt idx="12733">
                  <c:v>39398</c:v>
                </c:pt>
                <c:pt idx="12734">
                  <c:v>39399</c:v>
                </c:pt>
                <c:pt idx="12735">
                  <c:v>39400</c:v>
                </c:pt>
                <c:pt idx="12736">
                  <c:v>39401</c:v>
                </c:pt>
                <c:pt idx="12737">
                  <c:v>39402</c:v>
                </c:pt>
                <c:pt idx="12738">
                  <c:v>39403</c:v>
                </c:pt>
                <c:pt idx="12739">
                  <c:v>39404</c:v>
                </c:pt>
                <c:pt idx="12740">
                  <c:v>39405</c:v>
                </c:pt>
                <c:pt idx="12741">
                  <c:v>39406</c:v>
                </c:pt>
                <c:pt idx="12742">
                  <c:v>39407</c:v>
                </c:pt>
                <c:pt idx="12743">
                  <c:v>39408</c:v>
                </c:pt>
                <c:pt idx="12744">
                  <c:v>39409</c:v>
                </c:pt>
                <c:pt idx="12745">
                  <c:v>39410</c:v>
                </c:pt>
                <c:pt idx="12746">
                  <c:v>39411</c:v>
                </c:pt>
                <c:pt idx="12747">
                  <c:v>39412</c:v>
                </c:pt>
                <c:pt idx="12748">
                  <c:v>39413</c:v>
                </c:pt>
                <c:pt idx="12749">
                  <c:v>39414</c:v>
                </c:pt>
                <c:pt idx="12750">
                  <c:v>39415</c:v>
                </c:pt>
                <c:pt idx="12751">
                  <c:v>39416</c:v>
                </c:pt>
                <c:pt idx="12752">
                  <c:v>39417</c:v>
                </c:pt>
                <c:pt idx="12753">
                  <c:v>39418</c:v>
                </c:pt>
                <c:pt idx="12754">
                  <c:v>39419</c:v>
                </c:pt>
                <c:pt idx="12755">
                  <c:v>39420</c:v>
                </c:pt>
                <c:pt idx="12756">
                  <c:v>39421</c:v>
                </c:pt>
                <c:pt idx="12757">
                  <c:v>39422</c:v>
                </c:pt>
                <c:pt idx="12758">
                  <c:v>39423</c:v>
                </c:pt>
                <c:pt idx="12759">
                  <c:v>39424</c:v>
                </c:pt>
                <c:pt idx="12760">
                  <c:v>39425</c:v>
                </c:pt>
                <c:pt idx="12761">
                  <c:v>39426</c:v>
                </c:pt>
                <c:pt idx="12762">
                  <c:v>39427</c:v>
                </c:pt>
                <c:pt idx="12763">
                  <c:v>39428</c:v>
                </c:pt>
                <c:pt idx="12764">
                  <c:v>39429</c:v>
                </c:pt>
                <c:pt idx="12765">
                  <c:v>39430</c:v>
                </c:pt>
                <c:pt idx="12766">
                  <c:v>39431</c:v>
                </c:pt>
                <c:pt idx="12767">
                  <c:v>39432</c:v>
                </c:pt>
                <c:pt idx="12768">
                  <c:v>39433</c:v>
                </c:pt>
                <c:pt idx="12769">
                  <c:v>39434</c:v>
                </c:pt>
                <c:pt idx="12770">
                  <c:v>39435</c:v>
                </c:pt>
                <c:pt idx="12771">
                  <c:v>39436</c:v>
                </c:pt>
                <c:pt idx="12772">
                  <c:v>39437</c:v>
                </c:pt>
                <c:pt idx="12773">
                  <c:v>39438</c:v>
                </c:pt>
                <c:pt idx="12774">
                  <c:v>39439</c:v>
                </c:pt>
                <c:pt idx="12775">
                  <c:v>39440</c:v>
                </c:pt>
                <c:pt idx="12776">
                  <c:v>39441</c:v>
                </c:pt>
                <c:pt idx="12777">
                  <c:v>39442</c:v>
                </c:pt>
                <c:pt idx="12778">
                  <c:v>39443</c:v>
                </c:pt>
                <c:pt idx="12779">
                  <c:v>39444</c:v>
                </c:pt>
                <c:pt idx="12780">
                  <c:v>39445</c:v>
                </c:pt>
                <c:pt idx="12781">
                  <c:v>39446</c:v>
                </c:pt>
                <c:pt idx="12782">
                  <c:v>39447</c:v>
                </c:pt>
                <c:pt idx="12783">
                  <c:v>39448</c:v>
                </c:pt>
                <c:pt idx="12784">
                  <c:v>39449</c:v>
                </c:pt>
                <c:pt idx="12785">
                  <c:v>39450</c:v>
                </c:pt>
                <c:pt idx="12786">
                  <c:v>39451</c:v>
                </c:pt>
                <c:pt idx="12787">
                  <c:v>39452</c:v>
                </c:pt>
                <c:pt idx="12788">
                  <c:v>39453</c:v>
                </c:pt>
                <c:pt idx="12789">
                  <c:v>39454</c:v>
                </c:pt>
                <c:pt idx="12790">
                  <c:v>39455</c:v>
                </c:pt>
                <c:pt idx="12791">
                  <c:v>39456</c:v>
                </c:pt>
                <c:pt idx="12792">
                  <c:v>39457</c:v>
                </c:pt>
                <c:pt idx="12793">
                  <c:v>39458</c:v>
                </c:pt>
                <c:pt idx="12794">
                  <c:v>39459</c:v>
                </c:pt>
                <c:pt idx="12795">
                  <c:v>39460</c:v>
                </c:pt>
                <c:pt idx="12796">
                  <c:v>39461</c:v>
                </c:pt>
                <c:pt idx="12797">
                  <c:v>39462</c:v>
                </c:pt>
                <c:pt idx="12798">
                  <c:v>39463</c:v>
                </c:pt>
                <c:pt idx="12799">
                  <c:v>39464</c:v>
                </c:pt>
                <c:pt idx="12800">
                  <c:v>39465</c:v>
                </c:pt>
                <c:pt idx="12801">
                  <c:v>39466</c:v>
                </c:pt>
                <c:pt idx="12802">
                  <c:v>39467</c:v>
                </c:pt>
                <c:pt idx="12803">
                  <c:v>39468</c:v>
                </c:pt>
                <c:pt idx="12804">
                  <c:v>39469</c:v>
                </c:pt>
                <c:pt idx="12805">
                  <c:v>39470</c:v>
                </c:pt>
                <c:pt idx="12806">
                  <c:v>39471</c:v>
                </c:pt>
                <c:pt idx="12807">
                  <c:v>39472</c:v>
                </c:pt>
                <c:pt idx="12808">
                  <c:v>39473</c:v>
                </c:pt>
                <c:pt idx="12809">
                  <c:v>39474</c:v>
                </c:pt>
                <c:pt idx="12810">
                  <c:v>39475</c:v>
                </c:pt>
                <c:pt idx="12811">
                  <c:v>39476</c:v>
                </c:pt>
                <c:pt idx="12812">
                  <c:v>39477</c:v>
                </c:pt>
                <c:pt idx="12813">
                  <c:v>39478</c:v>
                </c:pt>
                <c:pt idx="12814">
                  <c:v>39479</c:v>
                </c:pt>
                <c:pt idx="12815">
                  <c:v>39480</c:v>
                </c:pt>
                <c:pt idx="12816">
                  <c:v>39481</c:v>
                </c:pt>
                <c:pt idx="12817">
                  <c:v>39482</c:v>
                </c:pt>
                <c:pt idx="12818">
                  <c:v>39483</c:v>
                </c:pt>
                <c:pt idx="12819">
                  <c:v>39484</c:v>
                </c:pt>
                <c:pt idx="12820">
                  <c:v>39485</c:v>
                </c:pt>
                <c:pt idx="12821">
                  <c:v>39486</c:v>
                </c:pt>
                <c:pt idx="12822">
                  <c:v>39487</c:v>
                </c:pt>
                <c:pt idx="12823">
                  <c:v>39488</c:v>
                </c:pt>
                <c:pt idx="12824">
                  <c:v>39489</c:v>
                </c:pt>
                <c:pt idx="12825">
                  <c:v>39490</c:v>
                </c:pt>
                <c:pt idx="12826">
                  <c:v>39491</c:v>
                </c:pt>
                <c:pt idx="12827">
                  <c:v>39492</c:v>
                </c:pt>
                <c:pt idx="12828">
                  <c:v>39493</c:v>
                </c:pt>
                <c:pt idx="12829">
                  <c:v>39494</c:v>
                </c:pt>
                <c:pt idx="12830">
                  <c:v>39495</c:v>
                </c:pt>
                <c:pt idx="12831">
                  <c:v>39496</c:v>
                </c:pt>
                <c:pt idx="12832">
                  <c:v>39497</c:v>
                </c:pt>
                <c:pt idx="12833">
                  <c:v>39498</c:v>
                </c:pt>
                <c:pt idx="12834">
                  <c:v>39499</c:v>
                </c:pt>
                <c:pt idx="12835">
                  <c:v>39500</c:v>
                </c:pt>
                <c:pt idx="12836">
                  <c:v>39501</c:v>
                </c:pt>
                <c:pt idx="12837">
                  <c:v>39502</c:v>
                </c:pt>
                <c:pt idx="12838">
                  <c:v>39503</c:v>
                </c:pt>
                <c:pt idx="12839">
                  <c:v>39504</c:v>
                </c:pt>
                <c:pt idx="12840">
                  <c:v>39505</c:v>
                </c:pt>
                <c:pt idx="12841">
                  <c:v>39506</c:v>
                </c:pt>
                <c:pt idx="12842">
                  <c:v>39507</c:v>
                </c:pt>
                <c:pt idx="12843">
                  <c:v>39508</c:v>
                </c:pt>
                <c:pt idx="12844">
                  <c:v>39509</c:v>
                </c:pt>
                <c:pt idx="12845">
                  <c:v>39510</c:v>
                </c:pt>
                <c:pt idx="12846">
                  <c:v>39511</c:v>
                </c:pt>
                <c:pt idx="12847">
                  <c:v>39512</c:v>
                </c:pt>
                <c:pt idx="12848">
                  <c:v>39513</c:v>
                </c:pt>
                <c:pt idx="12849">
                  <c:v>39514</c:v>
                </c:pt>
                <c:pt idx="12850">
                  <c:v>39515</c:v>
                </c:pt>
                <c:pt idx="12851">
                  <c:v>39516</c:v>
                </c:pt>
                <c:pt idx="12852">
                  <c:v>39517</c:v>
                </c:pt>
                <c:pt idx="12853">
                  <c:v>39518</c:v>
                </c:pt>
                <c:pt idx="12854">
                  <c:v>39519</c:v>
                </c:pt>
                <c:pt idx="12855">
                  <c:v>39520</c:v>
                </c:pt>
                <c:pt idx="12856">
                  <c:v>39521</c:v>
                </c:pt>
                <c:pt idx="12857">
                  <c:v>39522</c:v>
                </c:pt>
                <c:pt idx="12858">
                  <c:v>39523</c:v>
                </c:pt>
                <c:pt idx="12859">
                  <c:v>39524</c:v>
                </c:pt>
                <c:pt idx="12860">
                  <c:v>39525</c:v>
                </c:pt>
                <c:pt idx="12861">
                  <c:v>39526</c:v>
                </c:pt>
                <c:pt idx="12862">
                  <c:v>39527</c:v>
                </c:pt>
                <c:pt idx="12863">
                  <c:v>39528</c:v>
                </c:pt>
                <c:pt idx="12864">
                  <c:v>39529</c:v>
                </c:pt>
                <c:pt idx="12865">
                  <c:v>39530</c:v>
                </c:pt>
                <c:pt idx="12866">
                  <c:v>39531</c:v>
                </c:pt>
                <c:pt idx="12867">
                  <c:v>39532</c:v>
                </c:pt>
                <c:pt idx="12868">
                  <c:v>39533</c:v>
                </c:pt>
                <c:pt idx="12869">
                  <c:v>39534</c:v>
                </c:pt>
                <c:pt idx="12870">
                  <c:v>39535</c:v>
                </c:pt>
                <c:pt idx="12871">
                  <c:v>39536</c:v>
                </c:pt>
                <c:pt idx="12872">
                  <c:v>39537</c:v>
                </c:pt>
                <c:pt idx="12873">
                  <c:v>39538</c:v>
                </c:pt>
                <c:pt idx="12874">
                  <c:v>39539</c:v>
                </c:pt>
                <c:pt idx="12875">
                  <c:v>39540</c:v>
                </c:pt>
                <c:pt idx="12876">
                  <c:v>39541</c:v>
                </c:pt>
                <c:pt idx="12877">
                  <c:v>39542</c:v>
                </c:pt>
                <c:pt idx="12878">
                  <c:v>39543</c:v>
                </c:pt>
                <c:pt idx="12879">
                  <c:v>39544</c:v>
                </c:pt>
                <c:pt idx="12880">
                  <c:v>39545</c:v>
                </c:pt>
                <c:pt idx="12881">
                  <c:v>39546</c:v>
                </c:pt>
                <c:pt idx="12882">
                  <c:v>39547</c:v>
                </c:pt>
                <c:pt idx="12883">
                  <c:v>39548</c:v>
                </c:pt>
                <c:pt idx="12884">
                  <c:v>39549</c:v>
                </c:pt>
                <c:pt idx="12885">
                  <c:v>39550</c:v>
                </c:pt>
                <c:pt idx="12886">
                  <c:v>39551</c:v>
                </c:pt>
                <c:pt idx="12887">
                  <c:v>39552</c:v>
                </c:pt>
                <c:pt idx="12888">
                  <c:v>39553</c:v>
                </c:pt>
                <c:pt idx="12889">
                  <c:v>39554</c:v>
                </c:pt>
                <c:pt idx="12890">
                  <c:v>39555</c:v>
                </c:pt>
                <c:pt idx="12891">
                  <c:v>39556</c:v>
                </c:pt>
                <c:pt idx="12892">
                  <c:v>39557</c:v>
                </c:pt>
                <c:pt idx="12893">
                  <c:v>39558</c:v>
                </c:pt>
                <c:pt idx="12894">
                  <c:v>39559</c:v>
                </c:pt>
                <c:pt idx="12895">
                  <c:v>39560</c:v>
                </c:pt>
                <c:pt idx="12896">
                  <c:v>39561</c:v>
                </c:pt>
                <c:pt idx="12897">
                  <c:v>39562</c:v>
                </c:pt>
                <c:pt idx="12898">
                  <c:v>39563</c:v>
                </c:pt>
                <c:pt idx="12899">
                  <c:v>39564</c:v>
                </c:pt>
                <c:pt idx="12900">
                  <c:v>39565</c:v>
                </c:pt>
                <c:pt idx="12901">
                  <c:v>39566</c:v>
                </c:pt>
                <c:pt idx="12902">
                  <c:v>39567</c:v>
                </c:pt>
                <c:pt idx="12903">
                  <c:v>39568</c:v>
                </c:pt>
                <c:pt idx="12904">
                  <c:v>39569</c:v>
                </c:pt>
                <c:pt idx="12905">
                  <c:v>39570</c:v>
                </c:pt>
                <c:pt idx="12906">
                  <c:v>39571</c:v>
                </c:pt>
                <c:pt idx="12907">
                  <c:v>39572</c:v>
                </c:pt>
                <c:pt idx="12908">
                  <c:v>39573</c:v>
                </c:pt>
                <c:pt idx="12909">
                  <c:v>39574</c:v>
                </c:pt>
                <c:pt idx="12910">
                  <c:v>39575</c:v>
                </c:pt>
                <c:pt idx="12911">
                  <c:v>39576</c:v>
                </c:pt>
                <c:pt idx="12912">
                  <c:v>39577</c:v>
                </c:pt>
                <c:pt idx="12913">
                  <c:v>39578</c:v>
                </c:pt>
                <c:pt idx="12914">
                  <c:v>39579</c:v>
                </c:pt>
                <c:pt idx="12915">
                  <c:v>39580</c:v>
                </c:pt>
                <c:pt idx="12916">
                  <c:v>39581</c:v>
                </c:pt>
                <c:pt idx="12917">
                  <c:v>39582</c:v>
                </c:pt>
                <c:pt idx="12918">
                  <c:v>39583</c:v>
                </c:pt>
                <c:pt idx="12919">
                  <c:v>39584</c:v>
                </c:pt>
                <c:pt idx="12920">
                  <c:v>39585</c:v>
                </c:pt>
                <c:pt idx="12921">
                  <c:v>39586</c:v>
                </c:pt>
                <c:pt idx="12922">
                  <c:v>39587</c:v>
                </c:pt>
                <c:pt idx="12923">
                  <c:v>39588</c:v>
                </c:pt>
                <c:pt idx="12924">
                  <c:v>39589</c:v>
                </c:pt>
                <c:pt idx="12925">
                  <c:v>39590</c:v>
                </c:pt>
                <c:pt idx="12926">
                  <c:v>39591</c:v>
                </c:pt>
                <c:pt idx="12927">
                  <c:v>39592</c:v>
                </c:pt>
                <c:pt idx="12928">
                  <c:v>39593</c:v>
                </c:pt>
                <c:pt idx="12929">
                  <c:v>39594</c:v>
                </c:pt>
                <c:pt idx="12930">
                  <c:v>39595</c:v>
                </c:pt>
                <c:pt idx="12931">
                  <c:v>39596</c:v>
                </c:pt>
                <c:pt idx="12932">
                  <c:v>39597</c:v>
                </c:pt>
                <c:pt idx="12933">
                  <c:v>39598</c:v>
                </c:pt>
                <c:pt idx="12934">
                  <c:v>39599</c:v>
                </c:pt>
                <c:pt idx="12935">
                  <c:v>39600</c:v>
                </c:pt>
                <c:pt idx="12936">
                  <c:v>39601</c:v>
                </c:pt>
                <c:pt idx="12937">
                  <c:v>39602</c:v>
                </c:pt>
                <c:pt idx="12938">
                  <c:v>39603</c:v>
                </c:pt>
                <c:pt idx="12939">
                  <c:v>39604</c:v>
                </c:pt>
                <c:pt idx="12940">
                  <c:v>39605</c:v>
                </c:pt>
                <c:pt idx="12941">
                  <c:v>39606</c:v>
                </c:pt>
                <c:pt idx="12942">
                  <c:v>39607</c:v>
                </c:pt>
                <c:pt idx="12943">
                  <c:v>39608</c:v>
                </c:pt>
                <c:pt idx="12944">
                  <c:v>39609</c:v>
                </c:pt>
                <c:pt idx="12945">
                  <c:v>39610</c:v>
                </c:pt>
                <c:pt idx="12946">
                  <c:v>39611</c:v>
                </c:pt>
                <c:pt idx="12947">
                  <c:v>39612</c:v>
                </c:pt>
                <c:pt idx="12948">
                  <c:v>39613</c:v>
                </c:pt>
                <c:pt idx="12949">
                  <c:v>39614</c:v>
                </c:pt>
                <c:pt idx="12950">
                  <c:v>39615</c:v>
                </c:pt>
                <c:pt idx="12951">
                  <c:v>39616</c:v>
                </c:pt>
                <c:pt idx="12952">
                  <c:v>39617</c:v>
                </c:pt>
                <c:pt idx="12953">
                  <c:v>39618</c:v>
                </c:pt>
                <c:pt idx="12954">
                  <c:v>39619</c:v>
                </c:pt>
                <c:pt idx="12955">
                  <c:v>39620</c:v>
                </c:pt>
                <c:pt idx="12956">
                  <c:v>39621</c:v>
                </c:pt>
                <c:pt idx="12957">
                  <c:v>39622</c:v>
                </c:pt>
                <c:pt idx="12958">
                  <c:v>39623</c:v>
                </c:pt>
                <c:pt idx="12959">
                  <c:v>39624</c:v>
                </c:pt>
                <c:pt idx="12960">
                  <c:v>39625</c:v>
                </c:pt>
                <c:pt idx="12961">
                  <c:v>39626</c:v>
                </c:pt>
                <c:pt idx="12962">
                  <c:v>39627</c:v>
                </c:pt>
                <c:pt idx="12963">
                  <c:v>39628</c:v>
                </c:pt>
                <c:pt idx="12964">
                  <c:v>39629</c:v>
                </c:pt>
                <c:pt idx="12965">
                  <c:v>39630</c:v>
                </c:pt>
                <c:pt idx="12966">
                  <c:v>39631</c:v>
                </c:pt>
                <c:pt idx="12967">
                  <c:v>39632</c:v>
                </c:pt>
                <c:pt idx="12968">
                  <c:v>39633</c:v>
                </c:pt>
                <c:pt idx="12969">
                  <c:v>39634</c:v>
                </c:pt>
                <c:pt idx="12970">
                  <c:v>39635</c:v>
                </c:pt>
                <c:pt idx="12971">
                  <c:v>39636</c:v>
                </c:pt>
                <c:pt idx="12972">
                  <c:v>39637</c:v>
                </c:pt>
                <c:pt idx="12973">
                  <c:v>39638</c:v>
                </c:pt>
                <c:pt idx="12974">
                  <c:v>39639</c:v>
                </c:pt>
                <c:pt idx="12975">
                  <c:v>39640</c:v>
                </c:pt>
                <c:pt idx="12976">
                  <c:v>39641</c:v>
                </c:pt>
                <c:pt idx="12977">
                  <c:v>39642</c:v>
                </c:pt>
                <c:pt idx="12978">
                  <c:v>39643</c:v>
                </c:pt>
                <c:pt idx="12979">
                  <c:v>39644</c:v>
                </c:pt>
                <c:pt idx="12980">
                  <c:v>39645</c:v>
                </c:pt>
                <c:pt idx="12981">
                  <c:v>39646</c:v>
                </c:pt>
                <c:pt idx="12982">
                  <c:v>39647</c:v>
                </c:pt>
                <c:pt idx="12983">
                  <c:v>39648</c:v>
                </c:pt>
                <c:pt idx="12984">
                  <c:v>39649</c:v>
                </c:pt>
                <c:pt idx="12985">
                  <c:v>39650</c:v>
                </c:pt>
                <c:pt idx="12986">
                  <c:v>39651</c:v>
                </c:pt>
                <c:pt idx="12987">
                  <c:v>39652</c:v>
                </c:pt>
                <c:pt idx="12988">
                  <c:v>39653</c:v>
                </c:pt>
                <c:pt idx="12989">
                  <c:v>39654</c:v>
                </c:pt>
                <c:pt idx="12990">
                  <c:v>39655</c:v>
                </c:pt>
                <c:pt idx="12991">
                  <c:v>39656</c:v>
                </c:pt>
                <c:pt idx="12992">
                  <c:v>39657</c:v>
                </c:pt>
                <c:pt idx="12993">
                  <c:v>39658</c:v>
                </c:pt>
                <c:pt idx="12994">
                  <c:v>39659</c:v>
                </c:pt>
                <c:pt idx="12995">
                  <c:v>39660</c:v>
                </c:pt>
                <c:pt idx="12996">
                  <c:v>39661</c:v>
                </c:pt>
                <c:pt idx="12997">
                  <c:v>39662</c:v>
                </c:pt>
                <c:pt idx="12998">
                  <c:v>39663</c:v>
                </c:pt>
                <c:pt idx="12999">
                  <c:v>39664</c:v>
                </c:pt>
                <c:pt idx="13000">
                  <c:v>39665</c:v>
                </c:pt>
                <c:pt idx="13001">
                  <c:v>39666</c:v>
                </c:pt>
                <c:pt idx="13002">
                  <c:v>39667</c:v>
                </c:pt>
                <c:pt idx="13003">
                  <c:v>39668</c:v>
                </c:pt>
                <c:pt idx="13004">
                  <c:v>39669</c:v>
                </c:pt>
                <c:pt idx="13005">
                  <c:v>39670</c:v>
                </c:pt>
                <c:pt idx="13006">
                  <c:v>39671</c:v>
                </c:pt>
                <c:pt idx="13007">
                  <c:v>39672</c:v>
                </c:pt>
                <c:pt idx="13008">
                  <c:v>39673</c:v>
                </c:pt>
                <c:pt idx="13009">
                  <c:v>39674</c:v>
                </c:pt>
                <c:pt idx="13010">
                  <c:v>39675</c:v>
                </c:pt>
                <c:pt idx="13011">
                  <c:v>39676</c:v>
                </c:pt>
                <c:pt idx="13012">
                  <c:v>39677</c:v>
                </c:pt>
                <c:pt idx="13013">
                  <c:v>39678</c:v>
                </c:pt>
                <c:pt idx="13014">
                  <c:v>39679</c:v>
                </c:pt>
                <c:pt idx="13015">
                  <c:v>39680</c:v>
                </c:pt>
                <c:pt idx="13016">
                  <c:v>39681</c:v>
                </c:pt>
                <c:pt idx="13017">
                  <c:v>39682</c:v>
                </c:pt>
                <c:pt idx="13018">
                  <c:v>39683</c:v>
                </c:pt>
                <c:pt idx="13019">
                  <c:v>39684</c:v>
                </c:pt>
                <c:pt idx="13020">
                  <c:v>39685</c:v>
                </c:pt>
                <c:pt idx="13021">
                  <c:v>39686</c:v>
                </c:pt>
                <c:pt idx="13022">
                  <c:v>39687</c:v>
                </c:pt>
                <c:pt idx="13023">
                  <c:v>39688</c:v>
                </c:pt>
                <c:pt idx="13024">
                  <c:v>39689</c:v>
                </c:pt>
                <c:pt idx="13025">
                  <c:v>39690</c:v>
                </c:pt>
                <c:pt idx="13026">
                  <c:v>39691</c:v>
                </c:pt>
                <c:pt idx="13027">
                  <c:v>39692</c:v>
                </c:pt>
                <c:pt idx="13028">
                  <c:v>39693</c:v>
                </c:pt>
                <c:pt idx="13029">
                  <c:v>39694</c:v>
                </c:pt>
                <c:pt idx="13030">
                  <c:v>39695</c:v>
                </c:pt>
                <c:pt idx="13031">
                  <c:v>39696</c:v>
                </c:pt>
                <c:pt idx="13032">
                  <c:v>39697</c:v>
                </c:pt>
                <c:pt idx="13033">
                  <c:v>39698</c:v>
                </c:pt>
                <c:pt idx="13034">
                  <c:v>39699</c:v>
                </c:pt>
                <c:pt idx="13035">
                  <c:v>39700</c:v>
                </c:pt>
                <c:pt idx="13036">
                  <c:v>39701</c:v>
                </c:pt>
                <c:pt idx="13037">
                  <c:v>39702</c:v>
                </c:pt>
                <c:pt idx="13038">
                  <c:v>39703</c:v>
                </c:pt>
                <c:pt idx="13039">
                  <c:v>39704</c:v>
                </c:pt>
                <c:pt idx="13040">
                  <c:v>39705</c:v>
                </c:pt>
                <c:pt idx="13041">
                  <c:v>39706</c:v>
                </c:pt>
                <c:pt idx="13042">
                  <c:v>39707</c:v>
                </c:pt>
                <c:pt idx="13043">
                  <c:v>39708</c:v>
                </c:pt>
                <c:pt idx="13044">
                  <c:v>39709</c:v>
                </c:pt>
                <c:pt idx="13045">
                  <c:v>39710</c:v>
                </c:pt>
                <c:pt idx="13046">
                  <c:v>39711</c:v>
                </c:pt>
                <c:pt idx="13047">
                  <c:v>39712</c:v>
                </c:pt>
                <c:pt idx="13048">
                  <c:v>39713</c:v>
                </c:pt>
                <c:pt idx="13049">
                  <c:v>39714</c:v>
                </c:pt>
                <c:pt idx="13050">
                  <c:v>39715</c:v>
                </c:pt>
                <c:pt idx="13051">
                  <c:v>39716</c:v>
                </c:pt>
                <c:pt idx="13052">
                  <c:v>39717</c:v>
                </c:pt>
                <c:pt idx="13053">
                  <c:v>39718</c:v>
                </c:pt>
                <c:pt idx="13054">
                  <c:v>39719</c:v>
                </c:pt>
                <c:pt idx="13055">
                  <c:v>39720</c:v>
                </c:pt>
                <c:pt idx="13056">
                  <c:v>39721</c:v>
                </c:pt>
                <c:pt idx="13057">
                  <c:v>39722</c:v>
                </c:pt>
                <c:pt idx="13058">
                  <c:v>39723</c:v>
                </c:pt>
                <c:pt idx="13059">
                  <c:v>39724</c:v>
                </c:pt>
                <c:pt idx="13060">
                  <c:v>39725</c:v>
                </c:pt>
                <c:pt idx="13061">
                  <c:v>39726</c:v>
                </c:pt>
                <c:pt idx="13062">
                  <c:v>39727</c:v>
                </c:pt>
                <c:pt idx="13063">
                  <c:v>39728</c:v>
                </c:pt>
                <c:pt idx="13064">
                  <c:v>39729</c:v>
                </c:pt>
                <c:pt idx="13065">
                  <c:v>39730</c:v>
                </c:pt>
                <c:pt idx="13066">
                  <c:v>39731</c:v>
                </c:pt>
                <c:pt idx="13067">
                  <c:v>39732</c:v>
                </c:pt>
                <c:pt idx="13068">
                  <c:v>39733</c:v>
                </c:pt>
                <c:pt idx="13069">
                  <c:v>39734</c:v>
                </c:pt>
                <c:pt idx="13070">
                  <c:v>39735</c:v>
                </c:pt>
                <c:pt idx="13071">
                  <c:v>39736</c:v>
                </c:pt>
                <c:pt idx="13072">
                  <c:v>39737</c:v>
                </c:pt>
                <c:pt idx="13073">
                  <c:v>39738</c:v>
                </c:pt>
                <c:pt idx="13074">
                  <c:v>39739</c:v>
                </c:pt>
                <c:pt idx="13075">
                  <c:v>39740</c:v>
                </c:pt>
                <c:pt idx="13076">
                  <c:v>39741</c:v>
                </c:pt>
                <c:pt idx="13077">
                  <c:v>39742</c:v>
                </c:pt>
                <c:pt idx="13078">
                  <c:v>39743</c:v>
                </c:pt>
                <c:pt idx="13079">
                  <c:v>39744</c:v>
                </c:pt>
                <c:pt idx="13080">
                  <c:v>39745</c:v>
                </c:pt>
                <c:pt idx="13081">
                  <c:v>39746</c:v>
                </c:pt>
                <c:pt idx="13082">
                  <c:v>39747</c:v>
                </c:pt>
                <c:pt idx="13083">
                  <c:v>39748</c:v>
                </c:pt>
                <c:pt idx="13084">
                  <c:v>39749</c:v>
                </c:pt>
                <c:pt idx="13085">
                  <c:v>39750</c:v>
                </c:pt>
                <c:pt idx="13086">
                  <c:v>39751</c:v>
                </c:pt>
                <c:pt idx="13087">
                  <c:v>39752</c:v>
                </c:pt>
                <c:pt idx="13088">
                  <c:v>39753</c:v>
                </c:pt>
                <c:pt idx="13089">
                  <c:v>39754</c:v>
                </c:pt>
                <c:pt idx="13090">
                  <c:v>39755</c:v>
                </c:pt>
                <c:pt idx="13091">
                  <c:v>39756</c:v>
                </c:pt>
                <c:pt idx="13092">
                  <c:v>39757</c:v>
                </c:pt>
                <c:pt idx="13093">
                  <c:v>39758</c:v>
                </c:pt>
                <c:pt idx="13094">
                  <c:v>39759</c:v>
                </c:pt>
                <c:pt idx="13095">
                  <c:v>39760</c:v>
                </c:pt>
                <c:pt idx="13096">
                  <c:v>39761</c:v>
                </c:pt>
                <c:pt idx="13097">
                  <c:v>39762</c:v>
                </c:pt>
                <c:pt idx="13098">
                  <c:v>39763</c:v>
                </c:pt>
                <c:pt idx="13099">
                  <c:v>39764</c:v>
                </c:pt>
                <c:pt idx="13100">
                  <c:v>39765</c:v>
                </c:pt>
                <c:pt idx="13101">
                  <c:v>39766</c:v>
                </c:pt>
                <c:pt idx="13102">
                  <c:v>39767</c:v>
                </c:pt>
                <c:pt idx="13103">
                  <c:v>39768</c:v>
                </c:pt>
                <c:pt idx="13104">
                  <c:v>39769</c:v>
                </c:pt>
                <c:pt idx="13105">
                  <c:v>39770</c:v>
                </c:pt>
                <c:pt idx="13106">
                  <c:v>39771</c:v>
                </c:pt>
                <c:pt idx="13107">
                  <c:v>39772</c:v>
                </c:pt>
                <c:pt idx="13108">
                  <c:v>39773</c:v>
                </c:pt>
                <c:pt idx="13109">
                  <c:v>39774</c:v>
                </c:pt>
                <c:pt idx="13110">
                  <c:v>39775</c:v>
                </c:pt>
                <c:pt idx="13111">
                  <c:v>39776</c:v>
                </c:pt>
                <c:pt idx="13112">
                  <c:v>39777</c:v>
                </c:pt>
                <c:pt idx="13113">
                  <c:v>39778</c:v>
                </c:pt>
                <c:pt idx="13114">
                  <c:v>39779</c:v>
                </c:pt>
                <c:pt idx="13115">
                  <c:v>39780</c:v>
                </c:pt>
                <c:pt idx="13116">
                  <c:v>39781</c:v>
                </c:pt>
                <c:pt idx="13117">
                  <c:v>39782</c:v>
                </c:pt>
                <c:pt idx="13118">
                  <c:v>39783</c:v>
                </c:pt>
                <c:pt idx="13119">
                  <c:v>39784</c:v>
                </c:pt>
                <c:pt idx="13120">
                  <c:v>39785</c:v>
                </c:pt>
                <c:pt idx="13121">
                  <c:v>39786</c:v>
                </c:pt>
                <c:pt idx="13122">
                  <c:v>39787</c:v>
                </c:pt>
                <c:pt idx="13123">
                  <c:v>39788</c:v>
                </c:pt>
                <c:pt idx="13124">
                  <c:v>39789</c:v>
                </c:pt>
                <c:pt idx="13125">
                  <c:v>39790</c:v>
                </c:pt>
                <c:pt idx="13126">
                  <c:v>39791</c:v>
                </c:pt>
                <c:pt idx="13127">
                  <c:v>39792</c:v>
                </c:pt>
                <c:pt idx="13128">
                  <c:v>39793</c:v>
                </c:pt>
                <c:pt idx="13129">
                  <c:v>39794</c:v>
                </c:pt>
                <c:pt idx="13130">
                  <c:v>39795</c:v>
                </c:pt>
                <c:pt idx="13131">
                  <c:v>39796</c:v>
                </c:pt>
                <c:pt idx="13132">
                  <c:v>39797</c:v>
                </c:pt>
                <c:pt idx="13133">
                  <c:v>39798</c:v>
                </c:pt>
                <c:pt idx="13134">
                  <c:v>39799</c:v>
                </c:pt>
                <c:pt idx="13135">
                  <c:v>39800</c:v>
                </c:pt>
                <c:pt idx="13136">
                  <c:v>39801</c:v>
                </c:pt>
                <c:pt idx="13137">
                  <c:v>39802</c:v>
                </c:pt>
                <c:pt idx="13138">
                  <c:v>39803</c:v>
                </c:pt>
                <c:pt idx="13139">
                  <c:v>39804</c:v>
                </c:pt>
                <c:pt idx="13140">
                  <c:v>39805</c:v>
                </c:pt>
                <c:pt idx="13141">
                  <c:v>39806</c:v>
                </c:pt>
                <c:pt idx="13142">
                  <c:v>39807</c:v>
                </c:pt>
                <c:pt idx="13143">
                  <c:v>39808</c:v>
                </c:pt>
                <c:pt idx="13144">
                  <c:v>39809</c:v>
                </c:pt>
                <c:pt idx="13145">
                  <c:v>39810</c:v>
                </c:pt>
                <c:pt idx="13146">
                  <c:v>39811</c:v>
                </c:pt>
                <c:pt idx="13147">
                  <c:v>39812</c:v>
                </c:pt>
                <c:pt idx="13148">
                  <c:v>39813</c:v>
                </c:pt>
                <c:pt idx="13149">
                  <c:v>39814</c:v>
                </c:pt>
                <c:pt idx="13150">
                  <c:v>39815</c:v>
                </c:pt>
                <c:pt idx="13151">
                  <c:v>39816</c:v>
                </c:pt>
                <c:pt idx="13152">
                  <c:v>39817</c:v>
                </c:pt>
                <c:pt idx="13153">
                  <c:v>39818</c:v>
                </c:pt>
                <c:pt idx="13154">
                  <c:v>39819</c:v>
                </c:pt>
                <c:pt idx="13155">
                  <c:v>39820</c:v>
                </c:pt>
                <c:pt idx="13156">
                  <c:v>39821</c:v>
                </c:pt>
                <c:pt idx="13157">
                  <c:v>39822</c:v>
                </c:pt>
                <c:pt idx="13158">
                  <c:v>39823</c:v>
                </c:pt>
                <c:pt idx="13159">
                  <c:v>39824</c:v>
                </c:pt>
                <c:pt idx="13160">
                  <c:v>39825</c:v>
                </c:pt>
                <c:pt idx="13161">
                  <c:v>39826</c:v>
                </c:pt>
                <c:pt idx="13162">
                  <c:v>39827</c:v>
                </c:pt>
                <c:pt idx="13163">
                  <c:v>39828</c:v>
                </c:pt>
                <c:pt idx="13164">
                  <c:v>39829</c:v>
                </c:pt>
                <c:pt idx="13165">
                  <c:v>39830</c:v>
                </c:pt>
                <c:pt idx="13166">
                  <c:v>39831</c:v>
                </c:pt>
                <c:pt idx="13167">
                  <c:v>39832</c:v>
                </c:pt>
                <c:pt idx="13168">
                  <c:v>39833</c:v>
                </c:pt>
                <c:pt idx="13169">
                  <c:v>39834</c:v>
                </c:pt>
                <c:pt idx="13170">
                  <c:v>39835</c:v>
                </c:pt>
                <c:pt idx="13171">
                  <c:v>39836</c:v>
                </c:pt>
                <c:pt idx="13172">
                  <c:v>39837</c:v>
                </c:pt>
                <c:pt idx="13173">
                  <c:v>39838</c:v>
                </c:pt>
                <c:pt idx="13174">
                  <c:v>39839</c:v>
                </c:pt>
                <c:pt idx="13175">
                  <c:v>39840</c:v>
                </c:pt>
                <c:pt idx="13176">
                  <c:v>39841</c:v>
                </c:pt>
                <c:pt idx="13177">
                  <c:v>39842</c:v>
                </c:pt>
                <c:pt idx="13178">
                  <c:v>39843</c:v>
                </c:pt>
                <c:pt idx="13179">
                  <c:v>39844</c:v>
                </c:pt>
                <c:pt idx="13180">
                  <c:v>39845</c:v>
                </c:pt>
                <c:pt idx="13181">
                  <c:v>39846</c:v>
                </c:pt>
                <c:pt idx="13182">
                  <c:v>39847</c:v>
                </c:pt>
                <c:pt idx="13183">
                  <c:v>39848</c:v>
                </c:pt>
                <c:pt idx="13184">
                  <c:v>39849</c:v>
                </c:pt>
                <c:pt idx="13185">
                  <c:v>39850</c:v>
                </c:pt>
                <c:pt idx="13186">
                  <c:v>39851</c:v>
                </c:pt>
                <c:pt idx="13187">
                  <c:v>39852</c:v>
                </c:pt>
                <c:pt idx="13188">
                  <c:v>39853</c:v>
                </c:pt>
                <c:pt idx="13189">
                  <c:v>39854</c:v>
                </c:pt>
                <c:pt idx="13190">
                  <c:v>39855</c:v>
                </c:pt>
                <c:pt idx="13191">
                  <c:v>39856</c:v>
                </c:pt>
                <c:pt idx="13192">
                  <c:v>39857</c:v>
                </c:pt>
                <c:pt idx="13193">
                  <c:v>39858</c:v>
                </c:pt>
                <c:pt idx="13194">
                  <c:v>39859</c:v>
                </c:pt>
                <c:pt idx="13195">
                  <c:v>39860</c:v>
                </c:pt>
                <c:pt idx="13196">
                  <c:v>39861</c:v>
                </c:pt>
                <c:pt idx="13197">
                  <c:v>39862</c:v>
                </c:pt>
                <c:pt idx="13198">
                  <c:v>39863</c:v>
                </c:pt>
                <c:pt idx="13199">
                  <c:v>39864</c:v>
                </c:pt>
                <c:pt idx="13200">
                  <c:v>39865</c:v>
                </c:pt>
                <c:pt idx="13201">
                  <c:v>39866</c:v>
                </c:pt>
                <c:pt idx="13202">
                  <c:v>39867</c:v>
                </c:pt>
                <c:pt idx="13203">
                  <c:v>39868</c:v>
                </c:pt>
                <c:pt idx="13204">
                  <c:v>39869</c:v>
                </c:pt>
                <c:pt idx="13205">
                  <c:v>39870</c:v>
                </c:pt>
                <c:pt idx="13206">
                  <c:v>39871</c:v>
                </c:pt>
                <c:pt idx="13207">
                  <c:v>39872</c:v>
                </c:pt>
                <c:pt idx="13208">
                  <c:v>39873</c:v>
                </c:pt>
                <c:pt idx="13209">
                  <c:v>39874</c:v>
                </c:pt>
                <c:pt idx="13210">
                  <c:v>39875</c:v>
                </c:pt>
                <c:pt idx="13211">
                  <c:v>39876</c:v>
                </c:pt>
                <c:pt idx="13212">
                  <c:v>39877</c:v>
                </c:pt>
                <c:pt idx="13213">
                  <c:v>39878</c:v>
                </c:pt>
                <c:pt idx="13214">
                  <c:v>39879</c:v>
                </c:pt>
                <c:pt idx="13215">
                  <c:v>39880</c:v>
                </c:pt>
                <c:pt idx="13216">
                  <c:v>39881</c:v>
                </c:pt>
                <c:pt idx="13217">
                  <c:v>39882</c:v>
                </c:pt>
                <c:pt idx="13218">
                  <c:v>39883</c:v>
                </c:pt>
                <c:pt idx="13219">
                  <c:v>39884</c:v>
                </c:pt>
                <c:pt idx="13220">
                  <c:v>39885</c:v>
                </c:pt>
                <c:pt idx="13221">
                  <c:v>39886</c:v>
                </c:pt>
                <c:pt idx="13222">
                  <c:v>39887</c:v>
                </c:pt>
                <c:pt idx="13223">
                  <c:v>39888</c:v>
                </c:pt>
                <c:pt idx="13224">
                  <c:v>39889</c:v>
                </c:pt>
                <c:pt idx="13225">
                  <c:v>39890</c:v>
                </c:pt>
                <c:pt idx="13226">
                  <c:v>39891</c:v>
                </c:pt>
                <c:pt idx="13227">
                  <c:v>39892</c:v>
                </c:pt>
                <c:pt idx="13228">
                  <c:v>39893</c:v>
                </c:pt>
                <c:pt idx="13229">
                  <c:v>39894</c:v>
                </c:pt>
                <c:pt idx="13230">
                  <c:v>39895</c:v>
                </c:pt>
                <c:pt idx="13231">
                  <c:v>39896</c:v>
                </c:pt>
                <c:pt idx="13232">
                  <c:v>39897</c:v>
                </c:pt>
                <c:pt idx="13233">
                  <c:v>39898</c:v>
                </c:pt>
                <c:pt idx="13234">
                  <c:v>39899</c:v>
                </c:pt>
                <c:pt idx="13235">
                  <c:v>39900</c:v>
                </c:pt>
                <c:pt idx="13236">
                  <c:v>39901</c:v>
                </c:pt>
                <c:pt idx="13237">
                  <c:v>39902</c:v>
                </c:pt>
                <c:pt idx="13238">
                  <c:v>39903</c:v>
                </c:pt>
                <c:pt idx="13239">
                  <c:v>39904</c:v>
                </c:pt>
                <c:pt idx="13240">
                  <c:v>39905</c:v>
                </c:pt>
                <c:pt idx="13241">
                  <c:v>39906</c:v>
                </c:pt>
                <c:pt idx="13242">
                  <c:v>39907</c:v>
                </c:pt>
                <c:pt idx="13243">
                  <c:v>39908</c:v>
                </c:pt>
                <c:pt idx="13244">
                  <c:v>39909</c:v>
                </c:pt>
                <c:pt idx="13245">
                  <c:v>39910</c:v>
                </c:pt>
                <c:pt idx="13246">
                  <c:v>39911</c:v>
                </c:pt>
                <c:pt idx="13247">
                  <c:v>39912</c:v>
                </c:pt>
                <c:pt idx="13248">
                  <c:v>39913</c:v>
                </c:pt>
                <c:pt idx="13249">
                  <c:v>39914</c:v>
                </c:pt>
                <c:pt idx="13250">
                  <c:v>39915</c:v>
                </c:pt>
                <c:pt idx="13251">
                  <c:v>39916</c:v>
                </c:pt>
                <c:pt idx="13252">
                  <c:v>39917</c:v>
                </c:pt>
                <c:pt idx="13253">
                  <c:v>39918</c:v>
                </c:pt>
                <c:pt idx="13254">
                  <c:v>39919</c:v>
                </c:pt>
                <c:pt idx="13255">
                  <c:v>39920</c:v>
                </c:pt>
                <c:pt idx="13256">
                  <c:v>39921</c:v>
                </c:pt>
                <c:pt idx="13257">
                  <c:v>39922</c:v>
                </c:pt>
                <c:pt idx="13258">
                  <c:v>39923</c:v>
                </c:pt>
                <c:pt idx="13259">
                  <c:v>39924</c:v>
                </c:pt>
                <c:pt idx="13260">
                  <c:v>39925</c:v>
                </c:pt>
                <c:pt idx="13261">
                  <c:v>39926</c:v>
                </c:pt>
                <c:pt idx="13262">
                  <c:v>39927</c:v>
                </c:pt>
                <c:pt idx="13263">
                  <c:v>39928</c:v>
                </c:pt>
                <c:pt idx="13264">
                  <c:v>39929</c:v>
                </c:pt>
                <c:pt idx="13265">
                  <c:v>39930</c:v>
                </c:pt>
                <c:pt idx="13266">
                  <c:v>39931</c:v>
                </c:pt>
                <c:pt idx="13267">
                  <c:v>39932</c:v>
                </c:pt>
                <c:pt idx="13268">
                  <c:v>39933</c:v>
                </c:pt>
                <c:pt idx="13269">
                  <c:v>39934</c:v>
                </c:pt>
                <c:pt idx="13270">
                  <c:v>39935</c:v>
                </c:pt>
                <c:pt idx="13271">
                  <c:v>39936</c:v>
                </c:pt>
                <c:pt idx="13272">
                  <c:v>39937</c:v>
                </c:pt>
                <c:pt idx="13273">
                  <c:v>39938</c:v>
                </c:pt>
                <c:pt idx="13274">
                  <c:v>39939</c:v>
                </c:pt>
                <c:pt idx="13275">
                  <c:v>39940</c:v>
                </c:pt>
                <c:pt idx="13276">
                  <c:v>39941</c:v>
                </c:pt>
                <c:pt idx="13277">
                  <c:v>39942</c:v>
                </c:pt>
                <c:pt idx="13278">
                  <c:v>39943</c:v>
                </c:pt>
                <c:pt idx="13279">
                  <c:v>39944</c:v>
                </c:pt>
                <c:pt idx="13280">
                  <c:v>39945</c:v>
                </c:pt>
                <c:pt idx="13281">
                  <c:v>39946</c:v>
                </c:pt>
                <c:pt idx="13282">
                  <c:v>39947</c:v>
                </c:pt>
                <c:pt idx="13283">
                  <c:v>39948</c:v>
                </c:pt>
                <c:pt idx="13284">
                  <c:v>39949</c:v>
                </c:pt>
                <c:pt idx="13285">
                  <c:v>39950</c:v>
                </c:pt>
                <c:pt idx="13286">
                  <c:v>39951</c:v>
                </c:pt>
                <c:pt idx="13287">
                  <c:v>39952</c:v>
                </c:pt>
                <c:pt idx="13288">
                  <c:v>39953</c:v>
                </c:pt>
                <c:pt idx="13289">
                  <c:v>39954</c:v>
                </c:pt>
                <c:pt idx="13290">
                  <c:v>39955</c:v>
                </c:pt>
                <c:pt idx="13291">
                  <c:v>39956</c:v>
                </c:pt>
                <c:pt idx="13292">
                  <c:v>39957</c:v>
                </c:pt>
                <c:pt idx="13293">
                  <c:v>39958</c:v>
                </c:pt>
                <c:pt idx="13294">
                  <c:v>39959</c:v>
                </c:pt>
                <c:pt idx="13295">
                  <c:v>39960</c:v>
                </c:pt>
                <c:pt idx="13296">
                  <c:v>39961</c:v>
                </c:pt>
                <c:pt idx="13297">
                  <c:v>39962</c:v>
                </c:pt>
                <c:pt idx="13298">
                  <c:v>39963</c:v>
                </c:pt>
                <c:pt idx="13299">
                  <c:v>39964</c:v>
                </c:pt>
                <c:pt idx="13300">
                  <c:v>39965</c:v>
                </c:pt>
                <c:pt idx="13301">
                  <c:v>39966</c:v>
                </c:pt>
                <c:pt idx="13302">
                  <c:v>39967</c:v>
                </c:pt>
                <c:pt idx="13303">
                  <c:v>39968</c:v>
                </c:pt>
                <c:pt idx="13304">
                  <c:v>39969</c:v>
                </c:pt>
                <c:pt idx="13305">
                  <c:v>39970</c:v>
                </c:pt>
                <c:pt idx="13306">
                  <c:v>39971</c:v>
                </c:pt>
                <c:pt idx="13307">
                  <c:v>39972</c:v>
                </c:pt>
                <c:pt idx="13308">
                  <c:v>39973</c:v>
                </c:pt>
                <c:pt idx="13309">
                  <c:v>39974</c:v>
                </c:pt>
                <c:pt idx="13310">
                  <c:v>39975</c:v>
                </c:pt>
                <c:pt idx="13311">
                  <c:v>39976</c:v>
                </c:pt>
                <c:pt idx="13312">
                  <c:v>39977</c:v>
                </c:pt>
                <c:pt idx="13313">
                  <c:v>39978</c:v>
                </c:pt>
                <c:pt idx="13314">
                  <c:v>39979</c:v>
                </c:pt>
                <c:pt idx="13315">
                  <c:v>39980</c:v>
                </c:pt>
                <c:pt idx="13316">
                  <c:v>39981</c:v>
                </c:pt>
                <c:pt idx="13317">
                  <c:v>39982</c:v>
                </c:pt>
                <c:pt idx="13318">
                  <c:v>39983</c:v>
                </c:pt>
                <c:pt idx="13319">
                  <c:v>39984</c:v>
                </c:pt>
                <c:pt idx="13320">
                  <c:v>39985</c:v>
                </c:pt>
                <c:pt idx="13321">
                  <c:v>39986</c:v>
                </c:pt>
                <c:pt idx="13322">
                  <c:v>39987</c:v>
                </c:pt>
                <c:pt idx="13323">
                  <c:v>39988</c:v>
                </c:pt>
                <c:pt idx="13324">
                  <c:v>39989</c:v>
                </c:pt>
                <c:pt idx="13325">
                  <c:v>39990</c:v>
                </c:pt>
                <c:pt idx="13326">
                  <c:v>39991</c:v>
                </c:pt>
                <c:pt idx="13327">
                  <c:v>39992</c:v>
                </c:pt>
                <c:pt idx="13328">
                  <c:v>39993</c:v>
                </c:pt>
                <c:pt idx="13329">
                  <c:v>39994</c:v>
                </c:pt>
                <c:pt idx="13330">
                  <c:v>39995</c:v>
                </c:pt>
                <c:pt idx="13331">
                  <c:v>39996</c:v>
                </c:pt>
                <c:pt idx="13332">
                  <c:v>39997</c:v>
                </c:pt>
                <c:pt idx="13333">
                  <c:v>39998</c:v>
                </c:pt>
                <c:pt idx="13334">
                  <c:v>39999</c:v>
                </c:pt>
                <c:pt idx="13335">
                  <c:v>40000</c:v>
                </c:pt>
                <c:pt idx="13336">
                  <c:v>40001</c:v>
                </c:pt>
                <c:pt idx="13337">
                  <c:v>40002</c:v>
                </c:pt>
                <c:pt idx="13338">
                  <c:v>40003</c:v>
                </c:pt>
                <c:pt idx="13339">
                  <c:v>40004</c:v>
                </c:pt>
                <c:pt idx="13340">
                  <c:v>40005</c:v>
                </c:pt>
                <c:pt idx="13341">
                  <c:v>40006</c:v>
                </c:pt>
                <c:pt idx="13342">
                  <c:v>40007</c:v>
                </c:pt>
                <c:pt idx="13343">
                  <c:v>40008</c:v>
                </c:pt>
                <c:pt idx="13344">
                  <c:v>40009</c:v>
                </c:pt>
                <c:pt idx="13345">
                  <c:v>40010</c:v>
                </c:pt>
                <c:pt idx="13346">
                  <c:v>40011</c:v>
                </c:pt>
                <c:pt idx="13347">
                  <c:v>40012</c:v>
                </c:pt>
                <c:pt idx="13348">
                  <c:v>40013</c:v>
                </c:pt>
                <c:pt idx="13349">
                  <c:v>40014</c:v>
                </c:pt>
                <c:pt idx="13350">
                  <c:v>40015</c:v>
                </c:pt>
                <c:pt idx="13351">
                  <c:v>40016</c:v>
                </c:pt>
                <c:pt idx="13352">
                  <c:v>40017</c:v>
                </c:pt>
                <c:pt idx="13353">
                  <c:v>40018</c:v>
                </c:pt>
                <c:pt idx="13354">
                  <c:v>40019</c:v>
                </c:pt>
                <c:pt idx="13355">
                  <c:v>40020</c:v>
                </c:pt>
                <c:pt idx="13356">
                  <c:v>40021</c:v>
                </c:pt>
                <c:pt idx="13357">
                  <c:v>40022</c:v>
                </c:pt>
                <c:pt idx="13358">
                  <c:v>40023</c:v>
                </c:pt>
                <c:pt idx="13359">
                  <c:v>40024</c:v>
                </c:pt>
                <c:pt idx="13360">
                  <c:v>40025</c:v>
                </c:pt>
                <c:pt idx="13361">
                  <c:v>40026</c:v>
                </c:pt>
                <c:pt idx="13362">
                  <c:v>40027</c:v>
                </c:pt>
                <c:pt idx="13363">
                  <c:v>40028</c:v>
                </c:pt>
                <c:pt idx="13364">
                  <c:v>40029</c:v>
                </c:pt>
                <c:pt idx="13365">
                  <c:v>40030</c:v>
                </c:pt>
                <c:pt idx="13366">
                  <c:v>40031</c:v>
                </c:pt>
                <c:pt idx="13367">
                  <c:v>40032</c:v>
                </c:pt>
                <c:pt idx="13368">
                  <c:v>40033</c:v>
                </c:pt>
                <c:pt idx="13369">
                  <c:v>40034</c:v>
                </c:pt>
                <c:pt idx="13370">
                  <c:v>40035</c:v>
                </c:pt>
                <c:pt idx="13371">
                  <c:v>40036</c:v>
                </c:pt>
                <c:pt idx="13372">
                  <c:v>40037</c:v>
                </c:pt>
                <c:pt idx="13373">
                  <c:v>40038</c:v>
                </c:pt>
                <c:pt idx="13374">
                  <c:v>40039</c:v>
                </c:pt>
                <c:pt idx="13375">
                  <c:v>40040</c:v>
                </c:pt>
                <c:pt idx="13376">
                  <c:v>40041</c:v>
                </c:pt>
                <c:pt idx="13377">
                  <c:v>40042</c:v>
                </c:pt>
                <c:pt idx="13378">
                  <c:v>40043</c:v>
                </c:pt>
                <c:pt idx="13379">
                  <c:v>40044</c:v>
                </c:pt>
                <c:pt idx="13380">
                  <c:v>40045</c:v>
                </c:pt>
                <c:pt idx="13381">
                  <c:v>40046</c:v>
                </c:pt>
                <c:pt idx="13382">
                  <c:v>40047</c:v>
                </c:pt>
                <c:pt idx="13383">
                  <c:v>40048</c:v>
                </c:pt>
                <c:pt idx="13384">
                  <c:v>40049</c:v>
                </c:pt>
                <c:pt idx="13385">
                  <c:v>40050</c:v>
                </c:pt>
                <c:pt idx="13386">
                  <c:v>40051</c:v>
                </c:pt>
                <c:pt idx="13387">
                  <c:v>40052</c:v>
                </c:pt>
                <c:pt idx="13388">
                  <c:v>40053</c:v>
                </c:pt>
                <c:pt idx="13389">
                  <c:v>40054</c:v>
                </c:pt>
                <c:pt idx="13390">
                  <c:v>40055</c:v>
                </c:pt>
                <c:pt idx="13391">
                  <c:v>40056</c:v>
                </c:pt>
                <c:pt idx="13392">
                  <c:v>40057</c:v>
                </c:pt>
                <c:pt idx="13393">
                  <c:v>40058</c:v>
                </c:pt>
                <c:pt idx="13394">
                  <c:v>40059</c:v>
                </c:pt>
                <c:pt idx="13395">
                  <c:v>40060</c:v>
                </c:pt>
                <c:pt idx="13396">
                  <c:v>40061</c:v>
                </c:pt>
                <c:pt idx="13397">
                  <c:v>40062</c:v>
                </c:pt>
                <c:pt idx="13398">
                  <c:v>40063</c:v>
                </c:pt>
                <c:pt idx="13399">
                  <c:v>40064</c:v>
                </c:pt>
                <c:pt idx="13400">
                  <c:v>40065</c:v>
                </c:pt>
                <c:pt idx="13401">
                  <c:v>40066</c:v>
                </c:pt>
                <c:pt idx="13402">
                  <c:v>40067</c:v>
                </c:pt>
                <c:pt idx="13403">
                  <c:v>40068</c:v>
                </c:pt>
                <c:pt idx="13404">
                  <c:v>40069</c:v>
                </c:pt>
                <c:pt idx="13405">
                  <c:v>40070</c:v>
                </c:pt>
                <c:pt idx="13406">
                  <c:v>40071</c:v>
                </c:pt>
                <c:pt idx="13407">
                  <c:v>40072</c:v>
                </c:pt>
                <c:pt idx="13408">
                  <c:v>40073</c:v>
                </c:pt>
                <c:pt idx="13409">
                  <c:v>40074</c:v>
                </c:pt>
                <c:pt idx="13410">
                  <c:v>40075</c:v>
                </c:pt>
                <c:pt idx="13411">
                  <c:v>40076</c:v>
                </c:pt>
                <c:pt idx="13412">
                  <c:v>40077</c:v>
                </c:pt>
                <c:pt idx="13413">
                  <c:v>40078</c:v>
                </c:pt>
                <c:pt idx="13414">
                  <c:v>40079</c:v>
                </c:pt>
                <c:pt idx="13415">
                  <c:v>40080</c:v>
                </c:pt>
                <c:pt idx="13416">
                  <c:v>40081</c:v>
                </c:pt>
                <c:pt idx="13417">
                  <c:v>40082</c:v>
                </c:pt>
                <c:pt idx="13418">
                  <c:v>40083</c:v>
                </c:pt>
                <c:pt idx="13419">
                  <c:v>40084</c:v>
                </c:pt>
                <c:pt idx="13420">
                  <c:v>40085</c:v>
                </c:pt>
                <c:pt idx="13421">
                  <c:v>40086</c:v>
                </c:pt>
                <c:pt idx="13422">
                  <c:v>40087</c:v>
                </c:pt>
                <c:pt idx="13423">
                  <c:v>40088</c:v>
                </c:pt>
                <c:pt idx="13424">
                  <c:v>40089</c:v>
                </c:pt>
                <c:pt idx="13425">
                  <c:v>40090</c:v>
                </c:pt>
                <c:pt idx="13426">
                  <c:v>40091</c:v>
                </c:pt>
                <c:pt idx="13427">
                  <c:v>40092</c:v>
                </c:pt>
                <c:pt idx="13428">
                  <c:v>40093</c:v>
                </c:pt>
                <c:pt idx="13429">
                  <c:v>40094</c:v>
                </c:pt>
                <c:pt idx="13430">
                  <c:v>40095</c:v>
                </c:pt>
                <c:pt idx="13431">
                  <c:v>40096</c:v>
                </c:pt>
                <c:pt idx="13432">
                  <c:v>40097</c:v>
                </c:pt>
                <c:pt idx="13433">
                  <c:v>40098</c:v>
                </c:pt>
                <c:pt idx="13434">
                  <c:v>40099</c:v>
                </c:pt>
                <c:pt idx="13435">
                  <c:v>40100</c:v>
                </c:pt>
                <c:pt idx="13436">
                  <c:v>40101</c:v>
                </c:pt>
                <c:pt idx="13437">
                  <c:v>40102</c:v>
                </c:pt>
                <c:pt idx="13438">
                  <c:v>40103</c:v>
                </c:pt>
                <c:pt idx="13439">
                  <c:v>40104</c:v>
                </c:pt>
                <c:pt idx="13440">
                  <c:v>40105</c:v>
                </c:pt>
                <c:pt idx="13441">
                  <c:v>40106</c:v>
                </c:pt>
                <c:pt idx="13442">
                  <c:v>40107</c:v>
                </c:pt>
                <c:pt idx="13443">
                  <c:v>40108</c:v>
                </c:pt>
                <c:pt idx="13444">
                  <c:v>40109</c:v>
                </c:pt>
                <c:pt idx="13445">
                  <c:v>40110</c:v>
                </c:pt>
                <c:pt idx="13446">
                  <c:v>40111</c:v>
                </c:pt>
                <c:pt idx="13447">
                  <c:v>40112</c:v>
                </c:pt>
                <c:pt idx="13448">
                  <c:v>40113</c:v>
                </c:pt>
                <c:pt idx="13449">
                  <c:v>40114</c:v>
                </c:pt>
                <c:pt idx="13450">
                  <c:v>40115</c:v>
                </c:pt>
                <c:pt idx="13451">
                  <c:v>40116</c:v>
                </c:pt>
                <c:pt idx="13452">
                  <c:v>40117</c:v>
                </c:pt>
                <c:pt idx="13453">
                  <c:v>40118</c:v>
                </c:pt>
                <c:pt idx="13454">
                  <c:v>40119</c:v>
                </c:pt>
                <c:pt idx="13455">
                  <c:v>40120</c:v>
                </c:pt>
                <c:pt idx="13456">
                  <c:v>40121</c:v>
                </c:pt>
                <c:pt idx="13457">
                  <c:v>40122</c:v>
                </c:pt>
                <c:pt idx="13458">
                  <c:v>40123</c:v>
                </c:pt>
                <c:pt idx="13459">
                  <c:v>40124</c:v>
                </c:pt>
                <c:pt idx="13460">
                  <c:v>40125</c:v>
                </c:pt>
                <c:pt idx="13461">
                  <c:v>40126</c:v>
                </c:pt>
                <c:pt idx="13462">
                  <c:v>40127</c:v>
                </c:pt>
                <c:pt idx="13463">
                  <c:v>40128</c:v>
                </c:pt>
                <c:pt idx="13464">
                  <c:v>40129</c:v>
                </c:pt>
                <c:pt idx="13465">
                  <c:v>40130</c:v>
                </c:pt>
                <c:pt idx="13466">
                  <c:v>40131</c:v>
                </c:pt>
                <c:pt idx="13467">
                  <c:v>40132</c:v>
                </c:pt>
                <c:pt idx="13468">
                  <c:v>40133</c:v>
                </c:pt>
                <c:pt idx="13469">
                  <c:v>40134</c:v>
                </c:pt>
                <c:pt idx="13470">
                  <c:v>40135</c:v>
                </c:pt>
                <c:pt idx="13471">
                  <c:v>40136</c:v>
                </c:pt>
                <c:pt idx="13472">
                  <c:v>40137</c:v>
                </c:pt>
                <c:pt idx="13473">
                  <c:v>40138</c:v>
                </c:pt>
                <c:pt idx="13474">
                  <c:v>40139</c:v>
                </c:pt>
                <c:pt idx="13475">
                  <c:v>40140</c:v>
                </c:pt>
                <c:pt idx="13476">
                  <c:v>40141</c:v>
                </c:pt>
                <c:pt idx="13477">
                  <c:v>40142</c:v>
                </c:pt>
                <c:pt idx="13478">
                  <c:v>40143</c:v>
                </c:pt>
                <c:pt idx="13479">
                  <c:v>40144</c:v>
                </c:pt>
                <c:pt idx="13480">
                  <c:v>40145</c:v>
                </c:pt>
                <c:pt idx="13481">
                  <c:v>40146</c:v>
                </c:pt>
                <c:pt idx="13482">
                  <c:v>40147</c:v>
                </c:pt>
                <c:pt idx="13483">
                  <c:v>40148</c:v>
                </c:pt>
                <c:pt idx="13484">
                  <c:v>40149</c:v>
                </c:pt>
                <c:pt idx="13485">
                  <c:v>40150</c:v>
                </c:pt>
                <c:pt idx="13486">
                  <c:v>40151</c:v>
                </c:pt>
                <c:pt idx="13487">
                  <c:v>40152</c:v>
                </c:pt>
                <c:pt idx="13488">
                  <c:v>40153</c:v>
                </c:pt>
                <c:pt idx="13489">
                  <c:v>40154</c:v>
                </c:pt>
                <c:pt idx="13490">
                  <c:v>40155</c:v>
                </c:pt>
                <c:pt idx="13491">
                  <c:v>40156</c:v>
                </c:pt>
                <c:pt idx="13492">
                  <c:v>40157</c:v>
                </c:pt>
                <c:pt idx="13493">
                  <c:v>40158</c:v>
                </c:pt>
                <c:pt idx="13494">
                  <c:v>40159</c:v>
                </c:pt>
                <c:pt idx="13495">
                  <c:v>40160</c:v>
                </c:pt>
                <c:pt idx="13496">
                  <c:v>40161</c:v>
                </c:pt>
                <c:pt idx="13497">
                  <c:v>40162</c:v>
                </c:pt>
                <c:pt idx="13498">
                  <c:v>40163</c:v>
                </c:pt>
                <c:pt idx="13499">
                  <c:v>40164</c:v>
                </c:pt>
                <c:pt idx="13500">
                  <c:v>40165</c:v>
                </c:pt>
                <c:pt idx="13501">
                  <c:v>40166</c:v>
                </c:pt>
                <c:pt idx="13502">
                  <c:v>40167</c:v>
                </c:pt>
                <c:pt idx="13503">
                  <c:v>40168</c:v>
                </c:pt>
                <c:pt idx="13504">
                  <c:v>40169</c:v>
                </c:pt>
                <c:pt idx="13505">
                  <c:v>40170</c:v>
                </c:pt>
                <c:pt idx="13506">
                  <c:v>40171</c:v>
                </c:pt>
                <c:pt idx="13507">
                  <c:v>40172</c:v>
                </c:pt>
                <c:pt idx="13508">
                  <c:v>40173</c:v>
                </c:pt>
                <c:pt idx="13509">
                  <c:v>40174</c:v>
                </c:pt>
                <c:pt idx="13510">
                  <c:v>40175</c:v>
                </c:pt>
                <c:pt idx="13511">
                  <c:v>40176</c:v>
                </c:pt>
                <c:pt idx="13512">
                  <c:v>40177</c:v>
                </c:pt>
                <c:pt idx="13513">
                  <c:v>40178</c:v>
                </c:pt>
                <c:pt idx="13514">
                  <c:v>40179</c:v>
                </c:pt>
                <c:pt idx="13515">
                  <c:v>40180</c:v>
                </c:pt>
                <c:pt idx="13516">
                  <c:v>40181</c:v>
                </c:pt>
                <c:pt idx="13517">
                  <c:v>40182</c:v>
                </c:pt>
                <c:pt idx="13518">
                  <c:v>40183</c:v>
                </c:pt>
                <c:pt idx="13519">
                  <c:v>40184</c:v>
                </c:pt>
                <c:pt idx="13520">
                  <c:v>40185</c:v>
                </c:pt>
                <c:pt idx="13521">
                  <c:v>40186</c:v>
                </c:pt>
                <c:pt idx="13522">
                  <c:v>40187</c:v>
                </c:pt>
                <c:pt idx="13523">
                  <c:v>40188</c:v>
                </c:pt>
                <c:pt idx="13524">
                  <c:v>40189</c:v>
                </c:pt>
                <c:pt idx="13525">
                  <c:v>40190</c:v>
                </c:pt>
                <c:pt idx="13526">
                  <c:v>40191</c:v>
                </c:pt>
                <c:pt idx="13527">
                  <c:v>40192</c:v>
                </c:pt>
                <c:pt idx="13528">
                  <c:v>40193</c:v>
                </c:pt>
                <c:pt idx="13529">
                  <c:v>40194</c:v>
                </c:pt>
                <c:pt idx="13530">
                  <c:v>40195</c:v>
                </c:pt>
                <c:pt idx="13531">
                  <c:v>40196</c:v>
                </c:pt>
                <c:pt idx="13532">
                  <c:v>40197</c:v>
                </c:pt>
                <c:pt idx="13533">
                  <c:v>40198</c:v>
                </c:pt>
                <c:pt idx="13534">
                  <c:v>40199</c:v>
                </c:pt>
                <c:pt idx="13535">
                  <c:v>40200</c:v>
                </c:pt>
                <c:pt idx="13536">
                  <c:v>40201</c:v>
                </c:pt>
                <c:pt idx="13537">
                  <c:v>40202</c:v>
                </c:pt>
                <c:pt idx="13538">
                  <c:v>40203</c:v>
                </c:pt>
                <c:pt idx="13539">
                  <c:v>40204</c:v>
                </c:pt>
                <c:pt idx="13540">
                  <c:v>40205</c:v>
                </c:pt>
                <c:pt idx="13541">
                  <c:v>40206</c:v>
                </c:pt>
                <c:pt idx="13542">
                  <c:v>40207</c:v>
                </c:pt>
                <c:pt idx="13543">
                  <c:v>40208</c:v>
                </c:pt>
                <c:pt idx="13544">
                  <c:v>40209</c:v>
                </c:pt>
                <c:pt idx="13545">
                  <c:v>40210</c:v>
                </c:pt>
                <c:pt idx="13546">
                  <c:v>40211</c:v>
                </c:pt>
                <c:pt idx="13547">
                  <c:v>40212</c:v>
                </c:pt>
                <c:pt idx="13548">
                  <c:v>40213</c:v>
                </c:pt>
                <c:pt idx="13549">
                  <c:v>40214</c:v>
                </c:pt>
                <c:pt idx="13550">
                  <c:v>40215</c:v>
                </c:pt>
                <c:pt idx="13551">
                  <c:v>40216</c:v>
                </c:pt>
                <c:pt idx="13552">
                  <c:v>40217</c:v>
                </c:pt>
                <c:pt idx="13553">
                  <c:v>40218</c:v>
                </c:pt>
                <c:pt idx="13554">
                  <c:v>40219</c:v>
                </c:pt>
                <c:pt idx="13555">
                  <c:v>40220</c:v>
                </c:pt>
                <c:pt idx="13556">
                  <c:v>40221</c:v>
                </c:pt>
                <c:pt idx="13557">
                  <c:v>40222</c:v>
                </c:pt>
                <c:pt idx="13558">
                  <c:v>40223</c:v>
                </c:pt>
                <c:pt idx="13559">
                  <c:v>40224</c:v>
                </c:pt>
                <c:pt idx="13560">
                  <c:v>40225</c:v>
                </c:pt>
                <c:pt idx="13561">
                  <c:v>40226</c:v>
                </c:pt>
                <c:pt idx="13562">
                  <c:v>40227</c:v>
                </c:pt>
                <c:pt idx="13563">
                  <c:v>40228</c:v>
                </c:pt>
                <c:pt idx="13564">
                  <c:v>40229</c:v>
                </c:pt>
                <c:pt idx="13565">
                  <c:v>40230</c:v>
                </c:pt>
                <c:pt idx="13566">
                  <c:v>40231</c:v>
                </c:pt>
                <c:pt idx="13567">
                  <c:v>40232</c:v>
                </c:pt>
                <c:pt idx="13568">
                  <c:v>40233</c:v>
                </c:pt>
                <c:pt idx="13569">
                  <c:v>40234</c:v>
                </c:pt>
                <c:pt idx="13570">
                  <c:v>40235</c:v>
                </c:pt>
                <c:pt idx="13571">
                  <c:v>40236</c:v>
                </c:pt>
                <c:pt idx="13572">
                  <c:v>40237</c:v>
                </c:pt>
                <c:pt idx="13573">
                  <c:v>40238</c:v>
                </c:pt>
                <c:pt idx="13574">
                  <c:v>40239</c:v>
                </c:pt>
                <c:pt idx="13575">
                  <c:v>40240</c:v>
                </c:pt>
                <c:pt idx="13576">
                  <c:v>40241</c:v>
                </c:pt>
                <c:pt idx="13577">
                  <c:v>40242</c:v>
                </c:pt>
                <c:pt idx="13578">
                  <c:v>40243</c:v>
                </c:pt>
                <c:pt idx="13579">
                  <c:v>40244</c:v>
                </c:pt>
                <c:pt idx="13580">
                  <c:v>40245</c:v>
                </c:pt>
                <c:pt idx="13581">
                  <c:v>40246</c:v>
                </c:pt>
                <c:pt idx="13582">
                  <c:v>40247</c:v>
                </c:pt>
                <c:pt idx="13583">
                  <c:v>40248</c:v>
                </c:pt>
                <c:pt idx="13584">
                  <c:v>40249</c:v>
                </c:pt>
                <c:pt idx="13585">
                  <c:v>40250</c:v>
                </c:pt>
                <c:pt idx="13586">
                  <c:v>40251</c:v>
                </c:pt>
                <c:pt idx="13587">
                  <c:v>40252</c:v>
                </c:pt>
                <c:pt idx="13588">
                  <c:v>40253</c:v>
                </c:pt>
                <c:pt idx="13589">
                  <c:v>40254</c:v>
                </c:pt>
                <c:pt idx="13590">
                  <c:v>40255</c:v>
                </c:pt>
                <c:pt idx="13591">
                  <c:v>40256</c:v>
                </c:pt>
                <c:pt idx="13592">
                  <c:v>40257</c:v>
                </c:pt>
                <c:pt idx="13593">
                  <c:v>40258</c:v>
                </c:pt>
                <c:pt idx="13594">
                  <c:v>40259</c:v>
                </c:pt>
                <c:pt idx="13595">
                  <c:v>40260</c:v>
                </c:pt>
                <c:pt idx="13596">
                  <c:v>40261</c:v>
                </c:pt>
                <c:pt idx="13597">
                  <c:v>40262</c:v>
                </c:pt>
                <c:pt idx="13598">
                  <c:v>40263</c:v>
                </c:pt>
                <c:pt idx="13599">
                  <c:v>40264</c:v>
                </c:pt>
                <c:pt idx="13600">
                  <c:v>40265</c:v>
                </c:pt>
                <c:pt idx="13601">
                  <c:v>40266</c:v>
                </c:pt>
                <c:pt idx="13602">
                  <c:v>40267</c:v>
                </c:pt>
                <c:pt idx="13603">
                  <c:v>40268</c:v>
                </c:pt>
                <c:pt idx="13604">
                  <c:v>40269</c:v>
                </c:pt>
                <c:pt idx="13605">
                  <c:v>40270</c:v>
                </c:pt>
                <c:pt idx="13606">
                  <c:v>40271</c:v>
                </c:pt>
                <c:pt idx="13607">
                  <c:v>40272</c:v>
                </c:pt>
                <c:pt idx="13608">
                  <c:v>40273</c:v>
                </c:pt>
                <c:pt idx="13609">
                  <c:v>40274</c:v>
                </c:pt>
                <c:pt idx="13610">
                  <c:v>40275</c:v>
                </c:pt>
                <c:pt idx="13611">
                  <c:v>40276</c:v>
                </c:pt>
                <c:pt idx="13612">
                  <c:v>40277</c:v>
                </c:pt>
                <c:pt idx="13613">
                  <c:v>40278</c:v>
                </c:pt>
                <c:pt idx="13614">
                  <c:v>40279</c:v>
                </c:pt>
                <c:pt idx="13615">
                  <c:v>40280</c:v>
                </c:pt>
                <c:pt idx="13616">
                  <c:v>40281</c:v>
                </c:pt>
                <c:pt idx="13617">
                  <c:v>40282</c:v>
                </c:pt>
                <c:pt idx="13618">
                  <c:v>40283</c:v>
                </c:pt>
                <c:pt idx="13619">
                  <c:v>40284</c:v>
                </c:pt>
                <c:pt idx="13620">
                  <c:v>40285</c:v>
                </c:pt>
                <c:pt idx="13621">
                  <c:v>40286</c:v>
                </c:pt>
                <c:pt idx="13622">
                  <c:v>40287</c:v>
                </c:pt>
                <c:pt idx="13623">
                  <c:v>40288</c:v>
                </c:pt>
                <c:pt idx="13624">
                  <c:v>40289</c:v>
                </c:pt>
                <c:pt idx="13625">
                  <c:v>40290</c:v>
                </c:pt>
                <c:pt idx="13626">
                  <c:v>40291</c:v>
                </c:pt>
                <c:pt idx="13627">
                  <c:v>40292</c:v>
                </c:pt>
                <c:pt idx="13628">
                  <c:v>40293</c:v>
                </c:pt>
                <c:pt idx="13629">
                  <c:v>40294</c:v>
                </c:pt>
                <c:pt idx="13630">
                  <c:v>40295</c:v>
                </c:pt>
                <c:pt idx="13631">
                  <c:v>40296</c:v>
                </c:pt>
                <c:pt idx="13632">
                  <c:v>40297</c:v>
                </c:pt>
                <c:pt idx="13633">
                  <c:v>40298</c:v>
                </c:pt>
                <c:pt idx="13634">
                  <c:v>40299</c:v>
                </c:pt>
                <c:pt idx="13635">
                  <c:v>40300</c:v>
                </c:pt>
                <c:pt idx="13636">
                  <c:v>40301</c:v>
                </c:pt>
                <c:pt idx="13637">
                  <c:v>40302</c:v>
                </c:pt>
                <c:pt idx="13638">
                  <c:v>40303</c:v>
                </c:pt>
                <c:pt idx="13639">
                  <c:v>40304</c:v>
                </c:pt>
                <c:pt idx="13640">
                  <c:v>40305</c:v>
                </c:pt>
                <c:pt idx="13641">
                  <c:v>40306</c:v>
                </c:pt>
                <c:pt idx="13642">
                  <c:v>40307</c:v>
                </c:pt>
                <c:pt idx="13643">
                  <c:v>40308</c:v>
                </c:pt>
                <c:pt idx="13644">
                  <c:v>40309</c:v>
                </c:pt>
                <c:pt idx="13645">
                  <c:v>40310</c:v>
                </c:pt>
                <c:pt idx="13646">
                  <c:v>40311</c:v>
                </c:pt>
                <c:pt idx="13647">
                  <c:v>40312</c:v>
                </c:pt>
                <c:pt idx="13648">
                  <c:v>40313</c:v>
                </c:pt>
                <c:pt idx="13649">
                  <c:v>40314</c:v>
                </c:pt>
                <c:pt idx="13650">
                  <c:v>40315</c:v>
                </c:pt>
                <c:pt idx="13651">
                  <c:v>40316</c:v>
                </c:pt>
                <c:pt idx="13652">
                  <c:v>40317</c:v>
                </c:pt>
                <c:pt idx="13653">
                  <c:v>40318</c:v>
                </c:pt>
                <c:pt idx="13654">
                  <c:v>40319</c:v>
                </c:pt>
                <c:pt idx="13655">
                  <c:v>40320</c:v>
                </c:pt>
                <c:pt idx="13656">
                  <c:v>40321</c:v>
                </c:pt>
                <c:pt idx="13657">
                  <c:v>40322</c:v>
                </c:pt>
                <c:pt idx="13658">
                  <c:v>40323</c:v>
                </c:pt>
                <c:pt idx="13659">
                  <c:v>40324</c:v>
                </c:pt>
                <c:pt idx="13660">
                  <c:v>40325</c:v>
                </c:pt>
                <c:pt idx="13661">
                  <c:v>40326</c:v>
                </c:pt>
                <c:pt idx="13662">
                  <c:v>40327</c:v>
                </c:pt>
                <c:pt idx="13663">
                  <c:v>40328</c:v>
                </c:pt>
                <c:pt idx="13664">
                  <c:v>40329</c:v>
                </c:pt>
                <c:pt idx="13665">
                  <c:v>40330</c:v>
                </c:pt>
                <c:pt idx="13666">
                  <c:v>40331</c:v>
                </c:pt>
                <c:pt idx="13667">
                  <c:v>40332</c:v>
                </c:pt>
                <c:pt idx="13668">
                  <c:v>40333</c:v>
                </c:pt>
                <c:pt idx="13669">
                  <c:v>40334</c:v>
                </c:pt>
                <c:pt idx="13670">
                  <c:v>40335</c:v>
                </c:pt>
                <c:pt idx="13671">
                  <c:v>40336</c:v>
                </c:pt>
                <c:pt idx="13672">
                  <c:v>40337</c:v>
                </c:pt>
                <c:pt idx="13673">
                  <c:v>40338</c:v>
                </c:pt>
                <c:pt idx="13674">
                  <c:v>40339</c:v>
                </c:pt>
                <c:pt idx="13675">
                  <c:v>40340</c:v>
                </c:pt>
                <c:pt idx="13676">
                  <c:v>40341</c:v>
                </c:pt>
                <c:pt idx="13677">
                  <c:v>40342</c:v>
                </c:pt>
                <c:pt idx="13678">
                  <c:v>40343</c:v>
                </c:pt>
                <c:pt idx="13679">
                  <c:v>40344</c:v>
                </c:pt>
                <c:pt idx="13680">
                  <c:v>40345</c:v>
                </c:pt>
                <c:pt idx="13681">
                  <c:v>40346</c:v>
                </c:pt>
                <c:pt idx="13682">
                  <c:v>40347</c:v>
                </c:pt>
                <c:pt idx="13683">
                  <c:v>40348</c:v>
                </c:pt>
                <c:pt idx="13684">
                  <c:v>40349</c:v>
                </c:pt>
                <c:pt idx="13685">
                  <c:v>40350</c:v>
                </c:pt>
                <c:pt idx="13686">
                  <c:v>40351</c:v>
                </c:pt>
                <c:pt idx="13687">
                  <c:v>40352</c:v>
                </c:pt>
                <c:pt idx="13688">
                  <c:v>40353</c:v>
                </c:pt>
                <c:pt idx="13689">
                  <c:v>40354</c:v>
                </c:pt>
                <c:pt idx="13690">
                  <c:v>40355</c:v>
                </c:pt>
                <c:pt idx="13691">
                  <c:v>40356</c:v>
                </c:pt>
                <c:pt idx="13692">
                  <c:v>40357</c:v>
                </c:pt>
                <c:pt idx="13693">
                  <c:v>40358</c:v>
                </c:pt>
                <c:pt idx="13694">
                  <c:v>40359</c:v>
                </c:pt>
                <c:pt idx="13695">
                  <c:v>40360</c:v>
                </c:pt>
                <c:pt idx="13696">
                  <c:v>40361</c:v>
                </c:pt>
                <c:pt idx="13697">
                  <c:v>40362</c:v>
                </c:pt>
                <c:pt idx="13698">
                  <c:v>40363</c:v>
                </c:pt>
                <c:pt idx="13699">
                  <c:v>40364</c:v>
                </c:pt>
                <c:pt idx="13700">
                  <c:v>40365</c:v>
                </c:pt>
                <c:pt idx="13701">
                  <c:v>40366</c:v>
                </c:pt>
                <c:pt idx="13702">
                  <c:v>40367</c:v>
                </c:pt>
                <c:pt idx="13703">
                  <c:v>40368</c:v>
                </c:pt>
                <c:pt idx="13704">
                  <c:v>40369</c:v>
                </c:pt>
                <c:pt idx="13705">
                  <c:v>40370</c:v>
                </c:pt>
                <c:pt idx="13706">
                  <c:v>40371</c:v>
                </c:pt>
                <c:pt idx="13707">
                  <c:v>40372</c:v>
                </c:pt>
                <c:pt idx="13708">
                  <c:v>40373</c:v>
                </c:pt>
                <c:pt idx="13709">
                  <c:v>40374</c:v>
                </c:pt>
                <c:pt idx="13710">
                  <c:v>40375</c:v>
                </c:pt>
                <c:pt idx="13711">
                  <c:v>40376</c:v>
                </c:pt>
                <c:pt idx="13712">
                  <c:v>40377</c:v>
                </c:pt>
                <c:pt idx="13713">
                  <c:v>40378</c:v>
                </c:pt>
                <c:pt idx="13714">
                  <c:v>40379</c:v>
                </c:pt>
                <c:pt idx="13715">
                  <c:v>40380</c:v>
                </c:pt>
                <c:pt idx="13716">
                  <c:v>40381</c:v>
                </c:pt>
                <c:pt idx="13717">
                  <c:v>40382</c:v>
                </c:pt>
                <c:pt idx="13718">
                  <c:v>40383</c:v>
                </c:pt>
                <c:pt idx="13719">
                  <c:v>40384</c:v>
                </c:pt>
                <c:pt idx="13720">
                  <c:v>40385</c:v>
                </c:pt>
                <c:pt idx="13721">
                  <c:v>40386</c:v>
                </c:pt>
                <c:pt idx="13722">
                  <c:v>40387</c:v>
                </c:pt>
                <c:pt idx="13723">
                  <c:v>40388</c:v>
                </c:pt>
                <c:pt idx="13724">
                  <c:v>40389</c:v>
                </c:pt>
                <c:pt idx="13725">
                  <c:v>40390</c:v>
                </c:pt>
                <c:pt idx="13726">
                  <c:v>40391</c:v>
                </c:pt>
                <c:pt idx="13727">
                  <c:v>40392</c:v>
                </c:pt>
                <c:pt idx="13728">
                  <c:v>40393</c:v>
                </c:pt>
                <c:pt idx="13729">
                  <c:v>40394</c:v>
                </c:pt>
                <c:pt idx="13730">
                  <c:v>40395</c:v>
                </c:pt>
                <c:pt idx="13731">
                  <c:v>40396</c:v>
                </c:pt>
                <c:pt idx="13732">
                  <c:v>40397</c:v>
                </c:pt>
                <c:pt idx="13733">
                  <c:v>40398</c:v>
                </c:pt>
                <c:pt idx="13734">
                  <c:v>40399</c:v>
                </c:pt>
                <c:pt idx="13735">
                  <c:v>40400</c:v>
                </c:pt>
                <c:pt idx="13736">
                  <c:v>40401</c:v>
                </c:pt>
                <c:pt idx="13737">
                  <c:v>40402</c:v>
                </c:pt>
                <c:pt idx="13738">
                  <c:v>40403</c:v>
                </c:pt>
                <c:pt idx="13739">
                  <c:v>40404</c:v>
                </c:pt>
                <c:pt idx="13740">
                  <c:v>40405</c:v>
                </c:pt>
                <c:pt idx="13741">
                  <c:v>40406</c:v>
                </c:pt>
                <c:pt idx="13742">
                  <c:v>40407</c:v>
                </c:pt>
                <c:pt idx="13743">
                  <c:v>40408</c:v>
                </c:pt>
                <c:pt idx="13744">
                  <c:v>40409</c:v>
                </c:pt>
                <c:pt idx="13745">
                  <c:v>40410</c:v>
                </c:pt>
                <c:pt idx="13746">
                  <c:v>40411</c:v>
                </c:pt>
                <c:pt idx="13747">
                  <c:v>40412</c:v>
                </c:pt>
                <c:pt idx="13748">
                  <c:v>40413</c:v>
                </c:pt>
                <c:pt idx="13749">
                  <c:v>40414</c:v>
                </c:pt>
                <c:pt idx="13750">
                  <c:v>40415</c:v>
                </c:pt>
                <c:pt idx="13751">
                  <c:v>40416</c:v>
                </c:pt>
                <c:pt idx="13752">
                  <c:v>40417</c:v>
                </c:pt>
                <c:pt idx="13753">
                  <c:v>40418</c:v>
                </c:pt>
                <c:pt idx="13754">
                  <c:v>40419</c:v>
                </c:pt>
                <c:pt idx="13755">
                  <c:v>40420</c:v>
                </c:pt>
                <c:pt idx="13756">
                  <c:v>40421</c:v>
                </c:pt>
                <c:pt idx="13757">
                  <c:v>40422</c:v>
                </c:pt>
                <c:pt idx="13758">
                  <c:v>40423</c:v>
                </c:pt>
                <c:pt idx="13759">
                  <c:v>40424</c:v>
                </c:pt>
                <c:pt idx="13760">
                  <c:v>40425</c:v>
                </c:pt>
                <c:pt idx="13761">
                  <c:v>40426</c:v>
                </c:pt>
                <c:pt idx="13762">
                  <c:v>40427</c:v>
                </c:pt>
                <c:pt idx="13763">
                  <c:v>40428</c:v>
                </c:pt>
                <c:pt idx="13764">
                  <c:v>40429</c:v>
                </c:pt>
                <c:pt idx="13765">
                  <c:v>40430</c:v>
                </c:pt>
                <c:pt idx="13766">
                  <c:v>40431</c:v>
                </c:pt>
                <c:pt idx="13767">
                  <c:v>40432</c:v>
                </c:pt>
                <c:pt idx="13768">
                  <c:v>40433</c:v>
                </c:pt>
                <c:pt idx="13769">
                  <c:v>40434</c:v>
                </c:pt>
                <c:pt idx="13770">
                  <c:v>40435</c:v>
                </c:pt>
                <c:pt idx="13771">
                  <c:v>40436</c:v>
                </c:pt>
                <c:pt idx="13772">
                  <c:v>40437</c:v>
                </c:pt>
                <c:pt idx="13773">
                  <c:v>40438</c:v>
                </c:pt>
                <c:pt idx="13774">
                  <c:v>40439</c:v>
                </c:pt>
                <c:pt idx="13775">
                  <c:v>40440</c:v>
                </c:pt>
                <c:pt idx="13776">
                  <c:v>40441</c:v>
                </c:pt>
                <c:pt idx="13777">
                  <c:v>40442</c:v>
                </c:pt>
                <c:pt idx="13778">
                  <c:v>40443</c:v>
                </c:pt>
                <c:pt idx="13779">
                  <c:v>40444</c:v>
                </c:pt>
                <c:pt idx="13780">
                  <c:v>40445</c:v>
                </c:pt>
                <c:pt idx="13781">
                  <c:v>40446</c:v>
                </c:pt>
                <c:pt idx="13782">
                  <c:v>40447</c:v>
                </c:pt>
                <c:pt idx="13783">
                  <c:v>40448</c:v>
                </c:pt>
                <c:pt idx="13784">
                  <c:v>40449</c:v>
                </c:pt>
                <c:pt idx="13785">
                  <c:v>40450</c:v>
                </c:pt>
                <c:pt idx="13786">
                  <c:v>40451</c:v>
                </c:pt>
                <c:pt idx="13787">
                  <c:v>40452</c:v>
                </c:pt>
                <c:pt idx="13788">
                  <c:v>40453</c:v>
                </c:pt>
                <c:pt idx="13789">
                  <c:v>40454</c:v>
                </c:pt>
                <c:pt idx="13790">
                  <c:v>40455</c:v>
                </c:pt>
                <c:pt idx="13791">
                  <c:v>40456</c:v>
                </c:pt>
                <c:pt idx="13792">
                  <c:v>40457</c:v>
                </c:pt>
                <c:pt idx="13793">
                  <c:v>40458</c:v>
                </c:pt>
                <c:pt idx="13794">
                  <c:v>40459</c:v>
                </c:pt>
                <c:pt idx="13795">
                  <c:v>40460</c:v>
                </c:pt>
                <c:pt idx="13796">
                  <c:v>40461</c:v>
                </c:pt>
                <c:pt idx="13797">
                  <c:v>40462</c:v>
                </c:pt>
                <c:pt idx="13798">
                  <c:v>40463</c:v>
                </c:pt>
                <c:pt idx="13799">
                  <c:v>40464</c:v>
                </c:pt>
                <c:pt idx="13800">
                  <c:v>40465</c:v>
                </c:pt>
                <c:pt idx="13801">
                  <c:v>40466</c:v>
                </c:pt>
                <c:pt idx="13802">
                  <c:v>40467</c:v>
                </c:pt>
                <c:pt idx="13803">
                  <c:v>40468</c:v>
                </c:pt>
                <c:pt idx="13804">
                  <c:v>40469</c:v>
                </c:pt>
                <c:pt idx="13805">
                  <c:v>40470</c:v>
                </c:pt>
                <c:pt idx="13806">
                  <c:v>40471</c:v>
                </c:pt>
                <c:pt idx="13807">
                  <c:v>40472</c:v>
                </c:pt>
                <c:pt idx="13808">
                  <c:v>40473</c:v>
                </c:pt>
                <c:pt idx="13809">
                  <c:v>40474</c:v>
                </c:pt>
                <c:pt idx="13810">
                  <c:v>40475</c:v>
                </c:pt>
                <c:pt idx="13811">
                  <c:v>40476</c:v>
                </c:pt>
                <c:pt idx="13812">
                  <c:v>40477</c:v>
                </c:pt>
                <c:pt idx="13813">
                  <c:v>40478</c:v>
                </c:pt>
                <c:pt idx="13814">
                  <c:v>40479</c:v>
                </c:pt>
                <c:pt idx="13815">
                  <c:v>40480</c:v>
                </c:pt>
                <c:pt idx="13816">
                  <c:v>40481</c:v>
                </c:pt>
                <c:pt idx="13817">
                  <c:v>40482</c:v>
                </c:pt>
                <c:pt idx="13818">
                  <c:v>40483</c:v>
                </c:pt>
                <c:pt idx="13819">
                  <c:v>40484</c:v>
                </c:pt>
                <c:pt idx="13820">
                  <c:v>40485</c:v>
                </c:pt>
                <c:pt idx="13821">
                  <c:v>40486</c:v>
                </c:pt>
                <c:pt idx="13822">
                  <c:v>40487</c:v>
                </c:pt>
                <c:pt idx="13823">
                  <c:v>40488</c:v>
                </c:pt>
                <c:pt idx="13824">
                  <c:v>40489</c:v>
                </c:pt>
                <c:pt idx="13825">
                  <c:v>40490</c:v>
                </c:pt>
                <c:pt idx="13826">
                  <c:v>40491</c:v>
                </c:pt>
                <c:pt idx="13827">
                  <c:v>40492</c:v>
                </c:pt>
                <c:pt idx="13828">
                  <c:v>40493</c:v>
                </c:pt>
                <c:pt idx="13829">
                  <c:v>40494</c:v>
                </c:pt>
                <c:pt idx="13830">
                  <c:v>40495</c:v>
                </c:pt>
                <c:pt idx="13831">
                  <c:v>40496</c:v>
                </c:pt>
                <c:pt idx="13832">
                  <c:v>40497</c:v>
                </c:pt>
                <c:pt idx="13833">
                  <c:v>40498</c:v>
                </c:pt>
                <c:pt idx="13834">
                  <c:v>40499</c:v>
                </c:pt>
                <c:pt idx="13835">
                  <c:v>40500</c:v>
                </c:pt>
                <c:pt idx="13836">
                  <c:v>40501</c:v>
                </c:pt>
                <c:pt idx="13837">
                  <c:v>40502</c:v>
                </c:pt>
                <c:pt idx="13838">
                  <c:v>40503</c:v>
                </c:pt>
                <c:pt idx="13839">
                  <c:v>40504</c:v>
                </c:pt>
                <c:pt idx="13840">
                  <c:v>40505</c:v>
                </c:pt>
                <c:pt idx="13841">
                  <c:v>40506</c:v>
                </c:pt>
                <c:pt idx="13842">
                  <c:v>40507</c:v>
                </c:pt>
                <c:pt idx="13843">
                  <c:v>40508</c:v>
                </c:pt>
                <c:pt idx="13844">
                  <c:v>40509</c:v>
                </c:pt>
                <c:pt idx="13845">
                  <c:v>40510</c:v>
                </c:pt>
                <c:pt idx="13846">
                  <c:v>40511</c:v>
                </c:pt>
                <c:pt idx="13847">
                  <c:v>40512</c:v>
                </c:pt>
                <c:pt idx="13848">
                  <c:v>40513</c:v>
                </c:pt>
                <c:pt idx="13849">
                  <c:v>40514</c:v>
                </c:pt>
                <c:pt idx="13850">
                  <c:v>40515</c:v>
                </c:pt>
                <c:pt idx="13851">
                  <c:v>40516</c:v>
                </c:pt>
                <c:pt idx="13852">
                  <c:v>40517</c:v>
                </c:pt>
                <c:pt idx="13853">
                  <c:v>40518</c:v>
                </c:pt>
                <c:pt idx="13854">
                  <c:v>40519</c:v>
                </c:pt>
                <c:pt idx="13855">
                  <c:v>40520</c:v>
                </c:pt>
                <c:pt idx="13856">
                  <c:v>40521</c:v>
                </c:pt>
                <c:pt idx="13857">
                  <c:v>40522</c:v>
                </c:pt>
                <c:pt idx="13858">
                  <c:v>40523</c:v>
                </c:pt>
                <c:pt idx="13859">
                  <c:v>40524</c:v>
                </c:pt>
                <c:pt idx="13860">
                  <c:v>40525</c:v>
                </c:pt>
                <c:pt idx="13861">
                  <c:v>40526</c:v>
                </c:pt>
                <c:pt idx="13862">
                  <c:v>40527</c:v>
                </c:pt>
                <c:pt idx="13863">
                  <c:v>40528</c:v>
                </c:pt>
                <c:pt idx="13864">
                  <c:v>40529</c:v>
                </c:pt>
                <c:pt idx="13865">
                  <c:v>40530</c:v>
                </c:pt>
                <c:pt idx="13866">
                  <c:v>40531</c:v>
                </c:pt>
                <c:pt idx="13867">
                  <c:v>40532</c:v>
                </c:pt>
                <c:pt idx="13868">
                  <c:v>40533</c:v>
                </c:pt>
                <c:pt idx="13869">
                  <c:v>40534</c:v>
                </c:pt>
                <c:pt idx="13870">
                  <c:v>40535</c:v>
                </c:pt>
                <c:pt idx="13871">
                  <c:v>40536</c:v>
                </c:pt>
                <c:pt idx="13872">
                  <c:v>40537</c:v>
                </c:pt>
                <c:pt idx="13873">
                  <c:v>40538</c:v>
                </c:pt>
                <c:pt idx="13874">
                  <c:v>40539</c:v>
                </c:pt>
                <c:pt idx="13875">
                  <c:v>40540</c:v>
                </c:pt>
                <c:pt idx="13876">
                  <c:v>40541</c:v>
                </c:pt>
                <c:pt idx="13877">
                  <c:v>40542</c:v>
                </c:pt>
                <c:pt idx="13878">
                  <c:v>40543</c:v>
                </c:pt>
                <c:pt idx="13879">
                  <c:v>40544</c:v>
                </c:pt>
                <c:pt idx="13880">
                  <c:v>40545</c:v>
                </c:pt>
                <c:pt idx="13881">
                  <c:v>40546</c:v>
                </c:pt>
                <c:pt idx="13882">
                  <c:v>40547</c:v>
                </c:pt>
                <c:pt idx="13883">
                  <c:v>40548</c:v>
                </c:pt>
                <c:pt idx="13884">
                  <c:v>40549</c:v>
                </c:pt>
                <c:pt idx="13885">
                  <c:v>40550</c:v>
                </c:pt>
                <c:pt idx="13886">
                  <c:v>40551</c:v>
                </c:pt>
                <c:pt idx="13887">
                  <c:v>40552</c:v>
                </c:pt>
                <c:pt idx="13888">
                  <c:v>40553</c:v>
                </c:pt>
                <c:pt idx="13889">
                  <c:v>40554</c:v>
                </c:pt>
                <c:pt idx="13890">
                  <c:v>40555</c:v>
                </c:pt>
                <c:pt idx="13891">
                  <c:v>40556</c:v>
                </c:pt>
                <c:pt idx="13892">
                  <c:v>40557</c:v>
                </c:pt>
                <c:pt idx="13893">
                  <c:v>40558</c:v>
                </c:pt>
                <c:pt idx="13894">
                  <c:v>40559</c:v>
                </c:pt>
                <c:pt idx="13895">
                  <c:v>40560</c:v>
                </c:pt>
                <c:pt idx="13896">
                  <c:v>40561</c:v>
                </c:pt>
                <c:pt idx="13897">
                  <c:v>40562</c:v>
                </c:pt>
                <c:pt idx="13898">
                  <c:v>40563</c:v>
                </c:pt>
                <c:pt idx="13899">
                  <c:v>40564</c:v>
                </c:pt>
                <c:pt idx="13900">
                  <c:v>40565</c:v>
                </c:pt>
                <c:pt idx="13901">
                  <c:v>40566</c:v>
                </c:pt>
                <c:pt idx="13902">
                  <c:v>40567</c:v>
                </c:pt>
                <c:pt idx="13903">
                  <c:v>40568</c:v>
                </c:pt>
                <c:pt idx="13904">
                  <c:v>40569</c:v>
                </c:pt>
                <c:pt idx="13905">
                  <c:v>40570</c:v>
                </c:pt>
                <c:pt idx="13906">
                  <c:v>40571</c:v>
                </c:pt>
                <c:pt idx="13907">
                  <c:v>40572</c:v>
                </c:pt>
                <c:pt idx="13908">
                  <c:v>40573</c:v>
                </c:pt>
                <c:pt idx="13909">
                  <c:v>40574</c:v>
                </c:pt>
                <c:pt idx="13910">
                  <c:v>40575</c:v>
                </c:pt>
                <c:pt idx="13911">
                  <c:v>40576</c:v>
                </c:pt>
                <c:pt idx="13912">
                  <c:v>40577</c:v>
                </c:pt>
                <c:pt idx="13913">
                  <c:v>40578</c:v>
                </c:pt>
                <c:pt idx="13914">
                  <c:v>40579</c:v>
                </c:pt>
                <c:pt idx="13915">
                  <c:v>40580</c:v>
                </c:pt>
                <c:pt idx="13916">
                  <c:v>40581</c:v>
                </c:pt>
                <c:pt idx="13917">
                  <c:v>40582</c:v>
                </c:pt>
                <c:pt idx="13918">
                  <c:v>40583</c:v>
                </c:pt>
                <c:pt idx="13919">
                  <c:v>40584</c:v>
                </c:pt>
                <c:pt idx="13920">
                  <c:v>40585</c:v>
                </c:pt>
                <c:pt idx="13921">
                  <c:v>40586</c:v>
                </c:pt>
                <c:pt idx="13922">
                  <c:v>40587</c:v>
                </c:pt>
                <c:pt idx="13923">
                  <c:v>40588</c:v>
                </c:pt>
                <c:pt idx="13924">
                  <c:v>40589</c:v>
                </c:pt>
                <c:pt idx="13925">
                  <c:v>40590</c:v>
                </c:pt>
                <c:pt idx="13926">
                  <c:v>40591</c:v>
                </c:pt>
                <c:pt idx="13927">
                  <c:v>40592</c:v>
                </c:pt>
                <c:pt idx="13928">
                  <c:v>40593</c:v>
                </c:pt>
                <c:pt idx="13929">
                  <c:v>40594</c:v>
                </c:pt>
                <c:pt idx="13930">
                  <c:v>40595</c:v>
                </c:pt>
                <c:pt idx="13931">
                  <c:v>40596</c:v>
                </c:pt>
                <c:pt idx="13932">
                  <c:v>40597</c:v>
                </c:pt>
                <c:pt idx="13933">
                  <c:v>40598</c:v>
                </c:pt>
                <c:pt idx="13934">
                  <c:v>40599</c:v>
                </c:pt>
                <c:pt idx="13935">
                  <c:v>40600</c:v>
                </c:pt>
                <c:pt idx="13936">
                  <c:v>40601</c:v>
                </c:pt>
                <c:pt idx="13937">
                  <c:v>40602</c:v>
                </c:pt>
                <c:pt idx="13938">
                  <c:v>40603</c:v>
                </c:pt>
                <c:pt idx="13939">
                  <c:v>40604</c:v>
                </c:pt>
                <c:pt idx="13940">
                  <c:v>40605</c:v>
                </c:pt>
                <c:pt idx="13941">
                  <c:v>40606</c:v>
                </c:pt>
                <c:pt idx="13942">
                  <c:v>40607</c:v>
                </c:pt>
                <c:pt idx="13943">
                  <c:v>40608</c:v>
                </c:pt>
                <c:pt idx="13944">
                  <c:v>40609</c:v>
                </c:pt>
                <c:pt idx="13945">
                  <c:v>40610</c:v>
                </c:pt>
                <c:pt idx="13946">
                  <c:v>40611</c:v>
                </c:pt>
                <c:pt idx="13947">
                  <c:v>40612</c:v>
                </c:pt>
                <c:pt idx="13948">
                  <c:v>40613</c:v>
                </c:pt>
                <c:pt idx="13949">
                  <c:v>40614</c:v>
                </c:pt>
                <c:pt idx="13950">
                  <c:v>40615</c:v>
                </c:pt>
                <c:pt idx="13951">
                  <c:v>40616</c:v>
                </c:pt>
                <c:pt idx="13952">
                  <c:v>40617</c:v>
                </c:pt>
                <c:pt idx="13953">
                  <c:v>40618</c:v>
                </c:pt>
                <c:pt idx="13954">
                  <c:v>40619</c:v>
                </c:pt>
                <c:pt idx="13955">
                  <c:v>40620</c:v>
                </c:pt>
                <c:pt idx="13956">
                  <c:v>40621</c:v>
                </c:pt>
                <c:pt idx="13957">
                  <c:v>40622</c:v>
                </c:pt>
                <c:pt idx="13958">
                  <c:v>40623</c:v>
                </c:pt>
                <c:pt idx="13959">
                  <c:v>40624</c:v>
                </c:pt>
                <c:pt idx="13960">
                  <c:v>40625</c:v>
                </c:pt>
                <c:pt idx="13961">
                  <c:v>40626</c:v>
                </c:pt>
                <c:pt idx="13962">
                  <c:v>40627</c:v>
                </c:pt>
                <c:pt idx="13963">
                  <c:v>40628</c:v>
                </c:pt>
                <c:pt idx="13964">
                  <c:v>40629</c:v>
                </c:pt>
                <c:pt idx="13965">
                  <c:v>40630</c:v>
                </c:pt>
                <c:pt idx="13966">
                  <c:v>40631</c:v>
                </c:pt>
                <c:pt idx="13967">
                  <c:v>40632</c:v>
                </c:pt>
                <c:pt idx="13968">
                  <c:v>40633</c:v>
                </c:pt>
                <c:pt idx="13969">
                  <c:v>40634</c:v>
                </c:pt>
                <c:pt idx="13970">
                  <c:v>40635</c:v>
                </c:pt>
                <c:pt idx="13971">
                  <c:v>40636</c:v>
                </c:pt>
                <c:pt idx="13972">
                  <c:v>40637</c:v>
                </c:pt>
                <c:pt idx="13973">
                  <c:v>40638</c:v>
                </c:pt>
                <c:pt idx="13974">
                  <c:v>40639</c:v>
                </c:pt>
                <c:pt idx="13975">
                  <c:v>40640</c:v>
                </c:pt>
                <c:pt idx="13976">
                  <c:v>40641</c:v>
                </c:pt>
                <c:pt idx="13977">
                  <c:v>40642</c:v>
                </c:pt>
                <c:pt idx="13978">
                  <c:v>40643</c:v>
                </c:pt>
                <c:pt idx="13979">
                  <c:v>40644</c:v>
                </c:pt>
                <c:pt idx="13980">
                  <c:v>40645</c:v>
                </c:pt>
                <c:pt idx="13981">
                  <c:v>40646</c:v>
                </c:pt>
                <c:pt idx="13982">
                  <c:v>40647</c:v>
                </c:pt>
                <c:pt idx="13983">
                  <c:v>40648</c:v>
                </c:pt>
                <c:pt idx="13984">
                  <c:v>40649</c:v>
                </c:pt>
                <c:pt idx="13985">
                  <c:v>40650</c:v>
                </c:pt>
                <c:pt idx="13986">
                  <c:v>40651</c:v>
                </c:pt>
                <c:pt idx="13987">
                  <c:v>40652</c:v>
                </c:pt>
                <c:pt idx="13988">
                  <c:v>40653</c:v>
                </c:pt>
                <c:pt idx="13989">
                  <c:v>40654</c:v>
                </c:pt>
                <c:pt idx="13990">
                  <c:v>40655</c:v>
                </c:pt>
                <c:pt idx="13991">
                  <c:v>40656</c:v>
                </c:pt>
                <c:pt idx="13992">
                  <c:v>40657</c:v>
                </c:pt>
                <c:pt idx="13993">
                  <c:v>40658</c:v>
                </c:pt>
                <c:pt idx="13994">
                  <c:v>40659</c:v>
                </c:pt>
                <c:pt idx="13995">
                  <c:v>40660</c:v>
                </c:pt>
                <c:pt idx="13996">
                  <c:v>40661</c:v>
                </c:pt>
                <c:pt idx="13997">
                  <c:v>40662</c:v>
                </c:pt>
                <c:pt idx="13998">
                  <c:v>40663</c:v>
                </c:pt>
                <c:pt idx="13999">
                  <c:v>40664</c:v>
                </c:pt>
                <c:pt idx="14000">
                  <c:v>40665</c:v>
                </c:pt>
                <c:pt idx="14001">
                  <c:v>40666</c:v>
                </c:pt>
                <c:pt idx="14002">
                  <c:v>40667</c:v>
                </c:pt>
                <c:pt idx="14003">
                  <c:v>40668</c:v>
                </c:pt>
                <c:pt idx="14004">
                  <c:v>40669</c:v>
                </c:pt>
                <c:pt idx="14005">
                  <c:v>40670</c:v>
                </c:pt>
                <c:pt idx="14006">
                  <c:v>40671</c:v>
                </c:pt>
                <c:pt idx="14007">
                  <c:v>40672</c:v>
                </c:pt>
                <c:pt idx="14008">
                  <c:v>40673</c:v>
                </c:pt>
                <c:pt idx="14009">
                  <c:v>40674</c:v>
                </c:pt>
                <c:pt idx="14010">
                  <c:v>40675</c:v>
                </c:pt>
                <c:pt idx="14011">
                  <c:v>40676</c:v>
                </c:pt>
                <c:pt idx="14012">
                  <c:v>40677</c:v>
                </c:pt>
                <c:pt idx="14013">
                  <c:v>40678</c:v>
                </c:pt>
                <c:pt idx="14014">
                  <c:v>40679</c:v>
                </c:pt>
                <c:pt idx="14015">
                  <c:v>40680</c:v>
                </c:pt>
                <c:pt idx="14016">
                  <c:v>40681</c:v>
                </c:pt>
                <c:pt idx="14017">
                  <c:v>40682</c:v>
                </c:pt>
                <c:pt idx="14018">
                  <c:v>40683</c:v>
                </c:pt>
                <c:pt idx="14019">
                  <c:v>40684</c:v>
                </c:pt>
                <c:pt idx="14020">
                  <c:v>40685</c:v>
                </c:pt>
                <c:pt idx="14021">
                  <c:v>40686</c:v>
                </c:pt>
                <c:pt idx="14022">
                  <c:v>40687</c:v>
                </c:pt>
                <c:pt idx="14023">
                  <c:v>40688</c:v>
                </c:pt>
                <c:pt idx="14024">
                  <c:v>40689</c:v>
                </c:pt>
                <c:pt idx="14025">
                  <c:v>40690</c:v>
                </c:pt>
                <c:pt idx="14026">
                  <c:v>40691</c:v>
                </c:pt>
                <c:pt idx="14027">
                  <c:v>40692</c:v>
                </c:pt>
                <c:pt idx="14028">
                  <c:v>40693</c:v>
                </c:pt>
                <c:pt idx="14029">
                  <c:v>40694</c:v>
                </c:pt>
                <c:pt idx="14030">
                  <c:v>40695</c:v>
                </c:pt>
                <c:pt idx="14031">
                  <c:v>40696</c:v>
                </c:pt>
                <c:pt idx="14032">
                  <c:v>40697</c:v>
                </c:pt>
                <c:pt idx="14033">
                  <c:v>40698</c:v>
                </c:pt>
                <c:pt idx="14034">
                  <c:v>40699</c:v>
                </c:pt>
                <c:pt idx="14035">
                  <c:v>40700</c:v>
                </c:pt>
                <c:pt idx="14036">
                  <c:v>40701</c:v>
                </c:pt>
                <c:pt idx="14037">
                  <c:v>40702</c:v>
                </c:pt>
                <c:pt idx="14038">
                  <c:v>40703</c:v>
                </c:pt>
                <c:pt idx="14039">
                  <c:v>40704</c:v>
                </c:pt>
                <c:pt idx="14040">
                  <c:v>40705</c:v>
                </c:pt>
                <c:pt idx="14041">
                  <c:v>40706</c:v>
                </c:pt>
                <c:pt idx="14042">
                  <c:v>40707</c:v>
                </c:pt>
                <c:pt idx="14043">
                  <c:v>40708</c:v>
                </c:pt>
                <c:pt idx="14044">
                  <c:v>40709</c:v>
                </c:pt>
                <c:pt idx="14045">
                  <c:v>40710</c:v>
                </c:pt>
                <c:pt idx="14046">
                  <c:v>40711</c:v>
                </c:pt>
                <c:pt idx="14047">
                  <c:v>40712</c:v>
                </c:pt>
                <c:pt idx="14048">
                  <c:v>40713</c:v>
                </c:pt>
                <c:pt idx="14049">
                  <c:v>40714</c:v>
                </c:pt>
                <c:pt idx="14050">
                  <c:v>40715</c:v>
                </c:pt>
                <c:pt idx="14051">
                  <c:v>40716</c:v>
                </c:pt>
                <c:pt idx="14052">
                  <c:v>40717</c:v>
                </c:pt>
                <c:pt idx="14053">
                  <c:v>40718</c:v>
                </c:pt>
                <c:pt idx="14054">
                  <c:v>40719</c:v>
                </c:pt>
                <c:pt idx="14055">
                  <c:v>40720</c:v>
                </c:pt>
                <c:pt idx="14056">
                  <c:v>40721</c:v>
                </c:pt>
                <c:pt idx="14057">
                  <c:v>40722</c:v>
                </c:pt>
                <c:pt idx="14058">
                  <c:v>40723</c:v>
                </c:pt>
                <c:pt idx="14059">
                  <c:v>40724</c:v>
                </c:pt>
                <c:pt idx="14060">
                  <c:v>40725</c:v>
                </c:pt>
                <c:pt idx="14061">
                  <c:v>40726</c:v>
                </c:pt>
                <c:pt idx="14062">
                  <c:v>40727</c:v>
                </c:pt>
                <c:pt idx="14063">
                  <c:v>40728</c:v>
                </c:pt>
                <c:pt idx="14064">
                  <c:v>40729</c:v>
                </c:pt>
                <c:pt idx="14065">
                  <c:v>40730</c:v>
                </c:pt>
                <c:pt idx="14066">
                  <c:v>40731</c:v>
                </c:pt>
                <c:pt idx="14067">
                  <c:v>40732</c:v>
                </c:pt>
                <c:pt idx="14068">
                  <c:v>40733</c:v>
                </c:pt>
                <c:pt idx="14069">
                  <c:v>40734</c:v>
                </c:pt>
                <c:pt idx="14070">
                  <c:v>40735</c:v>
                </c:pt>
                <c:pt idx="14071">
                  <c:v>40736</c:v>
                </c:pt>
                <c:pt idx="14072">
                  <c:v>40737</c:v>
                </c:pt>
                <c:pt idx="14073">
                  <c:v>40738</c:v>
                </c:pt>
                <c:pt idx="14074">
                  <c:v>40739</c:v>
                </c:pt>
                <c:pt idx="14075">
                  <c:v>40740</c:v>
                </c:pt>
                <c:pt idx="14076">
                  <c:v>40741</c:v>
                </c:pt>
                <c:pt idx="14077">
                  <c:v>40742</c:v>
                </c:pt>
                <c:pt idx="14078">
                  <c:v>40743</c:v>
                </c:pt>
                <c:pt idx="14079">
                  <c:v>40744</c:v>
                </c:pt>
                <c:pt idx="14080">
                  <c:v>40745</c:v>
                </c:pt>
                <c:pt idx="14081">
                  <c:v>40746</c:v>
                </c:pt>
                <c:pt idx="14082">
                  <c:v>40747</c:v>
                </c:pt>
                <c:pt idx="14083">
                  <c:v>40748</c:v>
                </c:pt>
                <c:pt idx="14084">
                  <c:v>40749</c:v>
                </c:pt>
                <c:pt idx="14085">
                  <c:v>40750</c:v>
                </c:pt>
                <c:pt idx="14086">
                  <c:v>40751</c:v>
                </c:pt>
                <c:pt idx="14087">
                  <c:v>40752</c:v>
                </c:pt>
                <c:pt idx="14088">
                  <c:v>40753</c:v>
                </c:pt>
                <c:pt idx="14089">
                  <c:v>40754</c:v>
                </c:pt>
                <c:pt idx="14090">
                  <c:v>40755</c:v>
                </c:pt>
                <c:pt idx="14091">
                  <c:v>40756</c:v>
                </c:pt>
                <c:pt idx="14092">
                  <c:v>40757</c:v>
                </c:pt>
                <c:pt idx="14093">
                  <c:v>40758</c:v>
                </c:pt>
                <c:pt idx="14094">
                  <c:v>40759</c:v>
                </c:pt>
                <c:pt idx="14095">
                  <c:v>40760</c:v>
                </c:pt>
                <c:pt idx="14096">
                  <c:v>40761</c:v>
                </c:pt>
                <c:pt idx="14097">
                  <c:v>40762</c:v>
                </c:pt>
                <c:pt idx="14098">
                  <c:v>40763</c:v>
                </c:pt>
                <c:pt idx="14099">
                  <c:v>40764</c:v>
                </c:pt>
                <c:pt idx="14100">
                  <c:v>40765</c:v>
                </c:pt>
                <c:pt idx="14101">
                  <c:v>40766</c:v>
                </c:pt>
                <c:pt idx="14102">
                  <c:v>40767</c:v>
                </c:pt>
                <c:pt idx="14103">
                  <c:v>40768</c:v>
                </c:pt>
                <c:pt idx="14104">
                  <c:v>40769</c:v>
                </c:pt>
                <c:pt idx="14105">
                  <c:v>40770</c:v>
                </c:pt>
                <c:pt idx="14106">
                  <c:v>40771</c:v>
                </c:pt>
                <c:pt idx="14107">
                  <c:v>40772</c:v>
                </c:pt>
                <c:pt idx="14108">
                  <c:v>40773</c:v>
                </c:pt>
                <c:pt idx="14109">
                  <c:v>40774</c:v>
                </c:pt>
                <c:pt idx="14110">
                  <c:v>40775</c:v>
                </c:pt>
                <c:pt idx="14111">
                  <c:v>40776</c:v>
                </c:pt>
                <c:pt idx="14112">
                  <c:v>40777</c:v>
                </c:pt>
                <c:pt idx="14113">
                  <c:v>40778</c:v>
                </c:pt>
                <c:pt idx="14114">
                  <c:v>40779</c:v>
                </c:pt>
                <c:pt idx="14115">
                  <c:v>40780</c:v>
                </c:pt>
                <c:pt idx="14116">
                  <c:v>40781</c:v>
                </c:pt>
                <c:pt idx="14117">
                  <c:v>40782</c:v>
                </c:pt>
                <c:pt idx="14118">
                  <c:v>40783</c:v>
                </c:pt>
                <c:pt idx="14119">
                  <c:v>40784</c:v>
                </c:pt>
                <c:pt idx="14120">
                  <c:v>40785</c:v>
                </c:pt>
                <c:pt idx="14121">
                  <c:v>40786</c:v>
                </c:pt>
                <c:pt idx="14122">
                  <c:v>40787</c:v>
                </c:pt>
                <c:pt idx="14123">
                  <c:v>40788</c:v>
                </c:pt>
                <c:pt idx="14124">
                  <c:v>40789</c:v>
                </c:pt>
                <c:pt idx="14125">
                  <c:v>40790</c:v>
                </c:pt>
                <c:pt idx="14126">
                  <c:v>40791</c:v>
                </c:pt>
                <c:pt idx="14127">
                  <c:v>40792</c:v>
                </c:pt>
                <c:pt idx="14128">
                  <c:v>40793</c:v>
                </c:pt>
                <c:pt idx="14129">
                  <c:v>40794</c:v>
                </c:pt>
                <c:pt idx="14130">
                  <c:v>40795</c:v>
                </c:pt>
                <c:pt idx="14131">
                  <c:v>40796</c:v>
                </c:pt>
                <c:pt idx="14132">
                  <c:v>40797</c:v>
                </c:pt>
                <c:pt idx="14133">
                  <c:v>40798</c:v>
                </c:pt>
                <c:pt idx="14134">
                  <c:v>40799</c:v>
                </c:pt>
                <c:pt idx="14135">
                  <c:v>40800</c:v>
                </c:pt>
                <c:pt idx="14136">
                  <c:v>40801</c:v>
                </c:pt>
                <c:pt idx="14137">
                  <c:v>40802</c:v>
                </c:pt>
                <c:pt idx="14138">
                  <c:v>40803</c:v>
                </c:pt>
                <c:pt idx="14139">
                  <c:v>40804</c:v>
                </c:pt>
                <c:pt idx="14140">
                  <c:v>40805</c:v>
                </c:pt>
                <c:pt idx="14141">
                  <c:v>40806</c:v>
                </c:pt>
                <c:pt idx="14142">
                  <c:v>40807</c:v>
                </c:pt>
                <c:pt idx="14143">
                  <c:v>40808</c:v>
                </c:pt>
                <c:pt idx="14144">
                  <c:v>40809</c:v>
                </c:pt>
                <c:pt idx="14145">
                  <c:v>40810</c:v>
                </c:pt>
                <c:pt idx="14146">
                  <c:v>40811</c:v>
                </c:pt>
                <c:pt idx="14147">
                  <c:v>40812</c:v>
                </c:pt>
                <c:pt idx="14148">
                  <c:v>40813</c:v>
                </c:pt>
                <c:pt idx="14149">
                  <c:v>40814</c:v>
                </c:pt>
                <c:pt idx="14150">
                  <c:v>40815</c:v>
                </c:pt>
                <c:pt idx="14151">
                  <c:v>40816</c:v>
                </c:pt>
                <c:pt idx="14152">
                  <c:v>40817</c:v>
                </c:pt>
                <c:pt idx="14153">
                  <c:v>40818</c:v>
                </c:pt>
                <c:pt idx="14154">
                  <c:v>40819</c:v>
                </c:pt>
                <c:pt idx="14155">
                  <c:v>40820</c:v>
                </c:pt>
                <c:pt idx="14156">
                  <c:v>40821</c:v>
                </c:pt>
                <c:pt idx="14157">
                  <c:v>40822</c:v>
                </c:pt>
                <c:pt idx="14158">
                  <c:v>40823</c:v>
                </c:pt>
                <c:pt idx="14159">
                  <c:v>40824</c:v>
                </c:pt>
                <c:pt idx="14160">
                  <c:v>40825</c:v>
                </c:pt>
                <c:pt idx="14161">
                  <c:v>40826</c:v>
                </c:pt>
                <c:pt idx="14162">
                  <c:v>40827</c:v>
                </c:pt>
                <c:pt idx="14163">
                  <c:v>40828</c:v>
                </c:pt>
                <c:pt idx="14164">
                  <c:v>40829</c:v>
                </c:pt>
                <c:pt idx="14165">
                  <c:v>40830</c:v>
                </c:pt>
                <c:pt idx="14166">
                  <c:v>40831</c:v>
                </c:pt>
                <c:pt idx="14167">
                  <c:v>40832</c:v>
                </c:pt>
                <c:pt idx="14168">
                  <c:v>40833</c:v>
                </c:pt>
                <c:pt idx="14169">
                  <c:v>40834</c:v>
                </c:pt>
                <c:pt idx="14170">
                  <c:v>40835</c:v>
                </c:pt>
                <c:pt idx="14171">
                  <c:v>40836</c:v>
                </c:pt>
                <c:pt idx="14172">
                  <c:v>40837</c:v>
                </c:pt>
                <c:pt idx="14173">
                  <c:v>40838</c:v>
                </c:pt>
                <c:pt idx="14174">
                  <c:v>40839</c:v>
                </c:pt>
                <c:pt idx="14175">
                  <c:v>40840</c:v>
                </c:pt>
                <c:pt idx="14176">
                  <c:v>40841</c:v>
                </c:pt>
                <c:pt idx="14177">
                  <c:v>40842</c:v>
                </c:pt>
                <c:pt idx="14178">
                  <c:v>40843</c:v>
                </c:pt>
                <c:pt idx="14179">
                  <c:v>40844</c:v>
                </c:pt>
                <c:pt idx="14180">
                  <c:v>40845</c:v>
                </c:pt>
                <c:pt idx="14181">
                  <c:v>40846</c:v>
                </c:pt>
                <c:pt idx="14182">
                  <c:v>40847</c:v>
                </c:pt>
                <c:pt idx="14183">
                  <c:v>40848</c:v>
                </c:pt>
                <c:pt idx="14184">
                  <c:v>40849</c:v>
                </c:pt>
                <c:pt idx="14185">
                  <c:v>40850</c:v>
                </c:pt>
                <c:pt idx="14186">
                  <c:v>40851</c:v>
                </c:pt>
                <c:pt idx="14187">
                  <c:v>40852</c:v>
                </c:pt>
                <c:pt idx="14188">
                  <c:v>40853</c:v>
                </c:pt>
                <c:pt idx="14189">
                  <c:v>40854</c:v>
                </c:pt>
                <c:pt idx="14190">
                  <c:v>40855</c:v>
                </c:pt>
                <c:pt idx="14191">
                  <c:v>40856</c:v>
                </c:pt>
                <c:pt idx="14192">
                  <c:v>40857</c:v>
                </c:pt>
                <c:pt idx="14193">
                  <c:v>40858</c:v>
                </c:pt>
                <c:pt idx="14194">
                  <c:v>40859</c:v>
                </c:pt>
                <c:pt idx="14195">
                  <c:v>40860</c:v>
                </c:pt>
                <c:pt idx="14196">
                  <c:v>40861</c:v>
                </c:pt>
                <c:pt idx="14197">
                  <c:v>40862</c:v>
                </c:pt>
                <c:pt idx="14198">
                  <c:v>40863</c:v>
                </c:pt>
                <c:pt idx="14199">
                  <c:v>40864</c:v>
                </c:pt>
                <c:pt idx="14200">
                  <c:v>40865</c:v>
                </c:pt>
                <c:pt idx="14201">
                  <c:v>40866</c:v>
                </c:pt>
                <c:pt idx="14202">
                  <c:v>40867</c:v>
                </c:pt>
                <c:pt idx="14203">
                  <c:v>40868</c:v>
                </c:pt>
                <c:pt idx="14204">
                  <c:v>40869</c:v>
                </c:pt>
                <c:pt idx="14205">
                  <c:v>40870</c:v>
                </c:pt>
                <c:pt idx="14206">
                  <c:v>40871</c:v>
                </c:pt>
                <c:pt idx="14207">
                  <c:v>40872</c:v>
                </c:pt>
                <c:pt idx="14208">
                  <c:v>40873</c:v>
                </c:pt>
                <c:pt idx="14209">
                  <c:v>40874</c:v>
                </c:pt>
                <c:pt idx="14210">
                  <c:v>40875</c:v>
                </c:pt>
                <c:pt idx="14211">
                  <c:v>40876</c:v>
                </c:pt>
                <c:pt idx="14212">
                  <c:v>40877</c:v>
                </c:pt>
                <c:pt idx="14213">
                  <c:v>40878</c:v>
                </c:pt>
                <c:pt idx="14214">
                  <c:v>40879</c:v>
                </c:pt>
                <c:pt idx="14215">
                  <c:v>40880</c:v>
                </c:pt>
                <c:pt idx="14216">
                  <c:v>40881</c:v>
                </c:pt>
                <c:pt idx="14217">
                  <c:v>40882</c:v>
                </c:pt>
                <c:pt idx="14218">
                  <c:v>40883</c:v>
                </c:pt>
                <c:pt idx="14219">
                  <c:v>40884</c:v>
                </c:pt>
                <c:pt idx="14220">
                  <c:v>40885</c:v>
                </c:pt>
                <c:pt idx="14221">
                  <c:v>40886</c:v>
                </c:pt>
                <c:pt idx="14222">
                  <c:v>40887</c:v>
                </c:pt>
                <c:pt idx="14223">
                  <c:v>40888</c:v>
                </c:pt>
                <c:pt idx="14224">
                  <c:v>40889</c:v>
                </c:pt>
                <c:pt idx="14225">
                  <c:v>40890</c:v>
                </c:pt>
                <c:pt idx="14226">
                  <c:v>40891</c:v>
                </c:pt>
                <c:pt idx="14227">
                  <c:v>40892</c:v>
                </c:pt>
                <c:pt idx="14228">
                  <c:v>40893</c:v>
                </c:pt>
                <c:pt idx="14229">
                  <c:v>40894</c:v>
                </c:pt>
                <c:pt idx="14230">
                  <c:v>40895</c:v>
                </c:pt>
                <c:pt idx="14231">
                  <c:v>40896</c:v>
                </c:pt>
                <c:pt idx="14232">
                  <c:v>40897</c:v>
                </c:pt>
                <c:pt idx="14233">
                  <c:v>40898</c:v>
                </c:pt>
                <c:pt idx="14234">
                  <c:v>40899</c:v>
                </c:pt>
                <c:pt idx="14235">
                  <c:v>40900</c:v>
                </c:pt>
                <c:pt idx="14236">
                  <c:v>40901</c:v>
                </c:pt>
                <c:pt idx="14237">
                  <c:v>40902</c:v>
                </c:pt>
                <c:pt idx="14238">
                  <c:v>40903</c:v>
                </c:pt>
                <c:pt idx="14239">
                  <c:v>40904</c:v>
                </c:pt>
                <c:pt idx="14240">
                  <c:v>40905</c:v>
                </c:pt>
                <c:pt idx="14241">
                  <c:v>40906</c:v>
                </c:pt>
                <c:pt idx="14242">
                  <c:v>40907</c:v>
                </c:pt>
                <c:pt idx="14243">
                  <c:v>40908</c:v>
                </c:pt>
                <c:pt idx="14244">
                  <c:v>40909</c:v>
                </c:pt>
                <c:pt idx="14245">
                  <c:v>40910</c:v>
                </c:pt>
                <c:pt idx="14246">
                  <c:v>40911</c:v>
                </c:pt>
                <c:pt idx="14247">
                  <c:v>40912</c:v>
                </c:pt>
                <c:pt idx="14248">
                  <c:v>40913</c:v>
                </c:pt>
                <c:pt idx="14249">
                  <c:v>40914</c:v>
                </c:pt>
                <c:pt idx="14250">
                  <c:v>40915</c:v>
                </c:pt>
                <c:pt idx="14251">
                  <c:v>40916</c:v>
                </c:pt>
                <c:pt idx="14252">
                  <c:v>40917</c:v>
                </c:pt>
                <c:pt idx="14253">
                  <c:v>40918</c:v>
                </c:pt>
                <c:pt idx="14254">
                  <c:v>40919</c:v>
                </c:pt>
                <c:pt idx="14255">
                  <c:v>40920</c:v>
                </c:pt>
                <c:pt idx="14256">
                  <c:v>40921</c:v>
                </c:pt>
                <c:pt idx="14257">
                  <c:v>40922</c:v>
                </c:pt>
                <c:pt idx="14258">
                  <c:v>40923</c:v>
                </c:pt>
                <c:pt idx="14259">
                  <c:v>40924</c:v>
                </c:pt>
                <c:pt idx="14260">
                  <c:v>40925</c:v>
                </c:pt>
                <c:pt idx="14261">
                  <c:v>40926</c:v>
                </c:pt>
                <c:pt idx="14262">
                  <c:v>40927</c:v>
                </c:pt>
                <c:pt idx="14263">
                  <c:v>40928</c:v>
                </c:pt>
                <c:pt idx="14264">
                  <c:v>40929</c:v>
                </c:pt>
                <c:pt idx="14265">
                  <c:v>40930</c:v>
                </c:pt>
                <c:pt idx="14266">
                  <c:v>40931</c:v>
                </c:pt>
                <c:pt idx="14267">
                  <c:v>40932</c:v>
                </c:pt>
                <c:pt idx="14268">
                  <c:v>40933</c:v>
                </c:pt>
                <c:pt idx="14269">
                  <c:v>40934</c:v>
                </c:pt>
                <c:pt idx="14270">
                  <c:v>40935</c:v>
                </c:pt>
                <c:pt idx="14271">
                  <c:v>40936</c:v>
                </c:pt>
                <c:pt idx="14272">
                  <c:v>40937</c:v>
                </c:pt>
                <c:pt idx="14273">
                  <c:v>40938</c:v>
                </c:pt>
                <c:pt idx="14274">
                  <c:v>40939</c:v>
                </c:pt>
                <c:pt idx="14275">
                  <c:v>40940</c:v>
                </c:pt>
                <c:pt idx="14276">
                  <c:v>40941</c:v>
                </c:pt>
                <c:pt idx="14277">
                  <c:v>40942</c:v>
                </c:pt>
                <c:pt idx="14278">
                  <c:v>40943</c:v>
                </c:pt>
                <c:pt idx="14279">
                  <c:v>40944</c:v>
                </c:pt>
                <c:pt idx="14280">
                  <c:v>40945</c:v>
                </c:pt>
                <c:pt idx="14281">
                  <c:v>40946</c:v>
                </c:pt>
                <c:pt idx="14282">
                  <c:v>40947</c:v>
                </c:pt>
                <c:pt idx="14283">
                  <c:v>40948</c:v>
                </c:pt>
                <c:pt idx="14284">
                  <c:v>40949</c:v>
                </c:pt>
                <c:pt idx="14285">
                  <c:v>40950</c:v>
                </c:pt>
                <c:pt idx="14286">
                  <c:v>40951</c:v>
                </c:pt>
                <c:pt idx="14287">
                  <c:v>40952</c:v>
                </c:pt>
                <c:pt idx="14288">
                  <c:v>40953</c:v>
                </c:pt>
                <c:pt idx="14289">
                  <c:v>40954</c:v>
                </c:pt>
                <c:pt idx="14290">
                  <c:v>40955</c:v>
                </c:pt>
                <c:pt idx="14291">
                  <c:v>40956</c:v>
                </c:pt>
                <c:pt idx="14292">
                  <c:v>40957</c:v>
                </c:pt>
                <c:pt idx="14293">
                  <c:v>40958</c:v>
                </c:pt>
                <c:pt idx="14294">
                  <c:v>40959</c:v>
                </c:pt>
                <c:pt idx="14295">
                  <c:v>40960</c:v>
                </c:pt>
                <c:pt idx="14296">
                  <c:v>40961</c:v>
                </c:pt>
                <c:pt idx="14297">
                  <c:v>40962</c:v>
                </c:pt>
                <c:pt idx="14298">
                  <c:v>40963</c:v>
                </c:pt>
                <c:pt idx="14299">
                  <c:v>40964</c:v>
                </c:pt>
                <c:pt idx="14300">
                  <c:v>40965</c:v>
                </c:pt>
                <c:pt idx="14301">
                  <c:v>40966</c:v>
                </c:pt>
                <c:pt idx="14302">
                  <c:v>40967</c:v>
                </c:pt>
                <c:pt idx="14303">
                  <c:v>40968</c:v>
                </c:pt>
                <c:pt idx="14304">
                  <c:v>40969</c:v>
                </c:pt>
                <c:pt idx="14305">
                  <c:v>40970</c:v>
                </c:pt>
                <c:pt idx="14306">
                  <c:v>40971</c:v>
                </c:pt>
                <c:pt idx="14307">
                  <c:v>40972</c:v>
                </c:pt>
                <c:pt idx="14308">
                  <c:v>40973</c:v>
                </c:pt>
                <c:pt idx="14309">
                  <c:v>40974</c:v>
                </c:pt>
                <c:pt idx="14310">
                  <c:v>40975</c:v>
                </c:pt>
                <c:pt idx="14311">
                  <c:v>40976</c:v>
                </c:pt>
                <c:pt idx="14312">
                  <c:v>40977</c:v>
                </c:pt>
                <c:pt idx="14313">
                  <c:v>40978</c:v>
                </c:pt>
                <c:pt idx="14314">
                  <c:v>40979</c:v>
                </c:pt>
                <c:pt idx="14315">
                  <c:v>40980</c:v>
                </c:pt>
                <c:pt idx="14316">
                  <c:v>40981</c:v>
                </c:pt>
                <c:pt idx="14317">
                  <c:v>40982</c:v>
                </c:pt>
                <c:pt idx="14318">
                  <c:v>40983</c:v>
                </c:pt>
                <c:pt idx="14319">
                  <c:v>40984</c:v>
                </c:pt>
                <c:pt idx="14320">
                  <c:v>40985</c:v>
                </c:pt>
                <c:pt idx="14321">
                  <c:v>40986</c:v>
                </c:pt>
                <c:pt idx="14322">
                  <c:v>40987</c:v>
                </c:pt>
                <c:pt idx="14323">
                  <c:v>40988</c:v>
                </c:pt>
                <c:pt idx="14324">
                  <c:v>40989</c:v>
                </c:pt>
                <c:pt idx="14325">
                  <c:v>40990</c:v>
                </c:pt>
                <c:pt idx="14326">
                  <c:v>40991</c:v>
                </c:pt>
                <c:pt idx="14327">
                  <c:v>40992</c:v>
                </c:pt>
                <c:pt idx="14328">
                  <c:v>40993</c:v>
                </c:pt>
                <c:pt idx="14329">
                  <c:v>40994</c:v>
                </c:pt>
                <c:pt idx="14330">
                  <c:v>40995</c:v>
                </c:pt>
                <c:pt idx="14331">
                  <c:v>40996</c:v>
                </c:pt>
                <c:pt idx="14332">
                  <c:v>40997</c:v>
                </c:pt>
                <c:pt idx="14333">
                  <c:v>40998</c:v>
                </c:pt>
                <c:pt idx="14334">
                  <c:v>40999</c:v>
                </c:pt>
                <c:pt idx="14335">
                  <c:v>41000</c:v>
                </c:pt>
                <c:pt idx="14336">
                  <c:v>41001</c:v>
                </c:pt>
                <c:pt idx="14337">
                  <c:v>41002</c:v>
                </c:pt>
                <c:pt idx="14338">
                  <c:v>41003</c:v>
                </c:pt>
                <c:pt idx="14339">
                  <c:v>41004</c:v>
                </c:pt>
                <c:pt idx="14340">
                  <c:v>41005</c:v>
                </c:pt>
                <c:pt idx="14341">
                  <c:v>41006</c:v>
                </c:pt>
                <c:pt idx="14342">
                  <c:v>41007</c:v>
                </c:pt>
                <c:pt idx="14343">
                  <c:v>41008</c:v>
                </c:pt>
                <c:pt idx="14344">
                  <c:v>41009</c:v>
                </c:pt>
                <c:pt idx="14345">
                  <c:v>41010</c:v>
                </c:pt>
                <c:pt idx="14346">
                  <c:v>41011</c:v>
                </c:pt>
                <c:pt idx="14347">
                  <c:v>41012</c:v>
                </c:pt>
                <c:pt idx="14348">
                  <c:v>41013</c:v>
                </c:pt>
                <c:pt idx="14349">
                  <c:v>41014</c:v>
                </c:pt>
                <c:pt idx="14350">
                  <c:v>41015</c:v>
                </c:pt>
                <c:pt idx="14351">
                  <c:v>41016</c:v>
                </c:pt>
                <c:pt idx="14352">
                  <c:v>41017</c:v>
                </c:pt>
                <c:pt idx="14353">
                  <c:v>41018</c:v>
                </c:pt>
                <c:pt idx="14354">
                  <c:v>41019</c:v>
                </c:pt>
                <c:pt idx="14355">
                  <c:v>41020</c:v>
                </c:pt>
                <c:pt idx="14356">
                  <c:v>41021</c:v>
                </c:pt>
                <c:pt idx="14357">
                  <c:v>41022</c:v>
                </c:pt>
                <c:pt idx="14358">
                  <c:v>41023</c:v>
                </c:pt>
                <c:pt idx="14359">
                  <c:v>41024</c:v>
                </c:pt>
                <c:pt idx="14360">
                  <c:v>41025</c:v>
                </c:pt>
                <c:pt idx="14361">
                  <c:v>41026</c:v>
                </c:pt>
                <c:pt idx="14362">
                  <c:v>41027</c:v>
                </c:pt>
                <c:pt idx="14363">
                  <c:v>41028</c:v>
                </c:pt>
                <c:pt idx="14364">
                  <c:v>41029</c:v>
                </c:pt>
                <c:pt idx="14365">
                  <c:v>41030</c:v>
                </c:pt>
                <c:pt idx="14366">
                  <c:v>41031</c:v>
                </c:pt>
                <c:pt idx="14367">
                  <c:v>41032</c:v>
                </c:pt>
                <c:pt idx="14368">
                  <c:v>41033</c:v>
                </c:pt>
                <c:pt idx="14369">
                  <c:v>41034</c:v>
                </c:pt>
                <c:pt idx="14370">
                  <c:v>41035</c:v>
                </c:pt>
                <c:pt idx="14371">
                  <c:v>41036</c:v>
                </c:pt>
                <c:pt idx="14372">
                  <c:v>41037</c:v>
                </c:pt>
                <c:pt idx="14373">
                  <c:v>41038</c:v>
                </c:pt>
                <c:pt idx="14374">
                  <c:v>41039</c:v>
                </c:pt>
                <c:pt idx="14375">
                  <c:v>41040</c:v>
                </c:pt>
                <c:pt idx="14376">
                  <c:v>41041</c:v>
                </c:pt>
                <c:pt idx="14377">
                  <c:v>41042</c:v>
                </c:pt>
                <c:pt idx="14378">
                  <c:v>41043</c:v>
                </c:pt>
                <c:pt idx="14379">
                  <c:v>41044</c:v>
                </c:pt>
                <c:pt idx="14380">
                  <c:v>41045</c:v>
                </c:pt>
                <c:pt idx="14381">
                  <c:v>41046</c:v>
                </c:pt>
                <c:pt idx="14382">
                  <c:v>41047</c:v>
                </c:pt>
                <c:pt idx="14383">
                  <c:v>41048</c:v>
                </c:pt>
                <c:pt idx="14384">
                  <c:v>41049</c:v>
                </c:pt>
                <c:pt idx="14385">
                  <c:v>41050</c:v>
                </c:pt>
                <c:pt idx="14386">
                  <c:v>41051</c:v>
                </c:pt>
                <c:pt idx="14387">
                  <c:v>41052</c:v>
                </c:pt>
                <c:pt idx="14388">
                  <c:v>41053</c:v>
                </c:pt>
                <c:pt idx="14389">
                  <c:v>41054</c:v>
                </c:pt>
                <c:pt idx="14390">
                  <c:v>41055</c:v>
                </c:pt>
                <c:pt idx="14391">
                  <c:v>41056</c:v>
                </c:pt>
                <c:pt idx="14392">
                  <c:v>41057</c:v>
                </c:pt>
                <c:pt idx="14393">
                  <c:v>41058</c:v>
                </c:pt>
                <c:pt idx="14394">
                  <c:v>41059</c:v>
                </c:pt>
                <c:pt idx="14395">
                  <c:v>41060</c:v>
                </c:pt>
                <c:pt idx="14396">
                  <c:v>41061</c:v>
                </c:pt>
                <c:pt idx="14397">
                  <c:v>41062</c:v>
                </c:pt>
                <c:pt idx="14398">
                  <c:v>41063</c:v>
                </c:pt>
                <c:pt idx="14399">
                  <c:v>41064</c:v>
                </c:pt>
                <c:pt idx="14400">
                  <c:v>41065</c:v>
                </c:pt>
                <c:pt idx="14401">
                  <c:v>41066</c:v>
                </c:pt>
                <c:pt idx="14402">
                  <c:v>41067</c:v>
                </c:pt>
                <c:pt idx="14403">
                  <c:v>41068</c:v>
                </c:pt>
                <c:pt idx="14404">
                  <c:v>41069</c:v>
                </c:pt>
                <c:pt idx="14405">
                  <c:v>41070</c:v>
                </c:pt>
                <c:pt idx="14406">
                  <c:v>41071</c:v>
                </c:pt>
                <c:pt idx="14407">
                  <c:v>41072</c:v>
                </c:pt>
                <c:pt idx="14408">
                  <c:v>41073</c:v>
                </c:pt>
                <c:pt idx="14409">
                  <c:v>41074</c:v>
                </c:pt>
                <c:pt idx="14410">
                  <c:v>41075</c:v>
                </c:pt>
                <c:pt idx="14411">
                  <c:v>41076</c:v>
                </c:pt>
                <c:pt idx="14412">
                  <c:v>41077</c:v>
                </c:pt>
                <c:pt idx="14413">
                  <c:v>41078</c:v>
                </c:pt>
                <c:pt idx="14414">
                  <c:v>41079</c:v>
                </c:pt>
                <c:pt idx="14415">
                  <c:v>41080</c:v>
                </c:pt>
                <c:pt idx="14416">
                  <c:v>41081</c:v>
                </c:pt>
                <c:pt idx="14417">
                  <c:v>41082</c:v>
                </c:pt>
                <c:pt idx="14418">
                  <c:v>41083</c:v>
                </c:pt>
                <c:pt idx="14419">
                  <c:v>41084</c:v>
                </c:pt>
                <c:pt idx="14420">
                  <c:v>41085</c:v>
                </c:pt>
                <c:pt idx="14421">
                  <c:v>41086</c:v>
                </c:pt>
                <c:pt idx="14422">
                  <c:v>41087</c:v>
                </c:pt>
                <c:pt idx="14423">
                  <c:v>41088</c:v>
                </c:pt>
                <c:pt idx="14424">
                  <c:v>41089</c:v>
                </c:pt>
                <c:pt idx="14425">
                  <c:v>41090</c:v>
                </c:pt>
                <c:pt idx="14426">
                  <c:v>41091</c:v>
                </c:pt>
                <c:pt idx="14427">
                  <c:v>41092</c:v>
                </c:pt>
                <c:pt idx="14428">
                  <c:v>41093</c:v>
                </c:pt>
                <c:pt idx="14429">
                  <c:v>41094</c:v>
                </c:pt>
                <c:pt idx="14430">
                  <c:v>41095</c:v>
                </c:pt>
                <c:pt idx="14431">
                  <c:v>41096</c:v>
                </c:pt>
                <c:pt idx="14432">
                  <c:v>41097</c:v>
                </c:pt>
                <c:pt idx="14433">
                  <c:v>41098</c:v>
                </c:pt>
                <c:pt idx="14434">
                  <c:v>41099</c:v>
                </c:pt>
                <c:pt idx="14435">
                  <c:v>41100</c:v>
                </c:pt>
                <c:pt idx="14436">
                  <c:v>41101</c:v>
                </c:pt>
                <c:pt idx="14437">
                  <c:v>41102</c:v>
                </c:pt>
                <c:pt idx="14438">
                  <c:v>41103</c:v>
                </c:pt>
                <c:pt idx="14439">
                  <c:v>41104</c:v>
                </c:pt>
                <c:pt idx="14440">
                  <c:v>41105</c:v>
                </c:pt>
                <c:pt idx="14441">
                  <c:v>41106</c:v>
                </c:pt>
                <c:pt idx="14442">
                  <c:v>41107</c:v>
                </c:pt>
                <c:pt idx="14443">
                  <c:v>41108</c:v>
                </c:pt>
                <c:pt idx="14444">
                  <c:v>41109</c:v>
                </c:pt>
                <c:pt idx="14445">
                  <c:v>41110</c:v>
                </c:pt>
                <c:pt idx="14446">
                  <c:v>41111</c:v>
                </c:pt>
                <c:pt idx="14447">
                  <c:v>41112</c:v>
                </c:pt>
                <c:pt idx="14448">
                  <c:v>41113</c:v>
                </c:pt>
                <c:pt idx="14449">
                  <c:v>41114</c:v>
                </c:pt>
                <c:pt idx="14450">
                  <c:v>41115</c:v>
                </c:pt>
                <c:pt idx="14451">
                  <c:v>41116</c:v>
                </c:pt>
                <c:pt idx="14452">
                  <c:v>41117</c:v>
                </c:pt>
                <c:pt idx="14453">
                  <c:v>41118</c:v>
                </c:pt>
                <c:pt idx="14454">
                  <c:v>41119</c:v>
                </c:pt>
                <c:pt idx="14455">
                  <c:v>41120</c:v>
                </c:pt>
                <c:pt idx="14456">
                  <c:v>41121</c:v>
                </c:pt>
                <c:pt idx="14457">
                  <c:v>41122</c:v>
                </c:pt>
                <c:pt idx="14458">
                  <c:v>41123</c:v>
                </c:pt>
                <c:pt idx="14459">
                  <c:v>41124</c:v>
                </c:pt>
                <c:pt idx="14460">
                  <c:v>41125</c:v>
                </c:pt>
                <c:pt idx="14461">
                  <c:v>41126</c:v>
                </c:pt>
                <c:pt idx="14462">
                  <c:v>41127</c:v>
                </c:pt>
                <c:pt idx="14463">
                  <c:v>41128</c:v>
                </c:pt>
                <c:pt idx="14464">
                  <c:v>41129</c:v>
                </c:pt>
                <c:pt idx="14465">
                  <c:v>41130</c:v>
                </c:pt>
                <c:pt idx="14466">
                  <c:v>41131</c:v>
                </c:pt>
                <c:pt idx="14467">
                  <c:v>41132</c:v>
                </c:pt>
                <c:pt idx="14468">
                  <c:v>41133</c:v>
                </c:pt>
                <c:pt idx="14469">
                  <c:v>41134</c:v>
                </c:pt>
                <c:pt idx="14470">
                  <c:v>41135</c:v>
                </c:pt>
                <c:pt idx="14471">
                  <c:v>41136</c:v>
                </c:pt>
                <c:pt idx="14472">
                  <c:v>41137</c:v>
                </c:pt>
                <c:pt idx="14473">
                  <c:v>41138</c:v>
                </c:pt>
                <c:pt idx="14474">
                  <c:v>41139</c:v>
                </c:pt>
                <c:pt idx="14475">
                  <c:v>41140</c:v>
                </c:pt>
                <c:pt idx="14476">
                  <c:v>41141</c:v>
                </c:pt>
                <c:pt idx="14477">
                  <c:v>41142</c:v>
                </c:pt>
                <c:pt idx="14478">
                  <c:v>41143</c:v>
                </c:pt>
                <c:pt idx="14479">
                  <c:v>41144</c:v>
                </c:pt>
                <c:pt idx="14480">
                  <c:v>41145</c:v>
                </c:pt>
                <c:pt idx="14481">
                  <c:v>41146</c:v>
                </c:pt>
                <c:pt idx="14482">
                  <c:v>41147</c:v>
                </c:pt>
                <c:pt idx="14483">
                  <c:v>41148</c:v>
                </c:pt>
                <c:pt idx="14484">
                  <c:v>41149</c:v>
                </c:pt>
                <c:pt idx="14485">
                  <c:v>41150</c:v>
                </c:pt>
                <c:pt idx="14486">
                  <c:v>41151</c:v>
                </c:pt>
                <c:pt idx="14487">
                  <c:v>41152</c:v>
                </c:pt>
                <c:pt idx="14488">
                  <c:v>41153</c:v>
                </c:pt>
                <c:pt idx="14489">
                  <c:v>41154</c:v>
                </c:pt>
                <c:pt idx="14490">
                  <c:v>41155</c:v>
                </c:pt>
                <c:pt idx="14491">
                  <c:v>41156</c:v>
                </c:pt>
                <c:pt idx="14492">
                  <c:v>41157</c:v>
                </c:pt>
                <c:pt idx="14493">
                  <c:v>41158</c:v>
                </c:pt>
                <c:pt idx="14494">
                  <c:v>41159</c:v>
                </c:pt>
                <c:pt idx="14495">
                  <c:v>41160</c:v>
                </c:pt>
                <c:pt idx="14496">
                  <c:v>41161</c:v>
                </c:pt>
                <c:pt idx="14497">
                  <c:v>41162</c:v>
                </c:pt>
                <c:pt idx="14498">
                  <c:v>41163</c:v>
                </c:pt>
                <c:pt idx="14499">
                  <c:v>41164</c:v>
                </c:pt>
                <c:pt idx="14500">
                  <c:v>41165</c:v>
                </c:pt>
                <c:pt idx="14501">
                  <c:v>41166</c:v>
                </c:pt>
                <c:pt idx="14502">
                  <c:v>41167</c:v>
                </c:pt>
                <c:pt idx="14503">
                  <c:v>41168</c:v>
                </c:pt>
                <c:pt idx="14504">
                  <c:v>41169</c:v>
                </c:pt>
                <c:pt idx="14505">
                  <c:v>41170</c:v>
                </c:pt>
                <c:pt idx="14506">
                  <c:v>41171</c:v>
                </c:pt>
                <c:pt idx="14507">
                  <c:v>41172</c:v>
                </c:pt>
                <c:pt idx="14508">
                  <c:v>41173</c:v>
                </c:pt>
                <c:pt idx="14509">
                  <c:v>41174</c:v>
                </c:pt>
                <c:pt idx="14510">
                  <c:v>41175</c:v>
                </c:pt>
                <c:pt idx="14511">
                  <c:v>41176</c:v>
                </c:pt>
                <c:pt idx="14512">
                  <c:v>41177</c:v>
                </c:pt>
                <c:pt idx="14513">
                  <c:v>41178</c:v>
                </c:pt>
                <c:pt idx="14514">
                  <c:v>41179</c:v>
                </c:pt>
                <c:pt idx="14515">
                  <c:v>41180</c:v>
                </c:pt>
                <c:pt idx="14516">
                  <c:v>41181</c:v>
                </c:pt>
                <c:pt idx="14517">
                  <c:v>41182</c:v>
                </c:pt>
                <c:pt idx="14518">
                  <c:v>41183</c:v>
                </c:pt>
                <c:pt idx="14519">
                  <c:v>41184</c:v>
                </c:pt>
                <c:pt idx="14520">
                  <c:v>41185</c:v>
                </c:pt>
                <c:pt idx="14521">
                  <c:v>41186</c:v>
                </c:pt>
                <c:pt idx="14522">
                  <c:v>41187</c:v>
                </c:pt>
                <c:pt idx="14523">
                  <c:v>41188</c:v>
                </c:pt>
                <c:pt idx="14524">
                  <c:v>41189</c:v>
                </c:pt>
                <c:pt idx="14525">
                  <c:v>41190</c:v>
                </c:pt>
                <c:pt idx="14526">
                  <c:v>41191</c:v>
                </c:pt>
                <c:pt idx="14527">
                  <c:v>41192</c:v>
                </c:pt>
                <c:pt idx="14528">
                  <c:v>41193</c:v>
                </c:pt>
                <c:pt idx="14529">
                  <c:v>41194</c:v>
                </c:pt>
                <c:pt idx="14530">
                  <c:v>41195</c:v>
                </c:pt>
                <c:pt idx="14531">
                  <c:v>41196</c:v>
                </c:pt>
                <c:pt idx="14532">
                  <c:v>41197</c:v>
                </c:pt>
                <c:pt idx="14533">
                  <c:v>41198</c:v>
                </c:pt>
                <c:pt idx="14534">
                  <c:v>41199</c:v>
                </c:pt>
                <c:pt idx="14535">
                  <c:v>41200</c:v>
                </c:pt>
                <c:pt idx="14536">
                  <c:v>41201</c:v>
                </c:pt>
                <c:pt idx="14537">
                  <c:v>41202</c:v>
                </c:pt>
                <c:pt idx="14538">
                  <c:v>41203</c:v>
                </c:pt>
                <c:pt idx="14539">
                  <c:v>41204</c:v>
                </c:pt>
                <c:pt idx="14540">
                  <c:v>41205</c:v>
                </c:pt>
                <c:pt idx="14541">
                  <c:v>41206</c:v>
                </c:pt>
                <c:pt idx="14542">
                  <c:v>41207</c:v>
                </c:pt>
                <c:pt idx="14543">
                  <c:v>41208</c:v>
                </c:pt>
                <c:pt idx="14544">
                  <c:v>41209</c:v>
                </c:pt>
                <c:pt idx="14545">
                  <c:v>41210</c:v>
                </c:pt>
                <c:pt idx="14546">
                  <c:v>41211</c:v>
                </c:pt>
                <c:pt idx="14547">
                  <c:v>41212</c:v>
                </c:pt>
                <c:pt idx="14548">
                  <c:v>41213</c:v>
                </c:pt>
                <c:pt idx="14549">
                  <c:v>41214</c:v>
                </c:pt>
                <c:pt idx="14550">
                  <c:v>41215</c:v>
                </c:pt>
                <c:pt idx="14551">
                  <c:v>41216</c:v>
                </c:pt>
                <c:pt idx="14552">
                  <c:v>41217</c:v>
                </c:pt>
                <c:pt idx="14553">
                  <c:v>41218</c:v>
                </c:pt>
                <c:pt idx="14554">
                  <c:v>41219</c:v>
                </c:pt>
                <c:pt idx="14555">
                  <c:v>41220</c:v>
                </c:pt>
                <c:pt idx="14556">
                  <c:v>41221</c:v>
                </c:pt>
                <c:pt idx="14557">
                  <c:v>41222</c:v>
                </c:pt>
                <c:pt idx="14558">
                  <c:v>41223</c:v>
                </c:pt>
                <c:pt idx="14559">
                  <c:v>41224</c:v>
                </c:pt>
                <c:pt idx="14560">
                  <c:v>41225</c:v>
                </c:pt>
                <c:pt idx="14561">
                  <c:v>41226</c:v>
                </c:pt>
                <c:pt idx="14562">
                  <c:v>41227</c:v>
                </c:pt>
                <c:pt idx="14563">
                  <c:v>41228</c:v>
                </c:pt>
                <c:pt idx="14564">
                  <c:v>41229</c:v>
                </c:pt>
                <c:pt idx="14565">
                  <c:v>41230</c:v>
                </c:pt>
                <c:pt idx="14566">
                  <c:v>41231</c:v>
                </c:pt>
                <c:pt idx="14567">
                  <c:v>41232</c:v>
                </c:pt>
                <c:pt idx="14568">
                  <c:v>41233</c:v>
                </c:pt>
                <c:pt idx="14569">
                  <c:v>41234</c:v>
                </c:pt>
                <c:pt idx="14570">
                  <c:v>41235</c:v>
                </c:pt>
                <c:pt idx="14571">
                  <c:v>41236</c:v>
                </c:pt>
                <c:pt idx="14572">
                  <c:v>41237</c:v>
                </c:pt>
                <c:pt idx="14573">
                  <c:v>41238</c:v>
                </c:pt>
                <c:pt idx="14574">
                  <c:v>41239</c:v>
                </c:pt>
                <c:pt idx="14575">
                  <c:v>41240</c:v>
                </c:pt>
                <c:pt idx="14576">
                  <c:v>41241</c:v>
                </c:pt>
                <c:pt idx="14577">
                  <c:v>41242</c:v>
                </c:pt>
                <c:pt idx="14578">
                  <c:v>41243</c:v>
                </c:pt>
                <c:pt idx="14579">
                  <c:v>41244</c:v>
                </c:pt>
                <c:pt idx="14580">
                  <c:v>41245</c:v>
                </c:pt>
                <c:pt idx="14581">
                  <c:v>41246</c:v>
                </c:pt>
                <c:pt idx="14582">
                  <c:v>41247</c:v>
                </c:pt>
                <c:pt idx="14583">
                  <c:v>41248</c:v>
                </c:pt>
                <c:pt idx="14584">
                  <c:v>41249</c:v>
                </c:pt>
                <c:pt idx="14585">
                  <c:v>41250</c:v>
                </c:pt>
                <c:pt idx="14586">
                  <c:v>41251</c:v>
                </c:pt>
                <c:pt idx="14587">
                  <c:v>41252</c:v>
                </c:pt>
                <c:pt idx="14588">
                  <c:v>41253</c:v>
                </c:pt>
                <c:pt idx="14589">
                  <c:v>41254</c:v>
                </c:pt>
                <c:pt idx="14590">
                  <c:v>41255</c:v>
                </c:pt>
                <c:pt idx="14591">
                  <c:v>41256</c:v>
                </c:pt>
                <c:pt idx="14592">
                  <c:v>41257</c:v>
                </c:pt>
                <c:pt idx="14593">
                  <c:v>41258</c:v>
                </c:pt>
                <c:pt idx="14594">
                  <c:v>41259</c:v>
                </c:pt>
                <c:pt idx="14595">
                  <c:v>41260</c:v>
                </c:pt>
                <c:pt idx="14596">
                  <c:v>41261</c:v>
                </c:pt>
                <c:pt idx="14597">
                  <c:v>41262</c:v>
                </c:pt>
                <c:pt idx="14598">
                  <c:v>41263</c:v>
                </c:pt>
                <c:pt idx="14599">
                  <c:v>41264</c:v>
                </c:pt>
                <c:pt idx="14600">
                  <c:v>41265</c:v>
                </c:pt>
                <c:pt idx="14601">
                  <c:v>41266</c:v>
                </c:pt>
                <c:pt idx="14602">
                  <c:v>41267</c:v>
                </c:pt>
                <c:pt idx="14603">
                  <c:v>41268</c:v>
                </c:pt>
                <c:pt idx="14604">
                  <c:v>41269</c:v>
                </c:pt>
                <c:pt idx="14605">
                  <c:v>41270</c:v>
                </c:pt>
                <c:pt idx="14606">
                  <c:v>41271</c:v>
                </c:pt>
                <c:pt idx="14607">
                  <c:v>41272</c:v>
                </c:pt>
                <c:pt idx="14608">
                  <c:v>41273</c:v>
                </c:pt>
                <c:pt idx="14609">
                  <c:v>41274</c:v>
                </c:pt>
                <c:pt idx="14610">
                  <c:v>41275</c:v>
                </c:pt>
                <c:pt idx="14611">
                  <c:v>41276</c:v>
                </c:pt>
                <c:pt idx="14612">
                  <c:v>41277</c:v>
                </c:pt>
                <c:pt idx="14613">
                  <c:v>41278</c:v>
                </c:pt>
                <c:pt idx="14614">
                  <c:v>41279</c:v>
                </c:pt>
                <c:pt idx="14615">
                  <c:v>41280</c:v>
                </c:pt>
                <c:pt idx="14616">
                  <c:v>41281</c:v>
                </c:pt>
                <c:pt idx="14617">
                  <c:v>41282</c:v>
                </c:pt>
                <c:pt idx="14618">
                  <c:v>41283</c:v>
                </c:pt>
                <c:pt idx="14619">
                  <c:v>41284</c:v>
                </c:pt>
                <c:pt idx="14620">
                  <c:v>41285</c:v>
                </c:pt>
                <c:pt idx="14621">
                  <c:v>41286</c:v>
                </c:pt>
                <c:pt idx="14622">
                  <c:v>41287</c:v>
                </c:pt>
                <c:pt idx="14623">
                  <c:v>41288</c:v>
                </c:pt>
                <c:pt idx="14624">
                  <c:v>41289</c:v>
                </c:pt>
                <c:pt idx="14625">
                  <c:v>41290</c:v>
                </c:pt>
                <c:pt idx="14626">
                  <c:v>41291</c:v>
                </c:pt>
                <c:pt idx="14627">
                  <c:v>41292</c:v>
                </c:pt>
                <c:pt idx="14628">
                  <c:v>41293</c:v>
                </c:pt>
                <c:pt idx="14629">
                  <c:v>41294</c:v>
                </c:pt>
                <c:pt idx="14630">
                  <c:v>41295</c:v>
                </c:pt>
                <c:pt idx="14631">
                  <c:v>41296</c:v>
                </c:pt>
                <c:pt idx="14632">
                  <c:v>41297</c:v>
                </c:pt>
                <c:pt idx="14633">
                  <c:v>41298</c:v>
                </c:pt>
                <c:pt idx="14634">
                  <c:v>41299</c:v>
                </c:pt>
                <c:pt idx="14635">
                  <c:v>41300</c:v>
                </c:pt>
                <c:pt idx="14636">
                  <c:v>41301</c:v>
                </c:pt>
                <c:pt idx="14637">
                  <c:v>41302</c:v>
                </c:pt>
                <c:pt idx="14638">
                  <c:v>41303</c:v>
                </c:pt>
                <c:pt idx="14639">
                  <c:v>41304</c:v>
                </c:pt>
                <c:pt idx="14640">
                  <c:v>41305</c:v>
                </c:pt>
                <c:pt idx="14641">
                  <c:v>41306</c:v>
                </c:pt>
                <c:pt idx="14642">
                  <c:v>41307</c:v>
                </c:pt>
                <c:pt idx="14643">
                  <c:v>41308</c:v>
                </c:pt>
                <c:pt idx="14644">
                  <c:v>41309</c:v>
                </c:pt>
                <c:pt idx="14645">
                  <c:v>41310</c:v>
                </c:pt>
                <c:pt idx="14646">
                  <c:v>41311</c:v>
                </c:pt>
                <c:pt idx="14647">
                  <c:v>41312</c:v>
                </c:pt>
                <c:pt idx="14648">
                  <c:v>41313</c:v>
                </c:pt>
                <c:pt idx="14649">
                  <c:v>41314</c:v>
                </c:pt>
                <c:pt idx="14650">
                  <c:v>41315</c:v>
                </c:pt>
                <c:pt idx="14651">
                  <c:v>41316</c:v>
                </c:pt>
                <c:pt idx="14652">
                  <c:v>41317</c:v>
                </c:pt>
                <c:pt idx="14653">
                  <c:v>41318</c:v>
                </c:pt>
                <c:pt idx="14654">
                  <c:v>41319</c:v>
                </c:pt>
                <c:pt idx="14655">
                  <c:v>41320</c:v>
                </c:pt>
                <c:pt idx="14656">
                  <c:v>41321</c:v>
                </c:pt>
                <c:pt idx="14657">
                  <c:v>41322</c:v>
                </c:pt>
                <c:pt idx="14658">
                  <c:v>41323</c:v>
                </c:pt>
                <c:pt idx="14659">
                  <c:v>41324</c:v>
                </c:pt>
                <c:pt idx="14660">
                  <c:v>41325</c:v>
                </c:pt>
                <c:pt idx="14661">
                  <c:v>41326</c:v>
                </c:pt>
                <c:pt idx="14662">
                  <c:v>41327</c:v>
                </c:pt>
                <c:pt idx="14663">
                  <c:v>41328</c:v>
                </c:pt>
                <c:pt idx="14664">
                  <c:v>41329</c:v>
                </c:pt>
                <c:pt idx="14665">
                  <c:v>41330</c:v>
                </c:pt>
                <c:pt idx="14666">
                  <c:v>41331</c:v>
                </c:pt>
                <c:pt idx="14667">
                  <c:v>41332</c:v>
                </c:pt>
                <c:pt idx="14668">
                  <c:v>41333</c:v>
                </c:pt>
                <c:pt idx="14669">
                  <c:v>41334</c:v>
                </c:pt>
                <c:pt idx="14670">
                  <c:v>41335</c:v>
                </c:pt>
                <c:pt idx="14671">
                  <c:v>41336</c:v>
                </c:pt>
                <c:pt idx="14672">
                  <c:v>41337</c:v>
                </c:pt>
                <c:pt idx="14673">
                  <c:v>41338</c:v>
                </c:pt>
                <c:pt idx="14674">
                  <c:v>41339</c:v>
                </c:pt>
                <c:pt idx="14675">
                  <c:v>41340</c:v>
                </c:pt>
                <c:pt idx="14676">
                  <c:v>41341</c:v>
                </c:pt>
                <c:pt idx="14677">
                  <c:v>41342</c:v>
                </c:pt>
                <c:pt idx="14678">
                  <c:v>41343</c:v>
                </c:pt>
                <c:pt idx="14679">
                  <c:v>41344</c:v>
                </c:pt>
                <c:pt idx="14680">
                  <c:v>41345</c:v>
                </c:pt>
                <c:pt idx="14681">
                  <c:v>41346</c:v>
                </c:pt>
                <c:pt idx="14682">
                  <c:v>41347</c:v>
                </c:pt>
                <c:pt idx="14683">
                  <c:v>41348</c:v>
                </c:pt>
                <c:pt idx="14684">
                  <c:v>41349</c:v>
                </c:pt>
                <c:pt idx="14685">
                  <c:v>41350</c:v>
                </c:pt>
                <c:pt idx="14686">
                  <c:v>41351</c:v>
                </c:pt>
                <c:pt idx="14687">
                  <c:v>41352</c:v>
                </c:pt>
                <c:pt idx="14688">
                  <c:v>41353</c:v>
                </c:pt>
                <c:pt idx="14689">
                  <c:v>41354</c:v>
                </c:pt>
                <c:pt idx="14690">
                  <c:v>41355</c:v>
                </c:pt>
                <c:pt idx="14691">
                  <c:v>41356</c:v>
                </c:pt>
                <c:pt idx="14692">
                  <c:v>41357</c:v>
                </c:pt>
                <c:pt idx="14693">
                  <c:v>41358</c:v>
                </c:pt>
                <c:pt idx="14694">
                  <c:v>41359</c:v>
                </c:pt>
                <c:pt idx="14695">
                  <c:v>41360</c:v>
                </c:pt>
                <c:pt idx="14696">
                  <c:v>41361</c:v>
                </c:pt>
                <c:pt idx="14697">
                  <c:v>41362</c:v>
                </c:pt>
                <c:pt idx="14698">
                  <c:v>41363</c:v>
                </c:pt>
                <c:pt idx="14699">
                  <c:v>41364</c:v>
                </c:pt>
                <c:pt idx="14700">
                  <c:v>41365</c:v>
                </c:pt>
                <c:pt idx="14701">
                  <c:v>41366</c:v>
                </c:pt>
                <c:pt idx="14702">
                  <c:v>41367</c:v>
                </c:pt>
                <c:pt idx="14703">
                  <c:v>41368</c:v>
                </c:pt>
                <c:pt idx="14704">
                  <c:v>41369</c:v>
                </c:pt>
                <c:pt idx="14705">
                  <c:v>41370</c:v>
                </c:pt>
                <c:pt idx="14706">
                  <c:v>41371</c:v>
                </c:pt>
                <c:pt idx="14707">
                  <c:v>41372</c:v>
                </c:pt>
                <c:pt idx="14708">
                  <c:v>41373</c:v>
                </c:pt>
                <c:pt idx="14709">
                  <c:v>41374</c:v>
                </c:pt>
                <c:pt idx="14710">
                  <c:v>41375</c:v>
                </c:pt>
                <c:pt idx="14711">
                  <c:v>41376</c:v>
                </c:pt>
                <c:pt idx="14712">
                  <c:v>41377</c:v>
                </c:pt>
                <c:pt idx="14713">
                  <c:v>41378</c:v>
                </c:pt>
                <c:pt idx="14714">
                  <c:v>41379</c:v>
                </c:pt>
                <c:pt idx="14715">
                  <c:v>41380</c:v>
                </c:pt>
                <c:pt idx="14716">
                  <c:v>41381</c:v>
                </c:pt>
                <c:pt idx="14717">
                  <c:v>41382</c:v>
                </c:pt>
                <c:pt idx="14718">
                  <c:v>41383</c:v>
                </c:pt>
                <c:pt idx="14719">
                  <c:v>41384</c:v>
                </c:pt>
                <c:pt idx="14720">
                  <c:v>41385</c:v>
                </c:pt>
                <c:pt idx="14721">
                  <c:v>41386</c:v>
                </c:pt>
                <c:pt idx="14722">
                  <c:v>41387</c:v>
                </c:pt>
                <c:pt idx="14723">
                  <c:v>41388</c:v>
                </c:pt>
                <c:pt idx="14724">
                  <c:v>41389</c:v>
                </c:pt>
                <c:pt idx="14725">
                  <c:v>41390</c:v>
                </c:pt>
                <c:pt idx="14726">
                  <c:v>41391</c:v>
                </c:pt>
                <c:pt idx="14727">
                  <c:v>41392</c:v>
                </c:pt>
                <c:pt idx="14728">
                  <c:v>41393</c:v>
                </c:pt>
                <c:pt idx="14729">
                  <c:v>41394</c:v>
                </c:pt>
                <c:pt idx="14730">
                  <c:v>41395</c:v>
                </c:pt>
                <c:pt idx="14731">
                  <c:v>41396</c:v>
                </c:pt>
                <c:pt idx="14732">
                  <c:v>41397</c:v>
                </c:pt>
                <c:pt idx="14733">
                  <c:v>41398</c:v>
                </c:pt>
                <c:pt idx="14734">
                  <c:v>41399</c:v>
                </c:pt>
                <c:pt idx="14735">
                  <c:v>41400</c:v>
                </c:pt>
                <c:pt idx="14736">
                  <c:v>41401</c:v>
                </c:pt>
                <c:pt idx="14737">
                  <c:v>41402</c:v>
                </c:pt>
                <c:pt idx="14738">
                  <c:v>41403</c:v>
                </c:pt>
                <c:pt idx="14739">
                  <c:v>41404</c:v>
                </c:pt>
                <c:pt idx="14740">
                  <c:v>41405</c:v>
                </c:pt>
                <c:pt idx="14741">
                  <c:v>41406</c:v>
                </c:pt>
                <c:pt idx="14742">
                  <c:v>41407</c:v>
                </c:pt>
                <c:pt idx="14743">
                  <c:v>41408</c:v>
                </c:pt>
                <c:pt idx="14744">
                  <c:v>41409</c:v>
                </c:pt>
                <c:pt idx="14745">
                  <c:v>41410</c:v>
                </c:pt>
                <c:pt idx="14746">
                  <c:v>41411</c:v>
                </c:pt>
                <c:pt idx="14747">
                  <c:v>41412</c:v>
                </c:pt>
                <c:pt idx="14748">
                  <c:v>41413</c:v>
                </c:pt>
                <c:pt idx="14749">
                  <c:v>41414</c:v>
                </c:pt>
                <c:pt idx="14750">
                  <c:v>41415</c:v>
                </c:pt>
                <c:pt idx="14751">
                  <c:v>41416</c:v>
                </c:pt>
                <c:pt idx="14752">
                  <c:v>41417</c:v>
                </c:pt>
                <c:pt idx="14753">
                  <c:v>41418</c:v>
                </c:pt>
                <c:pt idx="14754">
                  <c:v>41419</c:v>
                </c:pt>
                <c:pt idx="14755">
                  <c:v>41420</c:v>
                </c:pt>
                <c:pt idx="14756">
                  <c:v>41421</c:v>
                </c:pt>
                <c:pt idx="14757">
                  <c:v>41422</c:v>
                </c:pt>
                <c:pt idx="14758">
                  <c:v>41423</c:v>
                </c:pt>
                <c:pt idx="14759">
                  <c:v>41424</c:v>
                </c:pt>
                <c:pt idx="14760">
                  <c:v>41425</c:v>
                </c:pt>
                <c:pt idx="14761">
                  <c:v>41426</c:v>
                </c:pt>
                <c:pt idx="14762">
                  <c:v>41427</c:v>
                </c:pt>
                <c:pt idx="14763">
                  <c:v>41428</c:v>
                </c:pt>
                <c:pt idx="14764">
                  <c:v>41429</c:v>
                </c:pt>
                <c:pt idx="14765">
                  <c:v>41430</c:v>
                </c:pt>
                <c:pt idx="14766">
                  <c:v>41431</c:v>
                </c:pt>
                <c:pt idx="14767">
                  <c:v>41432</c:v>
                </c:pt>
                <c:pt idx="14768">
                  <c:v>41433</c:v>
                </c:pt>
                <c:pt idx="14769">
                  <c:v>41434</c:v>
                </c:pt>
                <c:pt idx="14770">
                  <c:v>41435</c:v>
                </c:pt>
                <c:pt idx="14771">
                  <c:v>41436</c:v>
                </c:pt>
                <c:pt idx="14772">
                  <c:v>41437</c:v>
                </c:pt>
                <c:pt idx="14773">
                  <c:v>41438</c:v>
                </c:pt>
                <c:pt idx="14774">
                  <c:v>41439</c:v>
                </c:pt>
                <c:pt idx="14775">
                  <c:v>41440</c:v>
                </c:pt>
                <c:pt idx="14776">
                  <c:v>41441</c:v>
                </c:pt>
                <c:pt idx="14777">
                  <c:v>41442</c:v>
                </c:pt>
                <c:pt idx="14778">
                  <c:v>41443</c:v>
                </c:pt>
                <c:pt idx="14779">
                  <c:v>41444</c:v>
                </c:pt>
                <c:pt idx="14780">
                  <c:v>41445</c:v>
                </c:pt>
                <c:pt idx="14781">
                  <c:v>41446</c:v>
                </c:pt>
                <c:pt idx="14782">
                  <c:v>41447</c:v>
                </c:pt>
                <c:pt idx="14783">
                  <c:v>41448</c:v>
                </c:pt>
                <c:pt idx="14784">
                  <c:v>41449</c:v>
                </c:pt>
                <c:pt idx="14785">
                  <c:v>41450</c:v>
                </c:pt>
                <c:pt idx="14786">
                  <c:v>41451</c:v>
                </c:pt>
                <c:pt idx="14787">
                  <c:v>41452</c:v>
                </c:pt>
                <c:pt idx="14788">
                  <c:v>41453</c:v>
                </c:pt>
                <c:pt idx="14789">
                  <c:v>41454</c:v>
                </c:pt>
                <c:pt idx="14790">
                  <c:v>41455</c:v>
                </c:pt>
                <c:pt idx="14791">
                  <c:v>41456</c:v>
                </c:pt>
                <c:pt idx="14792">
                  <c:v>41457</c:v>
                </c:pt>
                <c:pt idx="14793">
                  <c:v>41458</c:v>
                </c:pt>
                <c:pt idx="14794">
                  <c:v>41459</c:v>
                </c:pt>
                <c:pt idx="14795">
                  <c:v>41460</c:v>
                </c:pt>
                <c:pt idx="14796">
                  <c:v>41461</c:v>
                </c:pt>
                <c:pt idx="14797">
                  <c:v>41462</c:v>
                </c:pt>
                <c:pt idx="14798">
                  <c:v>41463</c:v>
                </c:pt>
                <c:pt idx="14799">
                  <c:v>41464</c:v>
                </c:pt>
                <c:pt idx="14800">
                  <c:v>41465</c:v>
                </c:pt>
                <c:pt idx="14801">
                  <c:v>41466</c:v>
                </c:pt>
                <c:pt idx="14802">
                  <c:v>41467</c:v>
                </c:pt>
                <c:pt idx="14803">
                  <c:v>41468</c:v>
                </c:pt>
                <c:pt idx="14804">
                  <c:v>41469</c:v>
                </c:pt>
                <c:pt idx="14805">
                  <c:v>41470</c:v>
                </c:pt>
                <c:pt idx="14806">
                  <c:v>41471</c:v>
                </c:pt>
                <c:pt idx="14807">
                  <c:v>41472</c:v>
                </c:pt>
                <c:pt idx="14808">
                  <c:v>41473</c:v>
                </c:pt>
                <c:pt idx="14809">
                  <c:v>41474</c:v>
                </c:pt>
                <c:pt idx="14810">
                  <c:v>41475</c:v>
                </c:pt>
                <c:pt idx="14811">
                  <c:v>41476</c:v>
                </c:pt>
                <c:pt idx="14812">
                  <c:v>41477</c:v>
                </c:pt>
                <c:pt idx="14813">
                  <c:v>41478</c:v>
                </c:pt>
                <c:pt idx="14814">
                  <c:v>41479</c:v>
                </c:pt>
                <c:pt idx="14815">
                  <c:v>41480</c:v>
                </c:pt>
                <c:pt idx="14816">
                  <c:v>41481</c:v>
                </c:pt>
                <c:pt idx="14817">
                  <c:v>41482</c:v>
                </c:pt>
                <c:pt idx="14818">
                  <c:v>41483</c:v>
                </c:pt>
                <c:pt idx="14819">
                  <c:v>41484</c:v>
                </c:pt>
                <c:pt idx="14820">
                  <c:v>41485</c:v>
                </c:pt>
                <c:pt idx="14821">
                  <c:v>41486</c:v>
                </c:pt>
                <c:pt idx="14822">
                  <c:v>41487</c:v>
                </c:pt>
                <c:pt idx="14823">
                  <c:v>41488</c:v>
                </c:pt>
                <c:pt idx="14824">
                  <c:v>41489</c:v>
                </c:pt>
                <c:pt idx="14825">
                  <c:v>41490</c:v>
                </c:pt>
                <c:pt idx="14826">
                  <c:v>41491</c:v>
                </c:pt>
                <c:pt idx="14827">
                  <c:v>41492</c:v>
                </c:pt>
                <c:pt idx="14828">
                  <c:v>41493</c:v>
                </c:pt>
                <c:pt idx="14829">
                  <c:v>41494</c:v>
                </c:pt>
                <c:pt idx="14830">
                  <c:v>41495</c:v>
                </c:pt>
                <c:pt idx="14831">
                  <c:v>41496</c:v>
                </c:pt>
                <c:pt idx="14832">
                  <c:v>41497</c:v>
                </c:pt>
                <c:pt idx="14833">
                  <c:v>41498</c:v>
                </c:pt>
                <c:pt idx="14834">
                  <c:v>41499</c:v>
                </c:pt>
                <c:pt idx="14835">
                  <c:v>41500</c:v>
                </c:pt>
                <c:pt idx="14836">
                  <c:v>41501</c:v>
                </c:pt>
                <c:pt idx="14837">
                  <c:v>41502</c:v>
                </c:pt>
                <c:pt idx="14838">
                  <c:v>41503</c:v>
                </c:pt>
                <c:pt idx="14839">
                  <c:v>41504</c:v>
                </c:pt>
                <c:pt idx="14840">
                  <c:v>41505</c:v>
                </c:pt>
                <c:pt idx="14841">
                  <c:v>41506</c:v>
                </c:pt>
                <c:pt idx="14842">
                  <c:v>41507</c:v>
                </c:pt>
                <c:pt idx="14843">
                  <c:v>41508</c:v>
                </c:pt>
                <c:pt idx="14844">
                  <c:v>41509</c:v>
                </c:pt>
                <c:pt idx="14845">
                  <c:v>41510</c:v>
                </c:pt>
                <c:pt idx="14846">
                  <c:v>41511</c:v>
                </c:pt>
                <c:pt idx="14847">
                  <c:v>41512</c:v>
                </c:pt>
                <c:pt idx="14848">
                  <c:v>41513</c:v>
                </c:pt>
                <c:pt idx="14849">
                  <c:v>41514</c:v>
                </c:pt>
                <c:pt idx="14850">
                  <c:v>41515</c:v>
                </c:pt>
                <c:pt idx="14851">
                  <c:v>41516</c:v>
                </c:pt>
                <c:pt idx="14852">
                  <c:v>41517</c:v>
                </c:pt>
                <c:pt idx="14853">
                  <c:v>41518</c:v>
                </c:pt>
                <c:pt idx="14854">
                  <c:v>41519</c:v>
                </c:pt>
                <c:pt idx="14855">
                  <c:v>41520</c:v>
                </c:pt>
                <c:pt idx="14856">
                  <c:v>41521</c:v>
                </c:pt>
                <c:pt idx="14857">
                  <c:v>41522</c:v>
                </c:pt>
                <c:pt idx="14858">
                  <c:v>41523</c:v>
                </c:pt>
                <c:pt idx="14859">
                  <c:v>41524</c:v>
                </c:pt>
                <c:pt idx="14860">
                  <c:v>41525</c:v>
                </c:pt>
                <c:pt idx="14861">
                  <c:v>41526</c:v>
                </c:pt>
                <c:pt idx="14862">
                  <c:v>41527</c:v>
                </c:pt>
                <c:pt idx="14863">
                  <c:v>41528</c:v>
                </c:pt>
                <c:pt idx="14864">
                  <c:v>41529</c:v>
                </c:pt>
                <c:pt idx="14865">
                  <c:v>41530</c:v>
                </c:pt>
                <c:pt idx="14866">
                  <c:v>41531</c:v>
                </c:pt>
                <c:pt idx="14867">
                  <c:v>41532</c:v>
                </c:pt>
                <c:pt idx="14868">
                  <c:v>41533</c:v>
                </c:pt>
                <c:pt idx="14869">
                  <c:v>41534</c:v>
                </c:pt>
                <c:pt idx="14870">
                  <c:v>41535</c:v>
                </c:pt>
                <c:pt idx="14871">
                  <c:v>41536</c:v>
                </c:pt>
                <c:pt idx="14872">
                  <c:v>41537</c:v>
                </c:pt>
                <c:pt idx="14873">
                  <c:v>41538</c:v>
                </c:pt>
                <c:pt idx="14874">
                  <c:v>41539</c:v>
                </c:pt>
                <c:pt idx="14875">
                  <c:v>41540</c:v>
                </c:pt>
                <c:pt idx="14876">
                  <c:v>41541</c:v>
                </c:pt>
                <c:pt idx="14877">
                  <c:v>41542</c:v>
                </c:pt>
                <c:pt idx="14878">
                  <c:v>41543</c:v>
                </c:pt>
                <c:pt idx="14879">
                  <c:v>41544</c:v>
                </c:pt>
                <c:pt idx="14880">
                  <c:v>41545</c:v>
                </c:pt>
                <c:pt idx="14881">
                  <c:v>41546</c:v>
                </c:pt>
                <c:pt idx="14882">
                  <c:v>41547</c:v>
                </c:pt>
                <c:pt idx="14883">
                  <c:v>41548</c:v>
                </c:pt>
                <c:pt idx="14884">
                  <c:v>41549</c:v>
                </c:pt>
                <c:pt idx="14885">
                  <c:v>41550</c:v>
                </c:pt>
                <c:pt idx="14886">
                  <c:v>41551</c:v>
                </c:pt>
                <c:pt idx="14887">
                  <c:v>41552</c:v>
                </c:pt>
                <c:pt idx="14888">
                  <c:v>41553</c:v>
                </c:pt>
                <c:pt idx="14889">
                  <c:v>41554</c:v>
                </c:pt>
                <c:pt idx="14890">
                  <c:v>41555</c:v>
                </c:pt>
                <c:pt idx="14891">
                  <c:v>41556</c:v>
                </c:pt>
                <c:pt idx="14892">
                  <c:v>41557</c:v>
                </c:pt>
                <c:pt idx="14893">
                  <c:v>41558</c:v>
                </c:pt>
                <c:pt idx="14894">
                  <c:v>41559</c:v>
                </c:pt>
                <c:pt idx="14895">
                  <c:v>41560</c:v>
                </c:pt>
                <c:pt idx="14896">
                  <c:v>41561</c:v>
                </c:pt>
                <c:pt idx="14897">
                  <c:v>41562</c:v>
                </c:pt>
                <c:pt idx="14898">
                  <c:v>41563</c:v>
                </c:pt>
                <c:pt idx="14899">
                  <c:v>41564</c:v>
                </c:pt>
                <c:pt idx="14900">
                  <c:v>41565</c:v>
                </c:pt>
                <c:pt idx="14901">
                  <c:v>41566</c:v>
                </c:pt>
                <c:pt idx="14902">
                  <c:v>41567</c:v>
                </c:pt>
                <c:pt idx="14903">
                  <c:v>41568</c:v>
                </c:pt>
                <c:pt idx="14904">
                  <c:v>41569</c:v>
                </c:pt>
                <c:pt idx="14905">
                  <c:v>41570</c:v>
                </c:pt>
                <c:pt idx="14906">
                  <c:v>41571</c:v>
                </c:pt>
                <c:pt idx="14907">
                  <c:v>41572</c:v>
                </c:pt>
                <c:pt idx="14908">
                  <c:v>41573</c:v>
                </c:pt>
                <c:pt idx="14909">
                  <c:v>41574</c:v>
                </c:pt>
                <c:pt idx="14910">
                  <c:v>41575</c:v>
                </c:pt>
                <c:pt idx="14911">
                  <c:v>41576</c:v>
                </c:pt>
                <c:pt idx="14912">
                  <c:v>41577</c:v>
                </c:pt>
                <c:pt idx="14913">
                  <c:v>41578</c:v>
                </c:pt>
                <c:pt idx="14914">
                  <c:v>41579</c:v>
                </c:pt>
                <c:pt idx="14915">
                  <c:v>41580</c:v>
                </c:pt>
                <c:pt idx="14916">
                  <c:v>41581</c:v>
                </c:pt>
                <c:pt idx="14917">
                  <c:v>41582</c:v>
                </c:pt>
                <c:pt idx="14918">
                  <c:v>41583</c:v>
                </c:pt>
                <c:pt idx="14919">
                  <c:v>41584</c:v>
                </c:pt>
                <c:pt idx="14920">
                  <c:v>41585</c:v>
                </c:pt>
                <c:pt idx="14921">
                  <c:v>41586</c:v>
                </c:pt>
                <c:pt idx="14922">
                  <c:v>41587</c:v>
                </c:pt>
                <c:pt idx="14923">
                  <c:v>41588</c:v>
                </c:pt>
                <c:pt idx="14924">
                  <c:v>41589</c:v>
                </c:pt>
                <c:pt idx="14925">
                  <c:v>41590</c:v>
                </c:pt>
                <c:pt idx="14926">
                  <c:v>41591</c:v>
                </c:pt>
                <c:pt idx="14927">
                  <c:v>41592</c:v>
                </c:pt>
                <c:pt idx="14928">
                  <c:v>41593</c:v>
                </c:pt>
                <c:pt idx="14929">
                  <c:v>41594</c:v>
                </c:pt>
                <c:pt idx="14930">
                  <c:v>41595</c:v>
                </c:pt>
                <c:pt idx="14931">
                  <c:v>41596</c:v>
                </c:pt>
                <c:pt idx="14932">
                  <c:v>41597</c:v>
                </c:pt>
                <c:pt idx="14933">
                  <c:v>41598</c:v>
                </c:pt>
                <c:pt idx="14934">
                  <c:v>41599</c:v>
                </c:pt>
                <c:pt idx="14935">
                  <c:v>41600</c:v>
                </c:pt>
                <c:pt idx="14936">
                  <c:v>41601</c:v>
                </c:pt>
                <c:pt idx="14937">
                  <c:v>41602</c:v>
                </c:pt>
                <c:pt idx="14938">
                  <c:v>41603</c:v>
                </c:pt>
                <c:pt idx="14939">
                  <c:v>41604</c:v>
                </c:pt>
                <c:pt idx="14940">
                  <c:v>41605</c:v>
                </c:pt>
                <c:pt idx="14941">
                  <c:v>41606</c:v>
                </c:pt>
                <c:pt idx="14942">
                  <c:v>41607</c:v>
                </c:pt>
                <c:pt idx="14943">
                  <c:v>41608</c:v>
                </c:pt>
                <c:pt idx="14944">
                  <c:v>41609</c:v>
                </c:pt>
                <c:pt idx="14945">
                  <c:v>41610</c:v>
                </c:pt>
                <c:pt idx="14946">
                  <c:v>41611</c:v>
                </c:pt>
                <c:pt idx="14947">
                  <c:v>41612</c:v>
                </c:pt>
                <c:pt idx="14948">
                  <c:v>41613</c:v>
                </c:pt>
                <c:pt idx="14949">
                  <c:v>41614</c:v>
                </c:pt>
                <c:pt idx="14950">
                  <c:v>41615</c:v>
                </c:pt>
                <c:pt idx="14951">
                  <c:v>41616</c:v>
                </c:pt>
                <c:pt idx="14952">
                  <c:v>41617</c:v>
                </c:pt>
                <c:pt idx="14953">
                  <c:v>41618</c:v>
                </c:pt>
                <c:pt idx="14954">
                  <c:v>41619</c:v>
                </c:pt>
                <c:pt idx="14955">
                  <c:v>41620</c:v>
                </c:pt>
                <c:pt idx="14956">
                  <c:v>41621</c:v>
                </c:pt>
                <c:pt idx="14957">
                  <c:v>41622</c:v>
                </c:pt>
                <c:pt idx="14958">
                  <c:v>41623</c:v>
                </c:pt>
                <c:pt idx="14959">
                  <c:v>41624</c:v>
                </c:pt>
                <c:pt idx="14960">
                  <c:v>41625</c:v>
                </c:pt>
                <c:pt idx="14961">
                  <c:v>41626</c:v>
                </c:pt>
                <c:pt idx="14962">
                  <c:v>41627</c:v>
                </c:pt>
                <c:pt idx="14963">
                  <c:v>41628</c:v>
                </c:pt>
                <c:pt idx="14964">
                  <c:v>41629</c:v>
                </c:pt>
                <c:pt idx="14965">
                  <c:v>41630</c:v>
                </c:pt>
                <c:pt idx="14966">
                  <c:v>41631</c:v>
                </c:pt>
                <c:pt idx="14967">
                  <c:v>41632</c:v>
                </c:pt>
                <c:pt idx="14968">
                  <c:v>41633</c:v>
                </c:pt>
                <c:pt idx="14969">
                  <c:v>41634</c:v>
                </c:pt>
                <c:pt idx="14970">
                  <c:v>41635</c:v>
                </c:pt>
                <c:pt idx="14971">
                  <c:v>41636</c:v>
                </c:pt>
                <c:pt idx="14972">
                  <c:v>41637</c:v>
                </c:pt>
                <c:pt idx="14973">
                  <c:v>41638</c:v>
                </c:pt>
                <c:pt idx="14974">
                  <c:v>41639</c:v>
                </c:pt>
                <c:pt idx="14975">
                  <c:v>41640</c:v>
                </c:pt>
                <c:pt idx="14976">
                  <c:v>41641</c:v>
                </c:pt>
                <c:pt idx="14977">
                  <c:v>41642</c:v>
                </c:pt>
                <c:pt idx="14978">
                  <c:v>41643</c:v>
                </c:pt>
                <c:pt idx="14979">
                  <c:v>41644</c:v>
                </c:pt>
                <c:pt idx="14980">
                  <c:v>41645</c:v>
                </c:pt>
                <c:pt idx="14981">
                  <c:v>41646</c:v>
                </c:pt>
                <c:pt idx="14982">
                  <c:v>41647</c:v>
                </c:pt>
                <c:pt idx="14983">
                  <c:v>41648</c:v>
                </c:pt>
                <c:pt idx="14984">
                  <c:v>41649</c:v>
                </c:pt>
                <c:pt idx="14985">
                  <c:v>41650</c:v>
                </c:pt>
                <c:pt idx="14986">
                  <c:v>41651</c:v>
                </c:pt>
                <c:pt idx="14987">
                  <c:v>41652</c:v>
                </c:pt>
                <c:pt idx="14988">
                  <c:v>41653</c:v>
                </c:pt>
                <c:pt idx="14989">
                  <c:v>41654</c:v>
                </c:pt>
                <c:pt idx="14990">
                  <c:v>41655</c:v>
                </c:pt>
                <c:pt idx="14991">
                  <c:v>41656</c:v>
                </c:pt>
                <c:pt idx="14992">
                  <c:v>41657</c:v>
                </c:pt>
                <c:pt idx="14993">
                  <c:v>41658</c:v>
                </c:pt>
                <c:pt idx="14994">
                  <c:v>41659</c:v>
                </c:pt>
                <c:pt idx="14995">
                  <c:v>41660</c:v>
                </c:pt>
                <c:pt idx="14996">
                  <c:v>41661</c:v>
                </c:pt>
                <c:pt idx="14997">
                  <c:v>41662</c:v>
                </c:pt>
                <c:pt idx="14998">
                  <c:v>41663</c:v>
                </c:pt>
                <c:pt idx="14999">
                  <c:v>41664</c:v>
                </c:pt>
                <c:pt idx="15000">
                  <c:v>41665</c:v>
                </c:pt>
                <c:pt idx="15001">
                  <c:v>41666</c:v>
                </c:pt>
                <c:pt idx="15002">
                  <c:v>41667</c:v>
                </c:pt>
                <c:pt idx="15003">
                  <c:v>41668</c:v>
                </c:pt>
                <c:pt idx="15004">
                  <c:v>41669</c:v>
                </c:pt>
                <c:pt idx="15005">
                  <c:v>41670</c:v>
                </c:pt>
                <c:pt idx="15006">
                  <c:v>41671</c:v>
                </c:pt>
                <c:pt idx="15007">
                  <c:v>41672</c:v>
                </c:pt>
                <c:pt idx="15008">
                  <c:v>41673</c:v>
                </c:pt>
                <c:pt idx="15009">
                  <c:v>41674</c:v>
                </c:pt>
                <c:pt idx="15010">
                  <c:v>41675</c:v>
                </c:pt>
                <c:pt idx="15011">
                  <c:v>41676</c:v>
                </c:pt>
                <c:pt idx="15012">
                  <c:v>41677</c:v>
                </c:pt>
                <c:pt idx="15013">
                  <c:v>41678</c:v>
                </c:pt>
                <c:pt idx="15014">
                  <c:v>41679</c:v>
                </c:pt>
                <c:pt idx="15015">
                  <c:v>41680</c:v>
                </c:pt>
                <c:pt idx="15016">
                  <c:v>41681</c:v>
                </c:pt>
                <c:pt idx="15017">
                  <c:v>41682</c:v>
                </c:pt>
                <c:pt idx="15018">
                  <c:v>41683</c:v>
                </c:pt>
                <c:pt idx="15019">
                  <c:v>41684</c:v>
                </c:pt>
                <c:pt idx="15020">
                  <c:v>41685</c:v>
                </c:pt>
                <c:pt idx="15021">
                  <c:v>41686</c:v>
                </c:pt>
                <c:pt idx="15022">
                  <c:v>41687</c:v>
                </c:pt>
                <c:pt idx="15023">
                  <c:v>41688</c:v>
                </c:pt>
                <c:pt idx="15024">
                  <c:v>41689</c:v>
                </c:pt>
                <c:pt idx="15025">
                  <c:v>41690</c:v>
                </c:pt>
                <c:pt idx="15026">
                  <c:v>41691</c:v>
                </c:pt>
                <c:pt idx="15027">
                  <c:v>41692</c:v>
                </c:pt>
                <c:pt idx="15028">
                  <c:v>41693</c:v>
                </c:pt>
                <c:pt idx="15029">
                  <c:v>41694</c:v>
                </c:pt>
                <c:pt idx="15030">
                  <c:v>41695</c:v>
                </c:pt>
                <c:pt idx="15031">
                  <c:v>41696</c:v>
                </c:pt>
                <c:pt idx="15032">
                  <c:v>41697</c:v>
                </c:pt>
                <c:pt idx="15033">
                  <c:v>41698</c:v>
                </c:pt>
                <c:pt idx="15034">
                  <c:v>41699</c:v>
                </c:pt>
                <c:pt idx="15035">
                  <c:v>41700</c:v>
                </c:pt>
                <c:pt idx="15036">
                  <c:v>41701</c:v>
                </c:pt>
                <c:pt idx="15037">
                  <c:v>41702</c:v>
                </c:pt>
                <c:pt idx="15038">
                  <c:v>41703</c:v>
                </c:pt>
                <c:pt idx="15039">
                  <c:v>41704</c:v>
                </c:pt>
                <c:pt idx="15040">
                  <c:v>41705</c:v>
                </c:pt>
                <c:pt idx="15041">
                  <c:v>41706</c:v>
                </c:pt>
                <c:pt idx="15042">
                  <c:v>41707</c:v>
                </c:pt>
                <c:pt idx="15043">
                  <c:v>41708</c:v>
                </c:pt>
                <c:pt idx="15044">
                  <c:v>41709</c:v>
                </c:pt>
                <c:pt idx="15045">
                  <c:v>41710</c:v>
                </c:pt>
                <c:pt idx="15046">
                  <c:v>41711</c:v>
                </c:pt>
                <c:pt idx="15047">
                  <c:v>41712</c:v>
                </c:pt>
                <c:pt idx="15048">
                  <c:v>41713</c:v>
                </c:pt>
                <c:pt idx="15049">
                  <c:v>41714</c:v>
                </c:pt>
                <c:pt idx="15050">
                  <c:v>41715</c:v>
                </c:pt>
                <c:pt idx="15051">
                  <c:v>41716</c:v>
                </c:pt>
                <c:pt idx="15052">
                  <c:v>41717</c:v>
                </c:pt>
                <c:pt idx="15053">
                  <c:v>41718</c:v>
                </c:pt>
                <c:pt idx="15054">
                  <c:v>41719</c:v>
                </c:pt>
                <c:pt idx="15055">
                  <c:v>41720</c:v>
                </c:pt>
                <c:pt idx="15056">
                  <c:v>41721</c:v>
                </c:pt>
                <c:pt idx="15057">
                  <c:v>41722</c:v>
                </c:pt>
                <c:pt idx="15058">
                  <c:v>41723</c:v>
                </c:pt>
                <c:pt idx="15059">
                  <c:v>41724</c:v>
                </c:pt>
                <c:pt idx="15060">
                  <c:v>41725</c:v>
                </c:pt>
                <c:pt idx="15061">
                  <c:v>41726</c:v>
                </c:pt>
                <c:pt idx="15062">
                  <c:v>41727</c:v>
                </c:pt>
                <c:pt idx="15063">
                  <c:v>41728</c:v>
                </c:pt>
                <c:pt idx="15064">
                  <c:v>41729</c:v>
                </c:pt>
                <c:pt idx="15065">
                  <c:v>41730</c:v>
                </c:pt>
                <c:pt idx="15066">
                  <c:v>41731</c:v>
                </c:pt>
                <c:pt idx="15067">
                  <c:v>41732</c:v>
                </c:pt>
                <c:pt idx="15068">
                  <c:v>41733</c:v>
                </c:pt>
                <c:pt idx="15069">
                  <c:v>41734</c:v>
                </c:pt>
                <c:pt idx="15070">
                  <c:v>41735</c:v>
                </c:pt>
                <c:pt idx="15071">
                  <c:v>41736</c:v>
                </c:pt>
                <c:pt idx="15072">
                  <c:v>41737</c:v>
                </c:pt>
                <c:pt idx="15073">
                  <c:v>41738</c:v>
                </c:pt>
                <c:pt idx="15074">
                  <c:v>41739</c:v>
                </c:pt>
                <c:pt idx="15075">
                  <c:v>41740</c:v>
                </c:pt>
                <c:pt idx="15076">
                  <c:v>41741</c:v>
                </c:pt>
                <c:pt idx="15077">
                  <c:v>41742</c:v>
                </c:pt>
                <c:pt idx="15078">
                  <c:v>41743</c:v>
                </c:pt>
                <c:pt idx="15079">
                  <c:v>41744</c:v>
                </c:pt>
                <c:pt idx="15080">
                  <c:v>41745</c:v>
                </c:pt>
                <c:pt idx="15081">
                  <c:v>41746</c:v>
                </c:pt>
                <c:pt idx="15082">
                  <c:v>41747</c:v>
                </c:pt>
                <c:pt idx="15083">
                  <c:v>41748</c:v>
                </c:pt>
                <c:pt idx="15084">
                  <c:v>41749</c:v>
                </c:pt>
                <c:pt idx="15085">
                  <c:v>41750</c:v>
                </c:pt>
                <c:pt idx="15086">
                  <c:v>41751</c:v>
                </c:pt>
                <c:pt idx="15087">
                  <c:v>41752</c:v>
                </c:pt>
                <c:pt idx="15088">
                  <c:v>41753</c:v>
                </c:pt>
                <c:pt idx="15089">
                  <c:v>41754</c:v>
                </c:pt>
                <c:pt idx="15090">
                  <c:v>41755</c:v>
                </c:pt>
                <c:pt idx="15091">
                  <c:v>41756</c:v>
                </c:pt>
                <c:pt idx="15092">
                  <c:v>41757</c:v>
                </c:pt>
                <c:pt idx="15093">
                  <c:v>41758</c:v>
                </c:pt>
                <c:pt idx="15094">
                  <c:v>41759</c:v>
                </c:pt>
                <c:pt idx="15095">
                  <c:v>41760</c:v>
                </c:pt>
                <c:pt idx="15096">
                  <c:v>41761</c:v>
                </c:pt>
                <c:pt idx="15097">
                  <c:v>41762</c:v>
                </c:pt>
                <c:pt idx="15098">
                  <c:v>41763</c:v>
                </c:pt>
                <c:pt idx="15099">
                  <c:v>41764</c:v>
                </c:pt>
                <c:pt idx="15100">
                  <c:v>41765</c:v>
                </c:pt>
                <c:pt idx="15101">
                  <c:v>41766</c:v>
                </c:pt>
                <c:pt idx="15102">
                  <c:v>41767</c:v>
                </c:pt>
                <c:pt idx="15103">
                  <c:v>41768</c:v>
                </c:pt>
                <c:pt idx="15104">
                  <c:v>41769</c:v>
                </c:pt>
                <c:pt idx="15105">
                  <c:v>41770</c:v>
                </c:pt>
                <c:pt idx="15106">
                  <c:v>41771</c:v>
                </c:pt>
                <c:pt idx="15107">
                  <c:v>41772</c:v>
                </c:pt>
                <c:pt idx="15108">
                  <c:v>41773</c:v>
                </c:pt>
                <c:pt idx="15109">
                  <c:v>41774</c:v>
                </c:pt>
                <c:pt idx="15110">
                  <c:v>41775</c:v>
                </c:pt>
                <c:pt idx="15111">
                  <c:v>41776</c:v>
                </c:pt>
                <c:pt idx="15112">
                  <c:v>41777</c:v>
                </c:pt>
                <c:pt idx="15113">
                  <c:v>41778</c:v>
                </c:pt>
                <c:pt idx="15114">
                  <c:v>41779</c:v>
                </c:pt>
                <c:pt idx="15115">
                  <c:v>41780</c:v>
                </c:pt>
                <c:pt idx="15116">
                  <c:v>41781</c:v>
                </c:pt>
                <c:pt idx="15117">
                  <c:v>41782</c:v>
                </c:pt>
                <c:pt idx="15118">
                  <c:v>41783</c:v>
                </c:pt>
                <c:pt idx="15119">
                  <c:v>41784</c:v>
                </c:pt>
                <c:pt idx="15120">
                  <c:v>41785</c:v>
                </c:pt>
                <c:pt idx="15121">
                  <c:v>41786</c:v>
                </c:pt>
                <c:pt idx="15122">
                  <c:v>41787</c:v>
                </c:pt>
                <c:pt idx="15123">
                  <c:v>41788</c:v>
                </c:pt>
                <c:pt idx="15124">
                  <c:v>41789</c:v>
                </c:pt>
                <c:pt idx="15125">
                  <c:v>41790</c:v>
                </c:pt>
                <c:pt idx="15126">
                  <c:v>41791</c:v>
                </c:pt>
                <c:pt idx="15127">
                  <c:v>41792</c:v>
                </c:pt>
                <c:pt idx="15128">
                  <c:v>41793</c:v>
                </c:pt>
                <c:pt idx="15129">
                  <c:v>41794</c:v>
                </c:pt>
                <c:pt idx="15130">
                  <c:v>41795</c:v>
                </c:pt>
                <c:pt idx="15131">
                  <c:v>41796</c:v>
                </c:pt>
                <c:pt idx="15132">
                  <c:v>41797</c:v>
                </c:pt>
                <c:pt idx="15133">
                  <c:v>41798</c:v>
                </c:pt>
                <c:pt idx="15134">
                  <c:v>41799</c:v>
                </c:pt>
                <c:pt idx="15135">
                  <c:v>41800</c:v>
                </c:pt>
                <c:pt idx="15136">
                  <c:v>41801</c:v>
                </c:pt>
                <c:pt idx="15137">
                  <c:v>41802</c:v>
                </c:pt>
                <c:pt idx="15138">
                  <c:v>41803</c:v>
                </c:pt>
                <c:pt idx="15139">
                  <c:v>41804</c:v>
                </c:pt>
                <c:pt idx="15140">
                  <c:v>41805</c:v>
                </c:pt>
                <c:pt idx="15141">
                  <c:v>41806</c:v>
                </c:pt>
                <c:pt idx="15142">
                  <c:v>41807</c:v>
                </c:pt>
                <c:pt idx="15143">
                  <c:v>41808</c:v>
                </c:pt>
                <c:pt idx="15144">
                  <c:v>41809</c:v>
                </c:pt>
                <c:pt idx="15145">
                  <c:v>41810</c:v>
                </c:pt>
                <c:pt idx="15146">
                  <c:v>41811</c:v>
                </c:pt>
                <c:pt idx="15147">
                  <c:v>41812</c:v>
                </c:pt>
                <c:pt idx="15148">
                  <c:v>41813</c:v>
                </c:pt>
                <c:pt idx="15149">
                  <c:v>41814</c:v>
                </c:pt>
                <c:pt idx="15150">
                  <c:v>41815</c:v>
                </c:pt>
                <c:pt idx="15151">
                  <c:v>41816</c:v>
                </c:pt>
                <c:pt idx="15152">
                  <c:v>41817</c:v>
                </c:pt>
                <c:pt idx="15153">
                  <c:v>41818</c:v>
                </c:pt>
                <c:pt idx="15154">
                  <c:v>41819</c:v>
                </c:pt>
                <c:pt idx="15155">
                  <c:v>41820</c:v>
                </c:pt>
                <c:pt idx="15156">
                  <c:v>41821</c:v>
                </c:pt>
                <c:pt idx="15157">
                  <c:v>41822</c:v>
                </c:pt>
                <c:pt idx="15158">
                  <c:v>41823</c:v>
                </c:pt>
                <c:pt idx="15159">
                  <c:v>41824</c:v>
                </c:pt>
                <c:pt idx="15160">
                  <c:v>41825</c:v>
                </c:pt>
                <c:pt idx="15161">
                  <c:v>41826</c:v>
                </c:pt>
                <c:pt idx="15162">
                  <c:v>41827</c:v>
                </c:pt>
                <c:pt idx="15163">
                  <c:v>41828</c:v>
                </c:pt>
                <c:pt idx="15164">
                  <c:v>41829</c:v>
                </c:pt>
                <c:pt idx="15165">
                  <c:v>41830</c:v>
                </c:pt>
                <c:pt idx="15166">
                  <c:v>41831</c:v>
                </c:pt>
                <c:pt idx="15167">
                  <c:v>41832</c:v>
                </c:pt>
                <c:pt idx="15168">
                  <c:v>41833</c:v>
                </c:pt>
                <c:pt idx="15169">
                  <c:v>41834</c:v>
                </c:pt>
                <c:pt idx="15170">
                  <c:v>41835</c:v>
                </c:pt>
                <c:pt idx="15171">
                  <c:v>41836</c:v>
                </c:pt>
                <c:pt idx="15172">
                  <c:v>41837</c:v>
                </c:pt>
                <c:pt idx="15173">
                  <c:v>41838</c:v>
                </c:pt>
                <c:pt idx="15174">
                  <c:v>41839</c:v>
                </c:pt>
                <c:pt idx="15175">
                  <c:v>41840</c:v>
                </c:pt>
                <c:pt idx="15176">
                  <c:v>41841</c:v>
                </c:pt>
                <c:pt idx="15177">
                  <c:v>41842</c:v>
                </c:pt>
                <c:pt idx="15178">
                  <c:v>41843</c:v>
                </c:pt>
                <c:pt idx="15179">
                  <c:v>41844</c:v>
                </c:pt>
                <c:pt idx="15180">
                  <c:v>41845</c:v>
                </c:pt>
                <c:pt idx="15181">
                  <c:v>41846</c:v>
                </c:pt>
                <c:pt idx="15182">
                  <c:v>41847</c:v>
                </c:pt>
                <c:pt idx="15183">
                  <c:v>41848</c:v>
                </c:pt>
                <c:pt idx="15184">
                  <c:v>41849</c:v>
                </c:pt>
                <c:pt idx="15185">
                  <c:v>41850</c:v>
                </c:pt>
                <c:pt idx="15186">
                  <c:v>41851</c:v>
                </c:pt>
                <c:pt idx="15187">
                  <c:v>41852</c:v>
                </c:pt>
                <c:pt idx="15188">
                  <c:v>41853</c:v>
                </c:pt>
                <c:pt idx="15189">
                  <c:v>41854</c:v>
                </c:pt>
                <c:pt idx="15190">
                  <c:v>41855</c:v>
                </c:pt>
                <c:pt idx="15191">
                  <c:v>41856</c:v>
                </c:pt>
                <c:pt idx="15192">
                  <c:v>41857</c:v>
                </c:pt>
                <c:pt idx="15193">
                  <c:v>41858</c:v>
                </c:pt>
                <c:pt idx="15194">
                  <c:v>41859</c:v>
                </c:pt>
                <c:pt idx="15195">
                  <c:v>41860</c:v>
                </c:pt>
                <c:pt idx="15196">
                  <c:v>41861</c:v>
                </c:pt>
                <c:pt idx="15197">
                  <c:v>41862</c:v>
                </c:pt>
                <c:pt idx="15198">
                  <c:v>41863</c:v>
                </c:pt>
                <c:pt idx="15199">
                  <c:v>41864</c:v>
                </c:pt>
                <c:pt idx="15200">
                  <c:v>41865</c:v>
                </c:pt>
                <c:pt idx="15201">
                  <c:v>41866</c:v>
                </c:pt>
                <c:pt idx="15202">
                  <c:v>41867</c:v>
                </c:pt>
                <c:pt idx="15203">
                  <c:v>41868</c:v>
                </c:pt>
                <c:pt idx="15204">
                  <c:v>41869</c:v>
                </c:pt>
                <c:pt idx="15205">
                  <c:v>41870</c:v>
                </c:pt>
                <c:pt idx="15206">
                  <c:v>41871</c:v>
                </c:pt>
                <c:pt idx="15207">
                  <c:v>41872</c:v>
                </c:pt>
                <c:pt idx="15208">
                  <c:v>41873</c:v>
                </c:pt>
                <c:pt idx="15209">
                  <c:v>41874</c:v>
                </c:pt>
                <c:pt idx="15210">
                  <c:v>41875</c:v>
                </c:pt>
                <c:pt idx="15211">
                  <c:v>41876</c:v>
                </c:pt>
                <c:pt idx="15212">
                  <c:v>41877</c:v>
                </c:pt>
                <c:pt idx="15213">
                  <c:v>41878</c:v>
                </c:pt>
                <c:pt idx="15214">
                  <c:v>41879</c:v>
                </c:pt>
                <c:pt idx="15215">
                  <c:v>41880</c:v>
                </c:pt>
                <c:pt idx="15216">
                  <c:v>41881</c:v>
                </c:pt>
                <c:pt idx="15217">
                  <c:v>41882</c:v>
                </c:pt>
                <c:pt idx="15218">
                  <c:v>41883</c:v>
                </c:pt>
                <c:pt idx="15219">
                  <c:v>41884</c:v>
                </c:pt>
                <c:pt idx="15220">
                  <c:v>41885</c:v>
                </c:pt>
                <c:pt idx="15221">
                  <c:v>41886</c:v>
                </c:pt>
                <c:pt idx="15222">
                  <c:v>41887</c:v>
                </c:pt>
                <c:pt idx="15223">
                  <c:v>41888</c:v>
                </c:pt>
                <c:pt idx="15224">
                  <c:v>41889</c:v>
                </c:pt>
                <c:pt idx="15225">
                  <c:v>41890</c:v>
                </c:pt>
                <c:pt idx="15226">
                  <c:v>41891</c:v>
                </c:pt>
                <c:pt idx="15227">
                  <c:v>41892</c:v>
                </c:pt>
                <c:pt idx="15228">
                  <c:v>41893</c:v>
                </c:pt>
                <c:pt idx="15229">
                  <c:v>41894</c:v>
                </c:pt>
                <c:pt idx="15230">
                  <c:v>41895</c:v>
                </c:pt>
                <c:pt idx="15231">
                  <c:v>41896</c:v>
                </c:pt>
                <c:pt idx="15232">
                  <c:v>41897</c:v>
                </c:pt>
                <c:pt idx="15233">
                  <c:v>41898</c:v>
                </c:pt>
                <c:pt idx="15234">
                  <c:v>41899</c:v>
                </c:pt>
                <c:pt idx="15235">
                  <c:v>41900</c:v>
                </c:pt>
                <c:pt idx="15236">
                  <c:v>41901</c:v>
                </c:pt>
                <c:pt idx="15237">
                  <c:v>41902</c:v>
                </c:pt>
                <c:pt idx="15238">
                  <c:v>41903</c:v>
                </c:pt>
                <c:pt idx="15239">
                  <c:v>41904</c:v>
                </c:pt>
                <c:pt idx="15240">
                  <c:v>41905</c:v>
                </c:pt>
                <c:pt idx="15241">
                  <c:v>41906</c:v>
                </c:pt>
                <c:pt idx="15242">
                  <c:v>41907</c:v>
                </c:pt>
                <c:pt idx="15243">
                  <c:v>41908</c:v>
                </c:pt>
                <c:pt idx="15244">
                  <c:v>41909</c:v>
                </c:pt>
                <c:pt idx="15245">
                  <c:v>41910</c:v>
                </c:pt>
                <c:pt idx="15246">
                  <c:v>41911</c:v>
                </c:pt>
                <c:pt idx="15247">
                  <c:v>41912</c:v>
                </c:pt>
                <c:pt idx="15248">
                  <c:v>41913</c:v>
                </c:pt>
                <c:pt idx="15249">
                  <c:v>41914</c:v>
                </c:pt>
                <c:pt idx="15250">
                  <c:v>41915</c:v>
                </c:pt>
                <c:pt idx="15251">
                  <c:v>41916</c:v>
                </c:pt>
                <c:pt idx="15252">
                  <c:v>41917</c:v>
                </c:pt>
                <c:pt idx="15253">
                  <c:v>41918</c:v>
                </c:pt>
                <c:pt idx="15254">
                  <c:v>41919</c:v>
                </c:pt>
                <c:pt idx="15255">
                  <c:v>41920</c:v>
                </c:pt>
                <c:pt idx="15256">
                  <c:v>41921</c:v>
                </c:pt>
                <c:pt idx="15257">
                  <c:v>41922</c:v>
                </c:pt>
                <c:pt idx="15258">
                  <c:v>41923</c:v>
                </c:pt>
                <c:pt idx="15259">
                  <c:v>41924</c:v>
                </c:pt>
                <c:pt idx="15260">
                  <c:v>41925</c:v>
                </c:pt>
                <c:pt idx="15261">
                  <c:v>41926</c:v>
                </c:pt>
                <c:pt idx="15262">
                  <c:v>41927</c:v>
                </c:pt>
                <c:pt idx="15263">
                  <c:v>41928</c:v>
                </c:pt>
                <c:pt idx="15264">
                  <c:v>41929</c:v>
                </c:pt>
                <c:pt idx="15265">
                  <c:v>41930</c:v>
                </c:pt>
                <c:pt idx="15266">
                  <c:v>41931</c:v>
                </c:pt>
                <c:pt idx="15267">
                  <c:v>41932</c:v>
                </c:pt>
                <c:pt idx="15268">
                  <c:v>41933</c:v>
                </c:pt>
                <c:pt idx="15269">
                  <c:v>41934</c:v>
                </c:pt>
                <c:pt idx="15270">
                  <c:v>41935</c:v>
                </c:pt>
                <c:pt idx="15271">
                  <c:v>41936</c:v>
                </c:pt>
                <c:pt idx="15272">
                  <c:v>41937</c:v>
                </c:pt>
                <c:pt idx="15273">
                  <c:v>41938</c:v>
                </c:pt>
                <c:pt idx="15274">
                  <c:v>41939</c:v>
                </c:pt>
                <c:pt idx="15275">
                  <c:v>41940</c:v>
                </c:pt>
                <c:pt idx="15276">
                  <c:v>41941</c:v>
                </c:pt>
                <c:pt idx="15277">
                  <c:v>41942</c:v>
                </c:pt>
                <c:pt idx="15278">
                  <c:v>41943</c:v>
                </c:pt>
                <c:pt idx="15279">
                  <c:v>41944</c:v>
                </c:pt>
                <c:pt idx="15280">
                  <c:v>41945</c:v>
                </c:pt>
                <c:pt idx="15281">
                  <c:v>41946</c:v>
                </c:pt>
                <c:pt idx="15282">
                  <c:v>41947</c:v>
                </c:pt>
                <c:pt idx="15283">
                  <c:v>41948</c:v>
                </c:pt>
                <c:pt idx="15284">
                  <c:v>41949</c:v>
                </c:pt>
                <c:pt idx="15285">
                  <c:v>41950</c:v>
                </c:pt>
                <c:pt idx="15286">
                  <c:v>41951</c:v>
                </c:pt>
                <c:pt idx="15287">
                  <c:v>41952</c:v>
                </c:pt>
                <c:pt idx="15288">
                  <c:v>41953</c:v>
                </c:pt>
                <c:pt idx="15289">
                  <c:v>41954</c:v>
                </c:pt>
                <c:pt idx="15290">
                  <c:v>41955</c:v>
                </c:pt>
                <c:pt idx="15291">
                  <c:v>41956</c:v>
                </c:pt>
                <c:pt idx="15292">
                  <c:v>41957</c:v>
                </c:pt>
                <c:pt idx="15293">
                  <c:v>41958</c:v>
                </c:pt>
                <c:pt idx="15294">
                  <c:v>41959</c:v>
                </c:pt>
                <c:pt idx="15295">
                  <c:v>41960</c:v>
                </c:pt>
                <c:pt idx="15296">
                  <c:v>41961</c:v>
                </c:pt>
                <c:pt idx="15297">
                  <c:v>41962</c:v>
                </c:pt>
                <c:pt idx="15298">
                  <c:v>41963</c:v>
                </c:pt>
                <c:pt idx="15299">
                  <c:v>41964</c:v>
                </c:pt>
                <c:pt idx="15300">
                  <c:v>41965</c:v>
                </c:pt>
                <c:pt idx="15301">
                  <c:v>41966</c:v>
                </c:pt>
                <c:pt idx="15302">
                  <c:v>41967</c:v>
                </c:pt>
                <c:pt idx="15303">
                  <c:v>41968</c:v>
                </c:pt>
                <c:pt idx="15304">
                  <c:v>41969</c:v>
                </c:pt>
                <c:pt idx="15305">
                  <c:v>41970</c:v>
                </c:pt>
                <c:pt idx="15306">
                  <c:v>41971</c:v>
                </c:pt>
                <c:pt idx="15307">
                  <c:v>41972</c:v>
                </c:pt>
                <c:pt idx="15308">
                  <c:v>41973</c:v>
                </c:pt>
                <c:pt idx="15309">
                  <c:v>41974</c:v>
                </c:pt>
                <c:pt idx="15310">
                  <c:v>41975</c:v>
                </c:pt>
                <c:pt idx="15311">
                  <c:v>41976</c:v>
                </c:pt>
                <c:pt idx="15312">
                  <c:v>41977</c:v>
                </c:pt>
                <c:pt idx="15313">
                  <c:v>41978</c:v>
                </c:pt>
                <c:pt idx="15314">
                  <c:v>41979</c:v>
                </c:pt>
                <c:pt idx="15315">
                  <c:v>41980</c:v>
                </c:pt>
                <c:pt idx="15316">
                  <c:v>41981</c:v>
                </c:pt>
                <c:pt idx="15317">
                  <c:v>41982</c:v>
                </c:pt>
                <c:pt idx="15318">
                  <c:v>41983</c:v>
                </c:pt>
                <c:pt idx="15319">
                  <c:v>41984</c:v>
                </c:pt>
                <c:pt idx="15320">
                  <c:v>41985</c:v>
                </c:pt>
                <c:pt idx="15321">
                  <c:v>41986</c:v>
                </c:pt>
                <c:pt idx="15322">
                  <c:v>41987</c:v>
                </c:pt>
                <c:pt idx="15323">
                  <c:v>41988</c:v>
                </c:pt>
                <c:pt idx="15324">
                  <c:v>41989</c:v>
                </c:pt>
                <c:pt idx="15325">
                  <c:v>41990</c:v>
                </c:pt>
                <c:pt idx="15326">
                  <c:v>41991</c:v>
                </c:pt>
                <c:pt idx="15327">
                  <c:v>41992</c:v>
                </c:pt>
                <c:pt idx="15328">
                  <c:v>41993</c:v>
                </c:pt>
                <c:pt idx="15329">
                  <c:v>41994</c:v>
                </c:pt>
                <c:pt idx="15330">
                  <c:v>41995</c:v>
                </c:pt>
                <c:pt idx="15331">
                  <c:v>41996</c:v>
                </c:pt>
                <c:pt idx="15332">
                  <c:v>41997</c:v>
                </c:pt>
                <c:pt idx="15333">
                  <c:v>41998</c:v>
                </c:pt>
                <c:pt idx="15334">
                  <c:v>41999</c:v>
                </c:pt>
                <c:pt idx="15335">
                  <c:v>42000</c:v>
                </c:pt>
                <c:pt idx="15336">
                  <c:v>42001</c:v>
                </c:pt>
                <c:pt idx="15337">
                  <c:v>42002</c:v>
                </c:pt>
                <c:pt idx="15338">
                  <c:v>42003</c:v>
                </c:pt>
                <c:pt idx="15339">
                  <c:v>42004</c:v>
                </c:pt>
                <c:pt idx="15340">
                  <c:v>42005</c:v>
                </c:pt>
                <c:pt idx="15341">
                  <c:v>42006</c:v>
                </c:pt>
                <c:pt idx="15342">
                  <c:v>42007</c:v>
                </c:pt>
                <c:pt idx="15343">
                  <c:v>42008</c:v>
                </c:pt>
                <c:pt idx="15344">
                  <c:v>42009</c:v>
                </c:pt>
                <c:pt idx="15345">
                  <c:v>42010</c:v>
                </c:pt>
                <c:pt idx="15346">
                  <c:v>42011</c:v>
                </c:pt>
                <c:pt idx="15347">
                  <c:v>42012</c:v>
                </c:pt>
                <c:pt idx="15348">
                  <c:v>42013</c:v>
                </c:pt>
                <c:pt idx="15349">
                  <c:v>42014</c:v>
                </c:pt>
                <c:pt idx="15350">
                  <c:v>42015</c:v>
                </c:pt>
                <c:pt idx="15351">
                  <c:v>42016</c:v>
                </c:pt>
                <c:pt idx="15352">
                  <c:v>42017</c:v>
                </c:pt>
                <c:pt idx="15353">
                  <c:v>42018</c:v>
                </c:pt>
                <c:pt idx="15354">
                  <c:v>42019</c:v>
                </c:pt>
                <c:pt idx="15355">
                  <c:v>42020</c:v>
                </c:pt>
                <c:pt idx="15356">
                  <c:v>42021</c:v>
                </c:pt>
                <c:pt idx="15357">
                  <c:v>42022</c:v>
                </c:pt>
                <c:pt idx="15358">
                  <c:v>42023</c:v>
                </c:pt>
                <c:pt idx="15359">
                  <c:v>42024</c:v>
                </c:pt>
                <c:pt idx="15360">
                  <c:v>42025</c:v>
                </c:pt>
                <c:pt idx="15361">
                  <c:v>42026</c:v>
                </c:pt>
                <c:pt idx="15362">
                  <c:v>42027</c:v>
                </c:pt>
                <c:pt idx="15363">
                  <c:v>42028</c:v>
                </c:pt>
                <c:pt idx="15364">
                  <c:v>42029</c:v>
                </c:pt>
                <c:pt idx="15365">
                  <c:v>42030</c:v>
                </c:pt>
                <c:pt idx="15366">
                  <c:v>42031</c:v>
                </c:pt>
                <c:pt idx="15367">
                  <c:v>42032</c:v>
                </c:pt>
                <c:pt idx="15368">
                  <c:v>42033</c:v>
                </c:pt>
                <c:pt idx="15369">
                  <c:v>42034</c:v>
                </c:pt>
                <c:pt idx="15370">
                  <c:v>42035</c:v>
                </c:pt>
                <c:pt idx="15371">
                  <c:v>42036</c:v>
                </c:pt>
                <c:pt idx="15372">
                  <c:v>42037</c:v>
                </c:pt>
                <c:pt idx="15373">
                  <c:v>42038</c:v>
                </c:pt>
                <c:pt idx="15374">
                  <c:v>42039</c:v>
                </c:pt>
                <c:pt idx="15375">
                  <c:v>42040</c:v>
                </c:pt>
                <c:pt idx="15376">
                  <c:v>42041</c:v>
                </c:pt>
                <c:pt idx="15377">
                  <c:v>42042</c:v>
                </c:pt>
                <c:pt idx="15378">
                  <c:v>42043</c:v>
                </c:pt>
                <c:pt idx="15379">
                  <c:v>42044</c:v>
                </c:pt>
                <c:pt idx="15380">
                  <c:v>42045</c:v>
                </c:pt>
                <c:pt idx="15381">
                  <c:v>42046</c:v>
                </c:pt>
                <c:pt idx="15382">
                  <c:v>42047</c:v>
                </c:pt>
                <c:pt idx="15383">
                  <c:v>42048</c:v>
                </c:pt>
                <c:pt idx="15384">
                  <c:v>42049</c:v>
                </c:pt>
                <c:pt idx="15385">
                  <c:v>42050</c:v>
                </c:pt>
                <c:pt idx="15386">
                  <c:v>42051</c:v>
                </c:pt>
                <c:pt idx="15387">
                  <c:v>42052</c:v>
                </c:pt>
                <c:pt idx="15388">
                  <c:v>42053</c:v>
                </c:pt>
                <c:pt idx="15389">
                  <c:v>42054</c:v>
                </c:pt>
                <c:pt idx="15390">
                  <c:v>42055</c:v>
                </c:pt>
                <c:pt idx="15391">
                  <c:v>42056</c:v>
                </c:pt>
                <c:pt idx="15392">
                  <c:v>42057</c:v>
                </c:pt>
                <c:pt idx="15393">
                  <c:v>42058</c:v>
                </c:pt>
                <c:pt idx="15394">
                  <c:v>42059</c:v>
                </c:pt>
                <c:pt idx="15395">
                  <c:v>42060</c:v>
                </c:pt>
                <c:pt idx="15396">
                  <c:v>42061</c:v>
                </c:pt>
                <c:pt idx="15397">
                  <c:v>42062</c:v>
                </c:pt>
                <c:pt idx="15398">
                  <c:v>42063</c:v>
                </c:pt>
                <c:pt idx="15399">
                  <c:v>42064</c:v>
                </c:pt>
                <c:pt idx="15400">
                  <c:v>42065</c:v>
                </c:pt>
                <c:pt idx="15401">
                  <c:v>42066</c:v>
                </c:pt>
                <c:pt idx="15402">
                  <c:v>42067</c:v>
                </c:pt>
                <c:pt idx="15403">
                  <c:v>42068</c:v>
                </c:pt>
                <c:pt idx="15404">
                  <c:v>42069</c:v>
                </c:pt>
                <c:pt idx="15405">
                  <c:v>42070</c:v>
                </c:pt>
                <c:pt idx="15406">
                  <c:v>42071</c:v>
                </c:pt>
                <c:pt idx="15407">
                  <c:v>42072</c:v>
                </c:pt>
                <c:pt idx="15408">
                  <c:v>42073</c:v>
                </c:pt>
                <c:pt idx="15409">
                  <c:v>42074</c:v>
                </c:pt>
                <c:pt idx="15410">
                  <c:v>42075</c:v>
                </c:pt>
                <c:pt idx="15411">
                  <c:v>42076</c:v>
                </c:pt>
                <c:pt idx="15412">
                  <c:v>42077</c:v>
                </c:pt>
                <c:pt idx="15413">
                  <c:v>42078</c:v>
                </c:pt>
                <c:pt idx="15414">
                  <c:v>42079</c:v>
                </c:pt>
                <c:pt idx="15415">
                  <c:v>42080</c:v>
                </c:pt>
                <c:pt idx="15416">
                  <c:v>42081</c:v>
                </c:pt>
                <c:pt idx="15417">
                  <c:v>42082</c:v>
                </c:pt>
                <c:pt idx="15418">
                  <c:v>42083</c:v>
                </c:pt>
                <c:pt idx="15419">
                  <c:v>42084</c:v>
                </c:pt>
                <c:pt idx="15420">
                  <c:v>42085</c:v>
                </c:pt>
                <c:pt idx="15421">
                  <c:v>42086</c:v>
                </c:pt>
                <c:pt idx="15422">
                  <c:v>42087</c:v>
                </c:pt>
                <c:pt idx="15423">
                  <c:v>42088</c:v>
                </c:pt>
                <c:pt idx="15424">
                  <c:v>42089</c:v>
                </c:pt>
                <c:pt idx="15425">
                  <c:v>42090</c:v>
                </c:pt>
                <c:pt idx="15426">
                  <c:v>42091</c:v>
                </c:pt>
                <c:pt idx="15427">
                  <c:v>42092</c:v>
                </c:pt>
                <c:pt idx="15428">
                  <c:v>42093</c:v>
                </c:pt>
                <c:pt idx="15429">
                  <c:v>42094</c:v>
                </c:pt>
                <c:pt idx="15430">
                  <c:v>42095</c:v>
                </c:pt>
                <c:pt idx="15431">
                  <c:v>42096</c:v>
                </c:pt>
                <c:pt idx="15432">
                  <c:v>42097</c:v>
                </c:pt>
                <c:pt idx="15433">
                  <c:v>42098</c:v>
                </c:pt>
                <c:pt idx="15434">
                  <c:v>42099</c:v>
                </c:pt>
                <c:pt idx="15435">
                  <c:v>42100</c:v>
                </c:pt>
                <c:pt idx="15436">
                  <c:v>42101</c:v>
                </c:pt>
                <c:pt idx="15437">
                  <c:v>42102</c:v>
                </c:pt>
                <c:pt idx="15438">
                  <c:v>42103</c:v>
                </c:pt>
                <c:pt idx="15439">
                  <c:v>42104</c:v>
                </c:pt>
                <c:pt idx="15440">
                  <c:v>42105</c:v>
                </c:pt>
                <c:pt idx="15441">
                  <c:v>42106</c:v>
                </c:pt>
                <c:pt idx="15442">
                  <c:v>42107</c:v>
                </c:pt>
                <c:pt idx="15443">
                  <c:v>42108</c:v>
                </c:pt>
                <c:pt idx="15444">
                  <c:v>42109</c:v>
                </c:pt>
                <c:pt idx="15445">
                  <c:v>42110</c:v>
                </c:pt>
                <c:pt idx="15446">
                  <c:v>42111</c:v>
                </c:pt>
                <c:pt idx="15447">
                  <c:v>42112</c:v>
                </c:pt>
                <c:pt idx="15448">
                  <c:v>42113</c:v>
                </c:pt>
                <c:pt idx="15449">
                  <c:v>42114</c:v>
                </c:pt>
                <c:pt idx="15450">
                  <c:v>42115</c:v>
                </c:pt>
                <c:pt idx="15451">
                  <c:v>42116</c:v>
                </c:pt>
                <c:pt idx="15452">
                  <c:v>42117</c:v>
                </c:pt>
                <c:pt idx="15453">
                  <c:v>42118</c:v>
                </c:pt>
                <c:pt idx="15454">
                  <c:v>42119</c:v>
                </c:pt>
                <c:pt idx="15455">
                  <c:v>42120</c:v>
                </c:pt>
                <c:pt idx="15456">
                  <c:v>42121</c:v>
                </c:pt>
                <c:pt idx="15457">
                  <c:v>42122</c:v>
                </c:pt>
                <c:pt idx="15458">
                  <c:v>42123</c:v>
                </c:pt>
                <c:pt idx="15459">
                  <c:v>42124</c:v>
                </c:pt>
                <c:pt idx="15460">
                  <c:v>42125</c:v>
                </c:pt>
                <c:pt idx="15461">
                  <c:v>42126</c:v>
                </c:pt>
                <c:pt idx="15462">
                  <c:v>42127</c:v>
                </c:pt>
                <c:pt idx="15463">
                  <c:v>42128</c:v>
                </c:pt>
                <c:pt idx="15464">
                  <c:v>42129</c:v>
                </c:pt>
                <c:pt idx="15465">
                  <c:v>42130</c:v>
                </c:pt>
                <c:pt idx="15466">
                  <c:v>42131</c:v>
                </c:pt>
                <c:pt idx="15467">
                  <c:v>42132</c:v>
                </c:pt>
                <c:pt idx="15468">
                  <c:v>42133</c:v>
                </c:pt>
                <c:pt idx="15469">
                  <c:v>42134</c:v>
                </c:pt>
                <c:pt idx="15470">
                  <c:v>42135</c:v>
                </c:pt>
                <c:pt idx="15471">
                  <c:v>42136</c:v>
                </c:pt>
                <c:pt idx="15472">
                  <c:v>42137</c:v>
                </c:pt>
                <c:pt idx="15473">
                  <c:v>42138</c:v>
                </c:pt>
                <c:pt idx="15474">
                  <c:v>42139</c:v>
                </c:pt>
                <c:pt idx="15475">
                  <c:v>42140</c:v>
                </c:pt>
                <c:pt idx="15476">
                  <c:v>42141</c:v>
                </c:pt>
                <c:pt idx="15477">
                  <c:v>42142</c:v>
                </c:pt>
                <c:pt idx="15478">
                  <c:v>42143</c:v>
                </c:pt>
                <c:pt idx="15479">
                  <c:v>42144</c:v>
                </c:pt>
                <c:pt idx="15480">
                  <c:v>42145</c:v>
                </c:pt>
                <c:pt idx="15481">
                  <c:v>42146</c:v>
                </c:pt>
                <c:pt idx="15482">
                  <c:v>42147</c:v>
                </c:pt>
                <c:pt idx="15483">
                  <c:v>42148</c:v>
                </c:pt>
                <c:pt idx="15484">
                  <c:v>42149</c:v>
                </c:pt>
                <c:pt idx="15485">
                  <c:v>42150</c:v>
                </c:pt>
                <c:pt idx="15486">
                  <c:v>42151</c:v>
                </c:pt>
                <c:pt idx="15487">
                  <c:v>42152</c:v>
                </c:pt>
                <c:pt idx="15488">
                  <c:v>42153</c:v>
                </c:pt>
                <c:pt idx="15489">
                  <c:v>42154</c:v>
                </c:pt>
                <c:pt idx="15490">
                  <c:v>42155</c:v>
                </c:pt>
                <c:pt idx="15491">
                  <c:v>42156</c:v>
                </c:pt>
                <c:pt idx="15492">
                  <c:v>42157</c:v>
                </c:pt>
                <c:pt idx="15493">
                  <c:v>42158</c:v>
                </c:pt>
                <c:pt idx="15494">
                  <c:v>42159</c:v>
                </c:pt>
                <c:pt idx="15495">
                  <c:v>42160</c:v>
                </c:pt>
                <c:pt idx="15496">
                  <c:v>42161</c:v>
                </c:pt>
                <c:pt idx="15497">
                  <c:v>42162</c:v>
                </c:pt>
                <c:pt idx="15498">
                  <c:v>42163</c:v>
                </c:pt>
                <c:pt idx="15499">
                  <c:v>42164</c:v>
                </c:pt>
                <c:pt idx="15500">
                  <c:v>42165</c:v>
                </c:pt>
                <c:pt idx="15501">
                  <c:v>42166</c:v>
                </c:pt>
                <c:pt idx="15502">
                  <c:v>42167</c:v>
                </c:pt>
                <c:pt idx="15503">
                  <c:v>42168</c:v>
                </c:pt>
                <c:pt idx="15504">
                  <c:v>42169</c:v>
                </c:pt>
                <c:pt idx="15505">
                  <c:v>42170</c:v>
                </c:pt>
                <c:pt idx="15506">
                  <c:v>42171</c:v>
                </c:pt>
                <c:pt idx="15507">
                  <c:v>42172</c:v>
                </c:pt>
                <c:pt idx="15508">
                  <c:v>42173</c:v>
                </c:pt>
                <c:pt idx="15509">
                  <c:v>42174</c:v>
                </c:pt>
                <c:pt idx="15510">
                  <c:v>42175</c:v>
                </c:pt>
                <c:pt idx="15511">
                  <c:v>42176</c:v>
                </c:pt>
                <c:pt idx="15512">
                  <c:v>42177</c:v>
                </c:pt>
                <c:pt idx="15513">
                  <c:v>42178</c:v>
                </c:pt>
                <c:pt idx="15514">
                  <c:v>42179</c:v>
                </c:pt>
                <c:pt idx="15515">
                  <c:v>42180</c:v>
                </c:pt>
                <c:pt idx="15516">
                  <c:v>42181</c:v>
                </c:pt>
                <c:pt idx="15517">
                  <c:v>42182</c:v>
                </c:pt>
                <c:pt idx="15518">
                  <c:v>42183</c:v>
                </c:pt>
                <c:pt idx="15519">
                  <c:v>42184</c:v>
                </c:pt>
                <c:pt idx="15520">
                  <c:v>42185</c:v>
                </c:pt>
                <c:pt idx="15521">
                  <c:v>42186</c:v>
                </c:pt>
                <c:pt idx="15522">
                  <c:v>42187</c:v>
                </c:pt>
                <c:pt idx="15523">
                  <c:v>42188</c:v>
                </c:pt>
                <c:pt idx="15524">
                  <c:v>42189</c:v>
                </c:pt>
                <c:pt idx="15525">
                  <c:v>42190</c:v>
                </c:pt>
                <c:pt idx="15526">
                  <c:v>42191</c:v>
                </c:pt>
                <c:pt idx="15527">
                  <c:v>42192</c:v>
                </c:pt>
                <c:pt idx="15528">
                  <c:v>42193</c:v>
                </c:pt>
                <c:pt idx="15529">
                  <c:v>42194</c:v>
                </c:pt>
                <c:pt idx="15530">
                  <c:v>42195</c:v>
                </c:pt>
                <c:pt idx="15531">
                  <c:v>42196</c:v>
                </c:pt>
                <c:pt idx="15532">
                  <c:v>42197</c:v>
                </c:pt>
                <c:pt idx="15533">
                  <c:v>42198</c:v>
                </c:pt>
                <c:pt idx="15534">
                  <c:v>42199</c:v>
                </c:pt>
                <c:pt idx="15535">
                  <c:v>42200</c:v>
                </c:pt>
                <c:pt idx="15536">
                  <c:v>42201</c:v>
                </c:pt>
                <c:pt idx="15537">
                  <c:v>42202</c:v>
                </c:pt>
                <c:pt idx="15538">
                  <c:v>42203</c:v>
                </c:pt>
                <c:pt idx="15539">
                  <c:v>42204</c:v>
                </c:pt>
                <c:pt idx="15540">
                  <c:v>42205</c:v>
                </c:pt>
                <c:pt idx="15541">
                  <c:v>42206</c:v>
                </c:pt>
                <c:pt idx="15542">
                  <c:v>42207</c:v>
                </c:pt>
                <c:pt idx="15543">
                  <c:v>42208</c:v>
                </c:pt>
                <c:pt idx="15544">
                  <c:v>42209</c:v>
                </c:pt>
                <c:pt idx="15545">
                  <c:v>42210</c:v>
                </c:pt>
                <c:pt idx="15546">
                  <c:v>42211</c:v>
                </c:pt>
                <c:pt idx="15547">
                  <c:v>42212</c:v>
                </c:pt>
                <c:pt idx="15548">
                  <c:v>42213</c:v>
                </c:pt>
                <c:pt idx="15549">
                  <c:v>42214</c:v>
                </c:pt>
                <c:pt idx="15550">
                  <c:v>42215</c:v>
                </c:pt>
                <c:pt idx="15551">
                  <c:v>42216</c:v>
                </c:pt>
                <c:pt idx="15552">
                  <c:v>42217</c:v>
                </c:pt>
                <c:pt idx="15553">
                  <c:v>42218</c:v>
                </c:pt>
                <c:pt idx="15554">
                  <c:v>42219</c:v>
                </c:pt>
                <c:pt idx="15555">
                  <c:v>42220</c:v>
                </c:pt>
                <c:pt idx="15556">
                  <c:v>42221</c:v>
                </c:pt>
                <c:pt idx="15557">
                  <c:v>42222</c:v>
                </c:pt>
                <c:pt idx="15558">
                  <c:v>42223</c:v>
                </c:pt>
                <c:pt idx="15559">
                  <c:v>42224</c:v>
                </c:pt>
                <c:pt idx="15560">
                  <c:v>42225</c:v>
                </c:pt>
                <c:pt idx="15561">
                  <c:v>42226</c:v>
                </c:pt>
                <c:pt idx="15562">
                  <c:v>42227</c:v>
                </c:pt>
                <c:pt idx="15563">
                  <c:v>42228</c:v>
                </c:pt>
                <c:pt idx="15564">
                  <c:v>42229</c:v>
                </c:pt>
                <c:pt idx="15565">
                  <c:v>42230</c:v>
                </c:pt>
                <c:pt idx="15566">
                  <c:v>42231</c:v>
                </c:pt>
                <c:pt idx="15567">
                  <c:v>42232</c:v>
                </c:pt>
                <c:pt idx="15568">
                  <c:v>42233</c:v>
                </c:pt>
                <c:pt idx="15569">
                  <c:v>42234</c:v>
                </c:pt>
                <c:pt idx="15570">
                  <c:v>42235</c:v>
                </c:pt>
                <c:pt idx="15571">
                  <c:v>42236</c:v>
                </c:pt>
                <c:pt idx="15572">
                  <c:v>42237</c:v>
                </c:pt>
                <c:pt idx="15573">
                  <c:v>42238</c:v>
                </c:pt>
                <c:pt idx="15574">
                  <c:v>42239</c:v>
                </c:pt>
                <c:pt idx="15575">
                  <c:v>42240</c:v>
                </c:pt>
                <c:pt idx="15576">
                  <c:v>42241</c:v>
                </c:pt>
                <c:pt idx="15577">
                  <c:v>42242</c:v>
                </c:pt>
                <c:pt idx="15578">
                  <c:v>42243</c:v>
                </c:pt>
                <c:pt idx="15579">
                  <c:v>42244</c:v>
                </c:pt>
                <c:pt idx="15580">
                  <c:v>42245</c:v>
                </c:pt>
                <c:pt idx="15581">
                  <c:v>42246</c:v>
                </c:pt>
                <c:pt idx="15582">
                  <c:v>42247</c:v>
                </c:pt>
                <c:pt idx="15583">
                  <c:v>42248</c:v>
                </c:pt>
                <c:pt idx="15584">
                  <c:v>42249</c:v>
                </c:pt>
                <c:pt idx="15585">
                  <c:v>42250</c:v>
                </c:pt>
                <c:pt idx="15586">
                  <c:v>42251</c:v>
                </c:pt>
                <c:pt idx="15587">
                  <c:v>42252</c:v>
                </c:pt>
                <c:pt idx="15588">
                  <c:v>42253</c:v>
                </c:pt>
                <c:pt idx="15589">
                  <c:v>42254</c:v>
                </c:pt>
                <c:pt idx="15590">
                  <c:v>42255</c:v>
                </c:pt>
                <c:pt idx="15591">
                  <c:v>42256</c:v>
                </c:pt>
                <c:pt idx="15592">
                  <c:v>42257</c:v>
                </c:pt>
                <c:pt idx="15593">
                  <c:v>42258</c:v>
                </c:pt>
                <c:pt idx="15594">
                  <c:v>42259</c:v>
                </c:pt>
                <c:pt idx="15595">
                  <c:v>42260</c:v>
                </c:pt>
                <c:pt idx="15596">
                  <c:v>42261</c:v>
                </c:pt>
                <c:pt idx="15597">
                  <c:v>42262</c:v>
                </c:pt>
                <c:pt idx="15598">
                  <c:v>42263</c:v>
                </c:pt>
                <c:pt idx="15599">
                  <c:v>42264</c:v>
                </c:pt>
                <c:pt idx="15600">
                  <c:v>42265</c:v>
                </c:pt>
                <c:pt idx="15601">
                  <c:v>42266</c:v>
                </c:pt>
                <c:pt idx="15602">
                  <c:v>42267</c:v>
                </c:pt>
                <c:pt idx="15603">
                  <c:v>42268</c:v>
                </c:pt>
                <c:pt idx="15604">
                  <c:v>42269</c:v>
                </c:pt>
                <c:pt idx="15605">
                  <c:v>42270</c:v>
                </c:pt>
                <c:pt idx="15606">
                  <c:v>42271</c:v>
                </c:pt>
                <c:pt idx="15607">
                  <c:v>42272</c:v>
                </c:pt>
                <c:pt idx="15608">
                  <c:v>42273</c:v>
                </c:pt>
                <c:pt idx="15609">
                  <c:v>42274</c:v>
                </c:pt>
                <c:pt idx="15610">
                  <c:v>42275</c:v>
                </c:pt>
                <c:pt idx="15611">
                  <c:v>42276</c:v>
                </c:pt>
                <c:pt idx="15612">
                  <c:v>42277</c:v>
                </c:pt>
                <c:pt idx="15613">
                  <c:v>42278</c:v>
                </c:pt>
                <c:pt idx="15614">
                  <c:v>42279</c:v>
                </c:pt>
                <c:pt idx="15615">
                  <c:v>42280</c:v>
                </c:pt>
                <c:pt idx="15616">
                  <c:v>42281</c:v>
                </c:pt>
                <c:pt idx="15617">
                  <c:v>42282</c:v>
                </c:pt>
                <c:pt idx="15618">
                  <c:v>42283</c:v>
                </c:pt>
                <c:pt idx="15619">
                  <c:v>42284</c:v>
                </c:pt>
                <c:pt idx="15620">
                  <c:v>42285</c:v>
                </c:pt>
                <c:pt idx="15621">
                  <c:v>42286</c:v>
                </c:pt>
                <c:pt idx="15622">
                  <c:v>42287</c:v>
                </c:pt>
                <c:pt idx="15623">
                  <c:v>42288</c:v>
                </c:pt>
                <c:pt idx="15624">
                  <c:v>42289</c:v>
                </c:pt>
                <c:pt idx="15625">
                  <c:v>42290</c:v>
                </c:pt>
                <c:pt idx="15626">
                  <c:v>42291</c:v>
                </c:pt>
                <c:pt idx="15627">
                  <c:v>42292</c:v>
                </c:pt>
                <c:pt idx="15628">
                  <c:v>42293</c:v>
                </c:pt>
                <c:pt idx="15629">
                  <c:v>42294</c:v>
                </c:pt>
                <c:pt idx="15630">
                  <c:v>42295</c:v>
                </c:pt>
                <c:pt idx="15631">
                  <c:v>42296</c:v>
                </c:pt>
                <c:pt idx="15632">
                  <c:v>42297</c:v>
                </c:pt>
                <c:pt idx="15633">
                  <c:v>42298</c:v>
                </c:pt>
                <c:pt idx="15634">
                  <c:v>42299</c:v>
                </c:pt>
                <c:pt idx="15635">
                  <c:v>42300</c:v>
                </c:pt>
                <c:pt idx="15636">
                  <c:v>42301</c:v>
                </c:pt>
                <c:pt idx="15637">
                  <c:v>42302</c:v>
                </c:pt>
                <c:pt idx="15638">
                  <c:v>42303</c:v>
                </c:pt>
                <c:pt idx="15639">
                  <c:v>42304</c:v>
                </c:pt>
                <c:pt idx="15640">
                  <c:v>42305</c:v>
                </c:pt>
                <c:pt idx="15641">
                  <c:v>42306</c:v>
                </c:pt>
                <c:pt idx="15642">
                  <c:v>42307</c:v>
                </c:pt>
                <c:pt idx="15643">
                  <c:v>42308</c:v>
                </c:pt>
                <c:pt idx="15644">
                  <c:v>42309</c:v>
                </c:pt>
                <c:pt idx="15645">
                  <c:v>42310</c:v>
                </c:pt>
                <c:pt idx="15646">
                  <c:v>42311</c:v>
                </c:pt>
                <c:pt idx="15647">
                  <c:v>42312</c:v>
                </c:pt>
                <c:pt idx="15648">
                  <c:v>42313</c:v>
                </c:pt>
                <c:pt idx="15649">
                  <c:v>42314</c:v>
                </c:pt>
                <c:pt idx="15650">
                  <c:v>42315</c:v>
                </c:pt>
                <c:pt idx="15651">
                  <c:v>42316</c:v>
                </c:pt>
                <c:pt idx="15652">
                  <c:v>42317</c:v>
                </c:pt>
                <c:pt idx="15653">
                  <c:v>42318</c:v>
                </c:pt>
                <c:pt idx="15654">
                  <c:v>42319</c:v>
                </c:pt>
                <c:pt idx="15655">
                  <c:v>42320</c:v>
                </c:pt>
                <c:pt idx="15656">
                  <c:v>42321</c:v>
                </c:pt>
                <c:pt idx="15657">
                  <c:v>42322</c:v>
                </c:pt>
                <c:pt idx="15658">
                  <c:v>42323</c:v>
                </c:pt>
                <c:pt idx="15659">
                  <c:v>42324</c:v>
                </c:pt>
                <c:pt idx="15660">
                  <c:v>42325</c:v>
                </c:pt>
                <c:pt idx="15661">
                  <c:v>42326</c:v>
                </c:pt>
                <c:pt idx="15662">
                  <c:v>42327</c:v>
                </c:pt>
                <c:pt idx="15663">
                  <c:v>42328</c:v>
                </c:pt>
                <c:pt idx="15664">
                  <c:v>42329</c:v>
                </c:pt>
                <c:pt idx="15665">
                  <c:v>42330</c:v>
                </c:pt>
                <c:pt idx="15666">
                  <c:v>42331</c:v>
                </c:pt>
                <c:pt idx="15667">
                  <c:v>42332</c:v>
                </c:pt>
                <c:pt idx="15668">
                  <c:v>42333</c:v>
                </c:pt>
                <c:pt idx="15669">
                  <c:v>42334</c:v>
                </c:pt>
                <c:pt idx="15670">
                  <c:v>42335</c:v>
                </c:pt>
                <c:pt idx="15671">
                  <c:v>42336</c:v>
                </c:pt>
                <c:pt idx="15672">
                  <c:v>42337</c:v>
                </c:pt>
                <c:pt idx="15673">
                  <c:v>42338</c:v>
                </c:pt>
                <c:pt idx="15674">
                  <c:v>42339</c:v>
                </c:pt>
                <c:pt idx="15675">
                  <c:v>42340</c:v>
                </c:pt>
                <c:pt idx="15676">
                  <c:v>42341</c:v>
                </c:pt>
                <c:pt idx="15677">
                  <c:v>42342</c:v>
                </c:pt>
                <c:pt idx="15678">
                  <c:v>42343</c:v>
                </c:pt>
                <c:pt idx="15679">
                  <c:v>42344</c:v>
                </c:pt>
                <c:pt idx="15680">
                  <c:v>42345</c:v>
                </c:pt>
                <c:pt idx="15681">
                  <c:v>42346</c:v>
                </c:pt>
                <c:pt idx="15682">
                  <c:v>42347</c:v>
                </c:pt>
                <c:pt idx="15683">
                  <c:v>42348</c:v>
                </c:pt>
                <c:pt idx="15684">
                  <c:v>42349</c:v>
                </c:pt>
                <c:pt idx="15685">
                  <c:v>42350</c:v>
                </c:pt>
                <c:pt idx="15686">
                  <c:v>42351</c:v>
                </c:pt>
                <c:pt idx="15687">
                  <c:v>42352</c:v>
                </c:pt>
                <c:pt idx="15688">
                  <c:v>42353</c:v>
                </c:pt>
                <c:pt idx="15689">
                  <c:v>42354</c:v>
                </c:pt>
                <c:pt idx="15690">
                  <c:v>42355</c:v>
                </c:pt>
                <c:pt idx="15691">
                  <c:v>42356</c:v>
                </c:pt>
                <c:pt idx="15692">
                  <c:v>42357</c:v>
                </c:pt>
                <c:pt idx="15693">
                  <c:v>42358</c:v>
                </c:pt>
                <c:pt idx="15694">
                  <c:v>42359</c:v>
                </c:pt>
                <c:pt idx="15695">
                  <c:v>42360</c:v>
                </c:pt>
                <c:pt idx="15696">
                  <c:v>42361</c:v>
                </c:pt>
                <c:pt idx="15697">
                  <c:v>42362</c:v>
                </c:pt>
                <c:pt idx="15698">
                  <c:v>42363</c:v>
                </c:pt>
                <c:pt idx="15699">
                  <c:v>42364</c:v>
                </c:pt>
                <c:pt idx="15700">
                  <c:v>42365</c:v>
                </c:pt>
                <c:pt idx="15701">
                  <c:v>42366</c:v>
                </c:pt>
                <c:pt idx="15702">
                  <c:v>42367</c:v>
                </c:pt>
                <c:pt idx="15703">
                  <c:v>42368</c:v>
                </c:pt>
                <c:pt idx="15704">
                  <c:v>42369</c:v>
                </c:pt>
                <c:pt idx="15705">
                  <c:v>42370</c:v>
                </c:pt>
                <c:pt idx="15706">
                  <c:v>42371</c:v>
                </c:pt>
                <c:pt idx="15707">
                  <c:v>42372</c:v>
                </c:pt>
                <c:pt idx="15708">
                  <c:v>42373</c:v>
                </c:pt>
                <c:pt idx="15709">
                  <c:v>42374</c:v>
                </c:pt>
                <c:pt idx="15710">
                  <c:v>42375</c:v>
                </c:pt>
                <c:pt idx="15711">
                  <c:v>42376</c:v>
                </c:pt>
                <c:pt idx="15712">
                  <c:v>42377</c:v>
                </c:pt>
                <c:pt idx="15713">
                  <c:v>42378</c:v>
                </c:pt>
                <c:pt idx="15714">
                  <c:v>42379</c:v>
                </c:pt>
                <c:pt idx="15715">
                  <c:v>42380</c:v>
                </c:pt>
                <c:pt idx="15716">
                  <c:v>42381</c:v>
                </c:pt>
                <c:pt idx="15717">
                  <c:v>42382</c:v>
                </c:pt>
                <c:pt idx="15718">
                  <c:v>42383</c:v>
                </c:pt>
                <c:pt idx="15719">
                  <c:v>42384</c:v>
                </c:pt>
                <c:pt idx="15720">
                  <c:v>42385</c:v>
                </c:pt>
                <c:pt idx="15721">
                  <c:v>42386</c:v>
                </c:pt>
                <c:pt idx="15722">
                  <c:v>42387</c:v>
                </c:pt>
                <c:pt idx="15723">
                  <c:v>42388</c:v>
                </c:pt>
                <c:pt idx="15724">
                  <c:v>42389</c:v>
                </c:pt>
                <c:pt idx="15725">
                  <c:v>42390</c:v>
                </c:pt>
                <c:pt idx="15726">
                  <c:v>42391</c:v>
                </c:pt>
                <c:pt idx="15727">
                  <c:v>42392</c:v>
                </c:pt>
                <c:pt idx="15728">
                  <c:v>42393</c:v>
                </c:pt>
                <c:pt idx="15729">
                  <c:v>42394</c:v>
                </c:pt>
                <c:pt idx="15730">
                  <c:v>42395</c:v>
                </c:pt>
                <c:pt idx="15731">
                  <c:v>42396</c:v>
                </c:pt>
                <c:pt idx="15732">
                  <c:v>42397</c:v>
                </c:pt>
                <c:pt idx="15733">
                  <c:v>42398</c:v>
                </c:pt>
                <c:pt idx="15734">
                  <c:v>42399</c:v>
                </c:pt>
                <c:pt idx="15735">
                  <c:v>42400</c:v>
                </c:pt>
                <c:pt idx="15736">
                  <c:v>42401</c:v>
                </c:pt>
                <c:pt idx="15737">
                  <c:v>42402</c:v>
                </c:pt>
                <c:pt idx="15738">
                  <c:v>42403</c:v>
                </c:pt>
                <c:pt idx="15739">
                  <c:v>42404</c:v>
                </c:pt>
                <c:pt idx="15740">
                  <c:v>42405</c:v>
                </c:pt>
                <c:pt idx="15741">
                  <c:v>42406</c:v>
                </c:pt>
                <c:pt idx="15742">
                  <c:v>42407</c:v>
                </c:pt>
                <c:pt idx="15743">
                  <c:v>42408</c:v>
                </c:pt>
                <c:pt idx="15744">
                  <c:v>42409</c:v>
                </c:pt>
                <c:pt idx="15745">
                  <c:v>42410</c:v>
                </c:pt>
                <c:pt idx="15746">
                  <c:v>42411</c:v>
                </c:pt>
                <c:pt idx="15747">
                  <c:v>42412</c:v>
                </c:pt>
                <c:pt idx="15748">
                  <c:v>42413</c:v>
                </c:pt>
                <c:pt idx="15749">
                  <c:v>42414</c:v>
                </c:pt>
                <c:pt idx="15750">
                  <c:v>42415</c:v>
                </c:pt>
                <c:pt idx="15751">
                  <c:v>42416</c:v>
                </c:pt>
                <c:pt idx="15752">
                  <c:v>42417</c:v>
                </c:pt>
                <c:pt idx="15753">
                  <c:v>42418</c:v>
                </c:pt>
                <c:pt idx="15754">
                  <c:v>42419</c:v>
                </c:pt>
                <c:pt idx="15755">
                  <c:v>42420</c:v>
                </c:pt>
                <c:pt idx="15756">
                  <c:v>42421</c:v>
                </c:pt>
                <c:pt idx="15757">
                  <c:v>42422</c:v>
                </c:pt>
                <c:pt idx="15758">
                  <c:v>42423</c:v>
                </c:pt>
                <c:pt idx="15759">
                  <c:v>42424</c:v>
                </c:pt>
                <c:pt idx="15760">
                  <c:v>42425</c:v>
                </c:pt>
                <c:pt idx="15761">
                  <c:v>42426</c:v>
                </c:pt>
                <c:pt idx="15762">
                  <c:v>42427</c:v>
                </c:pt>
                <c:pt idx="15763">
                  <c:v>42428</c:v>
                </c:pt>
                <c:pt idx="15764">
                  <c:v>42429</c:v>
                </c:pt>
                <c:pt idx="15765">
                  <c:v>42430</c:v>
                </c:pt>
                <c:pt idx="15766">
                  <c:v>42431</c:v>
                </c:pt>
                <c:pt idx="15767">
                  <c:v>42432</c:v>
                </c:pt>
                <c:pt idx="15768">
                  <c:v>42433</c:v>
                </c:pt>
                <c:pt idx="15769">
                  <c:v>42434</c:v>
                </c:pt>
                <c:pt idx="15770">
                  <c:v>42435</c:v>
                </c:pt>
                <c:pt idx="15771">
                  <c:v>42436</c:v>
                </c:pt>
                <c:pt idx="15772">
                  <c:v>42437</c:v>
                </c:pt>
                <c:pt idx="15773">
                  <c:v>42438</c:v>
                </c:pt>
                <c:pt idx="15774">
                  <c:v>42439</c:v>
                </c:pt>
                <c:pt idx="15775">
                  <c:v>42440</c:v>
                </c:pt>
                <c:pt idx="15776">
                  <c:v>42441</c:v>
                </c:pt>
                <c:pt idx="15777">
                  <c:v>42442</c:v>
                </c:pt>
                <c:pt idx="15778">
                  <c:v>42443</c:v>
                </c:pt>
                <c:pt idx="15779">
                  <c:v>42444</c:v>
                </c:pt>
                <c:pt idx="15780">
                  <c:v>42445</c:v>
                </c:pt>
                <c:pt idx="15781">
                  <c:v>42446</c:v>
                </c:pt>
                <c:pt idx="15782">
                  <c:v>42447</c:v>
                </c:pt>
                <c:pt idx="15783">
                  <c:v>42448</c:v>
                </c:pt>
                <c:pt idx="15784">
                  <c:v>42449</c:v>
                </c:pt>
                <c:pt idx="15785">
                  <c:v>42450</c:v>
                </c:pt>
                <c:pt idx="15786">
                  <c:v>42451</c:v>
                </c:pt>
                <c:pt idx="15787">
                  <c:v>42452</c:v>
                </c:pt>
                <c:pt idx="15788">
                  <c:v>42453</c:v>
                </c:pt>
                <c:pt idx="15789">
                  <c:v>42454</c:v>
                </c:pt>
                <c:pt idx="15790">
                  <c:v>42455</c:v>
                </c:pt>
                <c:pt idx="15791">
                  <c:v>42456</c:v>
                </c:pt>
                <c:pt idx="15792">
                  <c:v>42457</c:v>
                </c:pt>
                <c:pt idx="15793">
                  <c:v>42458</c:v>
                </c:pt>
                <c:pt idx="15794">
                  <c:v>42459</c:v>
                </c:pt>
                <c:pt idx="15795">
                  <c:v>42460</c:v>
                </c:pt>
                <c:pt idx="15796">
                  <c:v>42461</c:v>
                </c:pt>
                <c:pt idx="15797">
                  <c:v>42462</c:v>
                </c:pt>
                <c:pt idx="15798">
                  <c:v>42463</c:v>
                </c:pt>
                <c:pt idx="15799">
                  <c:v>42464</c:v>
                </c:pt>
                <c:pt idx="15800">
                  <c:v>42465</c:v>
                </c:pt>
                <c:pt idx="15801">
                  <c:v>42466</c:v>
                </c:pt>
                <c:pt idx="15802">
                  <c:v>42467</c:v>
                </c:pt>
                <c:pt idx="15803">
                  <c:v>42468</c:v>
                </c:pt>
                <c:pt idx="15804">
                  <c:v>42469</c:v>
                </c:pt>
                <c:pt idx="15805">
                  <c:v>42470</c:v>
                </c:pt>
                <c:pt idx="15806">
                  <c:v>42471</c:v>
                </c:pt>
                <c:pt idx="15807">
                  <c:v>42472</c:v>
                </c:pt>
                <c:pt idx="15808">
                  <c:v>42473</c:v>
                </c:pt>
                <c:pt idx="15809">
                  <c:v>42474</c:v>
                </c:pt>
                <c:pt idx="15810">
                  <c:v>42475</c:v>
                </c:pt>
                <c:pt idx="15811">
                  <c:v>42476</c:v>
                </c:pt>
                <c:pt idx="15812">
                  <c:v>42477</c:v>
                </c:pt>
                <c:pt idx="15813">
                  <c:v>42478</c:v>
                </c:pt>
                <c:pt idx="15814">
                  <c:v>42479</c:v>
                </c:pt>
                <c:pt idx="15815">
                  <c:v>42480</c:v>
                </c:pt>
                <c:pt idx="15816">
                  <c:v>42481</c:v>
                </c:pt>
                <c:pt idx="15817">
                  <c:v>42482</c:v>
                </c:pt>
                <c:pt idx="15818">
                  <c:v>42483</c:v>
                </c:pt>
                <c:pt idx="15819">
                  <c:v>42484</c:v>
                </c:pt>
                <c:pt idx="15820">
                  <c:v>42485</c:v>
                </c:pt>
                <c:pt idx="15821">
                  <c:v>42486</c:v>
                </c:pt>
                <c:pt idx="15822">
                  <c:v>42487</c:v>
                </c:pt>
                <c:pt idx="15823">
                  <c:v>42488</c:v>
                </c:pt>
                <c:pt idx="15824">
                  <c:v>42489</c:v>
                </c:pt>
                <c:pt idx="15825">
                  <c:v>42490</c:v>
                </c:pt>
                <c:pt idx="15826">
                  <c:v>42491</c:v>
                </c:pt>
                <c:pt idx="15827">
                  <c:v>42492</c:v>
                </c:pt>
                <c:pt idx="15828">
                  <c:v>42493</c:v>
                </c:pt>
                <c:pt idx="15829">
                  <c:v>42494</c:v>
                </c:pt>
                <c:pt idx="15830">
                  <c:v>42495</c:v>
                </c:pt>
                <c:pt idx="15831">
                  <c:v>42496</c:v>
                </c:pt>
                <c:pt idx="15832">
                  <c:v>42497</c:v>
                </c:pt>
                <c:pt idx="15833">
                  <c:v>42498</c:v>
                </c:pt>
                <c:pt idx="15834">
                  <c:v>42499</c:v>
                </c:pt>
                <c:pt idx="15835">
                  <c:v>42500</c:v>
                </c:pt>
                <c:pt idx="15836">
                  <c:v>42501</c:v>
                </c:pt>
                <c:pt idx="15837">
                  <c:v>42502</c:v>
                </c:pt>
                <c:pt idx="15838">
                  <c:v>42503</c:v>
                </c:pt>
                <c:pt idx="15839">
                  <c:v>42504</c:v>
                </c:pt>
                <c:pt idx="15840">
                  <c:v>42505</c:v>
                </c:pt>
                <c:pt idx="15841">
                  <c:v>42506</c:v>
                </c:pt>
                <c:pt idx="15842">
                  <c:v>42507</c:v>
                </c:pt>
                <c:pt idx="15843">
                  <c:v>42508</c:v>
                </c:pt>
                <c:pt idx="15844">
                  <c:v>42509</c:v>
                </c:pt>
                <c:pt idx="15845">
                  <c:v>42510</c:v>
                </c:pt>
                <c:pt idx="15846">
                  <c:v>42511</c:v>
                </c:pt>
                <c:pt idx="15847">
                  <c:v>42512</c:v>
                </c:pt>
                <c:pt idx="15848">
                  <c:v>42513</c:v>
                </c:pt>
                <c:pt idx="15849">
                  <c:v>42514</c:v>
                </c:pt>
                <c:pt idx="15850">
                  <c:v>42515</c:v>
                </c:pt>
                <c:pt idx="15851">
                  <c:v>42516</c:v>
                </c:pt>
                <c:pt idx="15852">
                  <c:v>42517</c:v>
                </c:pt>
                <c:pt idx="15853">
                  <c:v>42518</c:v>
                </c:pt>
                <c:pt idx="15854">
                  <c:v>42519</c:v>
                </c:pt>
                <c:pt idx="15855">
                  <c:v>42520</c:v>
                </c:pt>
                <c:pt idx="15856">
                  <c:v>42521</c:v>
                </c:pt>
                <c:pt idx="15857">
                  <c:v>42522</c:v>
                </c:pt>
                <c:pt idx="15858">
                  <c:v>42523</c:v>
                </c:pt>
                <c:pt idx="15859">
                  <c:v>42524</c:v>
                </c:pt>
                <c:pt idx="15860">
                  <c:v>42525</c:v>
                </c:pt>
                <c:pt idx="15861">
                  <c:v>42526</c:v>
                </c:pt>
                <c:pt idx="15862">
                  <c:v>42527</c:v>
                </c:pt>
                <c:pt idx="15863">
                  <c:v>42528</c:v>
                </c:pt>
                <c:pt idx="15864">
                  <c:v>42529</c:v>
                </c:pt>
                <c:pt idx="15865">
                  <c:v>42530</c:v>
                </c:pt>
                <c:pt idx="15866">
                  <c:v>42531</c:v>
                </c:pt>
                <c:pt idx="15867">
                  <c:v>42532</c:v>
                </c:pt>
                <c:pt idx="15868">
                  <c:v>42533</c:v>
                </c:pt>
                <c:pt idx="15869">
                  <c:v>42534</c:v>
                </c:pt>
                <c:pt idx="15870">
                  <c:v>42535</c:v>
                </c:pt>
                <c:pt idx="15871">
                  <c:v>42536</c:v>
                </c:pt>
                <c:pt idx="15872">
                  <c:v>42537</c:v>
                </c:pt>
                <c:pt idx="15873">
                  <c:v>42538</c:v>
                </c:pt>
                <c:pt idx="15874">
                  <c:v>42539</c:v>
                </c:pt>
                <c:pt idx="15875">
                  <c:v>42540</c:v>
                </c:pt>
                <c:pt idx="15876">
                  <c:v>42541</c:v>
                </c:pt>
                <c:pt idx="15877">
                  <c:v>42542</c:v>
                </c:pt>
                <c:pt idx="15878">
                  <c:v>42543</c:v>
                </c:pt>
                <c:pt idx="15879">
                  <c:v>42544</c:v>
                </c:pt>
                <c:pt idx="15880">
                  <c:v>42545</c:v>
                </c:pt>
                <c:pt idx="15881">
                  <c:v>42546</c:v>
                </c:pt>
                <c:pt idx="15882">
                  <c:v>42547</c:v>
                </c:pt>
                <c:pt idx="15883">
                  <c:v>42548</c:v>
                </c:pt>
                <c:pt idx="15884">
                  <c:v>42549</c:v>
                </c:pt>
                <c:pt idx="15885">
                  <c:v>42550</c:v>
                </c:pt>
                <c:pt idx="15886">
                  <c:v>42551</c:v>
                </c:pt>
                <c:pt idx="15887">
                  <c:v>42552</c:v>
                </c:pt>
                <c:pt idx="15888">
                  <c:v>42553</c:v>
                </c:pt>
                <c:pt idx="15889">
                  <c:v>42554</c:v>
                </c:pt>
                <c:pt idx="15890">
                  <c:v>42555</c:v>
                </c:pt>
                <c:pt idx="15891">
                  <c:v>42556</c:v>
                </c:pt>
                <c:pt idx="15892">
                  <c:v>42557</c:v>
                </c:pt>
                <c:pt idx="15893">
                  <c:v>42558</c:v>
                </c:pt>
                <c:pt idx="15894">
                  <c:v>42559</c:v>
                </c:pt>
                <c:pt idx="15895">
                  <c:v>42560</c:v>
                </c:pt>
                <c:pt idx="15896">
                  <c:v>42561</c:v>
                </c:pt>
                <c:pt idx="15897">
                  <c:v>42562</c:v>
                </c:pt>
                <c:pt idx="15898">
                  <c:v>42563</c:v>
                </c:pt>
                <c:pt idx="15899">
                  <c:v>42564</c:v>
                </c:pt>
                <c:pt idx="15900">
                  <c:v>42565</c:v>
                </c:pt>
                <c:pt idx="15901">
                  <c:v>42566</c:v>
                </c:pt>
                <c:pt idx="15902">
                  <c:v>42567</c:v>
                </c:pt>
                <c:pt idx="15903">
                  <c:v>42568</c:v>
                </c:pt>
                <c:pt idx="15904">
                  <c:v>42569</c:v>
                </c:pt>
                <c:pt idx="15905">
                  <c:v>42570</c:v>
                </c:pt>
                <c:pt idx="15906">
                  <c:v>42571</c:v>
                </c:pt>
                <c:pt idx="15907">
                  <c:v>42572</c:v>
                </c:pt>
                <c:pt idx="15908">
                  <c:v>42573</c:v>
                </c:pt>
                <c:pt idx="15909">
                  <c:v>42574</c:v>
                </c:pt>
                <c:pt idx="15910">
                  <c:v>42575</c:v>
                </c:pt>
                <c:pt idx="15911">
                  <c:v>42576</c:v>
                </c:pt>
                <c:pt idx="15912">
                  <c:v>42577</c:v>
                </c:pt>
                <c:pt idx="15913">
                  <c:v>42578</c:v>
                </c:pt>
                <c:pt idx="15914">
                  <c:v>42579</c:v>
                </c:pt>
                <c:pt idx="15915">
                  <c:v>42580</c:v>
                </c:pt>
                <c:pt idx="15916">
                  <c:v>42581</c:v>
                </c:pt>
                <c:pt idx="15917">
                  <c:v>42582</c:v>
                </c:pt>
                <c:pt idx="15918">
                  <c:v>42583</c:v>
                </c:pt>
                <c:pt idx="15919">
                  <c:v>42584</c:v>
                </c:pt>
                <c:pt idx="15920">
                  <c:v>42585</c:v>
                </c:pt>
                <c:pt idx="15921">
                  <c:v>42586</c:v>
                </c:pt>
                <c:pt idx="15922">
                  <c:v>42587</c:v>
                </c:pt>
                <c:pt idx="15923">
                  <c:v>42588</c:v>
                </c:pt>
                <c:pt idx="15924">
                  <c:v>42589</c:v>
                </c:pt>
                <c:pt idx="15925">
                  <c:v>42590</c:v>
                </c:pt>
                <c:pt idx="15926">
                  <c:v>42591</c:v>
                </c:pt>
                <c:pt idx="15927">
                  <c:v>42592</c:v>
                </c:pt>
                <c:pt idx="15928">
                  <c:v>42593</c:v>
                </c:pt>
                <c:pt idx="15929">
                  <c:v>42594</c:v>
                </c:pt>
                <c:pt idx="15930">
                  <c:v>42595</c:v>
                </c:pt>
                <c:pt idx="15931">
                  <c:v>42596</c:v>
                </c:pt>
                <c:pt idx="15932">
                  <c:v>42597</c:v>
                </c:pt>
                <c:pt idx="15933">
                  <c:v>42598</c:v>
                </c:pt>
                <c:pt idx="15934">
                  <c:v>42599</c:v>
                </c:pt>
                <c:pt idx="15935">
                  <c:v>42600</c:v>
                </c:pt>
                <c:pt idx="15936">
                  <c:v>42601</c:v>
                </c:pt>
                <c:pt idx="15937">
                  <c:v>42602</c:v>
                </c:pt>
                <c:pt idx="15938">
                  <c:v>42603</c:v>
                </c:pt>
                <c:pt idx="15939">
                  <c:v>42604</c:v>
                </c:pt>
                <c:pt idx="15940">
                  <c:v>42605</c:v>
                </c:pt>
                <c:pt idx="15941">
                  <c:v>42606</c:v>
                </c:pt>
                <c:pt idx="15942">
                  <c:v>42607</c:v>
                </c:pt>
                <c:pt idx="15943">
                  <c:v>42608</c:v>
                </c:pt>
                <c:pt idx="15944">
                  <c:v>42609</c:v>
                </c:pt>
                <c:pt idx="15945">
                  <c:v>42610</c:v>
                </c:pt>
                <c:pt idx="15946">
                  <c:v>42611</c:v>
                </c:pt>
                <c:pt idx="15947">
                  <c:v>42612</c:v>
                </c:pt>
                <c:pt idx="15948">
                  <c:v>42613</c:v>
                </c:pt>
                <c:pt idx="15949">
                  <c:v>42614</c:v>
                </c:pt>
                <c:pt idx="15950">
                  <c:v>42615</c:v>
                </c:pt>
                <c:pt idx="15951">
                  <c:v>42616</c:v>
                </c:pt>
                <c:pt idx="15952">
                  <c:v>42617</c:v>
                </c:pt>
                <c:pt idx="15953">
                  <c:v>42618</c:v>
                </c:pt>
                <c:pt idx="15954">
                  <c:v>42619</c:v>
                </c:pt>
                <c:pt idx="15955">
                  <c:v>42620</c:v>
                </c:pt>
                <c:pt idx="15956">
                  <c:v>42621</c:v>
                </c:pt>
                <c:pt idx="15957">
                  <c:v>42622</c:v>
                </c:pt>
                <c:pt idx="15958">
                  <c:v>42623</c:v>
                </c:pt>
                <c:pt idx="15959">
                  <c:v>42624</c:v>
                </c:pt>
                <c:pt idx="15960">
                  <c:v>42625</c:v>
                </c:pt>
                <c:pt idx="15961">
                  <c:v>42626</c:v>
                </c:pt>
                <c:pt idx="15962">
                  <c:v>42627</c:v>
                </c:pt>
                <c:pt idx="15963">
                  <c:v>42628</c:v>
                </c:pt>
                <c:pt idx="15964">
                  <c:v>42629</c:v>
                </c:pt>
                <c:pt idx="15965">
                  <c:v>42630</c:v>
                </c:pt>
                <c:pt idx="15966">
                  <c:v>42631</c:v>
                </c:pt>
                <c:pt idx="15967">
                  <c:v>42632</c:v>
                </c:pt>
                <c:pt idx="15968">
                  <c:v>42633</c:v>
                </c:pt>
                <c:pt idx="15969">
                  <c:v>42634</c:v>
                </c:pt>
                <c:pt idx="15970">
                  <c:v>42635</c:v>
                </c:pt>
                <c:pt idx="15971">
                  <c:v>42636</c:v>
                </c:pt>
                <c:pt idx="15972">
                  <c:v>42637</c:v>
                </c:pt>
                <c:pt idx="15973">
                  <c:v>42638</c:v>
                </c:pt>
                <c:pt idx="15974">
                  <c:v>42639</c:v>
                </c:pt>
                <c:pt idx="15975">
                  <c:v>42640</c:v>
                </c:pt>
                <c:pt idx="15976">
                  <c:v>42641</c:v>
                </c:pt>
                <c:pt idx="15977">
                  <c:v>42642</c:v>
                </c:pt>
                <c:pt idx="15978">
                  <c:v>42643</c:v>
                </c:pt>
                <c:pt idx="15979">
                  <c:v>42644</c:v>
                </c:pt>
                <c:pt idx="15980">
                  <c:v>42645</c:v>
                </c:pt>
                <c:pt idx="15981">
                  <c:v>42646</c:v>
                </c:pt>
                <c:pt idx="15982">
                  <c:v>42647</c:v>
                </c:pt>
                <c:pt idx="15983">
                  <c:v>42648</c:v>
                </c:pt>
                <c:pt idx="15984">
                  <c:v>42649</c:v>
                </c:pt>
                <c:pt idx="15985">
                  <c:v>42650</c:v>
                </c:pt>
                <c:pt idx="15986">
                  <c:v>42651</c:v>
                </c:pt>
                <c:pt idx="15987">
                  <c:v>42652</c:v>
                </c:pt>
                <c:pt idx="15988">
                  <c:v>42653</c:v>
                </c:pt>
                <c:pt idx="15989">
                  <c:v>42654</c:v>
                </c:pt>
                <c:pt idx="15990">
                  <c:v>42655</c:v>
                </c:pt>
                <c:pt idx="15991">
                  <c:v>42656</c:v>
                </c:pt>
                <c:pt idx="15992">
                  <c:v>42657</c:v>
                </c:pt>
                <c:pt idx="15993">
                  <c:v>42658</c:v>
                </c:pt>
                <c:pt idx="15994">
                  <c:v>42659</c:v>
                </c:pt>
                <c:pt idx="15995">
                  <c:v>42660</c:v>
                </c:pt>
                <c:pt idx="15996">
                  <c:v>42661</c:v>
                </c:pt>
                <c:pt idx="15997">
                  <c:v>42662</c:v>
                </c:pt>
                <c:pt idx="15998">
                  <c:v>42663</c:v>
                </c:pt>
                <c:pt idx="15999">
                  <c:v>42664</c:v>
                </c:pt>
                <c:pt idx="16000">
                  <c:v>42665</c:v>
                </c:pt>
                <c:pt idx="16001">
                  <c:v>42666</c:v>
                </c:pt>
                <c:pt idx="16002">
                  <c:v>42667</c:v>
                </c:pt>
                <c:pt idx="16003">
                  <c:v>42668</c:v>
                </c:pt>
                <c:pt idx="16004">
                  <c:v>42669</c:v>
                </c:pt>
                <c:pt idx="16005">
                  <c:v>42670</c:v>
                </c:pt>
                <c:pt idx="16006">
                  <c:v>42671</c:v>
                </c:pt>
                <c:pt idx="16007">
                  <c:v>42672</c:v>
                </c:pt>
                <c:pt idx="16008">
                  <c:v>42673</c:v>
                </c:pt>
                <c:pt idx="16009">
                  <c:v>42674</c:v>
                </c:pt>
                <c:pt idx="16010">
                  <c:v>42675</c:v>
                </c:pt>
                <c:pt idx="16011">
                  <c:v>42676</c:v>
                </c:pt>
                <c:pt idx="16012">
                  <c:v>42677</c:v>
                </c:pt>
                <c:pt idx="16013">
                  <c:v>42678</c:v>
                </c:pt>
                <c:pt idx="16014">
                  <c:v>42679</c:v>
                </c:pt>
                <c:pt idx="16015">
                  <c:v>42680</c:v>
                </c:pt>
                <c:pt idx="16016">
                  <c:v>42681</c:v>
                </c:pt>
                <c:pt idx="16017">
                  <c:v>42682</c:v>
                </c:pt>
                <c:pt idx="16018">
                  <c:v>42683</c:v>
                </c:pt>
                <c:pt idx="16019">
                  <c:v>42684</c:v>
                </c:pt>
                <c:pt idx="16020">
                  <c:v>42685</c:v>
                </c:pt>
                <c:pt idx="16021">
                  <c:v>42686</c:v>
                </c:pt>
                <c:pt idx="16022">
                  <c:v>42687</c:v>
                </c:pt>
                <c:pt idx="16023">
                  <c:v>42688</c:v>
                </c:pt>
                <c:pt idx="16024">
                  <c:v>42689</c:v>
                </c:pt>
                <c:pt idx="16025">
                  <c:v>42690</c:v>
                </c:pt>
                <c:pt idx="16026">
                  <c:v>42691</c:v>
                </c:pt>
                <c:pt idx="16027">
                  <c:v>42692</c:v>
                </c:pt>
                <c:pt idx="16028">
                  <c:v>42693</c:v>
                </c:pt>
                <c:pt idx="16029">
                  <c:v>42694</c:v>
                </c:pt>
                <c:pt idx="16030">
                  <c:v>42695</c:v>
                </c:pt>
                <c:pt idx="16031">
                  <c:v>42696</c:v>
                </c:pt>
                <c:pt idx="16032">
                  <c:v>42697</c:v>
                </c:pt>
                <c:pt idx="16033">
                  <c:v>42698</c:v>
                </c:pt>
                <c:pt idx="16034">
                  <c:v>42699</c:v>
                </c:pt>
                <c:pt idx="16035">
                  <c:v>42700</c:v>
                </c:pt>
                <c:pt idx="16036">
                  <c:v>42701</c:v>
                </c:pt>
                <c:pt idx="16037">
                  <c:v>42702</c:v>
                </c:pt>
                <c:pt idx="16038">
                  <c:v>42703</c:v>
                </c:pt>
                <c:pt idx="16039">
                  <c:v>42704</c:v>
                </c:pt>
                <c:pt idx="16040">
                  <c:v>42705</c:v>
                </c:pt>
                <c:pt idx="16041">
                  <c:v>42706</c:v>
                </c:pt>
                <c:pt idx="16042">
                  <c:v>42707</c:v>
                </c:pt>
                <c:pt idx="16043">
                  <c:v>42708</c:v>
                </c:pt>
                <c:pt idx="16044">
                  <c:v>42709</c:v>
                </c:pt>
                <c:pt idx="16045">
                  <c:v>42710</c:v>
                </c:pt>
                <c:pt idx="16046">
                  <c:v>42711</c:v>
                </c:pt>
                <c:pt idx="16047">
                  <c:v>42712</c:v>
                </c:pt>
                <c:pt idx="16048">
                  <c:v>42713</c:v>
                </c:pt>
                <c:pt idx="16049">
                  <c:v>42714</c:v>
                </c:pt>
                <c:pt idx="16050">
                  <c:v>42715</c:v>
                </c:pt>
                <c:pt idx="16051">
                  <c:v>42716</c:v>
                </c:pt>
                <c:pt idx="16052">
                  <c:v>42717</c:v>
                </c:pt>
                <c:pt idx="16053">
                  <c:v>42718</c:v>
                </c:pt>
                <c:pt idx="16054">
                  <c:v>42719</c:v>
                </c:pt>
                <c:pt idx="16055">
                  <c:v>42720</c:v>
                </c:pt>
                <c:pt idx="16056">
                  <c:v>42721</c:v>
                </c:pt>
                <c:pt idx="16057">
                  <c:v>42722</c:v>
                </c:pt>
                <c:pt idx="16058">
                  <c:v>42723</c:v>
                </c:pt>
                <c:pt idx="16059">
                  <c:v>42724</c:v>
                </c:pt>
                <c:pt idx="16060">
                  <c:v>42725</c:v>
                </c:pt>
                <c:pt idx="16061">
                  <c:v>42726</c:v>
                </c:pt>
                <c:pt idx="16062">
                  <c:v>42727</c:v>
                </c:pt>
                <c:pt idx="16063">
                  <c:v>42728</c:v>
                </c:pt>
                <c:pt idx="16064">
                  <c:v>42729</c:v>
                </c:pt>
                <c:pt idx="16065">
                  <c:v>42730</c:v>
                </c:pt>
                <c:pt idx="16066">
                  <c:v>42731</c:v>
                </c:pt>
                <c:pt idx="16067">
                  <c:v>42732</c:v>
                </c:pt>
                <c:pt idx="16068">
                  <c:v>42733</c:v>
                </c:pt>
                <c:pt idx="16069">
                  <c:v>42734</c:v>
                </c:pt>
                <c:pt idx="16070">
                  <c:v>42735</c:v>
                </c:pt>
                <c:pt idx="16071">
                  <c:v>42736</c:v>
                </c:pt>
                <c:pt idx="16072">
                  <c:v>42737</c:v>
                </c:pt>
                <c:pt idx="16073">
                  <c:v>42738</c:v>
                </c:pt>
                <c:pt idx="16074">
                  <c:v>42739</c:v>
                </c:pt>
                <c:pt idx="16075">
                  <c:v>42740</c:v>
                </c:pt>
                <c:pt idx="16076">
                  <c:v>42741</c:v>
                </c:pt>
                <c:pt idx="16077">
                  <c:v>42742</c:v>
                </c:pt>
                <c:pt idx="16078">
                  <c:v>42743</c:v>
                </c:pt>
                <c:pt idx="16079">
                  <c:v>42744</c:v>
                </c:pt>
                <c:pt idx="16080">
                  <c:v>42745</c:v>
                </c:pt>
                <c:pt idx="16081">
                  <c:v>42746</c:v>
                </c:pt>
                <c:pt idx="16082">
                  <c:v>42747</c:v>
                </c:pt>
                <c:pt idx="16083">
                  <c:v>42748</c:v>
                </c:pt>
                <c:pt idx="16084">
                  <c:v>42749</c:v>
                </c:pt>
                <c:pt idx="16085">
                  <c:v>42750</c:v>
                </c:pt>
                <c:pt idx="16086">
                  <c:v>42751</c:v>
                </c:pt>
                <c:pt idx="16087">
                  <c:v>42752</c:v>
                </c:pt>
                <c:pt idx="16088">
                  <c:v>42753</c:v>
                </c:pt>
                <c:pt idx="16089">
                  <c:v>42754</c:v>
                </c:pt>
                <c:pt idx="16090">
                  <c:v>42755</c:v>
                </c:pt>
                <c:pt idx="16091">
                  <c:v>42756</c:v>
                </c:pt>
                <c:pt idx="16092">
                  <c:v>42757</c:v>
                </c:pt>
                <c:pt idx="16093">
                  <c:v>42758</c:v>
                </c:pt>
                <c:pt idx="16094">
                  <c:v>42759</c:v>
                </c:pt>
                <c:pt idx="16095">
                  <c:v>42760</c:v>
                </c:pt>
                <c:pt idx="16096">
                  <c:v>42761</c:v>
                </c:pt>
                <c:pt idx="16097">
                  <c:v>42762</c:v>
                </c:pt>
                <c:pt idx="16098">
                  <c:v>42763</c:v>
                </c:pt>
                <c:pt idx="16099">
                  <c:v>42764</c:v>
                </c:pt>
                <c:pt idx="16100">
                  <c:v>42765</c:v>
                </c:pt>
                <c:pt idx="16101">
                  <c:v>42766</c:v>
                </c:pt>
                <c:pt idx="16102">
                  <c:v>42767</c:v>
                </c:pt>
                <c:pt idx="16103">
                  <c:v>42768</c:v>
                </c:pt>
                <c:pt idx="16104">
                  <c:v>42769</c:v>
                </c:pt>
                <c:pt idx="16105">
                  <c:v>42770</c:v>
                </c:pt>
                <c:pt idx="16106">
                  <c:v>42771</c:v>
                </c:pt>
                <c:pt idx="16107">
                  <c:v>42772</c:v>
                </c:pt>
                <c:pt idx="16108">
                  <c:v>42773</c:v>
                </c:pt>
                <c:pt idx="16109">
                  <c:v>42774</c:v>
                </c:pt>
                <c:pt idx="16110">
                  <c:v>42775</c:v>
                </c:pt>
                <c:pt idx="16111">
                  <c:v>42776</c:v>
                </c:pt>
                <c:pt idx="16112">
                  <c:v>42777</c:v>
                </c:pt>
                <c:pt idx="16113">
                  <c:v>42778</c:v>
                </c:pt>
                <c:pt idx="16114">
                  <c:v>42779</c:v>
                </c:pt>
                <c:pt idx="16115">
                  <c:v>42780</c:v>
                </c:pt>
                <c:pt idx="16116">
                  <c:v>42781</c:v>
                </c:pt>
                <c:pt idx="16117">
                  <c:v>42782</c:v>
                </c:pt>
                <c:pt idx="16118">
                  <c:v>42783</c:v>
                </c:pt>
                <c:pt idx="16119">
                  <c:v>42784</c:v>
                </c:pt>
                <c:pt idx="16120">
                  <c:v>42785</c:v>
                </c:pt>
                <c:pt idx="16121">
                  <c:v>42786</c:v>
                </c:pt>
                <c:pt idx="16122">
                  <c:v>42787</c:v>
                </c:pt>
                <c:pt idx="16123">
                  <c:v>42788</c:v>
                </c:pt>
                <c:pt idx="16124">
                  <c:v>42789</c:v>
                </c:pt>
                <c:pt idx="16125">
                  <c:v>42790</c:v>
                </c:pt>
                <c:pt idx="16126">
                  <c:v>42791</c:v>
                </c:pt>
                <c:pt idx="16127">
                  <c:v>42792</c:v>
                </c:pt>
                <c:pt idx="16128">
                  <c:v>42793</c:v>
                </c:pt>
                <c:pt idx="16129">
                  <c:v>42794</c:v>
                </c:pt>
                <c:pt idx="16130">
                  <c:v>42795</c:v>
                </c:pt>
                <c:pt idx="16131">
                  <c:v>42796</c:v>
                </c:pt>
                <c:pt idx="16132">
                  <c:v>42797</c:v>
                </c:pt>
                <c:pt idx="16133">
                  <c:v>42798</c:v>
                </c:pt>
                <c:pt idx="16134">
                  <c:v>42799</c:v>
                </c:pt>
                <c:pt idx="16135">
                  <c:v>42800</c:v>
                </c:pt>
                <c:pt idx="16136">
                  <c:v>42801</c:v>
                </c:pt>
                <c:pt idx="16137">
                  <c:v>42802</c:v>
                </c:pt>
                <c:pt idx="16138">
                  <c:v>42803</c:v>
                </c:pt>
                <c:pt idx="16139">
                  <c:v>42804</c:v>
                </c:pt>
                <c:pt idx="16140">
                  <c:v>42805</c:v>
                </c:pt>
                <c:pt idx="16141">
                  <c:v>42806</c:v>
                </c:pt>
                <c:pt idx="16142">
                  <c:v>42807</c:v>
                </c:pt>
                <c:pt idx="16143">
                  <c:v>42808</c:v>
                </c:pt>
                <c:pt idx="16144">
                  <c:v>42809</c:v>
                </c:pt>
                <c:pt idx="16145">
                  <c:v>42810</c:v>
                </c:pt>
                <c:pt idx="16146">
                  <c:v>42811</c:v>
                </c:pt>
                <c:pt idx="16147">
                  <c:v>42812</c:v>
                </c:pt>
                <c:pt idx="16148">
                  <c:v>42813</c:v>
                </c:pt>
                <c:pt idx="16149">
                  <c:v>42814</c:v>
                </c:pt>
                <c:pt idx="16150">
                  <c:v>42815</c:v>
                </c:pt>
                <c:pt idx="16151">
                  <c:v>42816</c:v>
                </c:pt>
                <c:pt idx="16152">
                  <c:v>42817</c:v>
                </c:pt>
                <c:pt idx="16153">
                  <c:v>42818</c:v>
                </c:pt>
                <c:pt idx="16154">
                  <c:v>42819</c:v>
                </c:pt>
                <c:pt idx="16155">
                  <c:v>42820</c:v>
                </c:pt>
                <c:pt idx="16156">
                  <c:v>42821</c:v>
                </c:pt>
                <c:pt idx="16157">
                  <c:v>42822</c:v>
                </c:pt>
                <c:pt idx="16158">
                  <c:v>42823</c:v>
                </c:pt>
                <c:pt idx="16159">
                  <c:v>42824</c:v>
                </c:pt>
                <c:pt idx="16160">
                  <c:v>42825</c:v>
                </c:pt>
                <c:pt idx="16161">
                  <c:v>42826</c:v>
                </c:pt>
                <c:pt idx="16162">
                  <c:v>42827</c:v>
                </c:pt>
                <c:pt idx="16163">
                  <c:v>42828</c:v>
                </c:pt>
                <c:pt idx="16164">
                  <c:v>42829</c:v>
                </c:pt>
                <c:pt idx="16165">
                  <c:v>42830</c:v>
                </c:pt>
                <c:pt idx="16166">
                  <c:v>42831</c:v>
                </c:pt>
                <c:pt idx="16167">
                  <c:v>42832</c:v>
                </c:pt>
                <c:pt idx="16168">
                  <c:v>42833</c:v>
                </c:pt>
                <c:pt idx="16169">
                  <c:v>42834</c:v>
                </c:pt>
                <c:pt idx="16170">
                  <c:v>42835</c:v>
                </c:pt>
                <c:pt idx="16171">
                  <c:v>42836</c:v>
                </c:pt>
                <c:pt idx="16172">
                  <c:v>42837</c:v>
                </c:pt>
                <c:pt idx="16173">
                  <c:v>42838</c:v>
                </c:pt>
                <c:pt idx="16174">
                  <c:v>42839</c:v>
                </c:pt>
                <c:pt idx="16175">
                  <c:v>42840</c:v>
                </c:pt>
                <c:pt idx="16176">
                  <c:v>42841</c:v>
                </c:pt>
                <c:pt idx="16177">
                  <c:v>42842</c:v>
                </c:pt>
                <c:pt idx="16178">
                  <c:v>42843</c:v>
                </c:pt>
                <c:pt idx="16179">
                  <c:v>42844</c:v>
                </c:pt>
                <c:pt idx="16180">
                  <c:v>42845</c:v>
                </c:pt>
                <c:pt idx="16181">
                  <c:v>42846</c:v>
                </c:pt>
                <c:pt idx="16182">
                  <c:v>42847</c:v>
                </c:pt>
                <c:pt idx="16183">
                  <c:v>42848</c:v>
                </c:pt>
                <c:pt idx="16184">
                  <c:v>42849</c:v>
                </c:pt>
                <c:pt idx="16185">
                  <c:v>42850</c:v>
                </c:pt>
                <c:pt idx="16186">
                  <c:v>42851</c:v>
                </c:pt>
                <c:pt idx="16187">
                  <c:v>42852</c:v>
                </c:pt>
                <c:pt idx="16188">
                  <c:v>42853</c:v>
                </c:pt>
                <c:pt idx="16189">
                  <c:v>42854</c:v>
                </c:pt>
                <c:pt idx="16190">
                  <c:v>42855</c:v>
                </c:pt>
                <c:pt idx="16191">
                  <c:v>42856</c:v>
                </c:pt>
                <c:pt idx="16192">
                  <c:v>42857</c:v>
                </c:pt>
                <c:pt idx="16193">
                  <c:v>42858</c:v>
                </c:pt>
                <c:pt idx="16194">
                  <c:v>42859</c:v>
                </c:pt>
                <c:pt idx="16195">
                  <c:v>42860</c:v>
                </c:pt>
                <c:pt idx="16196">
                  <c:v>42861</c:v>
                </c:pt>
                <c:pt idx="16197">
                  <c:v>42862</c:v>
                </c:pt>
                <c:pt idx="16198">
                  <c:v>42863</c:v>
                </c:pt>
                <c:pt idx="16199">
                  <c:v>42864</c:v>
                </c:pt>
                <c:pt idx="16200">
                  <c:v>42865</c:v>
                </c:pt>
                <c:pt idx="16201">
                  <c:v>42866</c:v>
                </c:pt>
                <c:pt idx="16202">
                  <c:v>42867</c:v>
                </c:pt>
                <c:pt idx="16203">
                  <c:v>42868</c:v>
                </c:pt>
                <c:pt idx="16204">
                  <c:v>42869</c:v>
                </c:pt>
                <c:pt idx="16205">
                  <c:v>42870</c:v>
                </c:pt>
                <c:pt idx="16206">
                  <c:v>42871</c:v>
                </c:pt>
                <c:pt idx="16207">
                  <c:v>42872</c:v>
                </c:pt>
                <c:pt idx="16208">
                  <c:v>42873</c:v>
                </c:pt>
                <c:pt idx="16209">
                  <c:v>42874</c:v>
                </c:pt>
                <c:pt idx="16210">
                  <c:v>42875</c:v>
                </c:pt>
                <c:pt idx="16211">
                  <c:v>42876</c:v>
                </c:pt>
                <c:pt idx="16212">
                  <c:v>42877</c:v>
                </c:pt>
                <c:pt idx="16213">
                  <c:v>42878</c:v>
                </c:pt>
                <c:pt idx="16214">
                  <c:v>42879</c:v>
                </c:pt>
                <c:pt idx="16215">
                  <c:v>42880</c:v>
                </c:pt>
                <c:pt idx="16216">
                  <c:v>42881</c:v>
                </c:pt>
                <c:pt idx="16217">
                  <c:v>42882</c:v>
                </c:pt>
                <c:pt idx="16218">
                  <c:v>42883</c:v>
                </c:pt>
                <c:pt idx="16219">
                  <c:v>42884</c:v>
                </c:pt>
                <c:pt idx="16220">
                  <c:v>42885</c:v>
                </c:pt>
                <c:pt idx="16221">
                  <c:v>42886</c:v>
                </c:pt>
                <c:pt idx="16222">
                  <c:v>42887</c:v>
                </c:pt>
                <c:pt idx="16223">
                  <c:v>42888</c:v>
                </c:pt>
                <c:pt idx="16224">
                  <c:v>42889</c:v>
                </c:pt>
                <c:pt idx="16225">
                  <c:v>42890</c:v>
                </c:pt>
                <c:pt idx="16226">
                  <c:v>42891</c:v>
                </c:pt>
                <c:pt idx="16227">
                  <c:v>42892</c:v>
                </c:pt>
                <c:pt idx="16228">
                  <c:v>42893</c:v>
                </c:pt>
                <c:pt idx="16229">
                  <c:v>42894</c:v>
                </c:pt>
                <c:pt idx="16230">
                  <c:v>42895</c:v>
                </c:pt>
                <c:pt idx="16231">
                  <c:v>42896</c:v>
                </c:pt>
                <c:pt idx="16232">
                  <c:v>42897</c:v>
                </c:pt>
                <c:pt idx="16233">
                  <c:v>42898</c:v>
                </c:pt>
                <c:pt idx="16234">
                  <c:v>42899</c:v>
                </c:pt>
                <c:pt idx="16235">
                  <c:v>42900</c:v>
                </c:pt>
                <c:pt idx="16236">
                  <c:v>42901</c:v>
                </c:pt>
                <c:pt idx="16237">
                  <c:v>42902</c:v>
                </c:pt>
                <c:pt idx="16238">
                  <c:v>42903</c:v>
                </c:pt>
                <c:pt idx="16239">
                  <c:v>42904</c:v>
                </c:pt>
                <c:pt idx="16240">
                  <c:v>42905</c:v>
                </c:pt>
                <c:pt idx="16241">
                  <c:v>42906</c:v>
                </c:pt>
                <c:pt idx="16242">
                  <c:v>42907</c:v>
                </c:pt>
                <c:pt idx="16243">
                  <c:v>42908</c:v>
                </c:pt>
                <c:pt idx="16244">
                  <c:v>42909</c:v>
                </c:pt>
                <c:pt idx="16245">
                  <c:v>42910</c:v>
                </c:pt>
                <c:pt idx="16246">
                  <c:v>42911</c:v>
                </c:pt>
                <c:pt idx="16247">
                  <c:v>42912</c:v>
                </c:pt>
                <c:pt idx="16248">
                  <c:v>42913</c:v>
                </c:pt>
                <c:pt idx="16249">
                  <c:v>42914</c:v>
                </c:pt>
                <c:pt idx="16250">
                  <c:v>42915</c:v>
                </c:pt>
                <c:pt idx="16251">
                  <c:v>42916</c:v>
                </c:pt>
                <c:pt idx="16252">
                  <c:v>42917</c:v>
                </c:pt>
                <c:pt idx="16253">
                  <c:v>42918</c:v>
                </c:pt>
                <c:pt idx="16254">
                  <c:v>42919</c:v>
                </c:pt>
                <c:pt idx="16255">
                  <c:v>42920</c:v>
                </c:pt>
                <c:pt idx="16256">
                  <c:v>42921</c:v>
                </c:pt>
                <c:pt idx="16257">
                  <c:v>42922</c:v>
                </c:pt>
                <c:pt idx="16258">
                  <c:v>42923</c:v>
                </c:pt>
                <c:pt idx="16259">
                  <c:v>42924</c:v>
                </c:pt>
                <c:pt idx="16260">
                  <c:v>42925</c:v>
                </c:pt>
                <c:pt idx="16261">
                  <c:v>42926</c:v>
                </c:pt>
                <c:pt idx="16262">
                  <c:v>42927</c:v>
                </c:pt>
                <c:pt idx="16263">
                  <c:v>42928</c:v>
                </c:pt>
                <c:pt idx="16264">
                  <c:v>42929</c:v>
                </c:pt>
                <c:pt idx="16265">
                  <c:v>42930</c:v>
                </c:pt>
                <c:pt idx="16266">
                  <c:v>42931</c:v>
                </c:pt>
                <c:pt idx="16267">
                  <c:v>42932</c:v>
                </c:pt>
                <c:pt idx="16268">
                  <c:v>42933</c:v>
                </c:pt>
                <c:pt idx="16269">
                  <c:v>42934</c:v>
                </c:pt>
                <c:pt idx="16270">
                  <c:v>42935</c:v>
                </c:pt>
                <c:pt idx="16271">
                  <c:v>42936</c:v>
                </c:pt>
                <c:pt idx="16272">
                  <c:v>42937</c:v>
                </c:pt>
                <c:pt idx="16273">
                  <c:v>42938</c:v>
                </c:pt>
                <c:pt idx="16274">
                  <c:v>42939</c:v>
                </c:pt>
                <c:pt idx="16275">
                  <c:v>42940</c:v>
                </c:pt>
                <c:pt idx="16276">
                  <c:v>42941</c:v>
                </c:pt>
                <c:pt idx="16277">
                  <c:v>42942</c:v>
                </c:pt>
                <c:pt idx="16278">
                  <c:v>42943</c:v>
                </c:pt>
                <c:pt idx="16279">
                  <c:v>42944</c:v>
                </c:pt>
                <c:pt idx="16280">
                  <c:v>42945</c:v>
                </c:pt>
                <c:pt idx="16281">
                  <c:v>42946</c:v>
                </c:pt>
                <c:pt idx="16282">
                  <c:v>42947</c:v>
                </c:pt>
                <c:pt idx="16283">
                  <c:v>42948</c:v>
                </c:pt>
                <c:pt idx="16284">
                  <c:v>42949</c:v>
                </c:pt>
                <c:pt idx="16285">
                  <c:v>42950</c:v>
                </c:pt>
                <c:pt idx="16286">
                  <c:v>42951</c:v>
                </c:pt>
                <c:pt idx="16287">
                  <c:v>42952</c:v>
                </c:pt>
                <c:pt idx="16288">
                  <c:v>42953</c:v>
                </c:pt>
                <c:pt idx="16289">
                  <c:v>42954</c:v>
                </c:pt>
                <c:pt idx="16290">
                  <c:v>42955</c:v>
                </c:pt>
                <c:pt idx="16291">
                  <c:v>42956</c:v>
                </c:pt>
                <c:pt idx="16292">
                  <c:v>42957</c:v>
                </c:pt>
                <c:pt idx="16293">
                  <c:v>42958</c:v>
                </c:pt>
                <c:pt idx="16294">
                  <c:v>42959</c:v>
                </c:pt>
                <c:pt idx="16295">
                  <c:v>42960</c:v>
                </c:pt>
                <c:pt idx="16296">
                  <c:v>42961</c:v>
                </c:pt>
                <c:pt idx="16297">
                  <c:v>42962</c:v>
                </c:pt>
                <c:pt idx="16298">
                  <c:v>42963</c:v>
                </c:pt>
                <c:pt idx="16299">
                  <c:v>42964</c:v>
                </c:pt>
                <c:pt idx="16300">
                  <c:v>42965</c:v>
                </c:pt>
                <c:pt idx="16301">
                  <c:v>42966</c:v>
                </c:pt>
                <c:pt idx="16302">
                  <c:v>42967</c:v>
                </c:pt>
                <c:pt idx="16303">
                  <c:v>42968</c:v>
                </c:pt>
                <c:pt idx="16304">
                  <c:v>42969</c:v>
                </c:pt>
                <c:pt idx="16305">
                  <c:v>42970</c:v>
                </c:pt>
                <c:pt idx="16306">
                  <c:v>42971</c:v>
                </c:pt>
                <c:pt idx="16307">
                  <c:v>42972</c:v>
                </c:pt>
                <c:pt idx="16308">
                  <c:v>42973</c:v>
                </c:pt>
                <c:pt idx="16309">
                  <c:v>42974</c:v>
                </c:pt>
                <c:pt idx="16310">
                  <c:v>42975</c:v>
                </c:pt>
                <c:pt idx="16311">
                  <c:v>42976</c:v>
                </c:pt>
                <c:pt idx="16312">
                  <c:v>42977</c:v>
                </c:pt>
                <c:pt idx="16313">
                  <c:v>42978</c:v>
                </c:pt>
                <c:pt idx="16314">
                  <c:v>42979</c:v>
                </c:pt>
                <c:pt idx="16315">
                  <c:v>42980</c:v>
                </c:pt>
                <c:pt idx="16316">
                  <c:v>42981</c:v>
                </c:pt>
                <c:pt idx="16317">
                  <c:v>42982</c:v>
                </c:pt>
                <c:pt idx="16318">
                  <c:v>42983</c:v>
                </c:pt>
                <c:pt idx="16319">
                  <c:v>42984</c:v>
                </c:pt>
                <c:pt idx="16320">
                  <c:v>42985</c:v>
                </c:pt>
                <c:pt idx="16321">
                  <c:v>42986</c:v>
                </c:pt>
                <c:pt idx="16322">
                  <c:v>42987</c:v>
                </c:pt>
                <c:pt idx="16323">
                  <c:v>42988</c:v>
                </c:pt>
                <c:pt idx="16324">
                  <c:v>42989</c:v>
                </c:pt>
                <c:pt idx="16325">
                  <c:v>42990</c:v>
                </c:pt>
                <c:pt idx="16326">
                  <c:v>42991</c:v>
                </c:pt>
                <c:pt idx="16327">
                  <c:v>42992</c:v>
                </c:pt>
                <c:pt idx="16328">
                  <c:v>42993</c:v>
                </c:pt>
                <c:pt idx="16329">
                  <c:v>42994</c:v>
                </c:pt>
                <c:pt idx="16330">
                  <c:v>42995</c:v>
                </c:pt>
                <c:pt idx="16331">
                  <c:v>42996</c:v>
                </c:pt>
                <c:pt idx="16332">
                  <c:v>42997</c:v>
                </c:pt>
                <c:pt idx="16333">
                  <c:v>42998</c:v>
                </c:pt>
                <c:pt idx="16334">
                  <c:v>42999</c:v>
                </c:pt>
                <c:pt idx="16335">
                  <c:v>43000</c:v>
                </c:pt>
                <c:pt idx="16336">
                  <c:v>43001</c:v>
                </c:pt>
                <c:pt idx="16337">
                  <c:v>43002</c:v>
                </c:pt>
                <c:pt idx="16338">
                  <c:v>43003</c:v>
                </c:pt>
                <c:pt idx="16339">
                  <c:v>43004</c:v>
                </c:pt>
                <c:pt idx="16340">
                  <c:v>43005</c:v>
                </c:pt>
                <c:pt idx="16341">
                  <c:v>43006</c:v>
                </c:pt>
                <c:pt idx="16342">
                  <c:v>43007</c:v>
                </c:pt>
                <c:pt idx="16343">
                  <c:v>43008</c:v>
                </c:pt>
                <c:pt idx="16344">
                  <c:v>43009</c:v>
                </c:pt>
                <c:pt idx="16345">
                  <c:v>43010</c:v>
                </c:pt>
                <c:pt idx="16346">
                  <c:v>43011</c:v>
                </c:pt>
                <c:pt idx="16347">
                  <c:v>43012</c:v>
                </c:pt>
                <c:pt idx="16348">
                  <c:v>43013</c:v>
                </c:pt>
                <c:pt idx="16349">
                  <c:v>43014</c:v>
                </c:pt>
                <c:pt idx="16350">
                  <c:v>43015</c:v>
                </c:pt>
                <c:pt idx="16351">
                  <c:v>43016</c:v>
                </c:pt>
                <c:pt idx="16352">
                  <c:v>43017</c:v>
                </c:pt>
                <c:pt idx="16353">
                  <c:v>43018</c:v>
                </c:pt>
                <c:pt idx="16354">
                  <c:v>43019</c:v>
                </c:pt>
                <c:pt idx="16355">
                  <c:v>43020</c:v>
                </c:pt>
                <c:pt idx="16356">
                  <c:v>43021</c:v>
                </c:pt>
                <c:pt idx="16357">
                  <c:v>43022</c:v>
                </c:pt>
                <c:pt idx="16358">
                  <c:v>43023</c:v>
                </c:pt>
                <c:pt idx="16359">
                  <c:v>43024</c:v>
                </c:pt>
                <c:pt idx="16360">
                  <c:v>43025</c:v>
                </c:pt>
                <c:pt idx="16361">
                  <c:v>43026</c:v>
                </c:pt>
                <c:pt idx="16362">
                  <c:v>43027</c:v>
                </c:pt>
                <c:pt idx="16363">
                  <c:v>43028</c:v>
                </c:pt>
                <c:pt idx="16364">
                  <c:v>43029</c:v>
                </c:pt>
                <c:pt idx="16365">
                  <c:v>43030</c:v>
                </c:pt>
                <c:pt idx="16366">
                  <c:v>43031</c:v>
                </c:pt>
                <c:pt idx="16367">
                  <c:v>43032</c:v>
                </c:pt>
                <c:pt idx="16368">
                  <c:v>43033</c:v>
                </c:pt>
                <c:pt idx="16369">
                  <c:v>43034</c:v>
                </c:pt>
                <c:pt idx="16370">
                  <c:v>43035</c:v>
                </c:pt>
                <c:pt idx="16371">
                  <c:v>43036</c:v>
                </c:pt>
                <c:pt idx="16372">
                  <c:v>43037</c:v>
                </c:pt>
                <c:pt idx="16373">
                  <c:v>43038</c:v>
                </c:pt>
                <c:pt idx="16374">
                  <c:v>43039</c:v>
                </c:pt>
                <c:pt idx="16375">
                  <c:v>43040</c:v>
                </c:pt>
                <c:pt idx="16376">
                  <c:v>43041</c:v>
                </c:pt>
                <c:pt idx="16377">
                  <c:v>43042</c:v>
                </c:pt>
                <c:pt idx="16378">
                  <c:v>43043</c:v>
                </c:pt>
                <c:pt idx="16379">
                  <c:v>43044</c:v>
                </c:pt>
                <c:pt idx="16380">
                  <c:v>43045</c:v>
                </c:pt>
                <c:pt idx="16381">
                  <c:v>43046</c:v>
                </c:pt>
                <c:pt idx="16382">
                  <c:v>43047</c:v>
                </c:pt>
                <c:pt idx="16383">
                  <c:v>43048</c:v>
                </c:pt>
                <c:pt idx="16384">
                  <c:v>43049</c:v>
                </c:pt>
                <c:pt idx="16385">
                  <c:v>43050</c:v>
                </c:pt>
                <c:pt idx="16386">
                  <c:v>43051</c:v>
                </c:pt>
                <c:pt idx="16387">
                  <c:v>43052</c:v>
                </c:pt>
                <c:pt idx="16388">
                  <c:v>43053</c:v>
                </c:pt>
                <c:pt idx="16389">
                  <c:v>43054</c:v>
                </c:pt>
                <c:pt idx="16390">
                  <c:v>43055</c:v>
                </c:pt>
                <c:pt idx="16391">
                  <c:v>43056</c:v>
                </c:pt>
                <c:pt idx="16392">
                  <c:v>43057</c:v>
                </c:pt>
                <c:pt idx="16393">
                  <c:v>43058</c:v>
                </c:pt>
                <c:pt idx="16394">
                  <c:v>43059</c:v>
                </c:pt>
                <c:pt idx="16395">
                  <c:v>43060</c:v>
                </c:pt>
                <c:pt idx="16396">
                  <c:v>43061</c:v>
                </c:pt>
                <c:pt idx="16397">
                  <c:v>43062</c:v>
                </c:pt>
                <c:pt idx="16398">
                  <c:v>43063</c:v>
                </c:pt>
                <c:pt idx="16399">
                  <c:v>43064</c:v>
                </c:pt>
                <c:pt idx="16400">
                  <c:v>43065</c:v>
                </c:pt>
                <c:pt idx="16401">
                  <c:v>43066</c:v>
                </c:pt>
                <c:pt idx="16402">
                  <c:v>43067</c:v>
                </c:pt>
                <c:pt idx="16403">
                  <c:v>43068</c:v>
                </c:pt>
                <c:pt idx="16404">
                  <c:v>43069</c:v>
                </c:pt>
                <c:pt idx="16405">
                  <c:v>43070</c:v>
                </c:pt>
                <c:pt idx="16406">
                  <c:v>43071</c:v>
                </c:pt>
                <c:pt idx="16407">
                  <c:v>43072</c:v>
                </c:pt>
                <c:pt idx="16408">
                  <c:v>43073</c:v>
                </c:pt>
                <c:pt idx="16409">
                  <c:v>43074</c:v>
                </c:pt>
                <c:pt idx="16410">
                  <c:v>43075</c:v>
                </c:pt>
                <c:pt idx="16411">
                  <c:v>43076</c:v>
                </c:pt>
                <c:pt idx="16412">
                  <c:v>43077</c:v>
                </c:pt>
                <c:pt idx="16413">
                  <c:v>43078</c:v>
                </c:pt>
                <c:pt idx="16414">
                  <c:v>43079</c:v>
                </c:pt>
                <c:pt idx="16415">
                  <c:v>43080</c:v>
                </c:pt>
                <c:pt idx="16416">
                  <c:v>43081</c:v>
                </c:pt>
                <c:pt idx="16417">
                  <c:v>43082</c:v>
                </c:pt>
                <c:pt idx="16418">
                  <c:v>43083</c:v>
                </c:pt>
                <c:pt idx="16419">
                  <c:v>43084</c:v>
                </c:pt>
                <c:pt idx="16420">
                  <c:v>43085</c:v>
                </c:pt>
                <c:pt idx="16421">
                  <c:v>43086</c:v>
                </c:pt>
                <c:pt idx="16422">
                  <c:v>43087</c:v>
                </c:pt>
                <c:pt idx="16423">
                  <c:v>43088</c:v>
                </c:pt>
                <c:pt idx="16424">
                  <c:v>43089</c:v>
                </c:pt>
                <c:pt idx="16425">
                  <c:v>43090</c:v>
                </c:pt>
                <c:pt idx="16426">
                  <c:v>43091</c:v>
                </c:pt>
                <c:pt idx="16427">
                  <c:v>43092</c:v>
                </c:pt>
                <c:pt idx="16428">
                  <c:v>43093</c:v>
                </c:pt>
                <c:pt idx="16429">
                  <c:v>43094</c:v>
                </c:pt>
                <c:pt idx="16430">
                  <c:v>43095</c:v>
                </c:pt>
                <c:pt idx="16431">
                  <c:v>43096</c:v>
                </c:pt>
                <c:pt idx="16432">
                  <c:v>43097</c:v>
                </c:pt>
                <c:pt idx="16433">
                  <c:v>43098</c:v>
                </c:pt>
                <c:pt idx="16434">
                  <c:v>43099</c:v>
                </c:pt>
                <c:pt idx="16435">
                  <c:v>43100</c:v>
                </c:pt>
                <c:pt idx="16436">
                  <c:v>43101</c:v>
                </c:pt>
                <c:pt idx="16437">
                  <c:v>43102</c:v>
                </c:pt>
                <c:pt idx="16438">
                  <c:v>43103</c:v>
                </c:pt>
                <c:pt idx="16439">
                  <c:v>43104</c:v>
                </c:pt>
                <c:pt idx="16440">
                  <c:v>43105</c:v>
                </c:pt>
                <c:pt idx="16441">
                  <c:v>43106</c:v>
                </c:pt>
                <c:pt idx="16442">
                  <c:v>43107</c:v>
                </c:pt>
                <c:pt idx="16443">
                  <c:v>43108</c:v>
                </c:pt>
                <c:pt idx="16444">
                  <c:v>43109</c:v>
                </c:pt>
                <c:pt idx="16445">
                  <c:v>43110</c:v>
                </c:pt>
                <c:pt idx="16446">
                  <c:v>43111</c:v>
                </c:pt>
                <c:pt idx="16447">
                  <c:v>43112</c:v>
                </c:pt>
                <c:pt idx="16448">
                  <c:v>43113</c:v>
                </c:pt>
                <c:pt idx="16449">
                  <c:v>43114</c:v>
                </c:pt>
                <c:pt idx="16450">
                  <c:v>43115</c:v>
                </c:pt>
                <c:pt idx="16451">
                  <c:v>43116</c:v>
                </c:pt>
                <c:pt idx="16452">
                  <c:v>43117</c:v>
                </c:pt>
                <c:pt idx="16453">
                  <c:v>43118</c:v>
                </c:pt>
                <c:pt idx="16454">
                  <c:v>43119</c:v>
                </c:pt>
                <c:pt idx="16455">
                  <c:v>43120</c:v>
                </c:pt>
                <c:pt idx="16456">
                  <c:v>43121</c:v>
                </c:pt>
                <c:pt idx="16457">
                  <c:v>43122</c:v>
                </c:pt>
                <c:pt idx="16458">
                  <c:v>43123</c:v>
                </c:pt>
                <c:pt idx="16459">
                  <c:v>43124</c:v>
                </c:pt>
                <c:pt idx="16460">
                  <c:v>43125</c:v>
                </c:pt>
                <c:pt idx="16461">
                  <c:v>43126</c:v>
                </c:pt>
                <c:pt idx="16462">
                  <c:v>43127</c:v>
                </c:pt>
                <c:pt idx="16463">
                  <c:v>43128</c:v>
                </c:pt>
                <c:pt idx="16464">
                  <c:v>43129</c:v>
                </c:pt>
                <c:pt idx="16465">
                  <c:v>43130</c:v>
                </c:pt>
                <c:pt idx="16466">
                  <c:v>43131</c:v>
                </c:pt>
                <c:pt idx="16467">
                  <c:v>43132</c:v>
                </c:pt>
                <c:pt idx="16468">
                  <c:v>43133</c:v>
                </c:pt>
                <c:pt idx="16469">
                  <c:v>43134</c:v>
                </c:pt>
                <c:pt idx="16470">
                  <c:v>43135</c:v>
                </c:pt>
                <c:pt idx="16471">
                  <c:v>43136</c:v>
                </c:pt>
                <c:pt idx="16472">
                  <c:v>43137</c:v>
                </c:pt>
                <c:pt idx="16473">
                  <c:v>43138</c:v>
                </c:pt>
                <c:pt idx="16474">
                  <c:v>43139</c:v>
                </c:pt>
                <c:pt idx="16475">
                  <c:v>43140</c:v>
                </c:pt>
                <c:pt idx="16476">
                  <c:v>43141</c:v>
                </c:pt>
                <c:pt idx="16477">
                  <c:v>43142</c:v>
                </c:pt>
                <c:pt idx="16478">
                  <c:v>43143</c:v>
                </c:pt>
                <c:pt idx="16479">
                  <c:v>43144</c:v>
                </c:pt>
                <c:pt idx="16480">
                  <c:v>43145</c:v>
                </c:pt>
                <c:pt idx="16481">
                  <c:v>43146</c:v>
                </c:pt>
                <c:pt idx="16482">
                  <c:v>43147</c:v>
                </c:pt>
                <c:pt idx="16483">
                  <c:v>43148</c:v>
                </c:pt>
                <c:pt idx="16484">
                  <c:v>43149</c:v>
                </c:pt>
                <c:pt idx="16485">
                  <c:v>43150</c:v>
                </c:pt>
                <c:pt idx="16486">
                  <c:v>43151</c:v>
                </c:pt>
                <c:pt idx="16487">
                  <c:v>43152</c:v>
                </c:pt>
                <c:pt idx="16488">
                  <c:v>43153</c:v>
                </c:pt>
                <c:pt idx="16489">
                  <c:v>43154</c:v>
                </c:pt>
                <c:pt idx="16490">
                  <c:v>43155</c:v>
                </c:pt>
                <c:pt idx="16491">
                  <c:v>43156</c:v>
                </c:pt>
                <c:pt idx="16492">
                  <c:v>43157</c:v>
                </c:pt>
                <c:pt idx="16493">
                  <c:v>43158</c:v>
                </c:pt>
                <c:pt idx="16494">
                  <c:v>43159</c:v>
                </c:pt>
                <c:pt idx="16495">
                  <c:v>43160</c:v>
                </c:pt>
                <c:pt idx="16496">
                  <c:v>43161</c:v>
                </c:pt>
                <c:pt idx="16497">
                  <c:v>43162</c:v>
                </c:pt>
                <c:pt idx="16498">
                  <c:v>43163</c:v>
                </c:pt>
                <c:pt idx="16499">
                  <c:v>43164</c:v>
                </c:pt>
                <c:pt idx="16500">
                  <c:v>43165</c:v>
                </c:pt>
                <c:pt idx="16501">
                  <c:v>43166</c:v>
                </c:pt>
                <c:pt idx="16502">
                  <c:v>43167</c:v>
                </c:pt>
                <c:pt idx="16503">
                  <c:v>43168</c:v>
                </c:pt>
                <c:pt idx="16504">
                  <c:v>43169</c:v>
                </c:pt>
                <c:pt idx="16505">
                  <c:v>43170</c:v>
                </c:pt>
                <c:pt idx="16506">
                  <c:v>43171</c:v>
                </c:pt>
                <c:pt idx="16507">
                  <c:v>43172</c:v>
                </c:pt>
                <c:pt idx="16508">
                  <c:v>43173</c:v>
                </c:pt>
                <c:pt idx="16509">
                  <c:v>43174</c:v>
                </c:pt>
                <c:pt idx="16510">
                  <c:v>43175</c:v>
                </c:pt>
                <c:pt idx="16511">
                  <c:v>43176</c:v>
                </c:pt>
                <c:pt idx="16512">
                  <c:v>43177</c:v>
                </c:pt>
                <c:pt idx="16513">
                  <c:v>43178</c:v>
                </c:pt>
                <c:pt idx="16514">
                  <c:v>43179</c:v>
                </c:pt>
                <c:pt idx="16515">
                  <c:v>43180</c:v>
                </c:pt>
                <c:pt idx="16516">
                  <c:v>43181</c:v>
                </c:pt>
                <c:pt idx="16517">
                  <c:v>43182</c:v>
                </c:pt>
                <c:pt idx="16518">
                  <c:v>43183</c:v>
                </c:pt>
                <c:pt idx="16519">
                  <c:v>43184</c:v>
                </c:pt>
                <c:pt idx="16520">
                  <c:v>43185</c:v>
                </c:pt>
                <c:pt idx="16521">
                  <c:v>43186</c:v>
                </c:pt>
                <c:pt idx="16522">
                  <c:v>43187</c:v>
                </c:pt>
                <c:pt idx="16523">
                  <c:v>43188</c:v>
                </c:pt>
                <c:pt idx="16524">
                  <c:v>43189</c:v>
                </c:pt>
                <c:pt idx="16525">
                  <c:v>43190</c:v>
                </c:pt>
                <c:pt idx="16526">
                  <c:v>43191</c:v>
                </c:pt>
                <c:pt idx="16527">
                  <c:v>43192</c:v>
                </c:pt>
                <c:pt idx="16528">
                  <c:v>43193</c:v>
                </c:pt>
                <c:pt idx="16529">
                  <c:v>43194</c:v>
                </c:pt>
                <c:pt idx="16530">
                  <c:v>43195</c:v>
                </c:pt>
                <c:pt idx="16531">
                  <c:v>43196</c:v>
                </c:pt>
                <c:pt idx="16532">
                  <c:v>43197</c:v>
                </c:pt>
                <c:pt idx="16533">
                  <c:v>43198</c:v>
                </c:pt>
                <c:pt idx="16534">
                  <c:v>43199</c:v>
                </c:pt>
                <c:pt idx="16535">
                  <c:v>43200</c:v>
                </c:pt>
                <c:pt idx="16536">
                  <c:v>43201</c:v>
                </c:pt>
                <c:pt idx="16537">
                  <c:v>43202</c:v>
                </c:pt>
                <c:pt idx="16538">
                  <c:v>43203</c:v>
                </c:pt>
                <c:pt idx="16539">
                  <c:v>43204</c:v>
                </c:pt>
                <c:pt idx="16540">
                  <c:v>43205</c:v>
                </c:pt>
                <c:pt idx="16541">
                  <c:v>43206</c:v>
                </c:pt>
                <c:pt idx="16542">
                  <c:v>43207</c:v>
                </c:pt>
                <c:pt idx="16543">
                  <c:v>43208</c:v>
                </c:pt>
                <c:pt idx="16544">
                  <c:v>43209</c:v>
                </c:pt>
                <c:pt idx="16545">
                  <c:v>43210</c:v>
                </c:pt>
                <c:pt idx="16546">
                  <c:v>43211</c:v>
                </c:pt>
                <c:pt idx="16547">
                  <c:v>43212</c:v>
                </c:pt>
                <c:pt idx="16548">
                  <c:v>43213</c:v>
                </c:pt>
                <c:pt idx="16549">
                  <c:v>43214</c:v>
                </c:pt>
                <c:pt idx="16550">
                  <c:v>43215</c:v>
                </c:pt>
                <c:pt idx="16551">
                  <c:v>43216</c:v>
                </c:pt>
                <c:pt idx="16552">
                  <c:v>43217</c:v>
                </c:pt>
                <c:pt idx="16553">
                  <c:v>43218</c:v>
                </c:pt>
                <c:pt idx="16554">
                  <c:v>43219</c:v>
                </c:pt>
                <c:pt idx="16555">
                  <c:v>43220</c:v>
                </c:pt>
                <c:pt idx="16556">
                  <c:v>43221</c:v>
                </c:pt>
                <c:pt idx="16557">
                  <c:v>43222</c:v>
                </c:pt>
                <c:pt idx="16558">
                  <c:v>43223</c:v>
                </c:pt>
                <c:pt idx="16559">
                  <c:v>43224</c:v>
                </c:pt>
                <c:pt idx="16560">
                  <c:v>43225</c:v>
                </c:pt>
                <c:pt idx="16561">
                  <c:v>43226</c:v>
                </c:pt>
                <c:pt idx="16562">
                  <c:v>43227</c:v>
                </c:pt>
                <c:pt idx="16563">
                  <c:v>43228</c:v>
                </c:pt>
                <c:pt idx="16564">
                  <c:v>43229</c:v>
                </c:pt>
                <c:pt idx="16565">
                  <c:v>43230</c:v>
                </c:pt>
                <c:pt idx="16566">
                  <c:v>43231</c:v>
                </c:pt>
                <c:pt idx="16567">
                  <c:v>43232</c:v>
                </c:pt>
                <c:pt idx="16568">
                  <c:v>43233</c:v>
                </c:pt>
                <c:pt idx="16569">
                  <c:v>43234</c:v>
                </c:pt>
                <c:pt idx="16570">
                  <c:v>43235</c:v>
                </c:pt>
                <c:pt idx="16571">
                  <c:v>43236</c:v>
                </c:pt>
                <c:pt idx="16572">
                  <c:v>43237</c:v>
                </c:pt>
                <c:pt idx="16573">
                  <c:v>43238</c:v>
                </c:pt>
                <c:pt idx="16574">
                  <c:v>43239</c:v>
                </c:pt>
                <c:pt idx="16575">
                  <c:v>43240</c:v>
                </c:pt>
                <c:pt idx="16576">
                  <c:v>43241</c:v>
                </c:pt>
                <c:pt idx="16577">
                  <c:v>43242</c:v>
                </c:pt>
                <c:pt idx="16578">
                  <c:v>43243</c:v>
                </c:pt>
                <c:pt idx="16579">
                  <c:v>43244</c:v>
                </c:pt>
                <c:pt idx="16580">
                  <c:v>43245</c:v>
                </c:pt>
                <c:pt idx="16581">
                  <c:v>43246</c:v>
                </c:pt>
                <c:pt idx="16582">
                  <c:v>43247</c:v>
                </c:pt>
                <c:pt idx="16583">
                  <c:v>43248</c:v>
                </c:pt>
                <c:pt idx="16584">
                  <c:v>43249</c:v>
                </c:pt>
                <c:pt idx="16585">
                  <c:v>43250</c:v>
                </c:pt>
                <c:pt idx="16586">
                  <c:v>43251</c:v>
                </c:pt>
                <c:pt idx="16587">
                  <c:v>43252</c:v>
                </c:pt>
                <c:pt idx="16588">
                  <c:v>43253</c:v>
                </c:pt>
                <c:pt idx="16589">
                  <c:v>43254</c:v>
                </c:pt>
                <c:pt idx="16590">
                  <c:v>43255</c:v>
                </c:pt>
                <c:pt idx="16591">
                  <c:v>43256</c:v>
                </c:pt>
                <c:pt idx="16592">
                  <c:v>43257</c:v>
                </c:pt>
                <c:pt idx="16593">
                  <c:v>43258</c:v>
                </c:pt>
                <c:pt idx="16594">
                  <c:v>43259</c:v>
                </c:pt>
                <c:pt idx="16595">
                  <c:v>43260</c:v>
                </c:pt>
                <c:pt idx="16596">
                  <c:v>43261</c:v>
                </c:pt>
                <c:pt idx="16597">
                  <c:v>43262</c:v>
                </c:pt>
                <c:pt idx="16598">
                  <c:v>43263</c:v>
                </c:pt>
                <c:pt idx="16599">
                  <c:v>43264</c:v>
                </c:pt>
                <c:pt idx="16600">
                  <c:v>43265</c:v>
                </c:pt>
                <c:pt idx="16601">
                  <c:v>43266</c:v>
                </c:pt>
                <c:pt idx="16602">
                  <c:v>43267</c:v>
                </c:pt>
                <c:pt idx="16603">
                  <c:v>43268</c:v>
                </c:pt>
                <c:pt idx="16604">
                  <c:v>43269</c:v>
                </c:pt>
                <c:pt idx="16605">
                  <c:v>43270</c:v>
                </c:pt>
                <c:pt idx="16606">
                  <c:v>43271</c:v>
                </c:pt>
                <c:pt idx="16607">
                  <c:v>43272</c:v>
                </c:pt>
                <c:pt idx="16608">
                  <c:v>43273</c:v>
                </c:pt>
                <c:pt idx="16609">
                  <c:v>43274</c:v>
                </c:pt>
                <c:pt idx="16610">
                  <c:v>43275</c:v>
                </c:pt>
                <c:pt idx="16611">
                  <c:v>43276</c:v>
                </c:pt>
                <c:pt idx="16612">
                  <c:v>43277</c:v>
                </c:pt>
                <c:pt idx="16613">
                  <c:v>43278</c:v>
                </c:pt>
                <c:pt idx="16614">
                  <c:v>43279</c:v>
                </c:pt>
                <c:pt idx="16615">
                  <c:v>43280</c:v>
                </c:pt>
                <c:pt idx="16616">
                  <c:v>43281</c:v>
                </c:pt>
                <c:pt idx="16617">
                  <c:v>43282</c:v>
                </c:pt>
                <c:pt idx="16618">
                  <c:v>43283</c:v>
                </c:pt>
                <c:pt idx="16619">
                  <c:v>43284</c:v>
                </c:pt>
                <c:pt idx="16620">
                  <c:v>43285</c:v>
                </c:pt>
                <c:pt idx="16621">
                  <c:v>43286</c:v>
                </c:pt>
                <c:pt idx="16622">
                  <c:v>43287</c:v>
                </c:pt>
                <c:pt idx="16623">
                  <c:v>43288</c:v>
                </c:pt>
                <c:pt idx="16624">
                  <c:v>43289</c:v>
                </c:pt>
                <c:pt idx="16625">
                  <c:v>43290</c:v>
                </c:pt>
                <c:pt idx="16626">
                  <c:v>43291</c:v>
                </c:pt>
                <c:pt idx="16627">
                  <c:v>43292</c:v>
                </c:pt>
                <c:pt idx="16628">
                  <c:v>43293</c:v>
                </c:pt>
                <c:pt idx="16629">
                  <c:v>43294</c:v>
                </c:pt>
                <c:pt idx="16630">
                  <c:v>43295</c:v>
                </c:pt>
                <c:pt idx="16631">
                  <c:v>43296</c:v>
                </c:pt>
                <c:pt idx="16632">
                  <c:v>43297</c:v>
                </c:pt>
                <c:pt idx="16633">
                  <c:v>43298</c:v>
                </c:pt>
                <c:pt idx="16634">
                  <c:v>43299</c:v>
                </c:pt>
                <c:pt idx="16635">
                  <c:v>43300</c:v>
                </c:pt>
                <c:pt idx="16636">
                  <c:v>43301</c:v>
                </c:pt>
                <c:pt idx="16637">
                  <c:v>43302</c:v>
                </c:pt>
                <c:pt idx="16638">
                  <c:v>43303</c:v>
                </c:pt>
                <c:pt idx="16639">
                  <c:v>43304</c:v>
                </c:pt>
                <c:pt idx="16640">
                  <c:v>43305</c:v>
                </c:pt>
                <c:pt idx="16641">
                  <c:v>43306</c:v>
                </c:pt>
                <c:pt idx="16642">
                  <c:v>43307</c:v>
                </c:pt>
                <c:pt idx="16643">
                  <c:v>43308</c:v>
                </c:pt>
                <c:pt idx="16644">
                  <c:v>43309</c:v>
                </c:pt>
                <c:pt idx="16645">
                  <c:v>43310</c:v>
                </c:pt>
                <c:pt idx="16646">
                  <c:v>43311</c:v>
                </c:pt>
                <c:pt idx="16647">
                  <c:v>43312</c:v>
                </c:pt>
                <c:pt idx="16648">
                  <c:v>43313</c:v>
                </c:pt>
                <c:pt idx="16649">
                  <c:v>43314</c:v>
                </c:pt>
                <c:pt idx="16650">
                  <c:v>43315</c:v>
                </c:pt>
                <c:pt idx="16651">
                  <c:v>43316</c:v>
                </c:pt>
                <c:pt idx="16652">
                  <c:v>43317</c:v>
                </c:pt>
                <c:pt idx="16653">
                  <c:v>43318</c:v>
                </c:pt>
                <c:pt idx="16654">
                  <c:v>43319</c:v>
                </c:pt>
                <c:pt idx="16655">
                  <c:v>43320</c:v>
                </c:pt>
                <c:pt idx="16656">
                  <c:v>43321</c:v>
                </c:pt>
                <c:pt idx="16657">
                  <c:v>43322</c:v>
                </c:pt>
                <c:pt idx="16658">
                  <c:v>43323</c:v>
                </c:pt>
                <c:pt idx="16659">
                  <c:v>43324</c:v>
                </c:pt>
                <c:pt idx="16660">
                  <c:v>43325</c:v>
                </c:pt>
                <c:pt idx="16661">
                  <c:v>43326</c:v>
                </c:pt>
                <c:pt idx="16662">
                  <c:v>43327</c:v>
                </c:pt>
                <c:pt idx="16663">
                  <c:v>43328</c:v>
                </c:pt>
                <c:pt idx="16664">
                  <c:v>43329</c:v>
                </c:pt>
                <c:pt idx="16665">
                  <c:v>43330</c:v>
                </c:pt>
                <c:pt idx="16666">
                  <c:v>43331</c:v>
                </c:pt>
                <c:pt idx="16667">
                  <c:v>43332</c:v>
                </c:pt>
                <c:pt idx="16668">
                  <c:v>43333</c:v>
                </c:pt>
                <c:pt idx="16669">
                  <c:v>43334</c:v>
                </c:pt>
                <c:pt idx="16670">
                  <c:v>43335</c:v>
                </c:pt>
                <c:pt idx="16671">
                  <c:v>43336</c:v>
                </c:pt>
                <c:pt idx="16672">
                  <c:v>43337</c:v>
                </c:pt>
                <c:pt idx="16673">
                  <c:v>43338</c:v>
                </c:pt>
                <c:pt idx="16674">
                  <c:v>43339</c:v>
                </c:pt>
                <c:pt idx="16675">
                  <c:v>43340</c:v>
                </c:pt>
                <c:pt idx="16676">
                  <c:v>43341</c:v>
                </c:pt>
                <c:pt idx="16677">
                  <c:v>43342</c:v>
                </c:pt>
                <c:pt idx="16678">
                  <c:v>43343</c:v>
                </c:pt>
                <c:pt idx="16679">
                  <c:v>43344</c:v>
                </c:pt>
                <c:pt idx="16680">
                  <c:v>43345</c:v>
                </c:pt>
                <c:pt idx="16681">
                  <c:v>43346</c:v>
                </c:pt>
                <c:pt idx="16682">
                  <c:v>43347</c:v>
                </c:pt>
                <c:pt idx="16683">
                  <c:v>43348</c:v>
                </c:pt>
                <c:pt idx="16684">
                  <c:v>43349</c:v>
                </c:pt>
                <c:pt idx="16685">
                  <c:v>43350</c:v>
                </c:pt>
                <c:pt idx="16686">
                  <c:v>43351</c:v>
                </c:pt>
                <c:pt idx="16687">
                  <c:v>43352</c:v>
                </c:pt>
                <c:pt idx="16688">
                  <c:v>43353</c:v>
                </c:pt>
                <c:pt idx="16689">
                  <c:v>43354</c:v>
                </c:pt>
                <c:pt idx="16690">
                  <c:v>43355</c:v>
                </c:pt>
                <c:pt idx="16691">
                  <c:v>43356</c:v>
                </c:pt>
                <c:pt idx="16692">
                  <c:v>43357</c:v>
                </c:pt>
                <c:pt idx="16693">
                  <c:v>43358</c:v>
                </c:pt>
                <c:pt idx="16694">
                  <c:v>43359</c:v>
                </c:pt>
                <c:pt idx="16695">
                  <c:v>43360</c:v>
                </c:pt>
                <c:pt idx="16696">
                  <c:v>43361</c:v>
                </c:pt>
                <c:pt idx="16697">
                  <c:v>43362</c:v>
                </c:pt>
                <c:pt idx="16698">
                  <c:v>43363</c:v>
                </c:pt>
                <c:pt idx="16699">
                  <c:v>43364</c:v>
                </c:pt>
                <c:pt idx="16700">
                  <c:v>43365</c:v>
                </c:pt>
                <c:pt idx="16701">
                  <c:v>43366</c:v>
                </c:pt>
                <c:pt idx="16702">
                  <c:v>43367</c:v>
                </c:pt>
                <c:pt idx="16703">
                  <c:v>43368</c:v>
                </c:pt>
                <c:pt idx="16704">
                  <c:v>43369</c:v>
                </c:pt>
                <c:pt idx="16705">
                  <c:v>43370</c:v>
                </c:pt>
                <c:pt idx="16706">
                  <c:v>43371</c:v>
                </c:pt>
                <c:pt idx="16707">
                  <c:v>43372</c:v>
                </c:pt>
                <c:pt idx="16708">
                  <c:v>43373</c:v>
                </c:pt>
                <c:pt idx="16709">
                  <c:v>43374</c:v>
                </c:pt>
                <c:pt idx="16710">
                  <c:v>43375</c:v>
                </c:pt>
                <c:pt idx="16711">
                  <c:v>43376</c:v>
                </c:pt>
                <c:pt idx="16712">
                  <c:v>43377</c:v>
                </c:pt>
                <c:pt idx="16713">
                  <c:v>43378</c:v>
                </c:pt>
                <c:pt idx="16714">
                  <c:v>43379</c:v>
                </c:pt>
                <c:pt idx="16715">
                  <c:v>43380</c:v>
                </c:pt>
                <c:pt idx="16716">
                  <c:v>43381</c:v>
                </c:pt>
                <c:pt idx="16717">
                  <c:v>43382</c:v>
                </c:pt>
                <c:pt idx="16718">
                  <c:v>43383</c:v>
                </c:pt>
                <c:pt idx="16719">
                  <c:v>43384</c:v>
                </c:pt>
                <c:pt idx="16720">
                  <c:v>43385</c:v>
                </c:pt>
                <c:pt idx="16721">
                  <c:v>43386</c:v>
                </c:pt>
                <c:pt idx="16722">
                  <c:v>43387</c:v>
                </c:pt>
                <c:pt idx="16723">
                  <c:v>43388</c:v>
                </c:pt>
                <c:pt idx="16724">
                  <c:v>43389</c:v>
                </c:pt>
                <c:pt idx="16725">
                  <c:v>43390</c:v>
                </c:pt>
                <c:pt idx="16726">
                  <c:v>43391</c:v>
                </c:pt>
                <c:pt idx="16727">
                  <c:v>43392</c:v>
                </c:pt>
                <c:pt idx="16728">
                  <c:v>43393</c:v>
                </c:pt>
                <c:pt idx="16729">
                  <c:v>43394</c:v>
                </c:pt>
                <c:pt idx="16730">
                  <c:v>43395</c:v>
                </c:pt>
                <c:pt idx="16731">
                  <c:v>43396</c:v>
                </c:pt>
                <c:pt idx="16732">
                  <c:v>43397</c:v>
                </c:pt>
                <c:pt idx="16733">
                  <c:v>43398</c:v>
                </c:pt>
                <c:pt idx="16734">
                  <c:v>43399</c:v>
                </c:pt>
                <c:pt idx="16735">
                  <c:v>43400</c:v>
                </c:pt>
                <c:pt idx="16736">
                  <c:v>43401</c:v>
                </c:pt>
                <c:pt idx="16737">
                  <c:v>43402</c:v>
                </c:pt>
                <c:pt idx="16738">
                  <c:v>43403</c:v>
                </c:pt>
                <c:pt idx="16739">
                  <c:v>43404</c:v>
                </c:pt>
                <c:pt idx="16740">
                  <c:v>43405</c:v>
                </c:pt>
                <c:pt idx="16741">
                  <c:v>43406</c:v>
                </c:pt>
                <c:pt idx="16742">
                  <c:v>43407</c:v>
                </c:pt>
                <c:pt idx="16743">
                  <c:v>43408</c:v>
                </c:pt>
                <c:pt idx="16744">
                  <c:v>43409</c:v>
                </c:pt>
                <c:pt idx="16745">
                  <c:v>43410</c:v>
                </c:pt>
                <c:pt idx="16746">
                  <c:v>43411</c:v>
                </c:pt>
                <c:pt idx="16747">
                  <c:v>43412</c:v>
                </c:pt>
                <c:pt idx="16748">
                  <c:v>43413</c:v>
                </c:pt>
                <c:pt idx="16749">
                  <c:v>43414</c:v>
                </c:pt>
                <c:pt idx="16750">
                  <c:v>43415</c:v>
                </c:pt>
                <c:pt idx="16751">
                  <c:v>43416</c:v>
                </c:pt>
                <c:pt idx="16752">
                  <c:v>43417</c:v>
                </c:pt>
                <c:pt idx="16753">
                  <c:v>43418</c:v>
                </c:pt>
                <c:pt idx="16754">
                  <c:v>43419</c:v>
                </c:pt>
                <c:pt idx="16755">
                  <c:v>43420</c:v>
                </c:pt>
                <c:pt idx="16756">
                  <c:v>43421</c:v>
                </c:pt>
                <c:pt idx="16757">
                  <c:v>43422</c:v>
                </c:pt>
                <c:pt idx="16758">
                  <c:v>43423</c:v>
                </c:pt>
                <c:pt idx="16759">
                  <c:v>43424</c:v>
                </c:pt>
                <c:pt idx="16760">
                  <c:v>43425</c:v>
                </c:pt>
                <c:pt idx="16761">
                  <c:v>43426</c:v>
                </c:pt>
                <c:pt idx="16762">
                  <c:v>43427</c:v>
                </c:pt>
                <c:pt idx="16763">
                  <c:v>43428</c:v>
                </c:pt>
                <c:pt idx="16764">
                  <c:v>43429</c:v>
                </c:pt>
                <c:pt idx="16765">
                  <c:v>43430</c:v>
                </c:pt>
                <c:pt idx="16766">
                  <c:v>43431</c:v>
                </c:pt>
                <c:pt idx="16767">
                  <c:v>43432</c:v>
                </c:pt>
                <c:pt idx="16768">
                  <c:v>43433</c:v>
                </c:pt>
                <c:pt idx="16769">
                  <c:v>43434</c:v>
                </c:pt>
                <c:pt idx="16770">
                  <c:v>43435</c:v>
                </c:pt>
                <c:pt idx="16771">
                  <c:v>43436</c:v>
                </c:pt>
                <c:pt idx="16772">
                  <c:v>43437</c:v>
                </c:pt>
                <c:pt idx="16773">
                  <c:v>43438</c:v>
                </c:pt>
                <c:pt idx="16774">
                  <c:v>43439</c:v>
                </c:pt>
                <c:pt idx="16775">
                  <c:v>43440</c:v>
                </c:pt>
                <c:pt idx="16776">
                  <c:v>43441</c:v>
                </c:pt>
                <c:pt idx="16777">
                  <c:v>43442</c:v>
                </c:pt>
                <c:pt idx="16778">
                  <c:v>43443</c:v>
                </c:pt>
                <c:pt idx="16779">
                  <c:v>43444</c:v>
                </c:pt>
                <c:pt idx="16780">
                  <c:v>43445</c:v>
                </c:pt>
                <c:pt idx="16781">
                  <c:v>43446</c:v>
                </c:pt>
                <c:pt idx="16782">
                  <c:v>43447</c:v>
                </c:pt>
                <c:pt idx="16783">
                  <c:v>43448</c:v>
                </c:pt>
                <c:pt idx="16784">
                  <c:v>43449</c:v>
                </c:pt>
                <c:pt idx="16785">
                  <c:v>43450</c:v>
                </c:pt>
                <c:pt idx="16786">
                  <c:v>43451</c:v>
                </c:pt>
                <c:pt idx="16787">
                  <c:v>43452</c:v>
                </c:pt>
                <c:pt idx="16788">
                  <c:v>43453</c:v>
                </c:pt>
                <c:pt idx="16789">
                  <c:v>43454</c:v>
                </c:pt>
                <c:pt idx="16790">
                  <c:v>43455</c:v>
                </c:pt>
                <c:pt idx="16791">
                  <c:v>43456</c:v>
                </c:pt>
                <c:pt idx="16792">
                  <c:v>43457</c:v>
                </c:pt>
                <c:pt idx="16793">
                  <c:v>43458</c:v>
                </c:pt>
                <c:pt idx="16794">
                  <c:v>43459</c:v>
                </c:pt>
                <c:pt idx="16795">
                  <c:v>43460</c:v>
                </c:pt>
                <c:pt idx="16796">
                  <c:v>43461</c:v>
                </c:pt>
                <c:pt idx="16797">
                  <c:v>43462</c:v>
                </c:pt>
                <c:pt idx="16798">
                  <c:v>43463</c:v>
                </c:pt>
                <c:pt idx="16799">
                  <c:v>43464</c:v>
                </c:pt>
                <c:pt idx="16800">
                  <c:v>43465</c:v>
                </c:pt>
                <c:pt idx="16801">
                  <c:v>43466</c:v>
                </c:pt>
                <c:pt idx="16802">
                  <c:v>43467</c:v>
                </c:pt>
                <c:pt idx="16803">
                  <c:v>43468</c:v>
                </c:pt>
                <c:pt idx="16804">
                  <c:v>43469</c:v>
                </c:pt>
                <c:pt idx="16805">
                  <c:v>43470</c:v>
                </c:pt>
                <c:pt idx="16806">
                  <c:v>43471</c:v>
                </c:pt>
                <c:pt idx="16807">
                  <c:v>43472</c:v>
                </c:pt>
                <c:pt idx="16808">
                  <c:v>43473</c:v>
                </c:pt>
                <c:pt idx="16809">
                  <c:v>43474</c:v>
                </c:pt>
                <c:pt idx="16810">
                  <c:v>43475</c:v>
                </c:pt>
                <c:pt idx="16811">
                  <c:v>43476</c:v>
                </c:pt>
                <c:pt idx="16812">
                  <c:v>43477</c:v>
                </c:pt>
                <c:pt idx="16813">
                  <c:v>43478</c:v>
                </c:pt>
                <c:pt idx="16814">
                  <c:v>43479</c:v>
                </c:pt>
                <c:pt idx="16815">
                  <c:v>43480</c:v>
                </c:pt>
                <c:pt idx="16816">
                  <c:v>43481</c:v>
                </c:pt>
                <c:pt idx="16817">
                  <c:v>43482</c:v>
                </c:pt>
                <c:pt idx="16818">
                  <c:v>43483</c:v>
                </c:pt>
                <c:pt idx="16819">
                  <c:v>43484</c:v>
                </c:pt>
                <c:pt idx="16820">
                  <c:v>43485</c:v>
                </c:pt>
                <c:pt idx="16821">
                  <c:v>43486</c:v>
                </c:pt>
                <c:pt idx="16822">
                  <c:v>43487</c:v>
                </c:pt>
                <c:pt idx="16823">
                  <c:v>43488</c:v>
                </c:pt>
                <c:pt idx="16824">
                  <c:v>43489</c:v>
                </c:pt>
                <c:pt idx="16825">
                  <c:v>43490</c:v>
                </c:pt>
                <c:pt idx="16826">
                  <c:v>43491</c:v>
                </c:pt>
                <c:pt idx="16827">
                  <c:v>43492</c:v>
                </c:pt>
                <c:pt idx="16828">
                  <c:v>43493</c:v>
                </c:pt>
                <c:pt idx="16829">
                  <c:v>43494</c:v>
                </c:pt>
                <c:pt idx="16830">
                  <c:v>43495</c:v>
                </c:pt>
                <c:pt idx="16831">
                  <c:v>43496</c:v>
                </c:pt>
                <c:pt idx="16832">
                  <c:v>43497</c:v>
                </c:pt>
                <c:pt idx="16833">
                  <c:v>43498</c:v>
                </c:pt>
                <c:pt idx="16834">
                  <c:v>43499</c:v>
                </c:pt>
                <c:pt idx="16835">
                  <c:v>43500</c:v>
                </c:pt>
                <c:pt idx="16836">
                  <c:v>43501</c:v>
                </c:pt>
                <c:pt idx="16837">
                  <c:v>43502</c:v>
                </c:pt>
                <c:pt idx="16838">
                  <c:v>43503</c:v>
                </c:pt>
                <c:pt idx="16839">
                  <c:v>43504</c:v>
                </c:pt>
                <c:pt idx="16840">
                  <c:v>43505</c:v>
                </c:pt>
                <c:pt idx="16841">
                  <c:v>43506</c:v>
                </c:pt>
                <c:pt idx="16842">
                  <c:v>43507</c:v>
                </c:pt>
                <c:pt idx="16843">
                  <c:v>43508</c:v>
                </c:pt>
                <c:pt idx="16844">
                  <c:v>43509</c:v>
                </c:pt>
                <c:pt idx="16845">
                  <c:v>43510</c:v>
                </c:pt>
                <c:pt idx="16846">
                  <c:v>43511</c:v>
                </c:pt>
                <c:pt idx="16847">
                  <c:v>43512</c:v>
                </c:pt>
                <c:pt idx="16848">
                  <c:v>43513</c:v>
                </c:pt>
                <c:pt idx="16849">
                  <c:v>43514</c:v>
                </c:pt>
                <c:pt idx="16850">
                  <c:v>43515</c:v>
                </c:pt>
                <c:pt idx="16851">
                  <c:v>43516</c:v>
                </c:pt>
                <c:pt idx="16852">
                  <c:v>43517</c:v>
                </c:pt>
                <c:pt idx="16853">
                  <c:v>43518</c:v>
                </c:pt>
                <c:pt idx="16854">
                  <c:v>43519</c:v>
                </c:pt>
                <c:pt idx="16855">
                  <c:v>43520</c:v>
                </c:pt>
                <c:pt idx="16856">
                  <c:v>43521</c:v>
                </c:pt>
                <c:pt idx="16857">
                  <c:v>43522</c:v>
                </c:pt>
                <c:pt idx="16858">
                  <c:v>43523</c:v>
                </c:pt>
                <c:pt idx="16859">
                  <c:v>43524</c:v>
                </c:pt>
                <c:pt idx="16860">
                  <c:v>43525</c:v>
                </c:pt>
                <c:pt idx="16861">
                  <c:v>43526</c:v>
                </c:pt>
                <c:pt idx="16862">
                  <c:v>43527</c:v>
                </c:pt>
                <c:pt idx="16863">
                  <c:v>43528</c:v>
                </c:pt>
                <c:pt idx="16864">
                  <c:v>43529</c:v>
                </c:pt>
                <c:pt idx="16865">
                  <c:v>43530</c:v>
                </c:pt>
                <c:pt idx="16866">
                  <c:v>43531</c:v>
                </c:pt>
                <c:pt idx="16867">
                  <c:v>43532</c:v>
                </c:pt>
                <c:pt idx="16868">
                  <c:v>43533</c:v>
                </c:pt>
                <c:pt idx="16869">
                  <c:v>43534</c:v>
                </c:pt>
                <c:pt idx="16870">
                  <c:v>43535</c:v>
                </c:pt>
                <c:pt idx="16871">
                  <c:v>43536</c:v>
                </c:pt>
                <c:pt idx="16872">
                  <c:v>43537</c:v>
                </c:pt>
                <c:pt idx="16873">
                  <c:v>43538</c:v>
                </c:pt>
                <c:pt idx="16874">
                  <c:v>43539</c:v>
                </c:pt>
                <c:pt idx="16875">
                  <c:v>43540</c:v>
                </c:pt>
                <c:pt idx="16876">
                  <c:v>43541</c:v>
                </c:pt>
                <c:pt idx="16877">
                  <c:v>43542</c:v>
                </c:pt>
                <c:pt idx="16878">
                  <c:v>43543</c:v>
                </c:pt>
                <c:pt idx="16879">
                  <c:v>43544</c:v>
                </c:pt>
                <c:pt idx="16880">
                  <c:v>43545</c:v>
                </c:pt>
                <c:pt idx="16881">
                  <c:v>43546</c:v>
                </c:pt>
                <c:pt idx="16882">
                  <c:v>43547</c:v>
                </c:pt>
                <c:pt idx="16883">
                  <c:v>43548</c:v>
                </c:pt>
                <c:pt idx="16884">
                  <c:v>43549</c:v>
                </c:pt>
                <c:pt idx="16885">
                  <c:v>43550</c:v>
                </c:pt>
                <c:pt idx="16886">
                  <c:v>43551</c:v>
                </c:pt>
                <c:pt idx="16887">
                  <c:v>43552</c:v>
                </c:pt>
                <c:pt idx="16888">
                  <c:v>43553</c:v>
                </c:pt>
                <c:pt idx="16889">
                  <c:v>43554</c:v>
                </c:pt>
                <c:pt idx="16890">
                  <c:v>43555</c:v>
                </c:pt>
                <c:pt idx="16891">
                  <c:v>43556</c:v>
                </c:pt>
                <c:pt idx="16892">
                  <c:v>43557</c:v>
                </c:pt>
                <c:pt idx="16893">
                  <c:v>43558</c:v>
                </c:pt>
                <c:pt idx="16894">
                  <c:v>43559</c:v>
                </c:pt>
                <c:pt idx="16895">
                  <c:v>43560</c:v>
                </c:pt>
                <c:pt idx="16896">
                  <c:v>43561</c:v>
                </c:pt>
                <c:pt idx="16897">
                  <c:v>43562</c:v>
                </c:pt>
                <c:pt idx="16898">
                  <c:v>43563</c:v>
                </c:pt>
                <c:pt idx="16899">
                  <c:v>43564</c:v>
                </c:pt>
                <c:pt idx="16900">
                  <c:v>43565</c:v>
                </c:pt>
                <c:pt idx="16901">
                  <c:v>43566</c:v>
                </c:pt>
                <c:pt idx="16902">
                  <c:v>43567</c:v>
                </c:pt>
                <c:pt idx="16903">
                  <c:v>43568</c:v>
                </c:pt>
                <c:pt idx="16904">
                  <c:v>43569</c:v>
                </c:pt>
                <c:pt idx="16905">
                  <c:v>43570</c:v>
                </c:pt>
                <c:pt idx="16906">
                  <c:v>43571</c:v>
                </c:pt>
                <c:pt idx="16907">
                  <c:v>43572</c:v>
                </c:pt>
                <c:pt idx="16908">
                  <c:v>43573</c:v>
                </c:pt>
                <c:pt idx="16909">
                  <c:v>43574</c:v>
                </c:pt>
                <c:pt idx="16910">
                  <c:v>43575</c:v>
                </c:pt>
                <c:pt idx="16911">
                  <c:v>43576</c:v>
                </c:pt>
                <c:pt idx="16912">
                  <c:v>43577</c:v>
                </c:pt>
                <c:pt idx="16913">
                  <c:v>43578</c:v>
                </c:pt>
                <c:pt idx="16914">
                  <c:v>43579</c:v>
                </c:pt>
                <c:pt idx="16915">
                  <c:v>43580</c:v>
                </c:pt>
                <c:pt idx="16916">
                  <c:v>43581</c:v>
                </c:pt>
                <c:pt idx="16917">
                  <c:v>43582</c:v>
                </c:pt>
                <c:pt idx="16918">
                  <c:v>43583</c:v>
                </c:pt>
                <c:pt idx="16919">
                  <c:v>43584</c:v>
                </c:pt>
                <c:pt idx="16920">
                  <c:v>43585</c:v>
                </c:pt>
                <c:pt idx="16921">
                  <c:v>43586</c:v>
                </c:pt>
                <c:pt idx="16922">
                  <c:v>43587</c:v>
                </c:pt>
                <c:pt idx="16923">
                  <c:v>43588</c:v>
                </c:pt>
                <c:pt idx="16924">
                  <c:v>43589</c:v>
                </c:pt>
                <c:pt idx="16925">
                  <c:v>43590</c:v>
                </c:pt>
                <c:pt idx="16926">
                  <c:v>43591</c:v>
                </c:pt>
                <c:pt idx="16927">
                  <c:v>43592</c:v>
                </c:pt>
                <c:pt idx="16928">
                  <c:v>43593</c:v>
                </c:pt>
                <c:pt idx="16929">
                  <c:v>43594</c:v>
                </c:pt>
                <c:pt idx="16930">
                  <c:v>43595</c:v>
                </c:pt>
                <c:pt idx="16931">
                  <c:v>43596</c:v>
                </c:pt>
                <c:pt idx="16932">
                  <c:v>43597</c:v>
                </c:pt>
                <c:pt idx="16933">
                  <c:v>43598</c:v>
                </c:pt>
                <c:pt idx="16934">
                  <c:v>43599</c:v>
                </c:pt>
                <c:pt idx="16935">
                  <c:v>43600</c:v>
                </c:pt>
                <c:pt idx="16936">
                  <c:v>43601</c:v>
                </c:pt>
                <c:pt idx="16937">
                  <c:v>43602</c:v>
                </c:pt>
                <c:pt idx="16938">
                  <c:v>43603</c:v>
                </c:pt>
                <c:pt idx="16939">
                  <c:v>43604</c:v>
                </c:pt>
                <c:pt idx="16940">
                  <c:v>43605</c:v>
                </c:pt>
                <c:pt idx="16941">
                  <c:v>43606</c:v>
                </c:pt>
                <c:pt idx="16942">
                  <c:v>43607</c:v>
                </c:pt>
                <c:pt idx="16943">
                  <c:v>43608</c:v>
                </c:pt>
                <c:pt idx="16944">
                  <c:v>43609</c:v>
                </c:pt>
                <c:pt idx="16945">
                  <c:v>43610</c:v>
                </c:pt>
                <c:pt idx="16946">
                  <c:v>43611</c:v>
                </c:pt>
                <c:pt idx="16947">
                  <c:v>43612</c:v>
                </c:pt>
                <c:pt idx="16948">
                  <c:v>43613</c:v>
                </c:pt>
                <c:pt idx="16949">
                  <c:v>43614</c:v>
                </c:pt>
                <c:pt idx="16950">
                  <c:v>43615</c:v>
                </c:pt>
                <c:pt idx="16951">
                  <c:v>43616</c:v>
                </c:pt>
                <c:pt idx="16952">
                  <c:v>43617</c:v>
                </c:pt>
                <c:pt idx="16953">
                  <c:v>43618</c:v>
                </c:pt>
                <c:pt idx="16954">
                  <c:v>43619</c:v>
                </c:pt>
                <c:pt idx="16955">
                  <c:v>43620</c:v>
                </c:pt>
                <c:pt idx="16956">
                  <c:v>43621</c:v>
                </c:pt>
                <c:pt idx="16957">
                  <c:v>43622</c:v>
                </c:pt>
                <c:pt idx="16958">
                  <c:v>43623</c:v>
                </c:pt>
                <c:pt idx="16959">
                  <c:v>43624</c:v>
                </c:pt>
                <c:pt idx="16960">
                  <c:v>43625</c:v>
                </c:pt>
                <c:pt idx="16961">
                  <c:v>43626</c:v>
                </c:pt>
                <c:pt idx="16962">
                  <c:v>43627</c:v>
                </c:pt>
                <c:pt idx="16963">
                  <c:v>43628</c:v>
                </c:pt>
                <c:pt idx="16964">
                  <c:v>43629</c:v>
                </c:pt>
                <c:pt idx="16965">
                  <c:v>43630</c:v>
                </c:pt>
                <c:pt idx="16966">
                  <c:v>43631</c:v>
                </c:pt>
                <c:pt idx="16967">
                  <c:v>43632</c:v>
                </c:pt>
                <c:pt idx="16968">
                  <c:v>43633</c:v>
                </c:pt>
                <c:pt idx="16969">
                  <c:v>43634</c:v>
                </c:pt>
                <c:pt idx="16970">
                  <c:v>43635</c:v>
                </c:pt>
                <c:pt idx="16971">
                  <c:v>43636</c:v>
                </c:pt>
                <c:pt idx="16972">
                  <c:v>43637</c:v>
                </c:pt>
                <c:pt idx="16973">
                  <c:v>43638</c:v>
                </c:pt>
                <c:pt idx="16974">
                  <c:v>43639</c:v>
                </c:pt>
                <c:pt idx="16975">
                  <c:v>43640</c:v>
                </c:pt>
                <c:pt idx="16976">
                  <c:v>43641</c:v>
                </c:pt>
                <c:pt idx="16977">
                  <c:v>43642</c:v>
                </c:pt>
                <c:pt idx="16978">
                  <c:v>43643</c:v>
                </c:pt>
                <c:pt idx="16979">
                  <c:v>43644</c:v>
                </c:pt>
                <c:pt idx="16980">
                  <c:v>43645</c:v>
                </c:pt>
                <c:pt idx="16981">
                  <c:v>43646</c:v>
                </c:pt>
                <c:pt idx="16982">
                  <c:v>43647</c:v>
                </c:pt>
                <c:pt idx="16983">
                  <c:v>43648</c:v>
                </c:pt>
                <c:pt idx="16984">
                  <c:v>43649</c:v>
                </c:pt>
                <c:pt idx="16985">
                  <c:v>43650</c:v>
                </c:pt>
                <c:pt idx="16986">
                  <c:v>43651</c:v>
                </c:pt>
                <c:pt idx="16987">
                  <c:v>43652</c:v>
                </c:pt>
                <c:pt idx="16988">
                  <c:v>43653</c:v>
                </c:pt>
                <c:pt idx="16989">
                  <c:v>43654</c:v>
                </c:pt>
                <c:pt idx="16990">
                  <c:v>43655</c:v>
                </c:pt>
                <c:pt idx="16991">
                  <c:v>43656</c:v>
                </c:pt>
                <c:pt idx="16992">
                  <c:v>43657</c:v>
                </c:pt>
                <c:pt idx="16993">
                  <c:v>43658</c:v>
                </c:pt>
                <c:pt idx="16994">
                  <c:v>43659</c:v>
                </c:pt>
                <c:pt idx="16995">
                  <c:v>43660</c:v>
                </c:pt>
                <c:pt idx="16996">
                  <c:v>43661</c:v>
                </c:pt>
                <c:pt idx="16997">
                  <c:v>43662</c:v>
                </c:pt>
                <c:pt idx="16998">
                  <c:v>43663</c:v>
                </c:pt>
                <c:pt idx="16999">
                  <c:v>43664</c:v>
                </c:pt>
                <c:pt idx="17000">
                  <c:v>43665</c:v>
                </c:pt>
                <c:pt idx="17001">
                  <c:v>43666</c:v>
                </c:pt>
                <c:pt idx="17002">
                  <c:v>43667</c:v>
                </c:pt>
                <c:pt idx="17003">
                  <c:v>43668</c:v>
                </c:pt>
                <c:pt idx="17004">
                  <c:v>43669</c:v>
                </c:pt>
                <c:pt idx="17005">
                  <c:v>43670</c:v>
                </c:pt>
                <c:pt idx="17006">
                  <c:v>43671</c:v>
                </c:pt>
                <c:pt idx="17007">
                  <c:v>43672</c:v>
                </c:pt>
                <c:pt idx="17008">
                  <c:v>43673</c:v>
                </c:pt>
                <c:pt idx="17009">
                  <c:v>43674</c:v>
                </c:pt>
                <c:pt idx="17010">
                  <c:v>43675</c:v>
                </c:pt>
                <c:pt idx="17011">
                  <c:v>43676</c:v>
                </c:pt>
                <c:pt idx="17012">
                  <c:v>43677</c:v>
                </c:pt>
                <c:pt idx="17013">
                  <c:v>43678</c:v>
                </c:pt>
                <c:pt idx="17014">
                  <c:v>43679</c:v>
                </c:pt>
                <c:pt idx="17015">
                  <c:v>43680</c:v>
                </c:pt>
                <c:pt idx="17016">
                  <c:v>43681</c:v>
                </c:pt>
                <c:pt idx="17017">
                  <c:v>43682</c:v>
                </c:pt>
                <c:pt idx="17018">
                  <c:v>43683</c:v>
                </c:pt>
                <c:pt idx="17019">
                  <c:v>43684</c:v>
                </c:pt>
                <c:pt idx="17020">
                  <c:v>43685</c:v>
                </c:pt>
                <c:pt idx="17021">
                  <c:v>43686</c:v>
                </c:pt>
                <c:pt idx="17022">
                  <c:v>43687</c:v>
                </c:pt>
                <c:pt idx="17023">
                  <c:v>43688</c:v>
                </c:pt>
                <c:pt idx="17024">
                  <c:v>43689</c:v>
                </c:pt>
                <c:pt idx="17025">
                  <c:v>43690</c:v>
                </c:pt>
                <c:pt idx="17026">
                  <c:v>43691</c:v>
                </c:pt>
                <c:pt idx="17027">
                  <c:v>43692</c:v>
                </c:pt>
                <c:pt idx="17028">
                  <c:v>43693</c:v>
                </c:pt>
                <c:pt idx="17029">
                  <c:v>43694</c:v>
                </c:pt>
                <c:pt idx="17030">
                  <c:v>43695</c:v>
                </c:pt>
                <c:pt idx="17031">
                  <c:v>43696</c:v>
                </c:pt>
                <c:pt idx="17032">
                  <c:v>43697</c:v>
                </c:pt>
                <c:pt idx="17033">
                  <c:v>43698</c:v>
                </c:pt>
                <c:pt idx="17034">
                  <c:v>43699</c:v>
                </c:pt>
                <c:pt idx="17035">
                  <c:v>43700</c:v>
                </c:pt>
                <c:pt idx="17036">
                  <c:v>43701</c:v>
                </c:pt>
                <c:pt idx="17037">
                  <c:v>43702</c:v>
                </c:pt>
                <c:pt idx="17038">
                  <c:v>43703</c:v>
                </c:pt>
                <c:pt idx="17039">
                  <c:v>43704</c:v>
                </c:pt>
                <c:pt idx="17040">
                  <c:v>43705</c:v>
                </c:pt>
                <c:pt idx="17041">
                  <c:v>43706</c:v>
                </c:pt>
                <c:pt idx="17042">
                  <c:v>43707</c:v>
                </c:pt>
                <c:pt idx="17043">
                  <c:v>43708</c:v>
                </c:pt>
                <c:pt idx="17044">
                  <c:v>43709</c:v>
                </c:pt>
                <c:pt idx="17045">
                  <c:v>43710</c:v>
                </c:pt>
                <c:pt idx="17046">
                  <c:v>43711</c:v>
                </c:pt>
                <c:pt idx="17047">
                  <c:v>43712</c:v>
                </c:pt>
                <c:pt idx="17048">
                  <c:v>43713</c:v>
                </c:pt>
                <c:pt idx="17049">
                  <c:v>43714</c:v>
                </c:pt>
                <c:pt idx="17050">
                  <c:v>43715</c:v>
                </c:pt>
                <c:pt idx="17051">
                  <c:v>43716</c:v>
                </c:pt>
                <c:pt idx="17052">
                  <c:v>43717</c:v>
                </c:pt>
                <c:pt idx="17053">
                  <c:v>43718</c:v>
                </c:pt>
                <c:pt idx="17054">
                  <c:v>43719</c:v>
                </c:pt>
                <c:pt idx="17055">
                  <c:v>43720</c:v>
                </c:pt>
                <c:pt idx="17056">
                  <c:v>43721</c:v>
                </c:pt>
                <c:pt idx="17057">
                  <c:v>43722</c:v>
                </c:pt>
                <c:pt idx="17058">
                  <c:v>43723</c:v>
                </c:pt>
                <c:pt idx="17059">
                  <c:v>43724</c:v>
                </c:pt>
                <c:pt idx="17060">
                  <c:v>43725</c:v>
                </c:pt>
                <c:pt idx="17061">
                  <c:v>43726</c:v>
                </c:pt>
                <c:pt idx="17062">
                  <c:v>43727</c:v>
                </c:pt>
              </c:numCache>
            </c:numRef>
          </c:cat>
          <c:val>
            <c:numRef>
              <c:f>'Raw Data'!$E$3:$E$12192</c:f>
              <c:numCache>
                <c:formatCode>General</c:formatCode>
                <c:ptCount val="12190"/>
                <c:pt idx="8890" formatCode="0.0000">
                  <c:v>5.9375</c:v>
                </c:pt>
                <c:pt idx="8891" formatCode="0.0000">
                  <c:v>6.25</c:v>
                </c:pt>
                <c:pt idx="8892" formatCode="0.0000">
                  <c:v>6.25</c:v>
                </c:pt>
                <c:pt idx="8893" formatCode="0.0000">
                  <c:v>6.25</c:v>
                </c:pt>
                <c:pt idx="8894" formatCode="0.0000">
                  <c:v>6.25</c:v>
                </c:pt>
                <c:pt idx="8895" formatCode="0.0000">
                  <c:v>6.25</c:v>
                </c:pt>
                <c:pt idx="8896" formatCode="0.0000">
                  <c:v>6.25</c:v>
                </c:pt>
                <c:pt idx="8897" formatCode="0.0000">
                  <c:v>6.25</c:v>
                </c:pt>
                <c:pt idx="8898" formatCode="0.0000">
                  <c:v>6.25</c:v>
                </c:pt>
                <c:pt idx="8899" formatCode="0.0000">
                  <c:v>6.25</c:v>
                </c:pt>
                <c:pt idx="8900" formatCode="0.0000">
                  <c:v>6.25</c:v>
                </c:pt>
                <c:pt idx="8901" formatCode="0.0000">
                  <c:v>6.25</c:v>
                </c:pt>
                <c:pt idx="8902" formatCode="0.0000">
                  <c:v>6.25</c:v>
                </c:pt>
                <c:pt idx="8903" formatCode="0.0000">
                  <c:v>6.25</c:v>
                </c:pt>
                <c:pt idx="8904" formatCode="0.0000">
                  <c:v>6.25</c:v>
                </c:pt>
                <c:pt idx="8905" formatCode="0.0000">
                  <c:v>6.25</c:v>
                </c:pt>
                <c:pt idx="8906" formatCode="0.0000">
                  <c:v>6.25</c:v>
                </c:pt>
                <c:pt idx="8907" formatCode="0.0000">
                  <c:v>6.25</c:v>
                </c:pt>
                <c:pt idx="8908" formatCode="0.0000">
                  <c:v>6.25</c:v>
                </c:pt>
                <c:pt idx="8909" formatCode="0.0000">
                  <c:v>6.25</c:v>
                </c:pt>
                <c:pt idx="8910" formatCode="0.0000">
                  <c:v>6.25</c:v>
                </c:pt>
                <c:pt idx="8911" formatCode="0.0000">
                  <c:v>6.25</c:v>
                </c:pt>
                <c:pt idx="8912" formatCode="0.0000">
                  <c:v>6.25</c:v>
                </c:pt>
                <c:pt idx="8913" formatCode="0.0000">
                  <c:v>6.25</c:v>
                </c:pt>
                <c:pt idx="8914" formatCode="0.0000">
                  <c:v>6.25</c:v>
                </c:pt>
                <c:pt idx="8915" formatCode="0.0000">
                  <c:v>6.25</c:v>
                </c:pt>
                <c:pt idx="8916" formatCode="0.0000">
                  <c:v>6.25</c:v>
                </c:pt>
                <c:pt idx="8917" formatCode="0.0000">
                  <c:v>6.25</c:v>
                </c:pt>
                <c:pt idx="8918" formatCode="0.0000">
                  <c:v>6.25</c:v>
                </c:pt>
                <c:pt idx="8919" formatCode="0.0000">
                  <c:v>6.25</c:v>
                </c:pt>
                <c:pt idx="8920" formatCode="0.0000">
                  <c:v>6.25</c:v>
                </c:pt>
                <c:pt idx="8921" formatCode="0.0000">
                  <c:v>6.25</c:v>
                </c:pt>
                <c:pt idx="8922" formatCode="0.0000">
                  <c:v>6.5</c:v>
                </c:pt>
                <c:pt idx="8923" formatCode="0.0000">
                  <c:v>6.5</c:v>
                </c:pt>
                <c:pt idx="8924" formatCode="0.0000">
                  <c:v>6.5</c:v>
                </c:pt>
                <c:pt idx="8925" formatCode="0.0000">
                  <c:v>6.5</c:v>
                </c:pt>
                <c:pt idx="8926" formatCode="0.0000">
                  <c:v>6.5</c:v>
                </c:pt>
                <c:pt idx="8927" formatCode="0.0000">
                  <c:v>6.5</c:v>
                </c:pt>
                <c:pt idx="8928" formatCode="0.0000">
                  <c:v>6.5</c:v>
                </c:pt>
                <c:pt idx="8929" formatCode="0.0000">
                  <c:v>6.5</c:v>
                </c:pt>
                <c:pt idx="8930" formatCode="0.0000">
                  <c:v>6.5</c:v>
                </c:pt>
                <c:pt idx="8931" formatCode="0.0000">
                  <c:v>6.5</c:v>
                </c:pt>
                <c:pt idx="8932" formatCode="0.0000">
                  <c:v>6.5</c:v>
                </c:pt>
                <c:pt idx="8933" formatCode="0.0000">
                  <c:v>6.5</c:v>
                </c:pt>
                <c:pt idx="8934" formatCode="0.0000">
                  <c:v>6.5</c:v>
                </c:pt>
                <c:pt idx="8935" formatCode="0.0000">
                  <c:v>6.5</c:v>
                </c:pt>
                <c:pt idx="8936" formatCode="0.0000">
                  <c:v>6.5</c:v>
                </c:pt>
                <c:pt idx="8937" formatCode="0.0000">
                  <c:v>6.5</c:v>
                </c:pt>
                <c:pt idx="8938" formatCode="0.0000">
                  <c:v>6.5</c:v>
                </c:pt>
                <c:pt idx="8939" formatCode="0.0000">
                  <c:v>6.5</c:v>
                </c:pt>
                <c:pt idx="8940" formatCode="0.0000">
                  <c:v>6.5</c:v>
                </c:pt>
                <c:pt idx="8941" formatCode="0.0000">
                  <c:v>6.5</c:v>
                </c:pt>
                <c:pt idx="8942" formatCode="0.0000">
                  <c:v>6.5</c:v>
                </c:pt>
                <c:pt idx="8943" formatCode="0.0000">
                  <c:v>6.5</c:v>
                </c:pt>
                <c:pt idx="8944" formatCode="0.0000">
                  <c:v>6.5</c:v>
                </c:pt>
                <c:pt idx="8945" formatCode="0.0000">
                  <c:v>6.5</c:v>
                </c:pt>
                <c:pt idx="8946" formatCode="0.0000">
                  <c:v>6.5</c:v>
                </c:pt>
                <c:pt idx="8947" formatCode="0.0000">
                  <c:v>6.5</c:v>
                </c:pt>
                <c:pt idx="8948" formatCode="0.0000">
                  <c:v>6.5</c:v>
                </c:pt>
                <c:pt idx="8949" formatCode="0.0000">
                  <c:v>6.5</c:v>
                </c:pt>
                <c:pt idx="8950" formatCode="0.0000">
                  <c:v>6.5</c:v>
                </c:pt>
                <c:pt idx="8951" formatCode="0.0000">
                  <c:v>6.5</c:v>
                </c:pt>
                <c:pt idx="8952" formatCode="0.0000">
                  <c:v>6.5</c:v>
                </c:pt>
                <c:pt idx="8953" formatCode="0.0000">
                  <c:v>6.5</c:v>
                </c:pt>
                <c:pt idx="8954" formatCode="0.0000">
                  <c:v>6.5</c:v>
                </c:pt>
                <c:pt idx="8955" formatCode="0.0000">
                  <c:v>6.5</c:v>
                </c:pt>
                <c:pt idx="8956" formatCode="0.0000">
                  <c:v>6.75</c:v>
                </c:pt>
                <c:pt idx="8957" formatCode="0.0000">
                  <c:v>6.75</c:v>
                </c:pt>
                <c:pt idx="8958" formatCode="0.0000">
                  <c:v>6.75</c:v>
                </c:pt>
                <c:pt idx="8959" formatCode="0.0000">
                  <c:v>6.75</c:v>
                </c:pt>
                <c:pt idx="8960" formatCode="0.0000">
                  <c:v>6.75</c:v>
                </c:pt>
                <c:pt idx="8961" formatCode="0.0000">
                  <c:v>6.75</c:v>
                </c:pt>
                <c:pt idx="8962" formatCode="0.0000">
                  <c:v>6.75</c:v>
                </c:pt>
                <c:pt idx="8963" formatCode="0.0000">
                  <c:v>6.75</c:v>
                </c:pt>
                <c:pt idx="8964" formatCode="0.0000">
                  <c:v>6.75</c:v>
                </c:pt>
                <c:pt idx="8965" formatCode="0.0000">
                  <c:v>6.75</c:v>
                </c:pt>
                <c:pt idx="8966" formatCode="0.0000">
                  <c:v>6.75</c:v>
                </c:pt>
                <c:pt idx="8967" formatCode="0.0000">
                  <c:v>6.75</c:v>
                </c:pt>
                <c:pt idx="8968" formatCode="0.0000">
                  <c:v>6.75</c:v>
                </c:pt>
                <c:pt idx="8969" formatCode="0.0000">
                  <c:v>6.75</c:v>
                </c:pt>
                <c:pt idx="8970" formatCode="0.0000">
                  <c:v>6.75</c:v>
                </c:pt>
                <c:pt idx="8971" formatCode="0.0000">
                  <c:v>6.75</c:v>
                </c:pt>
                <c:pt idx="8972" formatCode="0.0000">
                  <c:v>6.75</c:v>
                </c:pt>
                <c:pt idx="8973" formatCode="0.0000">
                  <c:v>6.75</c:v>
                </c:pt>
                <c:pt idx="8974" formatCode="0.0000">
                  <c:v>6.75</c:v>
                </c:pt>
                <c:pt idx="8975" formatCode="0.0000">
                  <c:v>6.75</c:v>
                </c:pt>
                <c:pt idx="8976" formatCode="0.0000">
                  <c:v>6.75</c:v>
                </c:pt>
                <c:pt idx="8977" formatCode="0.0000">
                  <c:v>6.75</c:v>
                </c:pt>
                <c:pt idx="8978" formatCode="0.0000">
                  <c:v>6.75</c:v>
                </c:pt>
                <c:pt idx="8979" formatCode="0.0000">
                  <c:v>6.75</c:v>
                </c:pt>
                <c:pt idx="8980" formatCode="0.0000">
                  <c:v>6.75</c:v>
                </c:pt>
                <c:pt idx="8981" formatCode="0.0000">
                  <c:v>6.75</c:v>
                </c:pt>
                <c:pt idx="8982" formatCode="0.0000">
                  <c:v>6.75</c:v>
                </c:pt>
                <c:pt idx="8983" formatCode="0.0000">
                  <c:v>6.75</c:v>
                </c:pt>
                <c:pt idx="8984" formatCode="0.0000">
                  <c:v>7</c:v>
                </c:pt>
                <c:pt idx="8985" formatCode="0.0000">
                  <c:v>7</c:v>
                </c:pt>
                <c:pt idx="8986" formatCode="0.0000">
                  <c:v>7</c:v>
                </c:pt>
                <c:pt idx="8987" formatCode="0.0000">
                  <c:v>7</c:v>
                </c:pt>
                <c:pt idx="8988" formatCode="0.0000">
                  <c:v>7</c:v>
                </c:pt>
                <c:pt idx="8989" formatCode="0.0000">
                  <c:v>7</c:v>
                </c:pt>
                <c:pt idx="8990" formatCode="0.0000">
                  <c:v>7</c:v>
                </c:pt>
                <c:pt idx="8991" formatCode="0.0000">
                  <c:v>7</c:v>
                </c:pt>
                <c:pt idx="8992" formatCode="0.0000">
                  <c:v>7</c:v>
                </c:pt>
                <c:pt idx="8993" formatCode="0.0000">
                  <c:v>7</c:v>
                </c:pt>
                <c:pt idx="8994" formatCode="0.0000">
                  <c:v>7</c:v>
                </c:pt>
                <c:pt idx="8995" formatCode="0.0000">
                  <c:v>7</c:v>
                </c:pt>
                <c:pt idx="8996" formatCode="0.0000">
                  <c:v>7</c:v>
                </c:pt>
                <c:pt idx="8997" formatCode="0.0000">
                  <c:v>7</c:v>
                </c:pt>
                <c:pt idx="8998" formatCode="0.0000">
                  <c:v>7</c:v>
                </c:pt>
                <c:pt idx="8999" formatCode="0.0000">
                  <c:v>7</c:v>
                </c:pt>
                <c:pt idx="9000" formatCode="0.0000">
                  <c:v>7</c:v>
                </c:pt>
                <c:pt idx="9001" formatCode="0.0000">
                  <c:v>7</c:v>
                </c:pt>
                <c:pt idx="9002" formatCode="0.0000">
                  <c:v>7</c:v>
                </c:pt>
                <c:pt idx="9003" formatCode="0.0000">
                  <c:v>7</c:v>
                </c:pt>
                <c:pt idx="9004" formatCode="0.0000">
                  <c:v>7</c:v>
                </c:pt>
                <c:pt idx="9005" formatCode="0.0000">
                  <c:v>7</c:v>
                </c:pt>
                <c:pt idx="9006" formatCode="0.0000">
                  <c:v>7</c:v>
                </c:pt>
                <c:pt idx="9007" formatCode="0.0000">
                  <c:v>7</c:v>
                </c:pt>
                <c:pt idx="9008" formatCode="0.0000">
                  <c:v>7</c:v>
                </c:pt>
                <c:pt idx="9009" formatCode="0.0000">
                  <c:v>7</c:v>
                </c:pt>
                <c:pt idx="9010" formatCode="0.0000">
                  <c:v>7</c:v>
                </c:pt>
                <c:pt idx="9011" formatCode="0.0000">
                  <c:v>7</c:v>
                </c:pt>
                <c:pt idx="9012" formatCode="0.0000">
                  <c:v>7</c:v>
                </c:pt>
                <c:pt idx="9013" formatCode="0.0000">
                  <c:v>7</c:v>
                </c:pt>
                <c:pt idx="9014" formatCode="0.0000">
                  <c:v>7</c:v>
                </c:pt>
                <c:pt idx="9015" formatCode="0.0000">
                  <c:v>7</c:v>
                </c:pt>
                <c:pt idx="9016" formatCode="0.0000">
                  <c:v>7</c:v>
                </c:pt>
                <c:pt idx="9017" formatCode="0.0000">
                  <c:v>7</c:v>
                </c:pt>
                <c:pt idx="9018" formatCode="0.0000">
                  <c:v>7</c:v>
                </c:pt>
                <c:pt idx="9019" formatCode="0.0000">
                  <c:v>7</c:v>
                </c:pt>
                <c:pt idx="9020" formatCode="0.0000">
                  <c:v>7</c:v>
                </c:pt>
                <c:pt idx="9021" formatCode="0.0000">
                  <c:v>7</c:v>
                </c:pt>
                <c:pt idx="9022" formatCode="0.0000">
                  <c:v>7</c:v>
                </c:pt>
                <c:pt idx="9023" formatCode="0.0000">
                  <c:v>7</c:v>
                </c:pt>
                <c:pt idx="9024" formatCode="0.0000">
                  <c:v>7</c:v>
                </c:pt>
                <c:pt idx="9025" formatCode="0.0000">
                  <c:v>7</c:v>
                </c:pt>
                <c:pt idx="9026" formatCode="0.0000">
                  <c:v>7</c:v>
                </c:pt>
                <c:pt idx="9027" formatCode="0.0000">
                  <c:v>7</c:v>
                </c:pt>
                <c:pt idx="9028" formatCode="0.0000">
                  <c:v>7</c:v>
                </c:pt>
                <c:pt idx="9029" formatCode="0.0000">
                  <c:v>7</c:v>
                </c:pt>
                <c:pt idx="9030" formatCode="0.0000">
                  <c:v>7</c:v>
                </c:pt>
                <c:pt idx="9031" formatCode="0.0000">
                  <c:v>7</c:v>
                </c:pt>
                <c:pt idx="9032" formatCode="0.0000">
                  <c:v>7</c:v>
                </c:pt>
                <c:pt idx="9033" formatCode="0.0000">
                  <c:v>7</c:v>
                </c:pt>
                <c:pt idx="9034" formatCode="0.0000">
                  <c:v>7</c:v>
                </c:pt>
                <c:pt idx="9035" formatCode="0.0000">
                  <c:v>7</c:v>
                </c:pt>
                <c:pt idx="9036" formatCode="0.0000">
                  <c:v>7</c:v>
                </c:pt>
                <c:pt idx="9037" formatCode="0.0000">
                  <c:v>7</c:v>
                </c:pt>
                <c:pt idx="9038" formatCode="0.0000">
                  <c:v>7</c:v>
                </c:pt>
                <c:pt idx="9039" formatCode="0.0000">
                  <c:v>7</c:v>
                </c:pt>
                <c:pt idx="9040" formatCode="0.0000">
                  <c:v>7</c:v>
                </c:pt>
                <c:pt idx="9041" formatCode="0.0000">
                  <c:v>7</c:v>
                </c:pt>
                <c:pt idx="9042" formatCode="0.0000">
                  <c:v>7</c:v>
                </c:pt>
                <c:pt idx="9043" formatCode="0.0000">
                  <c:v>7</c:v>
                </c:pt>
                <c:pt idx="9044" formatCode="0.0000">
                  <c:v>7</c:v>
                </c:pt>
                <c:pt idx="9045" formatCode="0.0000">
                  <c:v>7</c:v>
                </c:pt>
                <c:pt idx="9046" formatCode="0.0000">
                  <c:v>7</c:v>
                </c:pt>
                <c:pt idx="9047" formatCode="0.0000">
                  <c:v>7</c:v>
                </c:pt>
                <c:pt idx="9048" formatCode="0.0000">
                  <c:v>7</c:v>
                </c:pt>
                <c:pt idx="9049" formatCode="0.0000">
                  <c:v>7</c:v>
                </c:pt>
                <c:pt idx="9050" formatCode="0.0000">
                  <c:v>7</c:v>
                </c:pt>
                <c:pt idx="9051" formatCode="0.0000">
                  <c:v>7</c:v>
                </c:pt>
                <c:pt idx="9052" formatCode="0.0000">
                  <c:v>7</c:v>
                </c:pt>
                <c:pt idx="9053" formatCode="0.0000">
                  <c:v>7</c:v>
                </c:pt>
                <c:pt idx="9054" formatCode="0.0000">
                  <c:v>7</c:v>
                </c:pt>
                <c:pt idx="9055" formatCode="0.0000">
                  <c:v>7</c:v>
                </c:pt>
                <c:pt idx="9056" formatCode="0.0000">
                  <c:v>7</c:v>
                </c:pt>
                <c:pt idx="9057" formatCode="0.0000">
                  <c:v>7</c:v>
                </c:pt>
                <c:pt idx="9058" formatCode="0.0000">
                  <c:v>7</c:v>
                </c:pt>
                <c:pt idx="9059" formatCode="0.0000">
                  <c:v>7</c:v>
                </c:pt>
                <c:pt idx="9060" formatCode="0.0000">
                  <c:v>7</c:v>
                </c:pt>
                <c:pt idx="9061" formatCode="0.0000">
                  <c:v>7</c:v>
                </c:pt>
                <c:pt idx="9062" formatCode="0.0000">
                  <c:v>7</c:v>
                </c:pt>
                <c:pt idx="9063" formatCode="0.0000">
                  <c:v>7</c:v>
                </c:pt>
                <c:pt idx="9064" formatCode="0.0000">
                  <c:v>7</c:v>
                </c:pt>
                <c:pt idx="9065" formatCode="0.0000">
                  <c:v>7</c:v>
                </c:pt>
                <c:pt idx="9066" formatCode="0.0000">
                  <c:v>7</c:v>
                </c:pt>
                <c:pt idx="9067" formatCode="0.0000">
                  <c:v>7</c:v>
                </c:pt>
                <c:pt idx="9068" formatCode="0.0000">
                  <c:v>7</c:v>
                </c:pt>
                <c:pt idx="9069" formatCode="0.0000">
                  <c:v>7</c:v>
                </c:pt>
                <c:pt idx="9070" formatCode="0.0000">
                  <c:v>7</c:v>
                </c:pt>
                <c:pt idx="9071" formatCode="0.0000">
                  <c:v>7</c:v>
                </c:pt>
                <c:pt idx="9072" formatCode="0.0000">
                  <c:v>7</c:v>
                </c:pt>
                <c:pt idx="9073" formatCode="0.0000">
                  <c:v>7</c:v>
                </c:pt>
                <c:pt idx="9074" formatCode="0.0000">
                  <c:v>7</c:v>
                </c:pt>
                <c:pt idx="9075" formatCode="0.0000">
                  <c:v>7.25</c:v>
                </c:pt>
                <c:pt idx="9076" formatCode="0.0000">
                  <c:v>7.25</c:v>
                </c:pt>
                <c:pt idx="9077" formatCode="0.0000">
                  <c:v>7.25</c:v>
                </c:pt>
                <c:pt idx="9078" formatCode="0.0000">
                  <c:v>7.25</c:v>
                </c:pt>
                <c:pt idx="9079" formatCode="0.0000">
                  <c:v>7.25</c:v>
                </c:pt>
                <c:pt idx="9080" formatCode="0.0000">
                  <c:v>7.25</c:v>
                </c:pt>
                <c:pt idx="9081" formatCode="0.0000">
                  <c:v>7.25</c:v>
                </c:pt>
                <c:pt idx="9082" formatCode="0.0000">
                  <c:v>7.25</c:v>
                </c:pt>
                <c:pt idx="9083" formatCode="0.0000">
                  <c:v>7.25</c:v>
                </c:pt>
                <c:pt idx="9084" formatCode="0.0000">
                  <c:v>7.25</c:v>
                </c:pt>
                <c:pt idx="9085" formatCode="0.0000">
                  <c:v>7.25</c:v>
                </c:pt>
                <c:pt idx="9086" formatCode="0.0000">
                  <c:v>7.25</c:v>
                </c:pt>
                <c:pt idx="9087" formatCode="0.0000">
                  <c:v>7.25</c:v>
                </c:pt>
                <c:pt idx="9088" formatCode="0.0000">
                  <c:v>7.25</c:v>
                </c:pt>
                <c:pt idx="9089" formatCode="0.0000">
                  <c:v>7.25</c:v>
                </c:pt>
                <c:pt idx="9090" formatCode="0.0000">
                  <c:v>7.25</c:v>
                </c:pt>
                <c:pt idx="9091" formatCode="0.0000">
                  <c:v>7.25</c:v>
                </c:pt>
                <c:pt idx="9092" formatCode="0.0000">
                  <c:v>7.25</c:v>
                </c:pt>
                <c:pt idx="9093" formatCode="0.0000">
                  <c:v>7.25</c:v>
                </c:pt>
                <c:pt idx="9094" formatCode="0.0000">
                  <c:v>7.25</c:v>
                </c:pt>
                <c:pt idx="9095" formatCode="0.0000">
                  <c:v>7.25</c:v>
                </c:pt>
                <c:pt idx="9096" formatCode="0.0000">
                  <c:v>7.25</c:v>
                </c:pt>
                <c:pt idx="9097" formatCode="0.0000">
                  <c:v>7.25</c:v>
                </c:pt>
                <c:pt idx="9098" formatCode="0.0000">
                  <c:v>7.25</c:v>
                </c:pt>
                <c:pt idx="9099" formatCode="0.0000">
                  <c:v>7.25</c:v>
                </c:pt>
                <c:pt idx="9100" formatCode="0.0000">
                  <c:v>7.25</c:v>
                </c:pt>
                <c:pt idx="9101" formatCode="0.0000">
                  <c:v>7.25</c:v>
                </c:pt>
                <c:pt idx="9102" formatCode="0.0000">
                  <c:v>7.25</c:v>
                </c:pt>
                <c:pt idx="9103" formatCode="0.0000">
                  <c:v>7.25</c:v>
                </c:pt>
                <c:pt idx="9104" formatCode="0.0000">
                  <c:v>7.25</c:v>
                </c:pt>
                <c:pt idx="9105" formatCode="0.0000">
                  <c:v>7.25</c:v>
                </c:pt>
                <c:pt idx="9106" formatCode="0.0000">
                  <c:v>7.25</c:v>
                </c:pt>
                <c:pt idx="9107" formatCode="0.0000">
                  <c:v>7.25</c:v>
                </c:pt>
                <c:pt idx="9108" formatCode="0.0000">
                  <c:v>7.25</c:v>
                </c:pt>
                <c:pt idx="9109" formatCode="0.0000">
                  <c:v>7.25</c:v>
                </c:pt>
                <c:pt idx="9110" formatCode="0.0000">
                  <c:v>7.25</c:v>
                </c:pt>
                <c:pt idx="9111" formatCode="0.0000">
                  <c:v>7.25</c:v>
                </c:pt>
                <c:pt idx="9112" formatCode="0.0000">
                  <c:v>7.25</c:v>
                </c:pt>
                <c:pt idx="9113" formatCode="0.0000">
                  <c:v>7.25</c:v>
                </c:pt>
                <c:pt idx="9114" formatCode="0.0000">
                  <c:v>7.25</c:v>
                </c:pt>
                <c:pt idx="9115" formatCode="0.0000">
                  <c:v>7.25</c:v>
                </c:pt>
                <c:pt idx="9116" formatCode="0.0000">
                  <c:v>7.25</c:v>
                </c:pt>
                <c:pt idx="9117" formatCode="0.0000">
                  <c:v>7.25</c:v>
                </c:pt>
                <c:pt idx="9118" formatCode="0.0000">
                  <c:v>7.25</c:v>
                </c:pt>
                <c:pt idx="9119" formatCode="0.0000">
                  <c:v>7.25</c:v>
                </c:pt>
                <c:pt idx="9120" formatCode="0.0000">
                  <c:v>7.25</c:v>
                </c:pt>
                <c:pt idx="9121" formatCode="0.0000">
                  <c:v>7.25</c:v>
                </c:pt>
                <c:pt idx="9122" formatCode="0.0000">
                  <c:v>7.25</c:v>
                </c:pt>
                <c:pt idx="9123" formatCode="0.0000">
                  <c:v>7.25</c:v>
                </c:pt>
                <c:pt idx="9124" formatCode="0.0000">
                  <c:v>7.25</c:v>
                </c:pt>
                <c:pt idx="9125" formatCode="0.0000">
                  <c:v>7.25</c:v>
                </c:pt>
                <c:pt idx="9126" formatCode="0.0000">
                  <c:v>7.25</c:v>
                </c:pt>
                <c:pt idx="9127" formatCode="0.0000">
                  <c:v>7.25</c:v>
                </c:pt>
                <c:pt idx="9128" formatCode="0.0000">
                  <c:v>7.25</c:v>
                </c:pt>
                <c:pt idx="9129" formatCode="0.0000">
                  <c:v>7.25</c:v>
                </c:pt>
                <c:pt idx="9130" formatCode="0.0000">
                  <c:v>7.25</c:v>
                </c:pt>
                <c:pt idx="9131" formatCode="0.0000">
                  <c:v>7.25</c:v>
                </c:pt>
                <c:pt idx="9132" formatCode="0.0000">
                  <c:v>7.25</c:v>
                </c:pt>
                <c:pt idx="9133" formatCode="0.0000">
                  <c:v>7.25</c:v>
                </c:pt>
                <c:pt idx="9134" formatCode="0.0000">
                  <c:v>7.25</c:v>
                </c:pt>
                <c:pt idx="9135" formatCode="0.0000">
                  <c:v>7.25</c:v>
                </c:pt>
                <c:pt idx="9136" formatCode="0.0000">
                  <c:v>7.25</c:v>
                </c:pt>
                <c:pt idx="9137" formatCode="0.0000">
                  <c:v>7.25</c:v>
                </c:pt>
                <c:pt idx="9138" formatCode="0.0000">
                  <c:v>7.25</c:v>
                </c:pt>
                <c:pt idx="9139" formatCode="0.0000">
                  <c:v>7.25</c:v>
                </c:pt>
                <c:pt idx="9140" formatCode="0.0000">
                  <c:v>7.25</c:v>
                </c:pt>
                <c:pt idx="9141" formatCode="0.0000">
                  <c:v>7.25</c:v>
                </c:pt>
                <c:pt idx="9142" formatCode="0.0000">
                  <c:v>7.25</c:v>
                </c:pt>
                <c:pt idx="9143" formatCode="0.0000">
                  <c:v>7.25</c:v>
                </c:pt>
                <c:pt idx="9144" formatCode="0.0000">
                  <c:v>7.25</c:v>
                </c:pt>
                <c:pt idx="9145" formatCode="0.0000">
                  <c:v>7.25</c:v>
                </c:pt>
                <c:pt idx="9146" formatCode="0.0000">
                  <c:v>7.25</c:v>
                </c:pt>
                <c:pt idx="9147" formatCode="0.0000">
                  <c:v>7.25</c:v>
                </c:pt>
                <c:pt idx="9148" formatCode="0.0000">
                  <c:v>7.25</c:v>
                </c:pt>
                <c:pt idx="9149" formatCode="0.0000">
                  <c:v>7.25</c:v>
                </c:pt>
                <c:pt idx="9150" formatCode="0.0000">
                  <c:v>7.25</c:v>
                </c:pt>
                <c:pt idx="9151" formatCode="0.0000">
                  <c:v>7.25</c:v>
                </c:pt>
                <c:pt idx="9152" formatCode="0.0000">
                  <c:v>7.25</c:v>
                </c:pt>
                <c:pt idx="9153" formatCode="0.0000">
                  <c:v>7.25</c:v>
                </c:pt>
                <c:pt idx="9154" formatCode="0.0000">
                  <c:v>7.25</c:v>
                </c:pt>
                <c:pt idx="9155" formatCode="0.0000">
                  <c:v>7.25</c:v>
                </c:pt>
                <c:pt idx="9156" formatCode="0.0000">
                  <c:v>7.25</c:v>
                </c:pt>
                <c:pt idx="9157" formatCode="0.0000">
                  <c:v>7.25</c:v>
                </c:pt>
                <c:pt idx="9158" formatCode="0.0000">
                  <c:v>7.25</c:v>
                </c:pt>
                <c:pt idx="9159" formatCode="0.0000">
                  <c:v>7.25</c:v>
                </c:pt>
                <c:pt idx="9160" formatCode="0.0000">
                  <c:v>7.25</c:v>
                </c:pt>
                <c:pt idx="9161" formatCode="0.0000">
                  <c:v>7.25</c:v>
                </c:pt>
                <c:pt idx="9162" formatCode="0.0000">
                  <c:v>7.25</c:v>
                </c:pt>
                <c:pt idx="9163" formatCode="0.0000">
                  <c:v>7.25</c:v>
                </c:pt>
                <c:pt idx="9164" formatCode="0.0000">
                  <c:v>7.25</c:v>
                </c:pt>
                <c:pt idx="9165" formatCode="0.0000">
                  <c:v>7.25</c:v>
                </c:pt>
                <c:pt idx="9166" formatCode="0.0000">
                  <c:v>7.25</c:v>
                </c:pt>
                <c:pt idx="9167" formatCode="0.0000">
                  <c:v>7.25</c:v>
                </c:pt>
                <c:pt idx="9168" formatCode="0.0000">
                  <c:v>7.25</c:v>
                </c:pt>
                <c:pt idx="9169" formatCode="0.0000">
                  <c:v>7.25</c:v>
                </c:pt>
                <c:pt idx="9170" formatCode="0.0000">
                  <c:v>7.25</c:v>
                </c:pt>
                <c:pt idx="9171" formatCode="0.0000">
                  <c:v>7.25</c:v>
                </c:pt>
                <c:pt idx="9172" formatCode="0.0000">
                  <c:v>7.25</c:v>
                </c:pt>
                <c:pt idx="9173" formatCode="0.0000">
                  <c:v>7.25</c:v>
                </c:pt>
                <c:pt idx="9174" formatCode="0.0000">
                  <c:v>7.25</c:v>
                </c:pt>
                <c:pt idx="9175" formatCode="0.0000">
                  <c:v>7.25</c:v>
                </c:pt>
                <c:pt idx="9176" formatCode="0.0000">
                  <c:v>7.25</c:v>
                </c:pt>
                <c:pt idx="9177" formatCode="0.0000">
                  <c:v>7.25</c:v>
                </c:pt>
                <c:pt idx="9178" formatCode="0.0000">
                  <c:v>7.25</c:v>
                </c:pt>
                <c:pt idx="9179" formatCode="0.0000">
                  <c:v>7.25</c:v>
                </c:pt>
                <c:pt idx="9180" formatCode="0.0000">
                  <c:v>7.25</c:v>
                </c:pt>
                <c:pt idx="9181" formatCode="0.0000">
                  <c:v>7.25</c:v>
                </c:pt>
                <c:pt idx="9182" formatCode="0.0000">
                  <c:v>7.25</c:v>
                </c:pt>
                <c:pt idx="9183" formatCode="0.0000">
                  <c:v>7.25</c:v>
                </c:pt>
                <c:pt idx="9184" formatCode="0.0000">
                  <c:v>7.25</c:v>
                </c:pt>
                <c:pt idx="9185" formatCode="0.0000">
                  <c:v>7.25</c:v>
                </c:pt>
                <c:pt idx="9186" formatCode="0.0000">
                  <c:v>7.25</c:v>
                </c:pt>
                <c:pt idx="9187" formatCode="0.0000">
                  <c:v>7.25</c:v>
                </c:pt>
                <c:pt idx="9188" formatCode="0.0000">
                  <c:v>7.25</c:v>
                </c:pt>
                <c:pt idx="9189" formatCode="0.0000">
                  <c:v>7.25</c:v>
                </c:pt>
                <c:pt idx="9190" formatCode="0.0000">
                  <c:v>7.25</c:v>
                </c:pt>
                <c:pt idx="9191" formatCode="0.0000">
                  <c:v>7.25</c:v>
                </c:pt>
                <c:pt idx="9192" formatCode="0.0000">
                  <c:v>7.25</c:v>
                </c:pt>
                <c:pt idx="9193" formatCode="0.0000">
                  <c:v>7.25</c:v>
                </c:pt>
                <c:pt idx="9194" formatCode="0.0000">
                  <c:v>7.25</c:v>
                </c:pt>
                <c:pt idx="9195" formatCode="0.0000">
                  <c:v>7.25</c:v>
                </c:pt>
                <c:pt idx="9196" formatCode="0.0000">
                  <c:v>7.25</c:v>
                </c:pt>
                <c:pt idx="9197" formatCode="0.0000">
                  <c:v>7.25</c:v>
                </c:pt>
                <c:pt idx="9198" formatCode="0.0000">
                  <c:v>7.25</c:v>
                </c:pt>
                <c:pt idx="9199" formatCode="0.0000">
                  <c:v>7.25</c:v>
                </c:pt>
                <c:pt idx="9200" formatCode="0.0000">
                  <c:v>7.25</c:v>
                </c:pt>
                <c:pt idx="9201" formatCode="0.0000">
                  <c:v>7.25</c:v>
                </c:pt>
                <c:pt idx="9202" formatCode="0.0000">
                  <c:v>7.25</c:v>
                </c:pt>
                <c:pt idx="9203" formatCode="0.0000">
                  <c:v>7.25</c:v>
                </c:pt>
                <c:pt idx="9204" formatCode="0.0000">
                  <c:v>7.25</c:v>
                </c:pt>
                <c:pt idx="9205" formatCode="0.0000">
                  <c:v>7.25</c:v>
                </c:pt>
                <c:pt idx="9206" formatCode="0.0000">
                  <c:v>7.25</c:v>
                </c:pt>
                <c:pt idx="9207" formatCode="0.0000">
                  <c:v>7.25</c:v>
                </c:pt>
                <c:pt idx="9208" formatCode="0.0000">
                  <c:v>7.25</c:v>
                </c:pt>
                <c:pt idx="9209" formatCode="0.0000">
                  <c:v>7.25</c:v>
                </c:pt>
                <c:pt idx="9210" formatCode="0.0000">
                  <c:v>7.25</c:v>
                </c:pt>
                <c:pt idx="9211" formatCode="0.0000">
                  <c:v>7.25</c:v>
                </c:pt>
                <c:pt idx="9212" formatCode="0.0000">
                  <c:v>7.25</c:v>
                </c:pt>
                <c:pt idx="9213" formatCode="0.0000">
                  <c:v>7.25</c:v>
                </c:pt>
                <c:pt idx="9214" formatCode="0.0000">
                  <c:v>7.25</c:v>
                </c:pt>
                <c:pt idx="9215" formatCode="0.0000">
                  <c:v>7.25</c:v>
                </c:pt>
                <c:pt idx="9216" formatCode="0.0000">
                  <c:v>7.25</c:v>
                </c:pt>
                <c:pt idx="9217" formatCode="0.0000">
                  <c:v>7.25</c:v>
                </c:pt>
                <c:pt idx="9218" formatCode="0.0000">
                  <c:v>7.25</c:v>
                </c:pt>
                <c:pt idx="9219" formatCode="0.0000">
                  <c:v>7.25</c:v>
                </c:pt>
                <c:pt idx="9220" formatCode="0.0000">
                  <c:v>7.25</c:v>
                </c:pt>
                <c:pt idx="9221" formatCode="0.0000">
                  <c:v>7.25</c:v>
                </c:pt>
                <c:pt idx="9222" formatCode="0.0000">
                  <c:v>7.25</c:v>
                </c:pt>
                <c:pt idx="9223" formatCode="0.0000">
                  <c:v>7.25</c:v>
                </c:pt>
                <c:pt idx="9224" formatCode="0.0000">
                  <c:v>7.25</c:v>
                </c:pt>
                <c:pt idx="9225" formatCode="0.0000">
                  <c:v>7.25</c:v>
                </c:pt>
                <c:pt idx="9226" formatCode="0.0000">
                  <c:v>7.25</c:v>
                </c:pt>
                <c:pt idx="9227" formatCode="0.0000">
                  <c:v>7.25</c:v>
                </c:pt>
                <c:pt idx="9228" formatCode="0.0000">
                  <c:v>7.25</c:v>
                </c:pt>
                <c:pt idx="9229" formatCode="0.0000">
                  <c:v>7.25</c:v>
                </c:pt>
                <c:pt idx="9230" formatCode="0.0000">
                  <c:v>7.25</c:v>
                </c:pt>
                <c:pt idx="9231" formatCode="0.0000">
                  <c:v>7.25</c:v>
                </c:pt>
                <c:pt idx="9232" formatCode="0.0000">
                  <c:v>7.25</c:v>
                </c:pt>
                <c:pt idx="9233" formatCode="0.0000">
                  <c:v>7.25</c:v>
                </c:pt>
                <c:pt idx="9234" formatCode="0.0000">
                  <c:v>7.25</c:v>
                </c:pt>
                <c:pt idx="9235" formatCode="0.0000">
                  <c:v>7.25</c:v>
                </c:pt>
                <c:pt idx="9236" formatCode="0.0000">
                  <c:v>7.25</c:v>
                </c:pt>
                <c:pt idx="9237" formatCode="0.0000">
                  <c:v>7.25</c:v>
                </c:pt>
                <c:pt idx="9238" formatCode="0.0000">
                  <c:v>7.25</c:v>
                </c:pt>
                <c:pt idx="9239" formatCode="0.0000">
                  <c:v>7.25</c:v>
                </c:pt>
                <c:pt idx="9240" formatCode="0.0000">
                  <c:v>7.25</c:v>
                </c:pt>
                <c:pt idx="9241" formatCode="0.0000">
                  <c:v>7.25</c:v>
                </c:pt>
                <c:pt idx="9242" formatCode="0.0000">
                  <c:v>7.25</c:v>
                </c:pt>
                <c:pt idx="9243" formatCode="0.0000">
                  <c:v>7.25</c:v>
                </c:pt>
                <c:pt idx="9244" formatCode="0.0000">
                  <c:v>7.25</c:v>
                </c:pt>
                <c:pt idx="9245" formatCode="0.0000">
                  <c:v>7.25</c:v>
                </c:pt>
                <c:pt idx="9246" formatCode="0.0000">
                  <c:v>7.25</c:v>
                </c:pt>
                <c:pt idx="9247" formatCode="0.0000">
                  <c:v>7.25</c:v>
                </c:pt>
                <c:pt idx="9248" formatCode="0.0000">
                  <c:v>7.25</c:v>
                </c:pt>
                <c:pt idx="9249" formatCode="0.0000">
                  <c:v>7.25</c:v>
                </c:pt>
                <c:pt idx="9250" formatCode="0.0000">
                  <c:v>7.25</c:v>
                </c:pt>
                <c:pt idx="9251" formatCode="0.0000">
                  <c:v>7.25</c:v>
                </c:pt>
                <c:pt idx="9252" formatCode="0.0000">
                  <c:v>7.25</c:v>
                </c:pt>
                <c:pt idx="9253" formatCode="0.0000">
                  <c:v>7.25</c:v>
                </c:pt>
                <c:pt idx="9254" formatCode="0.0000">
                  <c:v>7.25</c:v>
                </c:pt>
                <c:pt idx="9255" formatCode="0.0000">
                  <c:v>7.25</c:v>
                </c:pt>
                <c:pt idx="9256" formatCode="0.0000">
                  <c:v>7.25</c:v>
                </c:pt>
                <c:pt idx="9257" formatCode="0.0000">
                  <c:v>7.25</c:v>
                </c:pt>
                <c:pt idx="9258" formatCode="0.0000">
                  <c:v>7.25</c:v>
                </c:pt>
                <c:pt idx="9259" formatCode="0.0000">
                  <c:v>7.25</c:v>
                </c:pt>
                <c:pt idx="9260" formatCode="0.0000">
                  <c:v>7.25</c:v>
                </c:pt>
                <c:pt idx="9261" formatCode="0.0000">
                  <c:v>7.25</c:v>
                </c:pt>
                <c:pt idx="9262" formatCode="0.0000">
                  <c:v>7.25</c:v>
                </c:pt>
                <c:pt idx="9263" formatCode="0.0000">
                  <c:v>7.25</c:v>
                </c:pt>
                <c:pt idx="9264" formatCode="0.0000">
                  <c:v>7.25</c:v>
                </c:pt>
                <c:pt idx="9265" formatCode="0.0000">
                  <c:v>7.25</c:v>
                </c:pt>
                <c:pt idx="9266" formatCode="0.0000">
                  <c:v>7.25</c:v>
                </c:pt>
                <c:pt idx="9267" formatCode="0.0000">
                  <c:v>7.25</c:v>
                </c:pt>
                <c:pt idx="9268" formatCode="0.0000">
                  <c:v>7.25</c:v>
                </c:pt>
                <c:pt idx="9269" formatCode="0.0000">
                  <c:v>7.25</c:v>
                </c:pt>
                <c:pt idx="9270" formatCode="0.0000">
                  <c:v>7.25</c:v>
                </c:pt>
                <c:pt idx="9271" formatCode="0.0000">
                  <c:v>7.25</c:v>
                </c:pt>
                <c:pt idx="9272" formatCode="0.0000">
                  <c:v>7.25</c:v>
                </c:pt>
                <c:pt idx="9273" formatCode="0.0000">
                  <c:v>7.25</c:v>
                </c:pt>
                <c:pt idx="9274" formatCode="0.0000">
                  <c:v>7.25</c:v>
                </c:pt>
                <c:pt idx="9275" formatCode="0.0000">
                  <c:v>7.25</c:v>
                </c:pt>
                <c:pt idx="9276" formatCode="0.0000">
                  <c:v>7.25</c:v>
                </c:pt>
                <c:pt idx="9277" formatCode="0.0000">
                  <c:v>7.25</c:v>
                </c:pt>
                <c:pt idx="9278" formatCode="0.0000">
                  <c:v>7.25</c:v>
                </c:pt>
                <c:pt idx="9279" formatCode="0.0000">
                  <c:v>7.25</c:v>
                </c:pt>
                <c:pt idx="9280" formatCode="0.0000">
                  <c:v>7.25</c:v>
                </c:pt>
                <c:pt idx="9281" formatCode="0.0000">
                  <c:v>7.25</c:v>
                </c:pt>
                <c:pt idx="9282" formatCode="0.0000">
                  <c:v>7.25</c:v>
                </c:pt>
                <c:pt idx="9283" formatCode="0.0000">
                  <c:v>7.25</c:v>
                </c:pt>
                <c:pt idx="9284" formatCode="0.0000">
                  <c:v>7.25</c:v>
                </c:pt>
                <c:pt idx="9285" formatCode="0.0000">
                  <c:v>7.5</c:v>
                </c:pt>
                <c:pt idx="9286" formatCode="0.0000">
                  <c:v>7.5</c:v>
                </c:pt>
                <c:pt idx="9287" formatCode="0.0000">
                  <c:v>7.5</c:v>
                </c:pt>
                <c:pt idx="9288" formatCode="0.0000">
                  <c:v>7.5</c:v>
                </c:pt>
                <c:pt idx="9289" formatCode="0.0000">
                  <c:v>7.5</c:v>
                </c:pt>
                <c:pt idx="9290" formatCode="0.0000">
                  <c:v>7.5</c:v>
                </c:pt>
                <c:pt idx="9291" formatCode="0.0000">
                  <c:v>7.5</c:v>
                </c:pt>
                <c:pt idx="9292" formatCode="0.0000">
                  <c:v>7.5</c:v>
                </c:pt>
                <c:pt idx="9293" formatCode="0.0000">
                  <c:v>7.5</c:v>
                </c:pt>
                <c:pt idx="9294" formatCode="0.0000">
                  <c:v>7.5</c:v>
                </c:pt>
                <c:pt idx="9295" formatCode="0.0000">
                  <c:v>7.5</c:v>
                </c:pt>
                <c:pt idx="9296" formatCode="0.0000">
                  <c:v>7.5</c:v>
                </c:pt>
                <c:pt idx="9297" formatCode="0.0000">
                  <c:v>7.5</c:v>
                </c:pt>
                <c:pt idx="9298" formatCode="0.0000">
                  <c:v>7.5</c:v>
                </c:pt>
                <c:pt idx="9299" formatCode="0.0000">
                  <c:v>7.5</c:v>
                </c:pt>
                <c:pt idx="9300" formatCode="0.0000">
                  <c:v>7.5</c:v>
                </c:pt>
                <c:pt idx="9301" formatCode="0.0000">
                  <c:v>7.5</c:v>
                </c:pt>
                <c:pt idx="9302" formatCode="0.0000">
                  <c:v>7.5</c:v>
                </c:pt>
                <c:pt idx="9303" formatCode="0.0000">
                  <c:v>7.5</c:v>
                </c:pt>
                <c:pt idx="9304" formatCode="0.0000">
                  <c:v>7.5</c:v>
                </c:pt>
                <c:pt idx="9305" formatCode="0.0000">
                  <c:v>7.5</c:v>
                </c:pt>
                <c:pt idx="9306" formatCode="0.0000">
                  <c:v>7.5</c:v>
                </c:pt>
                <c:pt idx="9307" formatCode="0.0000">
                  <c:v>7.5</c:v>
                </c:pt>
                <c:pt idx="9308" formatCode="0.0000">
                  <c:v>7.5</c:v>
                </c:pt>
                <c:pt idx="9309" formatCode="0.0000">
                  <c:v>7.5</c:v>
                </c:pt>
                <c:pt idx="9310" formatCode="0.0000">
                  <c:v>7.5</c:v>
                </c:pt>
                <c:pt idx="9311" formatCode="0.0000">
                  <c:v>7.5</c:v>
                </c:pt>
                <c:pt idx="9312" formatCode="0.0000">
                  <c:v>7.5</c:v>
                </c:pt>
                <c:pt idx="9313" formatCode="0.0000">
                  <c:v>7.5</c:v>
                </c:pt>
                <c:pt idx="9314" formatCode="0.0000">
                  <c:v>7.5</c:v>
                </c:pt>
                <c:pt idx="9315" formatCode="0.0000">
                  <c:v>7.5</c:v>
                </c:pt>
                <c:pt idx="9316" formatCode="0.0000">
                  <c:v>7.5</c:v>
                </c:pt>
                <c:pt idx="9317" formatCode="0.0000">
                  <c:v>7.5</c:v>
                </c:pt>
                <c:pt idx="9318" formatCode="0.0000">
                  <c:v>7.5</c:v>
                </c:pt>
                <c:pt idx="9319" formatCode="0.0000">
                  <c:v>7.5</c:v>
                </c:pt>
                <c:pt idx="9320" formatCode="0.0000">
                  <c:v>7.5</c:v>
                </c:pt>
                <c:pt idx="9321" formatCode="0.0000">
                  <c:v>7.5</c:v>
                </c:pt>
                <c:pt idx="9322" formatCode="0.0000">
                  <c:v>7.5</c:v>
                </c:pt>
                <c:pt idx="9323" formatCode="0.0000">
                  <c:v>7.5</c:v>
                </c:pt>
                <c:pt idx="9324" formatCode="0.0000">
                  <c:v>7.5</c:v>
                </c:pt>
                <c:pt idx="9325" formatCode="0.0000">
                  <c:v>7.5</c:v>
                </c:pt>
                <c:pt idx="9326" formatCode="0.0000">
                  <c:v>7.5</c:v>
                </c:pt>
                <c:pt idx="9327" formatCode="0.0000">
                  <c:v>7.5</c:v>
                </c:pt>
                <c:pt idx="9328" formatCode="0.0000">
                  <c:v>7.5</c:v>
                </c:pt>
                <c:pt idx="9329" formatCode="0.0000">
                  <c:v>7.5</c:v>
                </c:pt>
                <c:pt idx="9330" formatCode="0.0000">
                  <c:v>7.5</c:v>
                </c:pt>
                <c:pt idx="9331" formatCode="0.0000">
                  <c:v>7.5</c:v>
                </c:pt>
                <c:pt idx="9332" formatCode="0.0000">
                  <c:v>7.5</c:v>
                </c:pt>
                <c:pt idx="9333" formatCode="0.0000">
                  <c:v>7.5</c:v>
                </c:pt>
                <c:pt idx="9334" formatCode="0.0000">
                  <c:v>7.5</c:v>
                </c:pt>
                <c:pt idx="9335" formatCode="0.0000">
                  <c:v>7.5</c:v>
                </c:pt>
                <c:pt idx="9336" formatCode="0.0000">
                  <c:v>7.5</c:v>
                </c:pt>
                <c:pt idx="9337" formatCode="0.0000">
                  <c:v>7.5</c:v>
                </c:pt>
                <c:pt idx="9338" formatCode="0.0000">
                  <c:v>7.5</c:v>
                </c:pt>
                <c:pt idx="9339" formatCode="0.0000">
                  <c:v>7.5</c:v>
                </c:pt>
                <c:pt idx="9340" formatCode="0.0000">
                  <c:v>7.5</c:v>
                </c:pt>
                <c:pt idx="9341" formatCode="0.0000">
                  <c:v>7.5</c:v>
                </c:pt>
                <c:pt idx="9342" formatCode="0.0000">
                  <c:v>7.5</c:v>
                </c:pt>
                <c:pt idx="9343" formatCode="0.0000">
                  <c:v>7.5</c:v>
                </c:pt>
                <c:pt idx="9344" formatCode="0.0000">
                  <c:v>7.5</c:v>
                </c:pt>
                <c:pt idx="9345" formatCode="0.0000">
                  <c:v>7.5</c:v>
                </c:pt>
                <c:pt idx="9346" formatCode="0.0000">
                  <c:v>7.5</c:v>
                </c:pt>
                <c:pt idx="9347" formatCode="0.0000">
                  <c:v>7.5</c:v>
                </c:pt>
                <c:pt idx="9348" formatCode="0.0000">
                  <c:v>7.5</c:v>
                </c:pt>
                <c:pt idx="9349" formatCode="0.0000">
                  <c:v>7.5</c:v>
                </c:pt>
                <c:pt idx="9350" formatCode="0.0000">
                  <c:v>7.5</c:v>
                </c:pt>
                <c:pt idx="9351" formatCode="0.0000">
                  <c:v>7.5</c:v>
                </c:pt>
                <c:pt idx="9352" formatCode="0.0000">
                  <c:v>7.5</c:v>
                </c:pt>
                <c:pt idx="9353" formatCode="0.0000">
                  <c:v>7.5</c:v>
                </c:pt>
                <c:pt idx="9354" formatCode="0.0000">
                  <c:v>7.5</c:v>
                </c:pt>
                <c:pt idx="9355" formatCode="0.0000">
                  <c:v>7.5</c:v>
                </c:pt>
                <c:pt idx="9356" formatCode="0.0000">
                  <c:v>7.5</c:v>
                </c:pt>
                <c:pt idx="9357" formatCode="0.0000">
                  <c:v>7.5</c:v>
                </c:pt>
                <c:pt idx="9358" formatCode="0.0000">
                  <c:v>7.5</c:v>
                </c:pt>
                <c:pt idx="9359" formatCode="0.0000">
                  <c:v>7.5</c:v>
                </c:pt>
                <c:pt idx="9360" formatCode="0.0000">
                  <c:v>7.5</c:v>
                </c:pt>
                <c:pt idx="9361" formatCode="0.0000">
                  <c:v>7.5</c:v>
                </c:pt>
                <c:pt idx="9362" formatCode="0.0000">
                  <c:v>7.5</c:v>
                </c:pt>
                <c:pt idx="9363" formatCode="0.0000">
                  <c:v>7.5</c:v>
                </c:pt>
                <c:pt idx="9364" formatCode="0.0000">
                  <c:v>7.5</c:v>
                </c:pt>
                <c:pt idx="9365" formatCode="0.0000">
                  <c:v>7.5</c:v>
                </c:pt>
                <c:pt idx="9366" formatCode="0.0000">
                  <c:v>7.5</c:v>
                </c:pt>
                <c:pt idx="9367" formatCode="0.0000">
                  <c:v>7.5</c:v>
                </c:pt>
                <c:pt idx="9368" formatCode="0.0000">
                  <c:v>7.5</c:v>
                </c:pt>
                <c:pt idx="9369" formatCode="0.0000">
                  <c:v>7.5</c:v>
                </c:pt>
                <c:pt idx="9370" formatCode="0.0000">
                  <c:v>7.5</c:v>
                </c:pt>
                <c:pt idx="9371" formatCode="0.0000">
                  <c:v>7.5</c:v>
                </c:pt>
                <c:pt idx="9372" formatCode="0.0000">
                  <c:v>7.5</c:v>
                </c:pt>
                <c:pt idx="9373" formatCode="0.0000">
                  <c:v>7.5</c:v>
                </c:pt>
                <c:pt idx="9374" formatCode="0.0000">
                  <c:v>7.5</c:v>
                </c:pt>
                <c:pt idx="9375" formatCode="0.0000">
                  <c:v>7.5</c:v>
                </c:pt>
                <c:pt idx="9376" formatCode="0.0000">
                  <c:v>7.5</c:v>
                </c:pt>
                <c:pt idx="9377" formatCode="0.0000">
                  <c:v>7.5</c:v>
                </c:pt>
                <c:pt idx="9378" formatCode="0.0000">
                  <c:v>7.5</c:v>
                </c:pt>
                <c:pt idx="9379" formatCode="0.0000">
                  <c:v>7.5</c:v>
                </c:pt>
                <c:pt idx="9380" formatCode="0.0000">
                  <c:v>7.5</c:v>
                </c:pt>
                <c:pt idx="9381" formatCode="0.0000">
                  <c:v>7.5</c:v>
                </c:pt>
                <c:pt idx="9382" formatCode="0.0000">
                  <c:v>7.5</c:v>
                </c:pt>
                <c:pt idx="9383" formatCode="0.0000">
                  <c:v>7.5</c:v>
                </c:pt>
                <c:pt idx="9384" formatCode="0.0000">
                  <c:v>7.5</c:v>
                </c:pt>
                <c:pt idx="9385" formatCode="0.0000">
                  <c:v>7.5</c:v>
                </c:pt>
                <c:pt idx="9386" formatCode="0.0000">
                  <c:v>7.5</c:v>
                </c:pt>
                <c:pt idx="9387" formatCode="0.0000">
                  <c:v>7.5</c:v>
                </c:pt>
                <c:pt idx="9388" formatCode="0.0000">
                  <c:v>7.5</c:v>
                </c:pt>
                <c:pt idx="9389" formatCode="0.0000">
                  <c:v>7.5</c:v>
                </c:pt>
                <c:pt idx="9390" formatCode="0.0000">
                  <c:v>7.5</c:v>
                </c:pt>
                <c:pt idx="9391" formatCode="0.0000">
                  <c:v>7.5</c:v>
                </c:pt>
                <c:pt idx="9392" formatCode="0.0000">
                  <c:v>7.5</c:v>
                </c:pt>
                <c:pt idx="9393" formatCode="0.0000">
                  <c:v>7.5</c:v>
                </c:pt>
                <c:pt idx="9394" formatCode="0.0000">
                  <c:v>7.5</c:v>
                </c:pt>
                <c:pt idx="9395" formatCode="0.0000">
                  <c:v>7.5</c:v>
                </c:pt>
                <c:pt idx="9396" formatCode="0.0000">
                  <c:v>7.5</c:v>
                </c:pt>
                <c:pt idx="9397" formatCode="0.0000">
                  <c:v>7.5</c:v>
                </c:pt>
                <c:pt idx="9398" formatCode="0.0000">
                  <c:v>7.5</c:v>
                </c:pt>
                <c:pt idx="9399" formatCode="0.0000">
                  <c:v>7.5</c:v>
                </c:pt>
                <c:pt idx="9400" formatCode="0.0000">
                  <c:v>7.5</c:v>
                </c:pt>
                <c:pt idx="9401" formatCode="0.0000">
                  <c:v>7.5</c:v>
                </c:pt>
                <c:pt idx="9402" formatCode="0.0000">
                  <c:v>7.5</c:v>
                </c:pt>
                <c:pt idx="9403" formatCode="0.0000">
                  <c:v>7.5</c:v>
                </c:pt>
                <c:pt idx="9404" formatCode="0.0000">
                  <c:v>7.5</c:v>
                </c:pt>
                <c:pt idx="9405" formatCode="0.0000">
                  <c:v>7.5</c:v>
                </c:pt>
                <c:pt idx="9406" formatCode="0.0000">
                  <c:v>7.5</c:v>
                </c:pt>
                <c:pt idx="9407" formatCode="0.0000">
                  <c:v>7.5</c:v>
                </c:pt>
                <c:pt idx="9408" formatCode="0.0000">
                  <c:v>7.5</c:v>
                </c:pt>
                <c:pt idx="9409" formatCode="0.0000">
                  <c:v>7.5</c:v>
                </c:pt>
                <c:pt idx="9410" formatCode="0.0000">
                  <c:v>7.5</c:v>
                </c:pt>
                <c:pt idx="9411" formatCode="0.0000">
                  <c:v>7.25</c:v>
                </c:pt>
                <c:pt idx="9412" formatCode="0.0000">
                  <c:v>7.25</c:v>
                </c:pt>
                <c:pt idx="9413" formatCode="0.0000">
                  <c:v>7.25</c:v>
                </c:pt>
                <c:pt idx="9414" formatCode="0.0000">
                  <c:v>7.25</c:v>
                </c:pt>
                <c:pt idx="9415" formatCode="0.0000">
                  <c:v>7.25</c:v>
                </c:pt>
                <c:pt idx="9416" formatCode="0.0000">
                  <c:v>7.25</c:v>
                </c:pt>
                <c:pt idx="9417" formatCode="0.0000">
                  <c:v>7.25</c:v>
                </c:pt>
                <c:pt idx="9418" formatCode="0.0000">
                  <c:v>7.25</c:v>
                </c:pt>
                <c:pt idx="9419" formatCode="0.0000">
                  <c:v>7.25</c:v>
                </c:pt>
                <c:pt idx="9420" formatCode="0.0000">
                  <c:v>7.25</c:v>
                </c:pt>
                <c:pt idx="9421" formatCode="0.0000">
                  <c:v>7.25</c:v>
                </c:pt>
                <c:pt idx="9422" formatCode="0.0000">
                  <c:v>7.25</c:v>
                </c:pt>
                <c:pt idx="9423" formatCode="0.0000">
                  <c:v>7.25</c:v>
                </c:pt>
                <c:pt idx="9424" formatCode="0.0000">
                  <c:v>7.25</c:v>
                </c:pt>
                <c:pt idx="9425" formatCode="0.0000">
                  <c:v>7.25</c:v>
                </c:pt>
                <c:pt idx="9426" formatCode="0.0000">
                  <c:v>7.25</c:v>
                </c:pt>
                <c:pt idx="9427" formatCode="0.0000">
                  <c:v>7.25</c:v>
                </c:pt>
                <c:pt idx="9428" formatCode="0.0000">
                  <c:v>7.25</c:v>
                </c:pt>
                <c:pt idx="9429" formatCode="0.0000">
                  <c:v>7.25</c:v>
                </c:pt>
                <c:pt idx="9430" formatCode="0.0000">
                  <c:v>7.25</c:v>
                </c:pt>
                <c:pt idx="9431" formatCode="0.0000">
                  <c:v>7.25</c:v>
                </c:pt>
                <c:pt idx="9432" formatCode="0.0000">
                  <c:v>7.25</c:v>
                </c:pt>
                <c:pt idx="9433" formatCode="0.0000">
                  <c:v>7.25</c:v>
                </c:pt>
                <c:pt idx="9434" formatCode="0.0000">
                  <c:v>7.25</c:v>
                </c:pt>
                <c:pt idx="9435" formatCode="0.0000">
                  <c:v>7.25</c:v>
                </c:pt>
                <c:pt idx="9436" formatCode="0.0000">
                  <c:v>7.25</c:v>
                </c:pt>
                <c:pt idx="9437" formatCode="0.0000">
                  <c:v>7.25</c:v>
                </c:pt>
                <c:pt idx="9438" formatCode="0.0000">
                  <c:v>7.25</c:v>
                </c:pt>
                <c:pt idx="9439" formatCode="0.0000">
                  <c:v>6.75</c:v>
                </c:pt>
                <c:pt idx="9440" formatCode="0.0000">
                  <c:v>6.75</c:v>
                </c:pt>
                <c:pt idx="9441" formatCode="0.0000">
                  <c:v>6.75</c:v>
                </c:pt>
                <c:pt idx="9442" formatCode="0.0000">
                  <c:v>6.75</c:v>
                </c:pt>
                <c:pt idx="9443" formatCode="0.0000">
                  <c:v>6.75</c:v>
                </c:pt>
                <c:pt idx="9444" formatCode="0.0000">
                  <c:v>6.75</c:v>
                </c:pt>
                <c:pt idx="9445" formatCode="0.0000">
                  <c:v>6.75</c:v>
                </c:pt>
                <c:pt idx="9446" formatCode="0.0000">
                  <c:v>6.75</c:v>
                </c:pt>
                <c:pt idx="9447" formatCode="0.0000">
                  <c:v>6.75</c:v>
                </c:pt>
                <c:pt idx="9448" formatCode="0.0000">
                  <c:v>6.75</c:v>
                </c:pt>
                <c:pt idx="9449" formatCode="0.0000">
                  <c:v>6.75</c:v>
                </c:pt>
                <c:pt idx="9450" formatCode="0.0000">
                  <c:v>6.75</c:v>
                </c:pt>
                <c:pt idx="9451" formatCode="0.0000">
                  <c:v>6.75</c:v>
                </c:pt>
                <c:pt idx="9452" formatCode="0.0000">
                  <c:v>6.75</c:v>
                </c:pt>
                <c:pt idx="9453" formatCode="0.0000">
                  <c:v>6.75</c:v>
                </c:pt>
                <c:pt idx="9454" formatCode="0.0000">
                  <c:v>6.75</c:v>
                </c:pt>
                <c:pt idx="9455" formatCode="0.0000">
                  <c:v>6.75</c:v>
                </c:pt>
                <c:pt idx="9456" formatCode="0.0000">
                  <c:v>6.75</c:v>
                </c:pt>
                <c:pt idx="9457" formatCode="0.0000">
                  <c:v>6.75</c:v>
                </c:pt>
                <c:pt idx="9458" formatCode="0.0000">
                  <c:v>6.75</c:v>
                </c:pt>
                <c:pt idx="9459" formatCode="0.0000">
                  <c:v>6.75</c:v>
                </c:pt>
                <c:pt idx="9460" formatCode="0.0000">
                  <c:v>6.75</c:v>
                </c:pt>
                <c:pt idx="9461" formatCode="0.0000">
                  <c:v>6.75</c:v>
                </c:pt>
                <c:pt idx="9462" formatCode="0.0000">
                  <c:v>6.75</c:v>
                </c:pt>
                <c:pt idx="9463" formatCode="0.0000">
                  <c:v>6.75</c:v>
                </c:pt>
                <c:pt idx="9464" formatCode="0.0000">
                  <c:v>6.75</c:v>
                </c:pt>
                <c:pt idx="9465" formatCode="0.0000">
                  <c:v>6.75</c:v>
                </c:pt>
                <c:pt idx="9466" formatCode="0.0000">
                  <c:v>6.75</c:v>
                </c:pt>
                <c:pt idx="9467" formatCode="0.0000">
                  <c:v>6.75</c:v>
                </c:pt>
                <c:pt idx="9468" formatCode="0.0000">
                  <c:v>6.75</c:v>
                </c:pt>
                <c:pt idx="9469" formatCode="0.0000">
                  <c:v>6.75</c:v>
                </c:pt>
                <c:pt idx="9470" formatCode="0.0000">
                  <c:v>6.75</c:v>
                </c:pt>
                <c:pt idx="9471" formatCode="0.0000">
                  <c:v>6.75</c:v>
                </c:pt>
                <c:pt idx="9472" formatCode="0.0000">
                  <c:v>6.75</c:v>
                </c:pt>
                <c:pt idx="9473" formatCode="0.0000">
                  <c:v>6.75</c:v>
                </c:pt>
                <c:pt idx="9474" formatCode="0.0000">
                  <c:v>6.25</c:v>
                </c:pt>
                <c:pt idx="9475" formatCode="0.0000">
                  <c:v>6.25</c:v>
                </c:pt>
                <c:pt idx="9476" formatCode="0.0000">
                  <c:v>6.25</c:v>
                </c:pt>
                <c:pt idx="9477" formatCode="0.0000">
                  <c:v>6.25</c:v>
                </c:pt>
                <c:pt idx="9478" formatCode="0.0000">
                  <c:v>6.25</c:v>
                </c:pt>
                <c:pt idx="9479" formatCode="0.0000">
                  <c:v>6.25</c:v>
                </c:pt>
                <c:pt idx="9480" formatCode="0.0000">
                  <c:v>6.25</c:v>
                </c:pt>
                <c:pt idx="9481" formatCode="0.0000">
                  <c:v>6.25</c:v>
                </c:pt>
                <c:pt idx="9482" formatCode="0.0000">
                  <c:v>6.25</c:v>
                </c:pt>
                <c:pt idx="9483" formatCode="0.0000">
                  <c:v>6.25</c:v>
                </c:pt>
                <c:pt idx="9484" formatCode="0.0000">
                  <c:v>6.25</c:v>
                </c:pt>
                <c:pt idx="9485" formatCode="0.0000">
                  <c:v>6.25</c:v>
                </c:pt>
                <c:pt idx="9486" formatCode="0.0000">
                  <c:v>6.25</c:v>
                </c:pt>
                <c:pt idx="9487" formatCode="0.0000">
                  <c:v>6.25</c:v>
                </c:pt>
                <c:pt idx="9488" formatCode="0.0000">
                  <c:v>6.25</c:v>
                </c:pt>
                <c:pt idx="9489" formatCode="0.0000">
                  <c:v>6.25</c:v>
                </c:pt>
                <c:pt idx="9490" formatCode="0.0000">
                  <c:v>6.25</c:v>
                </c:pt>
                <c:pt idx="9491" formatCode="0.0000">
                  <c:v>6.25</c:v>
                </c:pt>
                <c:pt idx="9492" formatCode="0.0000">
                  <c:v>6.25</c:v>
                </c:pt>
                <c:pt idx="9493" formatCode="0.0000">
                  <c:v>6.25</c:v>
                </c:pt>
                <c:pt idx="9494" formatCode="0.0000">
                  <c:v>6.25</c:v>
                </c:pt>
                <c:pt idx="9495" formatCode="0.0000">
                  <c:v>6.25</c:v>
                </c:pt>
                <c:pt idx="9496" formatCode="0.0000">
                  <c:v>6.25</c:v>
                </c:pt>
                <c:pt idx="9497" formatCode="0.0000">
                  <c:v>6.25</c:v>
                </c:pt>
                <c:pt idx="9498" formatCode="0.0000">
                  <c:v>6.25</c:v>
                </c:pt>
                <c:pt idx="9499" formatCode="0.0000">
                  <c:v>6.25</c:v>
                </c:pt>
                <c:pt idx="9500" formatCode="0.0000">
                  <c:v>6.25</c:v>
                </c:pt>
                <c:pt idx="9501" formatCode="0.0000">
                  <c:v>6.25</c:v>
                </c:pt>
                <c:pt idx="9502" formatCode="0.0000">
                  <c:v>6</c:v>
                </c:pt>
                <c:pt idx="9503" formatCode="0.0000">
                  <c:v>6</c:v>
                </c:pt>
                <c:pt idx="9504" formatCode="0.0000">
                  <c:v>6</c:v>
                </c:pt>
                <c:pt idx="9505" formatCode="0.0000">
                  <c:v>6</c:v>
                </c:pt>
                <c:pt idx="9506" formatCode="0.0000">
                  <c:v>6</c:v>
                </c:pt>
                <c:pt idx="9507" formatCode="0.0000">
                  <c:v>6</c:v>
                </c:pt>
                <c:pt idx="9508" formatCode="0.0000">
                  <c:v>6</c:v>
                </c:pt>
                <c:pt idx="9509" formatCode="0.0000">
                  <c:v>6</c:v>
                </c:pt>
                <c:pt idx="9510" formatCode="0.0000">
                  <c:v>6</c:v>
                </c:pt>
                <c:pt idx="9511" formatCode="0.0000">
                  <c:v>6</c:v>
                </c:pt>
                <c:pt idx="9512" formatCode="0.0000">
                  <c:v>6</c:v>
                </c:pt>
                <c:pt idx="9513" formatCode="0.0000">
                  <c:v>6</c:v>
                </c:pt>
                <c:pt idx="9514" formatCode="0.0000">
                  <c:v>6</c:v>
                </c:pt>
                <c:pt idx="9515" formatCode="0.0000">
                  <c:v>6</c:v>
                </c:pt>
                <c:pt idx="9516" formatCode="0.0000">
                  <c:v>6</c:v>
                </c:pt>
                <c:pt idx="9517" formatCode="0.0000">
                  <c:v>6</c:v>
                </c:pt>
                <c:pt idx="9518" formatCode="0.0000">
                  <c:v>6</c:v>
                </c:pt>
                <c:pt idx="9519" formatCode="0.0000">
                  <c:v>6</c:v>
                </c:pt>
                <c:pt idx="9520" formatCode="0.0000">
                  <c:v>6</c:v>
                </c:pt>
                <c:pt idx="9521" formatCode="0.0000">
                  <c:v>6</c:v>
                </c:pt>
                <c:pt idx="9522" formatCode="0.0000">
                  <c:v>6</c:v>
                </c:pt>
                <c:pt idx="9523" formatCode="0.0000">
                  <c:v>6</c:v>
                </c:pt>
                <c:pt idx="9524" formatCode="0.0000">
                  <c:v>6</c:v>
                </c:pt>
                <c:pt idx="9525" formatCode="0.0000">
                  <c:v>6</c:v>
                </c:pt>
                <c:pt idx="9526" formatCode="0.0000">
                  <c:v>6</c:v>
                </c:pt>
                <c:pt idx="9527" formatCode="0.0000">
                  <c:v>6</c:v>
                </c:pt>
                <c:pt idx="9528" formatCode="0.0000">
                  <c:v>6</c:v>
                </c:pt>
                <c:pt idx="9529" formatCode="0.0000">
                  <c:v>6</c:v>
                </c:pt>
                <c:pt idx="9530" formatCode="0.0000">
                  <c:v>5.5</c:v>
                </c:pt>
                <c:pt idx="9531" formatCode="0.0000">
                  <c:v>5.5</c:v>
                </c:pt>
                <c:pt idx="9532" formatCode="0.0000">
                  <c:v>5.5</c:v>
                </c:pt>
                <c:pt idx="9533" formatCode="0.0000">
                  <c:v>5.5</c:v>
                </c:pt>
                <c:pt idx="9534" formatCode="0.0000">
                  <c:v>5.5</c:v>
                </c:pt>
                <c:pt idx="9535" formatCode="0.0000">
                  <c:v>5.5</c:v>
                </c:pt>
                <c:pt idx="9536" formatCode="0.0000">
                  <c:v>5.5</c:v>
                </c:pt>
                <c:pt idx="9537" formatCode="0.0000">
                  <c:v>5.5</c:v>
                </c:pt>
                <c:pt idx="9538" formatCode="0.0000">
                  <c:v>5.5</c:v>
                </c:pt>
                <c:pt idx="9539" formatCode="0.0000">
                  <c:v>5.5</c:v>
                </c:pt>
                <c:pt idx="9540" formatCode="0.0000">
                  <c:v>5.5</c:v>
                </c:pt>
                <c:pt idx="9541" formatCode="0.0000">
                  <c:v>5.5</c:v>
                </c:pt>
                <c:pt idx="9542" formatCode="0.0000">
                  <c:v>5.5</c:v>
                </c:pt>
                <c:pt idx="9543" formatCode="0.0000">
                  <c:v>5.5</c:v>
                </c:pt>
                <c:pt idx="9544" formatCode="0.0000">
                  <c:v>5.5</c:v>
                </c:pt>
                <c:pt idx="9545" formatCode="0.0000">
                  <c:v>5.5</c:v>
                </c:pt>
                <c:pt idx="9546" formatCode="0.0000">
                  <c:v>5.5</c:v>
                </c:pt>
                <c:pt idx="9547" formatCode="0.0000">
                  <c:v>5.5</c:v>
                </c:pt>
                <c:pt idx="9548" formatCode="0.0000">
                  <c:v>5.5</c:v>
                </c:pt>
                <c:pt idx="9549" formatCode="0.0000">
                  <c:v>5.5</c:v>
                </c:pt>
                <c:pt idx="9550" formatCode="0.0000">
                  <c:v>5.5</c:v>
                </c:pt>
                <c:pt idx="9551" formatCode="0.0000">
                  <c:v>5.5</c:v>
                </c:pt>
                <c:pt idx="9552" formatCode="0.0000">
                  <c:v>5.5</c:v>
                </c:pt>
                <c:pt idx="9553" formatCode="0.0000">
                  <c:v>5.5</c:v>
                </c:pt>
                <c:pt idx="9554" formatCode="0.0000">
                  <c:v>5.5</c:v>
                </c:pt>
                <c:pt idx="9555" formatCode="0.0000">
                  <c:v>5.5</c:v>
                </c:pt>
                <c:pt idx="9556" formatCode="0.0000">
                  <c:v>5.5</c:v>
                </c:pt>
                <c:pt idx="9557" formatCode="0.0000">
                  <c:v>5.5</c:v>
                </c:pt>
                <c:pt idx="9558" formatCode="0.0000">
                  <c:v>5.5</c:v>
                </c:pt>
                <c:pt idx="9559" formatCode="0.0000">
                  <c:v>5.5</c:v>
                </c:pt>
                <c:pt idx="9560" formatCode="0.0000">
                  <c:v>5.5</c:v>
                </c:pt>
                <c:pt idx="9561" formatCode="0.0000">
                  <c:v>5.5</c:v>
                </c:pt>
                <c:pt idx="9562" formatCode="0.0000">
                  <c:v>5.5</c:v>
                </c:pt>
                <c:pt idx="9563" formatCode="0.0000">
                  <c:v>5.5</c:v>
                </c:pt>
                <c:pt idx="9564" formatCode="0.0000">
                  <c:v>5.5</c:v>
                </c:pt>
                <c:pt idx="9565" formatCode="0.0000">
                  <c:v>5.5</c:v>
                </c:pt>
                <c:pt idx="9566" formatCode="0.0000">
                  <c:v>5.5</c:v>
                </c:pt>
                <c:pt idx="9567" formatCode="0.0000">
                  <c:v>5.5</c:v>
                </c:pt>
                <c:pt idx="9568" formatCode="0.0000">
                  <c:v>5.5</c:v>
                </c:pt>
                <c:pt idx="9569" formatCode="0.0000">
                  <c:v>5.5</c:v>
                </c:pt>
                <c:pt idx="9570" formatCode="0.0000">
                  <c:v>5.5</c:v>
                </c:pt>
                <c:pt idx="9571" formatCode="0.0000">
                  <c:v>5.5</c:v>
                </c:pt>
                <c:pt idx="9572" formatCode="0.0000">
                  <c:v>5.5</c:v>
                </c:pt>
                <c:pt idx="9573" formatCode="0.0000">
                  <c:v>5.5</c:v>
                </c:pt>
                <c:pt idx="9574" formatCode="0.0000">
                  <c:v>5.5</c:v>
                </c:pt>
                <c:pt idx="9575" formatCode="0.0000">
                  <c:v>5.5</c:v>
                </c:pt>
                <c:pt idx="9576" formatCode="0.0000">
                  <c:v>5.5</c:v>
                </c:pt>
                <c:pt idx="9577" formatCode="0.0000">
                  <c:v>5.5</c:v>
                </c:pt>
                <c:pt idx="9578" formatCode="0.0000">
                  <c:v>5.5</c:v>
                </c:pt>
                <c:pt idx="9579" formatCode="0.0000">
                  <c:v>5.5</c:v>
                </c:pt>
                <c:pt idx="9580" formatCode="0.0000">
                  <c:v>5.5</c:v>
                </c:pt>
                <c:pt idx="9581" formatCode="0.0000">
                  <c:v>5.5</c:v>
                </c:pt>
                <c:pt idx="9582" formatCode="0.0000">
                  <c:v>5.5</c:v>
                </c:pt>
                <c:pt idx="9583" formatCode="0.0000">
                  <c:v>5.5</c:v>
                </c:pt>
                <c:pt idx="9584" formatCode="0.0000">
                  <c:v>5.5</c:v>
                </c:pt>
                <c:pt idx="9585" formatCode="0.0000">
                  <c:v>5.5</c:v>
                </c:pt>
                <c:pt idx="9586" formatCode="0.0000">
                  <c:v>5.5</c:v>
                </c:pt>
                <c:pt idx="9587" formatCode="0.0000">
                  <c:v>5.5</c:v>
                </c:pt>
                <c:pt idx="9588" formatCode="0.0000">
                  <c:v>5.5</c:v>
                </c:pt>
                <c:pt idx="9589" formatCode="0.0000">
                  <c:v>5.5</c:v>
                </c:pt>
                <c:pt idx="9590" formatCode="0.0000">
                  <c:v>5.5</c:v>
                </c:pt>
                <c:pt idx="9591" formatCode="0.0000">
                  <c:v>5.5</c:v>
                </c:pt>
                <c:pt idx="9592" formatCode="0.0000">
                  <c:v>5.5</c:v>
                </c:pt>
                <c:pt idx="9593" formatCode="0.0000">
                  <c:v>5.25</c:v>
                </c:pt>
                <c:pt idx="9594" formatCode="0.0000">
                  <c:v>5.25</c:v>
                </c:pt>
                <c:pt idx="9595" formatCode="0.0000">
                  <c:v>5.25</c:v>
                </c:pt>
                <c:pt idx="9596" formatCode="0.0000">
                  <c:v>5.25</c:v>
                </c:pt>
                <c:pt idx="9597" formatCode="0.0000">
                  <c:v>5.25</c:v>
                </c:pt>
                <c:pt idx="9598" formatCode="0.0000">
                  <c:v>5.25</c:v>
                </c:pt>
                <c:pt idx="9599" formatCode="0.0000">
                  <c:v>5.25</c:v>
                </c:pt>
                <c:pt idx="9600" formatCode="0.0000">
                  <c:v>5.25</c:v>
                </c:pt>
                <c:pt idx="9601" formatCode="0.0000">
                  <c:v>5.25</c:v>
                </c:pt>
                <c:pt idx="9602" formatCode="0.0000">
                  <c:v>5.25</c:v>
                </c:pt>
                <c:pt idx="9603" formatCode="0.0000">
                  <c:v>5.25</c:v>
                </c:pt>
                <c:pt idx="9604" formatCode="0.0000">
                  <c:v>5.25</c:v>
                </c:pt>
                <c:pt idx="9605" formatCode="0.0000">
                  <c:v>5.25</c:v>
                </c:pt>
                <c:pt idx="9606" formatCode="0.0000">
                  <c:v>5.25</c:v>
                </c:pt>
                <c:pt idx="9607" formatCode="0.0000">
                  <c:v>5.25</c:v>
                </c:pt>
                <c:pt idx="9608" formatCode="0.0000">
                  <c:v>5.25</c:v>
                </c:pt>
                <c:pt idx="9609" formatCode="0.0000">
                  <c:v>5.25</c:v>
                </c:pt>
                <c:pt idx="9610" formatCode="0.0000">
                  <c:v>5.25</c:v>
                </c:pt>
                <c:pt idx="9611" formatCode="0.0000">
                  <c:v>5.25</c:v>
                </c:pt>
                <c:pt idx="9612" formatCode="0.0000">
                  <c:v>5.25</c:v>
                </c:pt>
                <c:pt idx="9613" formatCode="0.0000">
                  <c:v>5.25</c:v>
                </c:pt>
                <c:pt idx="9614" formatCode="0.0000">
                  <c:v>5.25</c:v>
                </c:pt>
                <c:pt idx="9615" formatCode="0.0000">
                  <c:v>5.25</c:v>
                </c:pt>
                <c:pt idx="9616" formatCode="0.0000">
                  <c:v>5.25</c:v>
                </c:pt>
                <c:pt idx="9617" formatCode="0.0000">
                  <c:v>5.25</c:v>
                </c:pt>
                <c:pt idx="9618" formatCode="0.0000">
                  <c:v>5.25</c:v>
                </c:pt>
                <c:pt idx="9619" formatCode="0.0000">
                  <c:v>5.25</c:v>
                </c:pt>
                <c:pt idx="9620" formatCode="0.0000">
                  <c:v>5.25</c:v>
                </c:pt>
                <c:pt idx="9621" formatCode="0.0000">
                  <c:v>5.25</c:v>
                </c:pt>
                <c:pt idx="9622" formatCode="0.0000">
                  <c:v>5.25</c:v>
                </c:pt>
                <c:pt idx="9623" formatCode="0.0000">
                  <c:v>5.25</c:v>
                </c:pt>
                <c:pt idx="9624" formatCode="0.0000">
                  <c:v>5.25</c:v>
                </c:pt>
                <c:pt idx="9625" formatCode="0.0000">
                  <c:v>5.25</c:v>
                </c:pt>
                <c:pt idx="9626" formatCode="0.0000">
                  <c:v>5.25</c:v>
                </c:pt>
                <c:pt idx="9627" formatCode="0.0000">
                  <c:v>5.25</c:v>
                </c:pt>
                <c:pt idx="9628" formatCode="0.0000">
                  <c:v>5.25</c:v>
                </c:pt>
                <c:pt idx="9629" formatCode="0.0000">
                  <c:v>5.25</c:v>
                </c:pt>
                <c:pt idx="9630" formatCode="0.0000">
                  <c:v>5.25</c:v>
                </c:pt>
                <c:pt idx="9631" formatCode="0.0000">
                  <c:v>5.25</c:v>
                </c:pt>
                <c:pt idx="9632" formatCode="0.0000">
                  <c:v>5.25</c:v>
                </c:pt>
                <c:pt idx="9633" formatCode="0.0000">
                  <c:v>5.25</c:v>
                </c:pt>
                <c:pt idx="9634" formatCode="0.0000">
                  <c:v>5.25</c:v>
                </c:pt>
                <c:pt idx="9635" formatCode="0.0000">
                  <c:v>5.25</c:v>
                </c:pt>
                <c:pt idx="9636" formatCode="0.0000">
                  <c:v>5.25</c:v>
                </c:pt>
                <c:pt idx="9637" formatCode="0.0000">
                  <c:v>5.25</c:v>
                </c:pt>
                <c:pt idx="9638" formatCode="0.0000">
                  <c:v>5.25</c:v>
                </c:pt>
                <c:pt idx="9639" formatCode="0.0000">
                  <c:v>5.25</c:v>
                </c:pt>
                <c:pt idx="9640" formatCode="0.0000">
                  <c:v>5.25</c:v>
                </c:pt>
                <c:pt idx="9641" formatCode="0.0000">
                  <c:v>5.25</c:v>
                </c:pt>
                <c:pt idx="9642" formatCode="0.0000">
                  <c:v>5.25</c:v>
                </c:pt>
                <c:pt idx="9643" formatCode="0.0000">
                  <c:v>5.25</c:v>
                </c:pt>
                <c:pt idx="9644" formatCode="0.0000">
                  <c:v>5.25</c:v>
                </c:pt>
                <c:pt idx="9645" formatCode="0.0000">
                  <c:v>5.25</c:v>
                </c:pt>
                <c:pt idx="9646" formatCode="0.0000">
                  <c:v>5.25</c:v>
                </c:pt>
                <c:pt idx="9647" formatCode="0.0000">
                  <c:v>5.25</c:v>
                </c:pt>
                <c:pt idx="9648" formatCode="0.0000">
                  <c:v>5.25</c:v>
                </c:pt>
                <c:pt idx="9649" formatCode="0.0000">
                  <c:v>5.25</c:v>
                </c:pt>
                <c:pt idx="9650" formatCode="0.0000">
                  <c:v>5.25</c:v>
                </c:pt>
                <c:pt idx="9651" formatCode="0.0000">
                  <c:v>5.25</c:v>
                </c:pt>
                <c:pt idx="9652" formatCode="0.0000">
                  <c:v>5.25</c:v>
                </c:pt>
                <c:pt idx="9653" formatCode="0.0000">
                  <c:v>5.25</c:v>
                </c:pt>
                <c:pt idx="9654" formatCode="0.0000">
                  <c:v>5.25</c:v>
                </c:pt>
                <c:pt idx="9655" formatCode="0.0000">
                  <c:v>5.25</c:v>
                </c:pt>
                <c:pt idx="9656" formatCode="0.0000">
                  <c:v>5</c:v>
                </c:pt>
                <c:pt idx="9657" formatCode="0.0000">
                  <c:v>5</c:v>
                </c:pt>
                <c:pt idx="9658" formatCode="0.0000">
                  <c:v>5</c:v>
                </c:pt>
                <c:pt idx="9659" formatCode="0.0000">
                  <c:v>5</c:v>
                </c:pt>
                <c:pt idx="9660" formatCode="0.0000">
                  <c:v>5</c:v>
                </c:pt>
                <c:pt idx="9661" formatCode="0.0000">
                  <c:v>5</c:v>
                </c:pt>
                <c:pt idx="9662" formatCode="0.0000">
                  <c:v>5</c:v>
                </c:pt>
                <c:pt idx="9663" formatCode="0.0000">
                  <c:v>5</c:v>
                </c:pt>
                <c:pt idx="9664" formatCode="0.0000">
                  <c:v>5</c:v>
                </c:pt>
                <c:pt idx="9665" formatCode="0.0000">
                  <c:v>5</c:v>
                </c:pt>
                <c:pt idx="9666" formatCode="0.0000">
                  <c:v>5</c:v>
                </c:pt>
                <c:pt idx="9667" formatCode="0.0000">
                  <c:v>5</c:v>
                </c:pt>
                <c:pt idx="9668" formatCode="0.0000">
                  <c:v>5</c:v>
                </c:pt>
                <c:pt idx="9669" formatCode="0.0000">
                  <c:v>5</c:v>
                </c:pt>
                <c:pt idx="9670" formatCode="0.0000">
                  <c:v>5</c:v>
                </c:pt>
                <c:pt idx="9671" formatCode="0.0000">
                  <c:v>5</c:v>
                </c:pt>
                <c:pt idx="9672" formatCode="0.0000">
                  <c:v>5</c:v>
                </c:pt>
                <c:pt idx="9673" formatCode="0.0000">
                  <c:v>5</c:v>
                </c:pt>
                <c:pt idx="9674" formatCode="0.0000">
                  <c:v>5</c:v>
                </c:pt>
                <c:pt idx="9675" formatCode="0.0000">
                  <c:v>5</c:v>
                </c:pt>
                <c:pt idx="9676" formatCode="0.0000">
                  <c:v>5</c:v>
                </c:pt>
                <c:pt idx="9677" formatCode="0.0000">
                  <c:v>5</c:v>
                </c:pt>
                <c:pt idx="9678" formatCode="0.0000">
                  <c:v>5</c:v>
                </c:pt>
                <c:pt idx="9679" formatCode="0.0000">
                  <c:v>5</c:v>
                </c:pt>
                <c:pt idx="9680" formatCode="0.0000">
                  <c:v>5</c:v>
                </c:pt>
                <c:pt idx="9681" formatCode="0.0000">
                  <c:v>5</c:v>
                </c:pt>
                <c:pt idx="9682" formatCode="0.0000">
                  <c:v>5</c:v>
                </c:pt>
                <c:pt idx="9683" formatCode="0.0000">
                  <c:v>5</c:v>
                </c:pt>
                <c:pt idx="9684" formatCode="0.0000">
                  <c:v>5</c:v>
                </c:pt>
                <c:pt idx="9685" formatCode="0.0000">
                  <c:v>5</c:v>
                </c:pt>
                <c:pt idx="9686" formatCode="0.0000">
                  <c:v>5</c:v>
                </c:pt>
                <c:pt idx="9687" formatCode="0.0000">
                  <c:v>5</c:v>
                </c:pt>
                <c:pt idx="9688" formatCode="0.0000">
                  <c:v>5</c:v>
                </c:pt>
                <c:pt idx="9689" formatCode="0.0000">
                  <c:v>5</c:v>
                </c:pt>
                <c:pt idx="9690" formatCode="0.0000">
                  <c:v>5</c:v>
                </c:pt>
                <c:pt idx="9691" formatCode="0.0000">
                  <c:v>5</c:v>
                </c:pt>
                <c:pt idx="9692" formatCode="0.0000">
                  <c:v>5</c:v>
                </c:pt>
                <c:pt idx="9693" formatCode="0.0000">
                  <c:v>5</c:v>
                </c:pt>
                <c:pt idx="9694" formatCode="0.0000">
                  <c:v>5</c:v>
                </c:pt>
                <c:pt idx="9695" formatCode="0.0000">
                  <c:v>5</c:v>
                </c:pt>
                <c:pt idx="9696" formatCode="0.0000">
                  <c:v>5</c:v>
                </c:pt>
                <c:pt idx="9697" formatCode="0.0000">
                  <c:v>5</c:v>
                </c:pt>
                <c:pt idx="9698" formatCode="0.0000">
                  <c:v>5</c:v>
                </c:pt>
                <c:pt idx="9699" formatCode="0.0000">
                  <c:v>5</c:v>
                </c:pt>
                <c:pt idx="9700" formatCode="0.0000">
                  <c:v>5</c:v>
                </c:pt>
                <c:pt idx="9701" formatCode="0.0000">
                  <c:v>5</c:v>
                </c:pt>
                <c:pt idx="9702" formatCode="0.0000">
                  <c:v>5</c:v>
                </c:pt>
                <c:pt idx="9703" formatCode="0.0000">
                  <c:v>5</c:v>
                </c:pt>
                <c:pt idx="9704" formatCode="0.0000">
                  <c:v>5</c:v>
                </c:pt>
                <c:pt idx="9705" formatCode="0.0000">
                  <c:v>5</c:v>
                </c:pt>
                <c:pt idx="9706" formatCode="0.0000">
                  <c:v>5</c:v>
                </c:pt>
                <c:pt idx="9707" formatCode="0.0000">
                  <c:v>5</c:v>
                </c:pt>
                <c:pt idx="9708" formatCode="0.0000">
                  <c:v>5</c:v>
                </c:pt>
                <c:pt idx="9709" formatCode="0.0000">
                  <c:v>5</c:v>
                </c:pt>
                <c:pt idx="9710" formatCode="0.0000">
                  <c:v>5</c:v>
                </c:pt>
                <c:pt idx="9711" formatCode="0.0000">
                  <c:v>5</c:v>
                </c:pt>
                <c:pt idx="9712" formatCode="0.0000">
                  <c:v>5</c:v>
                </c:pt>
                <c:pt idx="9713" formatCode="0.0000">
                  <c:v>5</c:v>
                </c:pt>
                <c:pt idx="9714" formatCode="0.0000">
                  <c:v>5</c:v>
                </c:pt>
                <c:pt idx="9715" formatCode="0.0000">
                  <c:v>5</c:v>
                </c:pt>
                <c:pt idx="9716" formatCode="0.0000">
                  <c:v>5</c:v>
                </c:pt>
                <c:pt idx="9717" formatCode="0.0000">
                  <c:v>5</c:v>
                </c:pt>
                <c:pt idx="9718" formatCode="0.0000">
                  <c:v>5</c:v>
                </c:pt>
                <c:pt idx="9719" formatCode="0.0000">
                  <c:v>5</c:v>
                </c:pt>
                <c:pt idx="9720" formatCode="0.0000">
                  <c:v>5</c:v>
                </c:pt>
                <c:pt idx="9721" formatCode="0.0000">
                  <c:v>5</c:v>
                </c:pt>
                <c:pt idx="9722" formatCode="0.0000">
                  <c:v>5</c:v>
                </c:pt>
                <c:pt idx="9723" formatCode="0.0000">
                  <c:v>5</c:v>
                </c:pt>
                <c:pt idx="9724" formatCode="0.0000">
                  <c:v>5</c:v>
                </c:pt>
                <c:pt idx="9725" formatCode="0.0000">
                  <c:v>5</c:v>
                </c:pt>
                <c:pt idx="9726" formatCode="0.0000">
                  <c:v>5</c:v>
                </c:pt>
                <c:pt idx="9727" formatCode="0.0000">
                  <c:v>5</c:v>
                </c:pt>
                <c:pt idx="9728" formatCode="0.0000">
                  <c:v>5</c:v>
                </c:pt>
                <c:pt idx="9729" formatCode="0.0000">
                  <c:v>5</c:v>
                </c:pt>
                <c:pt idx="9730" formatCode="0.0000">
                  <c:v>5</c:v>
                </c:pt>
                <c:pt idx="9731" formatCode="0.0000">
                  <c:v>5</c:v>
                </c:pt>
                <c:pt idx="9732" formatCode="0.0000">
                  <c:v>5</c:v>
                </c:pt>
                <c:pt idx="9733" formatCode="0.0000">
                  <c:v>5</c:v>
                </c:pt>
                <c:pt idx="9734" formatCode="0.0000">
                  <c:v>5</c:v>
                </c:pt>
                <c:pt idx="9735" formatCode="0.0000">
                  <c:v>5</c:v>
                </c:pt>
                <c:pt idx="9736" formatCode="0.0000">
                  <c:v>5</c:v>
                </c:pt>
                <c:pt idx="9737" formatCode="0.0000">
                  <c:v>5</c:v>
                </c:pt>
                <c:pt idx="9738" formatCode="0.0000">
                  <c:v>5</c:v>
                </c:pt>
                <c:pt idx="9739" formatCode="0.0000">
                  <c:v>5</c:v>
                </c:pt>
                <c:pt idx="9740" formatCode="0.0000">
                  <c:v>5</c:v>
                </c:pt>
                <c:pt idx="9741" formatCode="0.0000">
                  <c:v>5</c:v>
                </c:pt>
                <c:pt idx="9742" formatCode="0.0000">
                  <c:v>5</c:v>
                </c:pt>
                <c:pt idx="9743" formatCode="0.0000">
                  <c:v>5</c:v>
                </c:pt>
                <c:pt idx="9744" formatCode="0.0000">
                  <c:v>5</c:v>
                </c:pt>
                <c:pt idx="9745" formatCode="0.0000">
                  <c:v>5</c:v>
                </c:pt>
                <c:pt idx="9746" formatCode="0.0000">
                  <c:v>5.25</c:v>
                </c:pt>
                <c:pt idx="9747" formatCode="0.0000">
                  <c:v>5.25</c:v>
                </c:pt>
                <c:pt idx="9748" formatCode="0.0000">
                  <c:v>5.25</c:v>
                </c:pt>
                <c:pt idx="9749" formatCode="0.0000">
                  <c:v>5.25</c:v>
                </c:pt>
                <c:pt idx="9750" formatCode="0.0000">
                  <c:v>5.25</c:v>
                </c:pt>
                <c:pt idx="9751" formatCode="0.0000">
                  <c:v>5.25</c:v>
                </c:pt>
                <c:pt idx="9752" formatCode="0.0000">
                  <c:v>5.25</c:v>
                </c:pt>
                <c:pt idx="9753" formatCode="0.0000">
                  <c:v>5.25</c:v>
                </c:pt>
                <c:pt idx="9754" formatCode="0.0000">
                  <c:v>5.25</c:v>
                </c:pt>
                <c:pt idx="9755" formatCode="0.0000">
                  <c:v>5.25</c:v>
                </c:pt>
                <c:pt idx="9756" formatCode="0.0000">
                  <c:v>5.25</c:v>
                </c:pt>
                <c:pt idx="9757" formatCode="0.0000">
                  <c:v>5.25</c:v>
                </c:pt>
                <c:pt idx="9758" formatCode="0.0000">
                  <c:v>5.25</c:v>
                </c:pt>
                <c:pt idx="9759" formatCode="0.0000">
                  <c:v>5.25</c:v>
                </c:pt>
                <c:pt idx="9760" formatCode="0.0000">
                  <c:v>5.25</c:v>
                </c:pt>
                <c:pt idx="9761" formatCode="0.0000">
                  <c:v>5.25</c:v>
                </c:pt>
                <c:pt idx="9762" formatCode="0.0000">
                  <c:v>5.25</c:v>
                </c:pt>
                <c:pt idx="9763" formatCode="0.0000">
                  <c:v>5.25</c:v>
                </c:pt>
                <c:pt idx="9764" formatCode="0.0000">
                  <c:v>5.25</c:v>
                </c:pt>
                <c:pt idx="9765" formatCode="0.0000">
                  <c:v>5.25</c:v>
                </c:pt>
                <c:pt idx="9766" formatCode="0.0000">
                  <c:v>5.25</c:v>
                </c:pt>
                <c:pt idx="9767" formatCode="0.0000">
                  <c:v>5.25</c:v>
                </c:pt>
                <c:pt idx="9768" formatCode="0.0000">
                  <c:v>5.25</c:v>
                </c:pt>
                <c:pt idx="9769" formatCode="0.0000">
                  <c:v>5.25</c:v>
                </c:pt>
                <c:pt idx="9770" formatCode="0.0000">
                  <c:v>5.25</c:v>
                </c:pt>
                <c:pt idx="9771" formatCode="0.0000">
                  <c:v>5.25</c:v>
                </c:pt>
                <c:pt idx="9772" formatCode="0.0000">
                  <c:v>5.25</c:v>
                </c:pt>
                <c:pt idx="9773" formatCode="0.0000">
                  <c:v>5.25</c:v>
                </c:pt>
                <c:pt idx="9774" formatCode="0.0000">
                  <c:v>5.25</c:v>
                </c:pt>
                <c:pt idx="9775" formatCode="0.0000">
                  <c:v>5.25</c:v>
                </c:pt>
                <c:pt idx="9776" formatCode="0.0000">
                  <c:v>5.25</c:v>
                </c:pt>
                <c:pt idx="9777" formatCode="0.0000">
                  <c:v>5.25</c:v>
                </c:pt>
                <c:pt idx="9778" formatCode="0.0000">
                  <c:v>5.25</c:v>
                </c:pt>
                <c:pt idx="9779" formatCode="0.0000">
                  <c:v>5.25</c:v>
                </c:pt>
                <c:pt idx="9780" formatCode="0.0000">
                  <c:v>5.25</c:v>
                </c:pt>
                <c:pt idx="9781" formatCode="0.0000">
                  <c:v>5.25</c:v>
                </c:pt>
                <c:pt idx="9782" formatCode="0.0000">
                  <c:v>5.25</c:v>
                </c:pt>
                <c:pt idx="9783" formatCode="0.0000">
                  <c:v>5.25</c:v>
                </c:pt>
                <c:pt idx="9784" formatCode="0.0000">
                  <c:v>5.25</c:v>
                </c:pt>
                <c:pt idx="9785" formatCode="0.0000">
                  <c:v>5.25</c:v>
                </c:pt>
                <c:pt idx="9786" formatCode="0.0000">
                  <c:v>5.25</c:v>
                </c:pt>
                <c:pt idx="9787" formatCode="0.0000">
                  <c:v>5.25</c:v>
                </c:pt>
                <c:pt idx="9788" formatCode="0.0000">
                  <c:v>5.25</c:v>
                </c:pt>
                <c:pt idx="9789" formatCode="0.0000">
                  <c:v>5.25</c:v>
                </c:pt>
                <c:pt idx="9790" formatCode="0.0000">
                  <c:v>5.25</c:v>
                </c:pt>
                <c:pt idx="9791" formatCode="0.0000">
                  <c:v>5.25</c:v>
                </c:pt>
                <c:pt idx="9792" formatCode="0.0000">
                  <c:v>5.25</c:v>
                </c:pt>
                <c:pt idx="9793" formatCode="0.0000">
                  <c:v>5.25</c:v>
                </c:pt>
                <c:pt idx="9794" formatCode="0.0000">
                  <c:v>5.25</c:v>
                </c:pt>
                <c:pt idx="9795" formatCode="0.0000">
                  <c:v>5.25</c:v>
                </c:pt>
                <c:pt idx="9796" formatCode="0.0000">
                  <c:v>5.25</c:v>
                </c:pt>
                <c:pt idx="9797" formatCode="0.0000">
                  <c:v>5.25</c:v>
                </c:pt>
                <c:pt idx="9798" formatCode="0.0000">
                  <c:v>5.25</c:v>
                </c:pt>
                <c:pt idx="9799" formatCode="0.0000">
                  <c:v>5.25</c:v>
                </c:pt>
                <c:pt idx="9800" formatCode="0.0000">
                  <c:v>5.25</c:v>
                </c:pt>
                <c:pt idx="9801" formatCode="0.0000">
                  <c:v>5.25</c:v>
                </c:pt>
                <c:pt idx="9802" formatCode="0.0000">
                  <c:v>5.25</c:v>
                </c:pt>
                <c:pt idx="9803" formatCode="0.0000">
                  <c:v>5.5</c:v>
                </c:pt>
                <c:pt idx="9804" formatCode="0.0000">
                  <c:v>5.5</c:v>
                </c:pt>
                <c:pt idx="9805" formatCode="0.0000">
                  <c:v>5.5</c:v>
                </c:pt>
                <c:pt idx="9806" formatCode="0.0000">
                  <c:v>5.5</c:v>
                </c:pt>
                <c:pt idx="9807" formatCode="0.0000">
                  <c:v>5.5</c:v>
                </c:pt>
                <c:pt idx="9808" formatCode="0.0000">
                  <c:v>5.5</c:v>
                </c:pt>
                <c:pt idx="9809" formatCode="0.0000">
                  <c:v>5.5</c:v>
                </c:pt>
                <c:pt idx="9810" formatCode="0.0000">
                  <c:v>5.5</c:v>
                </c:pt>
                <c:pt idx="9811" formatCode="0.0000">
                  <c:v>5.5</c:v>
                </c:pt>
                <c:pt idx="9812" formatCode="0.0000">
                  <c:v>5.5</c:v>
                </c:pt>
                <c:pt idx="9813" formatCode="0.0000">
                  <c:v>5.5</c:v>
                </c:pt>
                <c:pt idx="9814" formatCode="0.0000">
                  <c:v>5.5</c:v>
                </c:pt>
                <c:pt idx="9815" formatCode="0.0000">
                  <c:v>5.5</c:v>
                </c:pt>
                <c:pt idx="9816" formatCode="0.0000">
                  <c:v>5.5</c:v>
                </c:pt>
                <c:pt idx="9817" formatCode="0.0000">
                  <c:v>5.5</c:v>
                </c:pt>
                <c:pt idx="9818" formatCode="0.0000">
                  <c:v>5.5</c:v>
                </c:pt>
                <c:pt idx="9819" formatCode="0.0000">
                  <c:v>5.5</c:v>
                </c:pt>
                <c:pt idx="9820" formatCode="0.0000">
                  <c:v>5.5</c:v>
                </c:pt>
                <c:pt idx="9821" formatCode="0.0000">
                  <c:v>5.5</c:v>
                </c:pt>
                <c:pt idx="9822" formatCode="0.0000">
                  <c:v>5.5</c:v>
                </c:pt>
                <c:pt idx="9823" formatCode="0.0000">
                  <c:v>5.5</c:v>
                </c:pt>
                <c:pt idx="9824" formatCode="0.0000">
                  <c:v>5.5</c:v>
                </c:pt>
                <c:pt idx="9825" formatCode="0.0000">
                  <c:v>5.5</c:v>
                </c:pt>
                <c:pt idx="9826" formatCode="0.0000">
                  <c:v>5.5</c:v>
                </c:pt>
                <c:pt idx="9827" formatCode="0.0000">
                  <c:v>5.5</c:v>
                </c:pt>
                <c:pt idx="9828" formatCode="0.0000">
                  <c:v>5.5</c:v>
                </c:pt>
                <c:pt idx="9829" formatCode="0.0000">
                  <c:v>5.5</c:v>
                </c:pt>
                <c:pt idx="9830" formatCode="0.0000">
                  <c:v>5.5</c:v>
                </c:pt>
                <c:pt idx="9831" formatCode="0.0000">
                  <c:v>5.5</c:v>
                </c:pt>
                <c:pt idx="9832" formatCode="0.0000">
                  <c:v>5.5</c:v>
                </c:pt>
                <c:pt idx="9833" formatCode="0.0000">
                  <c:v>5.5</c:v>
                </c:pt>
                <c:pt idx="9834" formatCode="0.0000">
                  <c:v>5.5</c:v>
                </c:pt>
                <c:pt idx="9835" formatCode="0.0000">
                  <c:v>5.5</c:v>
                </c:pt>
                <c:pt idx="9836" formatCode="0.0000">
                  <c:v>5.5</c:v>
                </c:pt>
                <c:pt idx="9837" formatCode="0.0000">
                  <c:v>5.5</c:v>
                </c:pt>
                <c:pt idx="9838" formatCode="0.0000">
                  <c:v>5.5</c:v>
                </c:pt>
                <c:pt idx="9839" formatCode="0.0000">
                  <c:v>5.5</c:v>
                </c:pt>
                <c:pt idx="9840" formatCode="0.0000">
                  <c:v>5.5</c:v>
                </c:pt>
                <c:pt idx="9841" formatCode="0.0000">
                  <c:v>5.5</c:v>
                </c:pt>
                <c:pt idx="9842" formatCode="0.0000">
                  <c:v>5.5</c:v>
                </c:pt>
                <c:pt idx="9843" formatCode="0.0000">
                  <c:v>5.5</c:v>
                </c:pt>
                <c:pt idx="9844" formatCode="0.0000">
                  <c:v>5.5</c:v>
                </c:pt>
                <c:pt idx="9845" formatCode="0.0000">
                  <c:v>5.5</c:v>
                </c:pt>
                <c:pt idx="9846" formatCode="0.0000">
                  <c:v>5.5</c:v>
                </c:pt>
                <c:pt idx="9847" formatCode="0.0000">
                  <c:v>5.5</c:v>
                </c:pt>
                <c:pt idx="9848" formatCode="0.0000">
                  <c:v>5.5</c:v>
                </c:pt>
                <c:pt idx="9849" formatCode="0.0000">
                  <c:v>5.5</c:v>
                </c:pt>
                <c:pt idx="9850" formatCode="0.0000">
                  <c:v>5.5</c:v>
                </c:pt>
                <c:pt idx="9851" formatCode="0.0000">
                  <c:v>5.5</c:v>
                </c:pt>
                <c:pt idx="9852" formatCode="0.0000">
                  <c:v>5.5</c:v>
                </c:pt>
                <c:pt idx="9853" formatCode="0.0000">
                  <c:v>5.5</c:v>
                </c:pt>
                <c:pt idx="9854" formatCode="0.0000">
                  <c:v>5.5</c:v>
                </c:pt>
                <c:pt idx="9855" formatCode="0.0000">
                  <c:v>5.5</c:v>
                </c:pt>
                <c:pt idx="9856" formatCode="0.0000">
                  <c:v>5.5</c:v>
                </c:pt>
                <c:pt idx="9857" formatCode="0.0000">
                  <c:v>5.5</c:v>
                </c:pt>
                <c:pt idx="9858" formatCode="0.0000">
                  <c:v>5.5</c:v>
                </c:pt>
                <c:pt idx="9859" formatCode="0.0000">
                  <c:v>5.5</c:v>
                </c:pt>
                <c:pt idx="9860" formatCode="0.0000">
                  <c:v>5.5</c:v>
                </c:pt>
                <c:pt idx="9861" formatCode="0.0000">
                  <c:v>5.5</c:v>
                </c:pt>
                <c:pt idx="9862" formatCode="0.0000">
                  <c:v>5.5</c:v>
                </c:pt>
                <c:pt idx="9863" formatCode="0.0000">
                  <c:v>5.5</c:v>
                </c:pt>
                <c:pt idx="9864" formatCode="0.0000">
                  <c:v>5.5</c:v>
                </c:pt>
                <c:pt idx="9865" formatCode="0.0000">
                  <c:v>5.5</c:v>
                </c:pt>
                <c:pt idx="9866" formatCode="0.0000">
                  <c:v>5.5</c:v>
                </c:pt>
                <c:pt idx="9867" formatCode="0.0000">
                  <c:v>5.5</c:v>
                </c:pt>
                <c:pt idx="9868" formatCode="0.0000">
                  <c:v>5.5</c:v>
                </c:pt>
                <c:pt idx="9869" formatCode="0.0000">
                  <c:v>5.5</c:v>
                </c:pt>
                <c:pt idx="9870" formatCode="0.0000">
                  <c:v>5.5</c:v>
                </c:pt>
                <c:pt idx="9871" formatCode="0.0000">
                  <c:v>5.5</c:v>
                </c:pt>
                <c:pt idx="9872" formatCode="0.0000">
                  <c:v>5.5</c:v>
                </c:pt>
                <c:pt idx="9873" formatCode="0.0000">
                  <c:v>5.75</c:v>
                </c:pt>
                <c:pt idx="9874" formatCode="0.0000">
                  <c:v>5.75</c:v>
                </c:pt>
                <c:pt idx="9875" formatCode="0.0000">
                  <c:v>5.75</c:v>
                </c:pt>
                <c:pt idx="9876" formatCode="0.0000">
                  <c:v>5.75</c:v>
                </c:pt>
                <c:pt idx="9877" formatCode="0.0000">
                  <c:v>5.75</c:v>
                </c:pt>
                <c:pt idx="9878" formatCode="0.0000">
                  <c:v>5.75</c:v>
                </c:pt>
                <c:pt idx="9879" formatCode="0.0000">
                  <c:v>5.75</c:v>
                </c:pt>
                <c:pt idx="9880" formatCode="0.0000">
                  <c:v>5.75</c:v>
                </c:pt>
                <c:pt idx="9881" formatCode="0.0000">
                  <c:v>5.75</c:v>
                </c:pt>
                <c:pt idx="9882" formatCode="0.0000">
                  <c:v>5.75</c:v>
                </c:pt>
                <c:pt idx="9883" formatCode="0.0000">
                  <c:v>5.75</c:v>
                </c:pt>
                <c:pt idx="9884" formatCode="0.0000">
                  <c:v>5.75</c:v>
                </c:pt>
                <c:pt idx="9885" formatCode="0.0000">
                  <c:v>5.75</c:v>
                </c:pt>
                <c:pt idx="9886" formatCode="0.0000">
                  <c:v>5.75</c:v>
                </c:pt>
                <c:pt idx="9887" formatCode="0.0000">
                  <c:v>5.75</c:v>
                </c:pt>
                <c:pt idx="9888" formatCode="0.0000">
                  <c:v>5.75</c:v>
                </c:pt>
                <c:pt idx="9889" formatCode="0.0000">
                  <c:v>5.75</c:v>
                </c:pt>
                <c:pt idx="9890" formatCode="0.0000">
                  <c:v>5.75</c:v>
                </c:pt>
                <c:pt idx="9891" formatCode="0.0000">
                  <c:v>5.75</c:v>
                </c:pt>
                <c:pt idx="9892" formatCode="0.0000">
                  <c:v>5.75</c:v>
                </c:pt>
                <c:pt idx="9893" formatCode="0.0000">
                  <c:v>5.75</c:v>
                </c:pt>
                <c:pt idx="9894" formatCode="0.0000">
                  <c:v>5.75</c:v>
                </c:pt>
                <c:pt idx="9895" formatCode="0.0000">
                  <c:v>5.75</c:v>
                </c:pt>
                <c:pt idx="9896" formatCode="0.0000">
                  <c:v>5.75</c:v>
                </c:pt>
                <c:pt idx="9897" formatCode="0.0000">
                  <c:v>5.75</c:v>
                </c:pt>
                <c:pt idx="9898" formatCode="0.0000">
                  <c:v>5.75</c:v>
                </c:pt>
                <c:pt idx="9899" formatCode="0.0000">
                  <c:v>5.75</c:v>
                </c:pt>
                <c:pt idx="9900" formatCode="0.0000">
                  <c:v>5.75</c:v>
                </c:pt>
                <c:pt idx="9901" formatCode="0.0000">
                  <c:v>6</c:v>
                </c:pt>
                <c:pt idx="9902" formatCode="0.0000">
                  <c:v>6</c:v>
                </c:pt>
                <c:pt idx="9903" formatCode="0.0000">
                  <c:v>6</c:v>
                </c:pt>
                <c:pt idx="9904" formatCode="0.0000">
                  <c:v>6</c:v>
                </c:pt>
                <c:pt idx="9905" formatCode="0.0000">
                  <c:v>6</c:v>
                </c:pt>
                <c:pt idx="9906" formatCode="0.0000">
                  <c:v>6</c:v>
                </c:pt>
                <c:pt idx="9907" formatCode="0.0000">
                  <c:v>6</c:v>
                </c:pt>
                <c:pt idx="9908" formatCode="0.0000">
                  <c:v>6</c:v>
                </c:pt>
                <c:pt idx="9909" formatCode="0.0000">
                  <c:v>6</c:v>
                </c:pt>
                <c:pt idx="9910" formatCode="0.0000">
                  <c:v>6</c:v>
                </c:pt>
                <c:pt idx="9911" formatCode="0.0000">
                  <c:v>6</c:v>
                </c:pt>
                <c:pt idx="9912" formatCode="0.0000">
                  <c:v>6</c:v>
                </c:pt>
                <c:pt idx="9913" formatCode="0.0000">
                  <c:v>6</c:v>
                </c:pt>
                <c:pt idx="9914" formatCode="0.0000">
                  <c:v>6</c:v>
                </c:pt>
                <c:pt idx="9915" formatCode="0.0000">
                  <c:v>6</c:v>
                </c:pt>
                <c:pt idx="9916" formatCode="0.0000">
                  <c:v>6</c:v>
                </c:pt>
                <c:pt idx="9917" formatCode="0.0000">
                  <c:v>6</c:v>
                </c:pt>
                <c:pt idx="9918" formatCode="0.0000">
                  <c:v>6</c:v>
                </c:pt>
                <c:pt idx="9919" formatCode="0.0000">
                  <c:v>6</c:v>
                </c:pt>
                <c:pt idx="9920" formatCode="0.0000">
                  <c:v>6</c:v>
                </c:pt>
                <c:pt idx="9921" formatCode="0.0000">
                  <c:v>6</c:v>
                </c:pt>
                <c:pt idx="9922" formatCode="0.0000">
                  <c:v>6</c:v>
                </c:pt>
                <c:pt idx="9923" formatCode="0.0000">
                  <c:v>6</c:v>
                </c:pt>
                <c:pt idx="9924" formatCode="0.0000">
                  <c:v>6</c:v>
                </c:pt>
                <c:pt idx="9925" formatCode="0.0000">
                  <c:v>6</c:v>
                </c:pt>
                <c:pt idx="9926" formatCode="0.0000">
                  <c:v>6</c:v>
                </c:pt>
                <c:pt idx="9927" formatCode="0.0000">
                  <c:v>6</c:v>
                </c:pt>
                <c:pt idx="9928" formatCode="0.0000">
                  <c:v>6</c:v>
                </c:pt>
                <c:pt idx="9929" formatCode="0.0000">
                  <c:v>6</c:v>
                </c:pt>
                <c:pt idx="9930" formatCode="0.0000">
                  <c:v>6</c:v>
                </c:pt>
                <c:pt idx="9931" formatCode="0.0000">
                  <c:v>6</c:v>
                </c:pt>
                <c:pt idx="9932" formatCode="0.0000">
                  <c:v>6</c:v>
                </c:pt>
                <c:pt idx="9933" formatCode="0.0000">
                  <c:v>6</c:v>
                </c:pt>
                <c:pt idx="9934" formatCode="0.0000">
                  <c:v>6</c:v>
                </c:pt>
                <c:pt idx="9935" formatCode="0.0000">
                  <c:v>6</c:v>
                </c:pt>
                <c:pt idx="9936" formatCode="0.0000">
                  <c:v>6</c:v>
                </c:pt>
                <c:pt idx="9937" formatCode="0.0000">
                  <c:v>6</c:v>
                </c:pt>
                <c:pt idx="9938" formatCode="0.0000">
                  <c:v>6</c:v>
                </c:pt>
                <c:pt idx="9939" formatCode="0.0000">
                  <c:v>6</c:v>
                </c:pt>
                <c:pt idx="9940" formatCode="0.0000">
                  <c:v>6</c:v>
                </c:pt>
                <c:pt idx="9941" formatCode="0.0000">
                  <c:v>6</c:v>
                </c:pt>
                <c:pt idx="9942" formatCode="0.0000">
                  <c:v>6</c:v>
                </c:pt>
                <c:pt idx="9943" formatCode="0.0000">
                  <c:v>6</c:v>
                </c:pt>
                <c:pt idx="9944" formatCode="0.0000">
                  <c:v>6</c:v>
                </c:pt>
                <c:pt idx="9945" formatCode="0.0000">
                  <c:v>6</c:v>
                </c:pt>
                <c:pt idx="9946" formatCode="0.0000">
                  <c:v>6</c:v>
                </c:pt>
                <c:pt idx="9947" formatCode="0.0000">
                  <c:v>6</c:v>
                </c:pt>
                <c:pt idx="9948" formatCode="0.0000">
                  <c:v>6</c:v>
                </c:pt>
                <c:pt idx="9949" formatCode="0.0000">
                  <c:v>6</c:v>
                </c:pt>
                <c:pt idx="9950" formatCode="0.0000">
                  <c:v>6</c:v>
                </c:pt>
                <c:pt idx="9951" formatCode="0.0000">
                  <c:v>6</c:v>
                </c:pt>
                <c:pt idx="9952" formatCode="0.0000">
                  <c:v>6</c:v>
                </c:pt>
                <c:pt idx="9953" formatCode="0.0000">
                  <c:v>6</c:v>
                </c:pt>
                <c:pt idx="9954" formatCode="0.0000">
                  <c:v>6</c:v>
                </c:pt>
                <c:pt idx="9955" formatCode="0.0000">
                  <c:v>6</c:v>
                </c:pt>
                <c:pt idx="9956" formatCode="0.0000">
                  <c:v>6</c:v>
                </c:pt>
                <c:pt idx="9957" formatCode="0.0000">
                  <c:v>6</c:v>
                </c:pt>
                <c:pt idx="9958" formatCode="0.0000">
                  <c:v>6</c:v>
                </c:pt>
                <c:pt idx="9959" formatCode="0.0000">
                  <c:v>6</c:v>
                </c:pt>
                <c:pt idx="9960" formatCode="0.0000">
                  <c:v>6</c:v>
                </c:pt>
                <c:pt idx="9961" formatCode="0.0000">
                  <c:v>6</c:v>
                </c:pt>
                <c:pt idx="9962" formatCode="0.0000">
                  <c:v>6</c:v>
                </c:pt>
                <c:pt idx="9963" formatCode="0.0000">
                  <c:v>6</c:v>
                </c:pt>
                <c:pt idx="9964" formatCode="0.0000">
                  <c:v>6</c:v>
                </c:pt>
                <c:pt idx="9965" formatCode="0.0000">
                  <c:v>6</c:v>
                </c:pt>
                <c:pt idx="9966" formatCode="0.0000">
                  <c:v>6</c:v>
                </c:pt>
                <c:pt idx="9967" formatCode="0.0000">
                  <c:v>6</c:v>
                </c:pt>
                <c:pt idx="9968" formatCode="0.0000">
                  <c:v>6</c:v>
                </c:pt>
                <c:pt idx="9969" formatCode="0.0000">
                  <c:v>6</c:v>
                </c:pt>
                <c:pt idx="9970" formatCode="0.0000">
                  <c:v>6</c:v>
                </c:pt>
                <c:pt idx="9971" formatCode="0.0000">
                  <c:v>6</c:v>
                </c:pt>
                <c:pt idx="9972" formatCode="0.0000">
                  <c:v>6</c:v>
                </c:pt>
                <c:pt idx="9973" formatCode="0.0000">
                  <c:v>6</c:v>
                </c:pt>
                <c:pt idx="9974" formatCode="0.0000">
                  <c:v>6</c:v>
                </c:pt>
                <c:pt idx="9975" formatCode="0.0000">
                  <c:v>6</c:v>
                </c:pt>
                <c:pt idx="9976" formatCode="0.0000">
                  <c:v>6</c:v>
                </c:pt>
                <c:pt idx="9977" formatCode="0.0000">
                  <c:v>6</c:v>
                </c:pt>
                <c:pt idx="9978" formatCode="0.0000">
                  <c:v>6</c:v>
                </c:pt>
                <c:pt idx="9979" formatCode="0.0000">
                  <c:v>6</c:v>
                </c:pt>
                <c:pt idx="9980" formatCode="0.0000">
                  <c:v>6</c:v>
                </c:pt>
                <c:pt idx="9981" formatCode="0.0000">
                  <c:v>6</c:v>
                </c:pt>
                <c:pt idx="9982" formatCode="0.0000">
                  <c:v>6</c:v>
                </c:pt>
                <c:pt idx="9983" formatCode="0.0000">
                  <c:v>6</c:v>
                </c:pt>
                <c:pt idx="9984" formatCode="0.0000">
                  <c:v>6</c:v>
                </c:pt>
                <c:pt idx="9985" formatCode="0.0000">
                  <c:v>6</c:v>
                </c:pt>
                <c:pt idx="9986" formatCode="0.0000">
                  <c:v>6</c:v>
                </c:pt>
                <c:pt idx="9987" formatCode="0.0000">
                  <c:v>6</c:v>
                </c:pt>
                <c:pt idx="9988" formatCode="0.0000">
                  <c:v>6</c:v>
                </c:pt>
                <c:pt idx="9989" formatCode="0.0000">
                  <c:v>6</c:v>
                </c:pt>
                <c:pt idx="9990" formatCode="0.0000">
                  <c:v>6</c:v>
                </c:pt>
                <c:pt idx="9991" formatCode="0.0000">
                  <c:v>6</c:v>
                </c:pt>
                <c:pt idx="9992" formatCode="0.0000">
                  <c:v>6</c:v>
                </c:pt>
                <c:pt idx="9993" formatCode="0.0000">
                  <c:v>6</c:v>
                </c:pt>
                <c:pt idx="9994" formatCode="0.0000">
                  <c:v>6</c:v>
                </c:pt>
                <c:pt idx="9995" formatCode="0.0000">
                  <c:v>6</c:v>
                </c:pt>
                <c:pt idx="9996" formatCode="0.0000">
                  <c:v>6</c:v>
                </c:pt>
                <c:pt idx="9997" formatCode="0.0000">
                  <c:v>6</c:v>
                </c:pt>
                <c:pt idx="9998" formatCode="0.0000">
                  <c:v>6</c:v>
                </c:pt>
                <c:pt idx="9999" formatCode="0.0000">
                  <c:v>6</c:v>
                </c:pt>
                <c:pt idx="10000" formatCode="0.0000">
                  <c:v>6</c:v>
                </c:pt>
                <c:pt idx="10001" formatCode="0.0000">
                  <c:v>6</c:v>
                </c:pt>
                <c:pt idx="10002" formatCode="0.0000">
                  <c:v>6</c:v>
                </c:pt>
                <c:pt idx="10003" formatCode="0.0000">
                  <c:v>6</c:v>
                </c:pt>
                <c:pt idx="10004" formatCode="0.0000">
                  <c:v>6</c:v>
                </c:pt>
                <c:pt idx="10005" formatCode="0.0000">
                  <c:v>6</c:v>
                </c:pt>
                <c:pt idx="10006" formatCode="0.0000">
                  <c:v>6</c:v>
                </c:pt>
                <c:pt idx="10007" formatCode="0.0000">
                  <c:v>6</c:v>
                </c:pt>
                <c:pt idx="10008" formatCode="0.0000">
                  <c:v>6</c:v>
                </c:pt>
                <c:pt idx="10009" formatCode="0.0000">
                  <c:v>6</c:v>
                </c:pt>
                <c:pt idx="10010" formatCode="0.0000">
                  <c:v>6</c:v>
                </c:pt>
                <c:pt idx="10011" formatCode="0.0000">
                  <c:v>6</c:v>
                </c:pt>
                <c:pt idx="10012" formatCode="0.0000">
                  <c:v>6</c:v>
                </c:pt>
                <c:pt idx="10013" formatCode="0.0000">
                  <c:v>6</c:v>
                </c:pt>
                <c:pt idx="10014" formatCode="0.0000">
                  <c:v>6</c:v>
                </c:pt>
                <c:pt idx="10015" formatCode="0.0000">
                  <c:v>6</c:v>
                </c:pt>
                <c:pt idx="10016" formatCode="0.0000">
                  <c:v>6</c:v>
                </c:pt>
                <c:pt idx="10017" formatCode="0.0000">
                  <c:v>6</c:v>
                </c:pt>
                <c:pt idx="10018" formatCode="0.0000">
                  <c:v>6</c:v>
                </c:pt>
                <c:pt idx="10019" formatCode="0.0000">
                  <c:v>6</c:v>
                </c:pt>
                <c:pt idx="10020" formatCode="0.0000">
                  <c:v>6</c:v>
                </c:pt>
                <c:pt idx="10021" formatCode="0.0000">
                  <c:v>6</c:v>
                </c:pt>
                <c:pt idx="10022" formatCode="0.0000">
                  <c:v>6</c:v>
                </c:pt>
                <c:pt idx="10023" formatCode="0.0000">
                  <c:v>6</c:v>
                </c:pt>
                <c:pt idx="10024" formatCode="0.0000">
                  <c:v>6</c:v>
                </c:pt>
                <c:pt idx="10025" formatCode="0.0000">
                  <c:v>6</c:v>
                </c:pt>
                <c:pt idx="10026" formatCode="0.0000">
                  <c:v>6</c:v>
                </c:pt>
                <c:pt idx="10027" formatCode="0.0000">
                  <c:v>6</c:v>
                </c:pt>
                <c:pt idx="10028" formatCode="0.0000">
                  <c:v>6</c:v>
                </c:pt>
                <c:pt idx="10029" formatCode="0.0000">
                  <c:v>6</c:v>
                </c:pt>
                <c:pt idx="10030" formatCode="0.0000">
                  <c:v>6</c:v>
                </c:pt>
                <c:pt idx="10031" formatCode="0.0000">
                  <c:v>6</c:v>
                </c:pt>
                <c:pt idx="10032" formatCode="0.0000">
                  <c:v>6</c:v>
                </c:pt>
                <c:pt idx="10033" formatCode="0.0000">
                  <c:v>6</c:v>
                </c:pt>
                <c:pt idx="10034" formatCode="0.0000">
                  <c:v>6</c:v>
                </c:pt>
                <c:pt idx="10035" formatCode="0.0000">
                  <c:v>6</c:v>
                </c:pt>
                <c:pt idx="10036" formatCode="0.0000">
                  <c:v>6</c:v>
                </c:pt>
                <c:pt idx="10037" formatCode="0.0000">
                  <c:v>6</c:v>
                </c:pt>
                <c:pt idx="10038" formatCode="0.0000">
                  <c:v>6</c:v>
                </c:pt>
                <c:pt idx="10039" formatCode="0.0000">
                  <c:v>6</c:v>
                </c:pt>
                <c:pt idx="10040" formatCode="0.0000">
                  <c:v>6</c:v>
                </c:pt>
                <c:pt idx="10041" formatCode="0.0000">
                  <c:v>6</c:v>
                </c:pt>
                <c:pt idx="10042" formatCode="0.0000">
                  <c:v>6</c:v>
                </c:pt>
                <c:pt idx="10043" formatCode="0.0000">
                  <c:v>6</c:v>
                </c:pt>
                <c:pt idx="10044" formatCode="0.0000">
                  <c:v>6</c:v>
                </c:pt>
                <c:pt idx="10045" formatCode="0.0000">
                  <c:v>6</c:v>
                </c:pt>
                <c:pt idx="10046" formatCode="0.0000">
                  <c:v>6</c:v>
                </c:pt>
                <c:pt idx="10047" formatCode="0.0000">
                  <c:v>6</c:v>
                </c:pt>
                <c:pt idx="10048" formatCode="0.0000">
                  <c:v>6</c:v>
                </c:pt>
                <c:pt idx="10049" formatCode="0.0000">
                  <c:v>6</c:v>
                </c:pt>
                <c:pt idx="10050" formatCode="0.0000">
                  <c:v>6</c:v>
                </c:pt>
                <c:pt idx="10051" formatCode="0.0000">
                  <c:v>6</c:v>
                </c:pt>
                <c:pt idx="10052" formatCode="0.0000">
                  <c:v>6</c:v>
                </c:pt>
                <c:pt idx="10053" formatCode="0.0000">
                  <c:v>6</c:v>
                </c:pt>
                <c:pt idx="10054" formatCode="0.0000">
                  <c:v>6</c:v>
                </c:pt>
                <c:pt idx="10055" formatCode="0.0000">
                  <c:v>6</c:v>
                </c:pt>
                <c:pt idx="10056" formatCode="0.0000">
                  <c:v>6</c:v>
                </c:pt>
                <c:pt idx="10057" formatCode="0.0000">
                  <c:v>6</c:v>
                </c:pt>
                <c:pt idx="10058" formatCode="0.0000">
                  <c:v>6</c:v>
                </c:pt>
                <c:pt idx="10059" formatCode="0.0000">
                  <c:v>6</c:v>
                </c:pt>
                <c:pt idx="10060" formatCode="0.0000">
                  <c:v>6</c:v>
                </c:pt>
                <c:pt idx="10061" formatCode="0.0000">
                  <c:v>6</c:v>
                </c:pt>
                <c:pt idx="10062" formatCode="0.0000">
                  <c:v>6</c:v>
                </c:pt>
                <c:pt idx="10063" formatCode="0.0000">
                  <c:v>6</c:v>
                </c:pt>
                <c:pt idx="10064" formatCode="0.0000">
                  <c:v>6</c:v>
                </c:pt>
                <c:pt idx="10065" formatCode="0.0000">
                  <c:v>6</c:v>
                </c:pt>
                <c:pt idx="10066" formatCode="0.0000">
                  <c:v>6</c:v>
                </c:pt>
                <c:pt idx="10067" formatCode="0.0000">
                  <c:v>6</c:v>
                </c:pt>
                <c:pt idx="10068" formatCode="0.0000">
                  <c:v>6</c:v>
                </c:pt>
                <c:pt idx="10069" formatCode="0.0000">
                  <c:v>6</c:v>
                </c:pt>
                <c:pt idx="10070" formatCode="0.0000">
                  <c:v>6</c:v>
                </c:pt>
                <c:pt idx="10071" formatCode="0.0000">
                  <c:v>6</c:v>
                </c:pt>
                <c:pt idx="10072" formatCode="0.0000">
                  <c:v>6</c:v>
                </c:pt>
                <c:pt idx="10073" formatCode="0.0000">
                  <c:v>6</c:v>
                </c:pt>
                <c:pt idx="10074" formatCode="0.0000">
                  <c:v>6</c:v>
                </c:pt>
                <c:pt idx="10075" formatCode="0.0000">
                  <c:v>6</c:v>
                </c:pt>
                <c:pt idx="10076" formatCode="0.0000">
                  <c:v>6</c:v>
                </c:pt>
                <c:pt idx="10077" formatCode="0.0000">
                  <c:v>6</c:v>
                </c:pt>
                <c:pt idx="10078" formatCode="0.0000">
                  <c:v>6</c:v>
                </c:pt>
                <c:pt idx="10079" formatCode="0.0000">
                  <c:v>6</c:v>
                </c:pt>
                <c:pt idx="10080" formatCode="0.0000">
                  <c:v>6</c:v>
                </c:pt>
                <c:pt idx="10081" formatCode="0.0000">
                  <c:v>6</c:v>
                </c:pt>
                <c:pt idx="10082" formatCode="0.0000">
                  <c:v>6</c:v>
                </c:pt>
                <c:pt idx="10083" formatCode="0.0000">
                  <c:v>6</c:v>
                </c:pt>
                <c:pt idx="10084" formatCode="0.0000">
                  <c:v>6</c:v>
                </c:pt>
                <c:pt idx="10085" formatCode="0.0000">
                  <c:v>6</c:v>
                </c:pt>
                <c:pt idx="10086" formatCode="0.0000">
                  <c:v>6</c:v>
                </c:pt>
                <c:pt idx="10087" formatCode="0.0000">
                  <c:v>6</c:v>
                </c:pt>
                <c:pt idx="10088" formatCode="0.0000">
                  <c:v>6</c:v>
                </c:pt>
                <c:pt idx="10089" formatCode="0.0000">
                  <c:v>6</c:v>
                </c:pt>
                <c:pt idx="10090" formatCode="0.0000">
                  <c:v>6</c:v>
                </c:pt>
                <c:pt idx="10091" formatCode="0.0000">
                  <c:v>6</c:v>
                </c:pt>
                <c:pt idx="10092" formatCode="0.0000">
                  <c:v>6</c:v>
                </c:pt>
                <c:pt idx="10093" formatCode="0.0000">
                  <c:v>6</c:v>
                </c:pt>
                <c:pt idx="10094" formatCode="0.0000">
                  <c:v>6</c:v>
                </c:pt>
                <c:pt idx="10095" formatCode="0.0000">
                  <c:v>6</c:v>
                </c:pt>
                <c:pt idx="10096" formatCode="0.0000">
                  <c:v>6</c:v>
                </c:pt>
                <c:pt idx="10097" formatCode="0.0000">
                  <c:v>6</c:v>
                </c:pt>
                <c:pt idx="10098" formatCode="0.0000">
                  <c:v>6</c:v>
                </c:pt>
                <c:pt idx="10099" formatCode="0.0000">
                  <c:v>6</c:v>
                </c:pt>
                <c:pt idx="10100" formatCode="0.0000">
                  <c:v>6</c:v>
                </c:pt>
                <c:pt idx="10101" formatCode="0.0000">
                  <c:v>6</c:v>
                </c:pt>
                <c:pt idx="10102" formatCode="0.0000">
                  <c:v>6</c:v>
                </c:pt>
                <c:pt idx="10103" formatCode="0.0000">
                  <c:v>6</c:v>
                </c:pt>
                <c:pt idx="10104" formatCode="0.0000">
                  <c:v>6</c:v>
                </c:pt>
                <c:pt idx="10105" formatCode="0.0000">
                  <c:v>6</c:v>
                </c:pt>
                <c:pt idx="10106" formatCode="0.0000">
                  <c:v>6</c:v>
                </c:pt>
                <c:pt idx="10107" formatCode="0.0000">
                  <c:v>6</c:v>
                </c:pt>
                <c:pt idx="10108" formatCode="0.0000">
                  <c:v>6</c:v>
                </c:pt>
                <c:pt idx="10109" formatCode="0.0000">
                  <c:v>6</c:v>
                </c:pt>
                <c:pt idx="10110" formatCode="0.0000">
                  <c:v>6</c:v>
                </c:pt>
                <c:pt idx="10111" formatCode="0.0000">
                  <c:v>6</c:v>
                </c:pt>
                <c:pt idx="10112" formatCode="0.0000">
                  <c:v>6</c:v>
                </c:pt>
                <c:pt idx="10113" formatCode="0.0000">
                  <c:v>6</c:v>
                </c:pt>
                <c:pt idx="10114" formatCode="0.0000">
                  <c:v>6</c:v>
                </c:pt>
                <c:pt idx="10115" formatCode="0.0000">
                  <c:v>6</c:v>
                </c:pt>
                <c:pt idx="10116" formatCode="0.0000">
                  <c:v>6</c:v>
                </c:pt>
                <c:pt idx="10117" formatCode="0.0000">
                  <c:v>6</c:v>
                </c:pt>
                <c:pt idx="10118" formatCode="0.0000">
                  <c:v>6</c:v>
                </c:pt>
                <c:pt idx="10119" formatCode="0.0000">
                  <c:v>6</c:v>
                </c:pt>
                <c:pt idx="10120" formatCode="0.0000">
                  <c:v>6</c:v>
                </c:pt>
                <c:pt idx="10121" formatCode="0.0000">
                  <c:v>6</c:v>
                </c:pt>
                <c:pt idx="10122" formatCode="0.0000">
                  <c:v>6</c:v>
                </c:pt>
                <c:pt idx="10123" formatCode="0.0000">
                  <c:v>6</c:v>
                </c:pt>
                <c:pt idx="10124" formatCode="0.0000">
                  <c:v>6</c:v>
                </c:pt>
                <c:pt idx="10125" formatCode="0.0000">
                  <c:v>6</c:v>
                </c:pt>
                <c:pt idx="10126" formatCode="0.0000">
                  <c:v>6</c:v>
                </c:pt>
                <c:pt idx="10127" formatCode="0.0000">
                  <c:v>6</c:v>
                </c:pt>
                <c:pt idx="10128" formatCode="0.0000">
                  <c:v>6</c:v>
                </c:pt>
                <c:pt idx="10129" formatCode="0.0000">
                  <c:v>6</c:v>
                </c:pt>
                <c:pt idx="10130" formatCode="0.0000">
                  <c:v>6</c:v>
                </c:pt>
                <c:pt idx="10131" formatCode="0.0000">
                  <c:v>6</c:v>
                </c:pt>
                <c:pt idx="10132" formatCode="0.0000">
                  <c:v>6</c:v>
                </c:pt>
                <c:pt idx="10133" formatCode="0.0000">
                  <c:v>6</c:v>
                </c:pt>
                <c:pt idx="10134" formatCode="0.0000">
                  <c:v>6</c:v>
                </c:pt>
                <c:pt idx="10135" formatCode="0.0000">
                  <c:v>6</c:v>
                </c:pt>
                <c:pt idx="10136" formatCode="0.0000">
                  <c:v>6</c:v>
                </c:pt>
                <c:pt idx="10137" formatCode="0.0000">
                  <c:v>6</c:v>
                </c:pt>
                <c:pt idx="10138" formatCode="0.0000">
                  <c:v>6</c:v>
                </c:pt>
                <c:pt idx="10139" formatCode="0.0000">
                  <c:v>6</c:v>
                </c:pt>
                <c:pt idx="10140" formatCode="0.0000">
                  <c:v>6</c:v>
                </c:pt>
                <c:pt idx="10141" formatCode="0.0000">
                  <c:v>6</c:v>
                </c:pt>
                <c:pt idx="10142" formatCode="0.0000">
                  <c:v>6</c:v>
                </c:pt>
                <c:pt idx="10143" formatCode="0.0000">
                  <c:v>6</c:v>
                </c:pt>
                <c:pt idx="10144" formatCode="0.0000">
                  <c:v>6</c:v>
                </c:pt>
                <c:pt idx="10145" formatCode="0.0000">
                  <c:v>6</c:v>
                </c:pt>
                <c:pt idx="10146" formatCode="0.0000">
                  <c:v>6</c:v>
                </c:pt>
                <c:pt idx="10147" formatCode="0.0000">
                  <c:v>6</c:v>
                </c:pt>
                <c:pt idx="10148" formatCode="0.0000">
                  <c:v>6</c:v>
                </c:pt>
                <c:pt idx="10149" formatCode="0.0000">
                  <c:v>6</c:v>
                </c:pt>
                <c:pt idx="10150" formatCode="0.0000">
                  <c:v>6</c:v>
                </c:pt>
                <c:pt idx="10151" formatCode="0.0000">
                  <c:v>6</c:v>
                </c:pt>
                <c:pt idx="10152" formatCode="0.0000">
                  <c:v>6</c:v>
                </c:pt>
                <c:pt idx="10153" formatCode="0.0000">
                  <c:v>6</c:v>
                </c:pt>
                <c:pt idx="10154" formatCode="0.0000">
                  <c:v>6</c:v>
                </c:pt>
                <c:pt idx="10155" formatCode="0.0000">
                  <c:v>6</c:v>
                </c:pt>
                <c:pt idx="10156" formatCode="0.0000">
                  <c:v>6</c:v>
                </c:pt>
                <c:pt idx="10157" formatCode="0.0000">
                  <c:v>6</c:v>
                </c:pt>
                <c:pt idx="10158" formatCode="0.0000">
                  <c:v>6</c:v>
                </c:pt>
                <c:pt idx="10159" formatCode="0.0000">
                  <c:v>6</c:v>
                </c:pt>
                <c:pt idx="10160" formatCode="0.0000">
                  <c:v>6</c:v>
                </c:pt>
                <c:pt idx="10161" formatCode="0.0000">
                  <c:v>6</c:v>
                </c:pt>
                <c:pt idx="10162" formatCode="0.0000">
                  <c:v>6</c:v>
                </c:pt>
                <c:pt idx="10163" formatCode="0.0000">
                  <c:v>6</c:v>
                </c:pt>
                <c:pt idx="10164" formatCode="0.0000">
                  <c:v>6</c:v>
                </c:pt>
                <c:pt idx="10165" formatCode="0.0000">
                  <c:v>6</c:v>
                </c:pt>
                <c:pt idx="10166" formatCode="0.0000">
                  <c:v>6</c:v>
                </c:pt>
                <c:pt idx="10167" formatCode="0.0000">
                  <c:v>6</c:v>
                </c:pt>
                <c:pt idx="10168" formatCode="0.0000">
                  <c:v>6</c:v>
                </c:pt>
                <c:pt idx="10169" formatCode="0.0000">
                  <c:v>6</c:v>
                </c:pt>
                <c:pt idx="10170" formatCode="0.0000">
                  <c:v>6</c:v>
                </c:pt>
                <c:pt idx="10171" formatCode="0.0000">
                  <c:v>6</c:v>
                </c:pt>
                <c:pt idx="10172" formatCode="0.0000">
                  <c:v>6</c:v>
                </c:pt>
                <c:pt idx="10173" formatCode="0.0000">
                  <c:v>6</c:v>
                </c:pt>
                <c:pt idx="10174" formatCode="0.0000">
                  <c:v>6</c:v>
                </c:pt>
                <c:pt idx="10175" formatCode="0.0000">
                  <c:v>6</c:v>
                </c:pt>
                <c:pt idx="10176" formatCode="0.0000">
                  <c:v>6</c:v>
                </c:pt>
                <c:pt idx="10177" formatCode="0.0000">
                  <c:v>6</c:v>
                </c:pt>
                <c:pt idx="10178" formatCode="0.0000">
                  <c:v>6</c:v>
                </c:pt>
                <c:pt idx="10179" formatCode="0.0000">
                  <c:v>6</c:v>
                </c:pt>
                <c:pt idx="10180" formatCode="0.0000">
                  <c:v>6</c:v>
                </c:pt>
                <c:pt idx="10181" formatCode="0.0000">
                  <c:v>6</c:v>
                </c:pt>
                <c:pt idx="10182" formatCode="0.0000">
                  <c:v>6</c:v>
                </c:pt>
                <c:pt idx="10183" formatCode="0.0000">
                  <c:v>6</c:v>
                </c:pt>
                <c:pt idx="10184" formatCode="0.0000">
                  <c:v>6</c:v>
                </c:pt>
                <c:pt idx="10185" formatCode="0.0000">
                  <c:v>6</c:v>
                </c:pt>
                <c:pt idx="10186" formatCode="0.0000">
                  <c:v>6</c:v>
                </c:pt>
                <c:pt idx="10187" formatCode="0.0000">
                  <c:v>6</c:v>
                </c:pt>
                <c:pt idx="10188" formatCode="0.0000">
                  <c:v>6</c:v>
                </c:pt>
                <c:pt idx="10189" formatCode="0.0000">
                  <c:v>6</c:v>
                </c:pt>
                <c:pt idx="10190" formatCode="0.0000">
                  <c:v>6</c:v>
                </c:pt>
                <c:pt idx="10191" formatCode="0.0000">
                  <c:v>6</c:v>
                </c:pt>
                <c:pt idx="10192" formatCode="0.0000">
                  <c:v>6</c:v>
                </c:pt>
                <c:pt idx="10193" formatCode="0.0000">
                  <c:v>6</c:v>
                </c:pt>
                <c:pt idx="10194" formatCode="0.0000">
                  <c:v>6</c:v>
                </c:pt>
                <c:pt idx="10195" formatCode="0.0000">
                  <c:v>6</c:v>
                </c:pt>
                <c:pt idx="10196" formatCode="0.0000">
                  <c:v>6</c:v>
                </c:pt>
                <c:pt idx="10197" formatCode="0.0000">
                  <c:v>6</c:v>
                </c:pt>
                <c:pt idx="10198" formatCode="0.0000">
                  <c:v>6</c:v>
                </c:pt>
                <c:pt idx="10199" formatCode="0.0000">
                  <c:v>6</c:v>
                </c:pt>
                <c:pt idx="10200" formatCode="0.0000">
                  <c:v>6</c:v>
                </c:pt>
                <c:pt idx="10201" formatCode="0.0000">
                  <c:v>6</c:v>
                </c:pt>
                <c:pt idx="10202" formatCode="0.0000">
                  <c:v>6</c:v>
                </c:pt>
                <c:pt idx="10203" formatCode="0.0000">
                  <c:v>6</c:v>
                </c:pt>
                <c:pt idx="10204" formatCode="0.0000">
                  <c:v>6</c:v>
                </c:pt>
                <c:pt idx="10205" formatCode="0.0000">
                  <c:v>6</c:v>
                </c:pt>
                <c:pt idx="10206" formatCode="0.0000">
                  <c:v>6</c:v>
                </c:pt>
                <c:pt idx="10207" formatCode="0.0000">
                  <c:v>6</c:v>
                </c:pt>
                <c:pt idx="10208" formatCode="0.0000">
                  <c:v>6</c:v>
                </c:pt>
                <c:pt idx="10209" formatCode="0.0000">
                  <c:v>6</c:v>
                </c:pt>
                <c:pt idx="10210" formatCode="0.0000">
                  <c:v>6</c:v>
                </c:pt>
                <c:pt idx="10211" formatCode="0.0000">
                  <c:v>6</c:v>
                </c:pt>
                <c:pt idx="10212" formatCode="0.0000">
                  <c:v>6</c:v>
                </c:pt>
                <c:pt idx="10213" formatCode="0.0000">
                  <c:v>6</c:v>
                </c:pt>
                <c:pt idx="10214" formatCode="0.0000">
                  <c:v>6</c:v>
                </c:pt>
                <c:pt idx="10215" formatCode="0.0000">
                  <c:v>6</c:v>
                </c:pt>
                <c:pt idx="10216" formatCode="0.0000">
                  <c:v>6</c:v>
                </c:pt>
                <c:pt idx="10217" formatCode="0.0000">
                  <c:v>6</c:v>
                </c:pt>
                <c:pt idx="10218" formatCode="0.0000">
                  <c:v>6</c:v>
                </c:pt>
                <c:pt idx="10219" formatCode="0.0000">
                  <c:v>6</c:v>
                </c:pt>
                <c:pt idx="10220" formatCode="0.0000">
                  <c:v>6</c:v>
                </c:pt>
                <c:pt idx="10221" formatCode="0.0000">
                  <c:v>6</c:v>
                </c:pt>
                <c:pt idx="10222" formatCode="0.0000">
                  <c:v>6</c:v>
                </c:pt>
                <c:pt idx="10223" formatCode="0.0000">
                  <c:v>6</c:v>
                </c:pt>
                <c:pt idx="10224" formatCode="0.0000">
                  <c:v>6</c:v>
                </c:pt>
                <c:pt idx="10225" formatCode="0.0000">
                  <c:v>6</c:v>
                </c:pt>
                <c:pt idx="10226" formatCode="0.0000">
                  <c:v>6</c:v>
                </c:pt>
                <c:pt idx="10227" formatCode="0.0000">
                  <c:v>6</c:v>
                </c:pt>
                <c:pt idx="10228" formatCode="0.0000">
                  <c:v>6</c:v>
                </c:pt>
                <c:pt idx="10229" formatCode="0.0000">
                  <c:v>6</c:v>
                </c:pt>
                <c:pt idx="10230" formatCode="0.0000">
                  <c:v>6</c:v>
                </c:pt>
                <c:pt idx="10231" formatCode="0.0000">
                  <c:v>6</c:v>
                </c:pt>
                <c:pt idx="10232" formatCode="0.0000">
                  <c:v>6</c:v>
                </c:pt>
                <c:pt idx="10233" formatCode="0.0000">
                  <c:v>6</c:v>
                </c:pt>
                <c:pt idx="10234" formatCode="0.0000">
                  <c:v>6</c:v>
                </c:pt>
                <c:pt idx="10235" formatCode="0.0000">
                  <c:v>6</c:v>
                </c:pt>
                <c:pt idx="10236" formatCode="0.0000">
                  <c:v>6</c:v>
                </c:pt>
                <c:pt idx="10237" formatCode="0.0000">
                  <c:v>6</c:v>
                </c:pt>
                <c:pt idx="10238" formatCode="0.0000">
                  <c:v>6</c:v>
                </c:pt>
                <c:pt idx="10239" formatCode="0.0000">
                  <c:v>6</c:v>
                </c:pt>
                <c:pt idx="10240" formatCode="0.0000">
                  <c:v>6</c:v>
                </c:pt>
                <c:pt idx="10241" formatCode="0.0000">
                  <c:v>6</c:v>
                </c:pt>
                <c:pt idx="10242" formatCode="0.0000">
                  <c:v>6</c:v>
                </c:pt>
                <c:pt idx="10243" formatCode="0.0000">
                  <c:v>6</c:v>
                </c:pt>
                <c:pt idx="10244" formatCode="0.0000">
                  <c:v>6</c:v>
                </c:pt>
                <c:pt idx="10245" formatCode="0.0000">
                  <c:v>6</c:v>
                </c:pt>
                <c:pt idx="10246" formatCode="0.0000">
                  <c:v>6</c:v>
                </c:pt>
                <c:pt idx="10247" formatCode="0.0000">
                  <c:v>6</c:v>
                </c:pt>
                <c:pt idx="10248" formatCode="0.0000">
                  <c:v>6</c:v>
                </c:pt>
                <c:pt idx="10249" formatCode="0.0000">
                  <c:v>6</c:v>
                </c:pt>
                <c:pt idx="10250" formatCode="0.0000">
                  <c:v>6</c:v>
                </c:pt>
                <c:pt idx="10251" formatCode="0.0000">
                  <c:v>6</c:v>
                </c:pt>
                <c:pt idx="10252" formatCode="0.0000">
                  <c:v>6</c:v>
                </c:pt>
                <c:pt idx="10253" formatCode="0.0000">
                  <c:v>6</c:v>
                </c:pt>
                <c:pt idx="10254" formatCode="0.0000">
                  <c:v>6</c:v>
                </c:pt>
                <c:pt idx="10255" formatCode="0.0000">
                  <c:v>6</c:v>
                </c:pt>
                <c:pt idx="10256" formatCode="0.0000">
                  <c:v>6</c:v>
                </c:pt>
                <c:pt idx="10257" formatCode="0.0000">
                  <c:v>6</c:v>
                </c:pt>
                <c:pt idx="10258" formatCode="0.0000">
                  <c:v>6</c:v>
                </c:pt>
                <c:pt idx="10259" formatCode="0.0000">
                  <c:v>6</c:v>
                </c:pt>
                <c:pt idx="10260" formatCode="0.0000">
                  <c:v>6</c:v>
                </c:pt>
                <c:pt idx="10261" formatCode="0.0000">
                  <c:v>6</c:v>
                </c:pt>
                <c:pt idx="10262" formatCode="0.0000">
                  <c:v>6</c:v>
                </c:pt>
                <c:pt idx="10263" formatCode="0.0000">
                  <c:v>6</c:v>
                </c:pt>
                <c:pt idx="10264" formatCode="0.0000">
                  <c:v>6</c:v>
                </c:pt>
                <c:pt idx="10265" formatCode="0.0000">
                  <c:v>5.75</c:v>
                </c:pt>
                <c:pt idx="10266" formatCode="0.0000">
                  <c:v>5.75</c:v>
                </c:pt>
                <c:pt idx="10267" formatCode="0.0000">
                  <c:v>5.75</c:v>
                </c:pt>
                <c:pt idx="10268" formatCode="0.0000">
                  <c:v>5.75</c:v>
                </c:pt>
                <c:pt idx="10269" formatCode="0.0000">
                  <c:v>5.75</c:v>
                </c:pt>
                <c:pt idx="10270" formatCode="0.0000">
                  <c:v>5.75</c:v>
                </c:pt>
                <c:pt idx="10271" formatCode="0.0000">
                  <c:v>5.75</c:v>
                </c:pt>
                <c:pt idx="10272" formatCode="0.0000">
                  <c:v>5.75</c:v>
                </c:pt>
                <c:pt idx="10273" formatCode="0.0000">
                  <c:v>5.75</c:v>
                </c:pt>
                <c:pt idx="10274" formatCode="0.0000">
                  <c:v>5.75</c:v>
                </c:pt>
                <c:pt idx="10275" formatCode="0.0000">
                  <c:v>5.75</c:v>
                </c:pt>
                <c:pt idx="10276" formatCode="0.0000">
                  <c:v>5.75</c:v>
                </c:pt>
                <c:pt idx="10277" formatCode="0.0000">
                  <c:v>5.75</c:v>
                </c:pt>
                <c:pt idx="10278" formatCode="0.0000">
                  <c:v>5.75</c:v>
                </c:pt>
                <c:pt idx="10279" formatCode="0.0000">
                  <c:v>5.75</c:v>
                </c:pt>
                <c:pt idx="10280" formatCode="0.0000">
                  <c:v>5.75</c:v>
                </c:pt>
                <c:pt idx="10281" formatCode="0.0000">
                  <c:v>5.75</c:v>
                </c:pt>
                <c:pt idx="10282" formatCode="0.0000">
                  <c:v>5.75</c:v>
                </c:pt>
                <c:pt idx="10283" formatCode="0.0000">
                  <c:v>5.75</c:v>
                </c:pt>
                <c:pt idx="10284" formatCode="0.0000">
                  <c:v>5.75</c:v>
                </c:pt>
                <c:pt idx="10285" formatCode="0.0000">
                  <c:v>5.75</c:v>
                </c:pt>
                <c:pt idx="10286" formatCode="0.0000">
                  <c:v>5.75</c:v>
                </c:pt>
                <c:pt idx="10287" formatCode="0.0000">
                  <c:v>5.75</c:v>
                </c:pt>
                <c:pt idx="10288" formatCode="0.0000">
                  <c:v>5.75</c:v>
                </c:pt>
                <c:pt idx="10289" formatCode="0.0000">
                  <c:v>5.75</c:v>
                </c:pt>
                <c:pt idx="10290" formatCode="0.0000">
                  <c:v>5.75</c:v>
                </c:pt>
                <c:pt idx="10291" formatCode="0.0000">
                  <c:v>5.75</c:v>
                </c:pt>
                <c:pt idx="10292" formatCode="0.0000">
                  <c:v>5.75</c:v>
                </c:pt>
                <c:pt idx="10293" formatCode="0.0000">
                  <c:v>5.75</c:v>
                </c:pt>
                <c:pt idx="10294" formatCode="0.0000">
                  <c:v>5.75</c:v>
                </c:pt>
                <c:pt idx="10295" formatCode="0.0000">
                  <c:v>5.75</c:v>
                </c:pt>
                <c:pt idx="10296" formatCode="0.0000">
                  <c:v>5.75</c:v>
                </c:pt>
                <c:pt idx="10297" formatCode="0.0000">
                  <c:v>5.75</c:v>
                </c:pt>
                <c:pt idx="10298" formatCode="0.0000">
                  <c:v>5.75</c:v>
                </c:pt>
                <c:pt idx="10299" formatCode="0.0000">
                  <c:v>5.75</c:v>
                </c:pt>
                <c:pt idx="10300" formatCode="0.0000">
                  <c:v>5.75</c:v>
                </c:pt>
                <c:pt idx="10301" formatCode="0.0000">
                  <c:v>5.75</c:v>
                </c:pt>
                <c:pt idx="10302" formatCode="0.0000">
                  <c:v>5.75</c:v>
                </c:pt>
                <c:pt idx="10303" formatCode="0.0000">
                  <c:v>5.75</c:v>
                </c:pt>
                <c:pt idx="10304" formatCode="0.0000">
                  <c:v>5.75</c:v>
                </c:pt>
                <c:pt idx="10305" formatCode="0.0000">
                  <c:v>5.75</c:v>
                </c:pt>
                <c:pt idx="10306" formatCode="0.0000">
                  <c:v>5.75</c:v>
                </c:pt>
                <c:pt idx="10307" formatCode="0.0000">
                  <c:v>5.75</c:v>
                </c:pt>
                <c:pt idx="10308" formatCode="0.0000">
                  <c:v>5.75</c:v>
                </c:pt>
                <c:pt idx="10309" formatCode="0.0000">
                  <c:v>5.75</c:v>
                </c:pt>
                <c:pt idx="10310" formatCode="0.0000">
                  <c:v>5.75</c:v>
                </c:pt>
                <c:pt idx="10311" formatCode="0.0000">
                  <c:v>5.75</c:v>
                </c:pt>
                <c:pt idx="10312" formatCode="0.0000">
                  <c:v>5.75</c:v>
                </c:pt>
                <c:pt idx="10313" formatCode="0.0000">
                  <c:v>5.75</c:v>
                </c:pt>
                <c:pt idx="10314" formatCode="0.0000">
                  <c:v>5.75</c:v>
                </c:pt>
                <c:pt idx="10315" formatCode="0.0000">
                  <c:v>5.75</c:v>
                </c:pt>
                <c:pt idx="10316" formatCode="0.0000">
                  <c:v>5.75</c:v>
                </c:pt>
                <c:pt idx="10317" formatCode="0.0000">
                  <c:v>5.75</c:v>
                </c:pt>
                <c:pt idx="10318" formatCode="0.0000">
                  <c:v>5.75</c:v>
                </c:pt>
                <c:pt idx="10319" formatCode="0.0000">
                  <c:v>5.75</c:v>
                </c:pt>
                <c:pt idx="10320" formatCode="0.0000">
                  <c:v>5.75</c:v>
                </c:pt>
                <c:pt idx="10321" formatCode="0.0000">
                  <c:v>5.5</c:v>
                </c:pt>
                <c:pt idx="10322" formatCode="0.0000">
                  <c:v>5.5</c:v>
                </c:pt>
                <c:pt idx="10323" formatCode="0.0000">
                  <c:v>5.5</c:v>
                </c:pt>
                <c:pt idx="10324" formatCode="0.0000">
                  <c:v>5.5</c:v>
                </c:pt>
                <c:pt idx="10325" formatCode="0.0000">
                  <c:v>5.5</c:v>
                </c:pt>
                <c:pt idx="10326" formatCode="0.0000">
                  <c:v>5.5</c:v>
                </c:pt>
                <c:pt idx="10327" formatCode="0.0000">
                  <c:v>5.5</c:v>
                </c:pt>
                <c:pt idx="10328" formatCode="0.0000">
                  <c:v>5.5</c:v>
                </c:pt>
                <c:pt idx="10329" formatCode="0.0000">
                  <c:v>5.5</c:v>
                </c:pt>
                <c:pt idx="10330" formatCode="0.0000">
                  <c:v>5.5</c:v>
                </c:pt>
                <c:pt idx="10331" formatCode="0.0000">
                  <c:v>5.5</c:v>
                </c:pt>
                <c:pt idx="10332" formatCode="0.0000">
                  <c:v>5.5</c:v>
                </c:pt>
                <c:pt idx="10333" formatCode="0.0000">
                  <c:v>5.5</c:v>
                </c:pt>
                <c:pt idx="10334" formatCode="0.0000">
                  <c:v>5.5</c:v>
                </c:pt>
                <c:pt idx="10335" formatCode="0.0000">
                  <c:v>5.5</c:v>
                </c:pt>
                <c:pt idx="10336" formatCode="0.0000">
                  <c:v>5.5</c:v>
                </c:pt>
                <c:pt idx="10337" formatCode="0.0000">
                  <c:v>5.5</c:v>
                </c:pt>
                <c:pt idx="10338" formatCode="0.0000">
                  <c:v>5.5</c:v>
                </c:pt>
                <c:pt idx="10339" formatCode="0.0000">
                  <c:v>5.5</c:v>
                </c:pt>
                <c:pt idx="10340" formatCode="0.0000">
                  <c:v>5.5</c:v>
                </c:pt>
                <c:pt idx="10341" formatCode="0.0000">
                  <c:v>5.5</c:v>
                </c:pt>
                <c:pt idx="10342" formatCode="0.0000">
                  <c:v>5.5</c:v>
                </c:pt>
                <c:pt idx="10343" formatCode="0.0000">
                  <c:v>5.5</c:v>
                </c:pt>
                <c:pt idx="10344" formatCode="0.0000">
                  <c:v>5.5</c:v>
                </c:pt>
                <c:pt idx="10345" formatCode="0.0000">
                  <c:v>5.5</c:v>
                </c:pt>
                <c:pt idx="10346" formatCode="0.0000">
                  <c:v>5.5</c:v>
                </c:pt>
                <c:pt idx="10347" formatCode="0.0000">
                  <c:v>5.5</c:v>
                </c:pt>
                <c:pt idx="10348" formatCode="0.0000">
                  <c:v>5.5</c:v>
                </c:pt>
                <c:pt idx="10349" formatCode="0.0000">
                  <c:v>5.5</c:v>
                </c:pt>
                <c:pt idx="10350" formatCode="0.0000">
                  <c:v>5.5</c:v>
                </c:pt>
                <c:pt idx="10351" formatCode="0.0000">
                  <c:v>5.5</c:v>
                </c:pt>
                <c:pt idx="10352" formatCode="0.0000">
                  <c:v>5.5</c:v>
                </c:pt>
                <c:pt idx="10353" formatCode="0.0000">
                  <c:v>5.5</c:v>
                </c:pt>
                <c:pt idx="10354" formatCode="0.0000">
                  <c:v>5.5</c:v>
                </c:pt>
                <c:pt idx="10355" formatCode="0.0000">
                  <c:v>5.5</c:v>
                </c:pt>
                <c:pt idx="10356" formatCode="0.0000">
                  <c:v>5.25</c:v>
                </c:pt>
                <c:pt idx="10357" formatCode="0.0000">
                  <c:v>5.25</c:v>
                </c:pt>
                <c:pt idx="10358" formatCode="0.0000">
                  <c:v>5.25</c:v>
                </c:pt>
                <c:pt idx="10359" formatCode="0.0000">
                  <c:v>5.25</c:v>
                </c:pt>
                <c:pt idx="10360" formatCode="0.0000">
                  <c:v>5.25</c:v>
                </c:pt>
                <c:pt idx="10361" formatCode="0.0000">
                  <c:v>5.25</c:v>
                </c:pt>
                <c:pt idx="10362" formatCode="0.0000">
                  <c:v>5.25</c:v>
                </c:pt>
                <c:pt idx="10363" formatCode="0.0000">
                  <c:v>5.25</c:v>
                </c:pt>
                <c:pt idx="10364" formatCode="0.0000">
                  <c:v>5.25</c:v>
                </c:pt>
                <c:pt idx="10365" formatCode="0.0000">
                  <c:v>5.25</c:v>
                </c:pt>
                <c:pt idx="10366" formatCode="0.0000">
                  <c:v>5.25</c:v>
                </c:pt>
                <c:pt idx="10367" formatCode="0.0000">
                  <c:v>5.25</c:v>
                </c:pt>
                <c:pt idx="10368" formatCode="0.0000">
                  <c:v>5.25</c:v>
                </c:pt>
                <c:pt idx="10369" formatCode="0.0000">
                  <c:v>5.25</c:v>
                </c:pt>
                <c:pt idx="10370" formatCode="0.0000">
                  <c:v>5.25</c:v>
                </c:pt>
                <c:pt idx="10371" formatCode="0.0000">
                  <c:v>5.25</c:v>
                </c:pt>
                <c:pt idx="10372" formatCode="0.0000">
                  <c:v>5.25</c:v>
                </c:pt>
                <c:pt idx="10373" formatCode="0.0000">
                  <c:v>5.25</c:v>
                </c:pt>
                <c:pt idx="10374" formatCode="0.0000">
                  <c:v>5.25</c:v>
                </c:pt>
                <c:pt idx="10375" formatCode="0.0000">
                  <c:v>5.25</c:v>
                </c:pt>
                <c:pt idx="10376" formatCode="0.0000">
                  <c:v>5.25</c:v>
                </c:pt>
                <c:pt idx="10377" formatCode="0.0000">
                  <c:v>5.25</c:v>
                </c:pt>
                <c:pt idx="10378" formatCode="0.0000">
                  <c:v>5.25</c:v>
                </c:pt>
                <c:pt idx="10379" formatCode="0.0000">
                  <c:v>5.25</c:v>
                </c:pt>
                <c:pt idx="10380" formatCode="0.0000">
                  <c:v>5.25</c:v>
                </c:pt>
                <c:pt idx="10381" formatCode="0.0000">
                  <c:v>5.25</c:v>
                </c:pt>
                <c:pt idx="10382" formatCode="0.0000">
                  <c:v>5.25</c:v>
                </c:pt>
                <c:pt idx="10383" formatCode="0.0000">
                  <c:v>5.25</c:v>
                </c:pt>
                <c:pt idx="10384" formatCode="0.0000">
                  <c:v>5.25</c:v>
                </c:pt>
                <c:pt idx="10385" formatCode="0.0000">
                  <c:v>5.25</c:v>
                </c:pt>
                <c:pt idx="10386" formatCode="0.0000">
                  <c:v>5.25</c:v>
                </c:pt>
                <c:pt idx="10387" formatCode="0.0000">
                  <c:v>5.25</c:v>
                </c:pt>
                <c:pt idx="10388" formatCode="0.0000">
                  <c:v>5.25</c:v>
                </c:pt>
                <c:pt idx="10389" formatCode="0.0000">
                  <c:v>5.25</c:v>
                </c:pt>
                <c:pt idx="10390" formatCode="0.0000">
                  <c:v>5.25</c:v>
                </c:pt>
                <c:pt idx="10391" formatCode="0.0000">
                  <c:v>5.25</c:v>
                </c:pt>
                <c:pt idx="10392" formatCode="0.0000">
                  <c:v>5.25</c:v>
                </c:pt>
                <c:pt idx="10393" formatCode="0.0000">
                  <c:v>5.25</c:v>
                </c:pt>
                <c:pt idx="10394" formatCode="0.0000">
                  <c:v>5.25</c:v>
                </c:pt>
                <c:pt idx="10395" formatCode="0.0000">
                  <c:v>5.25</c:v>
                </c:pt>
                <c:pt idx="10396" formatCode="0.0000">
                  <c:v>5.25</c:v>
                </c:pt>
                <c:pt idx="10397" formatCode="0.0000">
                  <c:v>5.25</c:v>
                </c:pt>
                <c:pt idx="10398" formatCode="0.0000">
                  <c:v>5.25</c:v>
                </c:pt>
                <c:pt idx="10399" formatCode="0.0000">
                  <c:v>5.25</c:v>
                </c:pt>
                <c:pt idx="10400" formatCode="0.0000">
                  <c:v>5.25</c:v>
                </c:pt>
                <c:pt idx="10401" formatCode="0.0000">
                  <c:v>5.25</c:v>
                </c:pt>
                <c:pt idx="10402" formatCode="0.0000">
                  <c:v>5.25</c:v>
                </c:pt>
                <c:pt idx="10403" formatCode="0.0000">
                  <c:v>5.25</c:v>
                </c:pt>
                <c:pt idx="10404" formatCode="0.0000">
                  <c:v>5.25</c:v>
                </c:pt>
                <c:pt idx="10405" formatCode="0.0000">
                  <c:v>5.25</c:v>
                </c:pt>
                <c:pt idx="10406" formatCode="0.0000">
                  <c:v>5.25</c:v>
                </c:pt>
                <c:pt idx="10407" formatCode="0.0000">
                  <c:v>5.25</c:v>
                </c:pt>
                <c:pt idx="10408" formatCode="0.0000">
                  <c:v>5.25</c:v>
                </c:pt>
                <c:pt idx="10409" formatCode="0.0000">
                  <c:v>5.25</c:v>
                </c:pt>
                <c:pt idx="10410" formatCode="0.0000">
                  <c:v>5.25</c:v>
                </c:pt>
                <c:pt idx="10411" formatCode="0.0000">
                  <c:v>5.25</c:v>
                </c:pt>
                <c:pt idx="10412" formatCode="0.0000">
                  <c:v>5.25</c:v>
                </c:pt>
                <c:pt idx="10413" formatCode="0.0000">
                  <c:v>5.25</c:v>
                </c:pt>
                <c:pt idx="10414" formatCode="0.0000">
                  <c:v>5.25</c:v>
                </c:pt>
                <c:pt idx="10415" formatCode="0.0000">
                  <c:v>5.25</c:v>
                </c:pt>
                <c:pt idx="10416" formatCode="0.0000">
                  <c:v>5.25</c:v>
                </c:pt>
                <c:pt idx="10417" formatCode="0.0000">
                  <c:v>5.25</c:v>
                </c:pt>
                <c:pt idx="10418" formatCode="0.0000">
                  <c:v>5.25</c:v>
                </c:pt>
                <c:pt idx="10419" formatCode="0.0000">
                  <c:v>5.25</c:v>
                </c:pt>
                <c:pt idx="10420" formatCode="0.0000">
                  <c:v>5.25</c:v>
                </c:pt>
                <c:pt idx="10421" formatCode="0.0000">
                  <c:v>5.25</c:v>
                </c:pt>
                <c:pt idx="10422" formatCode="0.0000">
                  <c:v>5.25</c:v>
                </c:pt>
                <c:pt idx="10423" formatCode="0.0000">
                  <c:v>5.25</c:v>
                </c:pt>
                <c:pt idx="10424" formatCode="0.0000">
                  <c:v>5.25</c:v>
                </c:pt>
                <c:pt idx="10425" formatCode="0.0000">
                  <c:v>5.25</c:v>
                </c:pt>
                <c:pt idx="10426" formatCode="0.0000">
                  <c:v>5.25</c:v>
                </c:pt>
                <c:pt idx="10427" formatCode="0.0000">
                  <c:v>5.25</c:v>
                </c:pt>
                <c:pt idx="10428" formatCode="0.0000">
                  <c:v>5.25</c:v>
                </c:pt>
                <c:pt idx="10429" formatCode="0.0000">
                  <c:v>5.25</c:v>
                </c:pt>
                <c:pt idx="10430" formatCode="0.0000">
                  <c:v>5.25</c:v>
                </c:pt>
                <c:pt idx="10431" formatCode="0.0000">
                  <c:v>5.25</c:v>
                </c:pt>
                <c:pt idx="10432" formatCode="0.0000">
                  <c:v>5.25</c:v>
                </c:pt>
                <c:pt idx="10433" formatCode="0.0000">
                  <c:v>5.25</c:v>
                </c:pt>
                <c:pt idx="10434" formatCode="0.0000">
                  <c:v>5.25</c:v>
                </c:pt>
                <c:pt idx="10435" formatCode="0.0000">
                  <c:v>5.25</c:v>
                </c:pt>
                <c:pt idx="10436" formatCode="0.0000">
                  <c:v>5.25</c:v>
                </c:pt>
                <c:pt idx="10437" formatCode="0.0000">
                  <c:v>5.25</c:v>
                </c:pt>
                <c:pt idx="10438" formatCode="0.0000">
                  <c:v>5.25</c:v>
                </c:pt>
                <c:pt idx="10439" formatCode="0.0000">
                  <c:v>5.25</c:v>
                </c:pt>
                <c:pt idx="10440" formatCode="0.0000">
                  <c:v>5</c:v>
                </c:pt>
                <c:pt idx="10441" formatCode="0.0000">
                  <c:v>5</c:v>
                </c:pt>
                <c:pt idx="10442" formatCode="0.0000">
                  <c:v>5</c:v>
                </c:pt>
                <c:pt idx="10443" formatCode="0.0000">
                  <c:v>5</c:v>
                </c:pt>
                <c:pt idx="10444" formatCode="0.0000">
                  <c:v>5</c:v>
                </c:pt>
                <c:pt idx="10445" formatCode="0.0000">
                  <c:v>5</c:v>
                </c:pt>
                <c:pt idx="10446" formatCode="0.0000">
                  <c:v>5</c:v>
                </c:pt>
                <c:pt idx="10447" formatCode="0.0000">
                  <c:v>5</c:v>
                </c:pt>
                <c:pt idx="10448" formatCode="0.0000">
                  <c:v>5</c:v>
                </c:pt>
                <c:pt idx="10449" formatCode="0.0000">
                  <c:v>5</c:v>
                </c:pt>
                <c:pt idx="10450" formatCode="0.0000">
                  <c:v>5</c:v>
                </c:pt>
                <c:pt idx="10451" formatCode="0.0000">
                  <c:v>5</c:v>
                </c:pt>
                <c:pt idx="10452" formatCode="0.0000">
                  <c:v>5</c:v>
                </c:pt>
                <c:pt idx="10453" formatCode="0.0000">
                  <c:v>5</c:v>
                </c:pt>
                <c:pt idx="10454" formatCode="0.0000">
                  <c:v>5</c:v>
                </c:pt>
                <c:pt idx="10455" formatCode="0.0000">
                  <c:v>5</c:v>
                </c:pt>
                <c:pt idx="10456" formatCode="0.0000">
                  <c:v>5</c:v>
                </c:pt>
                <c:pt idx="10457" formatCode="0.0000">
                  <c:v>5</c:v>
                </c:pt>
                <c:pt idx="10458" formatCode="0.0000">
                  <c:v>5</c:v>
                </c:pt>
                <c:pt idx="10459" formatCode="0.0000">
                  <c:v>5</c:v>
                </c:pt>
                <c:pt idx="10460" formatCode="0.0000">
                  <c:v>5</c:v>
                </c:pt>
                <c:pt idx="10461" formatCode="0.0000">
                  <c:v>5</c:v>
                </c:pt>
                <c:pt idx="10462" formatCode="0.0000">
                  <c:v>5</c:v>
                </c:pt>
                <c:pt idx="10463" formatCode="0.0000">
                  <c:v>5</c:v>
                </c:pt>
                <c:pt idx="10464" formatCode="0.0000">
                  <c:v>5</c:v>
                </c:pt>
                <c:pt idx="10465" formatCode="0.0000">
                  <c:v>5</c:v>
                </c:pt>
                <c:pt idx="10466" formatCode="0.0000">
                  <c:v>5</c:v>
                </c:pt>
                <c:pt idx="10467" formatCode="0.0000">
                  <c:v>5</c:v>
                </c:pt>
                <c:pt idx="10468" formatCode="0.0000">
                  <c:v>5</c:v>
                </c:pt>
                <c:pt idx="10469" formatCode="0.0000">
                  <c:v>5</c:v>
                </c:pt>
                <c:pt idx="10470" formatCode="0.0000">
                  <c:v>5</c:v>
                </c:pt>
                <c:pt idx="10471" formatCode="0.0000">
                  <c:v>5</c:v>
                </c:pt>
                <c:pt idx="10472" formatCode="0.0000">
                  <c:v>5</c:v>
                </c:pt>
                <c:pt idx="10473" formatCode="0.0000">
                  <c:v>5</c:v>
                </c:pt>
                <c:pt idx="10474" formatCode="0.0000">
                  <c:v>5</c:v>
                </c:pt>
                <c:pt idx="10475" formatCode="0.0000">
                  <c:v>5</c:v>
                </c:pt>
                <c:pt idx="10476" formatCode="0.0000">
                  <c:v>5</c:v>
                </c:pt>
                <c:pt idx="10477" formatCode="0.0000">
                  <c:v>5</c:v>
                </c:pt>
                <c:pt idx="10478" formatCode="0.0000">
                  <c:v>5</c:v>
                </c:pt>
                <c:pt idx="10479" formatCode="0.0000">
                  <c:v>5</c:v>
                </c:pt>
                <c:pt idx="10480" formatCode="0.0000">
                  <c:v>5</c:v>
                </c:pt>
                <c:pt idx="10481" formatCode="0.0000">
                  <c:v>5</c:v>
                </c:pt>
                <c:pt idx="10482" formatCode="0.0000">
                  <c:v>5</c:v>
                </c:pt>
                <c:pt idx="10483" formatCode="0.0000">
                  <c:v>5</c:v>
                </c:pt>
                <c:pt idx="10484" formatCode="0.0000">
                  <c:v>5</c:v>
                </c:pt>
                <c:pt idx="10485" formatCode="0.0000">
                  <c:v>5</c:v>
                </c:pt>
                <c:pt idx="10486" formatCode="0.0000">
                  <c:v>5</c:v>
                </c:pt>
                <c:pt idx="10487" formatCode="0.0000">
                  <c:v>4.75</c:v>
                </c:pt>
                <c:pt idx="10488" formatCode="0.0000">
                  <c:v>4.75</c:v>
                </c:pt>
                <c:pt idx="10489" formatCode="0.0000">
                  <c:v>4.75</c:v>
                </c:pt>
                <c:pt idx="10490" formatCode="0.0000">
                  <c:v>4.75</c:v>
                </c:pt>
                <c:pt idx="10491" formatCode="0.0000">
                  <c:v>4.75</c:v>
                </c:pt>
                <c:pt idx="10492" formatCode="0.0000">
                  <c:v>4.75</c:v>
                </c:pt>
                <c:pt idx="10493" formatCode="0.0000">
                  <c:v>4.75</c:v>
                </c:pt>
                <c:pt idx="10494" formatCode="0.0000">
                  <c:v>4.75</c:v>
                </c:pt>
                <c:pt idx="10495" formatCode="0.0000">
                  <c:v>4.75</c:v>
                </c:pt>
                <c:pt idx="10496" formatCode="0.0000">
                  <c:v>4.75</c:v>
                </c:pt>
                <c:pt idx="10497" formatCode="0.0000">
                  <c:v>4.75</c:v>
                </c:pt>
                <c:pt idx="10498" formatCode="0.0000">
                  <c:v>4.75</c:v>
                </c:pt>
                <c:pt idx="10499" formatCode="0.0000">
                  <c:v>4.75</c:v>
                </c:pt>
                <c:pt idx="10500" formatCode="0.0000">
                  <c:v>4.75</c:v>
                </c:pt>
                <c:pt idx="10501" formatCode="0.0000">
                  <c:v>4.75</c:v>
                </c:pt>
                <c:pt idx="10502" formatCode="0.0000">
                  <c:v>4.75</c:v>
                </c:pt>
                <c:pt idx="10503" formatCode="0.0000">
                  <c:v>4.5</c:v>
                </c:pt>
                <c:pt idx="10504" formatCode="0.0000">
                  <c:v>4.5</c:v>
                </c:pt>
                <c:pt idx="10505" formatCode="0.0000">
                  <c:v>4.5</c:v>
                </c:pt>
                <c:pt idx="10506" formatCode="0.0000">
                  <c:v>4.5</c:v>
                </c:pt>
                <c:pt idx="10507" formatCode="0.0000">
                  <c:v>4.5</c:v>
                </c:pt>
                <c:pt idx="10508" formatCode="0.0000">
                  <c:v>4.5</c:v>
                </c:pt>
                <c:pt idx="10509" formatCode="0.0000">
                  <c:v>4.5</c:v>
                </c:pt>
                <c:pt idx="10510" formatCode="0.0000">
                  <c:v>4.5</c:v>
                </c:pt>
                <c:pt idx="10511" formatCode="0.0000">
                  <c:v>4.5</c:v>
                </c:pt>
                <c:pt idx="10512" formatCode="0.0000">
                  <c:v>4.5</c:v>
                </c:pt>
                <c:pt idx="10513" formatCode="0.0000">
                  <c:v>4.5</c:v>
                </c:pt>
                <c:pt idx="10514" formatCode="0.0000">
                  <c:v>4.5</c:v>
                </c:pt>
                <c:pt idx="10515" formatCode="0.0000">
                  <c:v>4.5</c:v>
                </c:pt>
                <c:pt idx="10516" formatCode="0.0000">
                  <c:v>4.5</c:v>
                </c:pt>
                <c:pt idx="10517" formatCode="0.0000">
                  <c:v>4.5</c:v>
                </c:pt>
                <c:pt idx="10518" formatCode="0.0000">
                  <c:v>4.5</c:v>
                </c:pt>
                <c:pt idx="10519" formatCode="0.0000">
                  <c:v>4.5</c:v>
                </c:pt>
                <c:pt idx="10520" formatCode="0.0000">
                  <c:v>4.5</c:v>
                </c:pt>
                <c:pt idx="10521" formatCode="0.0000">
                  <c:v>4.5</c:v>
                </c:pt>
                <c:pt idx="10522" formatCode="0.0000">
                  <c:v>4.5</c:v>
                </c:pt>
                <c:pt idx="10523" formatCode="0.0000">
                  <c:v>4.5</c:v>
                </c:pt>
                <c:pt idx="10524" formatCode="0.0000">
                  <c:v>4.5</c:v>
                </c:pt>
                <c:pt idx="10525" formatCode="0.0000">
                  <c:v>4.5</c:v>
                </c:pt>
                <c:pt idx="10526" formatCode="0.0000">
                  <c:v>4.5</c:v>
                </c:pt>
                <c:pt idx="10527" formatCode="0.0000">
                  <c:v>4.5</c:v>
                </c:pt>
                <c:pt idx="10528" formatCode="0.0000">
                  <c:v>4.5</c:v>
                </c:pt>
                <c:pt idx="10529" formatCode="0.0000">
                  <c:v>4.5</c:v>
                </c:pt>
                <c:pt idx="10530" formatCode="0.0000">
                  <c:v>4.5</c:v>
                </c:pt>
                <c:pt idx="10531" formatCode="0.0000">
                  <c:v>4.5</c:v>
                </c:pt>
                <c:pt idx="10532" formatCode="0.0000">
                  <c:v>4.5</c:v>
                </c:pt>
                <c:pt idx="10533" formatCode="0.0000">
                  <c:v>4.5</c:v>
                </c:pt>
                <c:pt idx="10534" formatCode="0.0000">
                  <c:v>4.5</c:v>
                </c:pt>
                <c:pt idx="10535" formatCode="0.0000">
                  <c:v>4.5</c:v>
                </c:pt>
                <c:pt idx="10536" formatCode="0.0000">
                  <c:v>4.5</c:v>
                </c:pt>
                <c:pt idx="10537" formatCode="0.0000">
                  <c:v>4.5</c:v>
                </c:pt>
                <c:pt idx="10538" formatCode="0.0000">
                  <c:v>4</c:v>
                </c:pt>
                <c:pt idx="10539" formatCode="0.0000">
                  <c:v>4</c:v>
                </c:pt>
                <c:pt idx="10540" formatCode="0.0000">
                  <c:v>4</c:v>
                </c:pt>
                <c:pt idx="10541" formatCode="0.0000">
                  <c:v>4</c:v>
                </c:pt>
                <c:pt idx="10542" formatCode="0.0000">
                  <c:v>4</c:v>
                </c:pt>
                <c:pt idx="10543" formatCode="0.0000">
                  <c:v>4</c:v>
                </c:pt>
                <c:pt idx="10544" formatCode="0.0000">
                  <c:v>4</c:v>
                </c:pt>
                <c:pt idx="10545" formatCode="0.0000">
                  <c:v>4</c:v>
                </c:pt>
                <c:pt idx="10546" formatCode="0.0000">
                  <c:v>4</c:v>
                </c:pt>
                <c:pt idx="10547" formatCode="0.0000">
                  <c:v>4</c:v>
                </c:pt>
                <c:pt idx="10548" formatCode="0.0000">
                  <c:v>4</c:v>
                </c:pt>
                <c:pt idx="10549" formatCode="0.0000">
                  <c:v>4</c:v>
                </c:pt>
                <c:pt idx="10550" formatCode="0.0000">
                  <c:v>4</c:v>
                </c:pt>
                <c:pt idx="10551" formatCode="0.0000">
                  <c:v>4</c:v>
                </c:pt>
                <c:pt idx="10552" formatCode="0.0000">
                  <c:v>4</c:v>
                </c:pt>
                <c:pt idx="10553" formatCode="0.0000">
                  <c:v>4</c:v>
                </c:pt>
                <c:pt idx="10554" formatCode="0.0000">
                  <c:v>4</c:v>
                </c:pt>
                <c:pt idx="10555" formatCode="0.0000">
                  <c:v>4</c:v>
                </c:pt>
                <c:pt idx="10556" formatCode="0.0000">
                  <c:v>4</c:v>
                </c:pt>
                <c:pt idx="10557" formatCode="0.0000">
                  <c:v>4</c:v>
                </c:pt>
                <c:pt idx="10558" formatCode="0.0000">
                  <c:v>4</c:v>
                </c:pt>
                <c:pt idx="10559" formatCode="0.0000">
                  <c:v>4</c:v>
                </c:pt>
                <c:pt idx="10560" formatCode="0.0000">
                  <c:v>4</c:v>
                </c:pt>
                <c:pt idx="10561" formatCode="0.0000">
                  <c:v>4</c:v>
                </c:pt>
                <c:pt idx="10562" formatCode="0.0000">
                  <c:v>4</c:v>
                </c:pt>
                <c:pt idx="10563" formatCode="0.0000">
                  <c:v>4</c:v>
                </c:pt>
                <c:pt idx="10564" formatCode="0.0000">
                  <c:v>4</c:v>
                </c:pt>
                <c:pt idx="10565" formatCode="0.0000">
                  <c:v>4</c:v>
                </c:pt>
                <c:pt idx="10566" formatCode="0.0000">
                  <c:v>4</c:v>
                </c:pt>
                <c:pt idx="10567" formatCode="0.0000">
                  <c:v>4</c:v>
                </c:pt>
                <c:pt idx="10568" formatCode="0.0000">
                  <c:v>4</c:v>
                </c:pt>
                <c:pt idx="10569" formatCode="0.0000">
                  <c:v>4</c:v>
                </c:pt>
                <c:pt idx="10570" formatCode="0.0000">
                  <c:v>4</c:v>
                </c:pt>
                <c:pt idx="10571" formatCode="0.0000">
                  <c:v>4</c:v>
                </c:pt>
                <c:pt idx="10572" formatCode="0.0000">
                  <c:v>4</c:v>
                </c:pt>
                <c:pt idx="10573" formatCode="0.0000">
                  <c:v>4</c:v>
                </c:pt>
                <c:pt idx="10574" formatCode="0.0000">
                  <c:v>4</c:v>
                </c:pt>
                <c:pt idx="10575" formatCode="0.0000">
                  <c:v>4</c:v>
                </c:pt>
                <c:pt idx="10576" formatCode="0.0000">
                  <c:v>4</c:v>
                </c:pt>
                <c:pt idx="10577" formatCode="0.0000">
                  <c:v>4</c:v>
                </c:pt>
                <c:pt idx="10578" formatCode="0.0000">
                  <c:v>4</c:v>
                </c:pt>
                <c:pt idx="10579" formatCode="0.0000">
                  <c:v>4</c:v>
                </c:pt>
                <c:pt idx="10580" formatCode="0.0000">
                  <c:v>4</c:v>
                </c:pt>
                <c:pt idx="10581" formatCode="0.0000">
                  <c:v>4</c:v>
                </c:pt>
                <c:pt idx="10582" formatCode="0.0000">
                  <c:v>4</c:v>
                </c:pt>
                <c:pt idx="10583" formatCode="0.0000">
                  <c:v>4</c:v>
                </c:pt>
                <c:pt idx="10584" formatCode="0.0000">
                  <c:v>4</c:v>
                </c:pt>
                <c:pt idx="10585" formatCode="0.0000">
                  <c:v>4</c:v>
                </c:pt>
                <c:pt idx="10586" formatCode="0.0000">
                  <c:v>4</c:v>
                </c:pt>
                <c:pt idx="10587" formatCode="0.0000">
                  <c:v>4</c:v>
                </c:pt>
                <c:pt idx="10588" formatCode="0.0000">
                  <c:v>4</c:v>
                </c:pt>
                <c:pt idx="10589" formatCode="0.0000">
                  <c:v>4</c:v>
                </c:pt>
                <c:pt idx="10590" formatCode="0.0000">
                  <c:v>4</c:v>
                </c:pt>
                <c:pt idx="10591" formatCode="0.0000">
                  <c:v>4</c:v>
                </c:pt>
                <c:pt idx="10592" formatCode="0.0000">
                  <c:v>4</c:v>
                </c:pt>
                <c:pt idx="10593" formatCode="0.0000">
                  <c:v>4</c:v>
                </c:pt>
                <c:pt idx="10594" formatCode="0.0000">
                  <c:v>4</c:v>
                </c:pt>
                <c:pt idx="10595" formatCode="0.0000">
                  <c:v>4</c:v>
                </c:pt>
                <c:pt idx="10596" formatCode="0.0000">
                  <c:v>4</c:v>
                </c:pt>
                <c:pt idx="10597" formatCode="0.0000">
                  <c:v>4</c:v>
                </c:pt>
                <c:pt idx="10598" formatCode="0.0000">
                  <c:v>4</c:v>
                </c:pt>
                <c:pt idx="10599" formatCode="0.0000">
                  <c:v>4</c:v>
                </c:pt>
                <c:pt idx="10600" formatCode="0.0000">
                  <c:v>4</c:v>
                </c:pt>
                <c:pt idx="10601" formatCode="0.0000">
                  <c:v>4</c:v>
                </c:pt>
                <c:pt idx="10602" formatCode="0.0000">
                  <c:v>4</c:v>
                </c:pt>
                <c:pt idx="10603" formatCode="0.0000">
                  <c:v>4</c:v>
                </c:pt>
                <c:pt idx="10604" formatCode="0.0000">
                  <c:v>4</c:v>
                </c:pt>
                <c:pt idx="10605" formatCode="0.0000">
                  <c:v>4</c:v>
                </c:pt>
                <c:pt idx="10606" formatCode="0.0000">
                  <c:v>4</c:v>
                </c:pt>
                <c:pt idx="10607" formatCode="0.0000">
                  <c:v>4</c:v>
                </c:pt>
                <c:pt idx="10608" formatCode="0.0000">
                  <c:v>4</c:v>
                </c:pt>
                <c:pt idx="10609" formatCode="0.0000">
                  <c:v>4</c:v>
                </c:pt>
                <c:pt idx="10610" formatCode="0.0000">
                  <c:v>4</c:v>
                </c:pt>
                <c:pt idx="10611" formatCode="0.0000">
                  <c:v>4</c:v>
                </c:pt>
                <c:pt idx="10612" formatCode="0.0000">
                  <c:v>4</c:v>
                </c:pt>
                <c:pt idx="10613" formatCode="0.0000">
                  <c:v>4</c:v>
                </c:pt>
                <c:pt idx="10614" formatCode="0.0000">
                  <c:v>4</c:v>
                </c:pt>
                <c:pt idx="10615" formatCode="0.0000">
                  <c:v>4</c:v>
                </c:pt>
                <c:pt idx="10616" formatCode="0.0000">
                  <c:v>4</c:v>
                </c:pt>
                <c:pt idx="10617" formatCode="0.0000">
                  <c:v>4</c:v>
                </c:pt>
                <c:pt idx="10618" formatCode="0.0000">
                  <c:v>4</c:v>
                </c:pt>
                <c:pt idx="10619" formatCode="0.0000">
                  <c:v>4</c:v>
                </c:pt>
                <c:pt idx="10620" formatCode="0.0000">
                  <c:v>4</c:v>
                </c:pt>
                <c:pt idx="10621" formatCode="0.0000">
                  <c:v>4</c:v>
                </c:pt>
                <c:pt idx="10622" formatCode="0.0000">
                  <c:v>4</c:v>
                </c:pt>
                <c:pt idx="10623" formatCode="0.0000">
                  <c:v>4</c:v>
                </c:pt>
                <c:pt idx="10624" formatCode="0.0000">
                  <c:v>4</c:v>
                </c:pt>
                <c:pt idx="10625" formatCode="0.0000">
                  <c:v>4</c:v>
                </c:pt>
                <c:pt idx="10626" formatCode="0.0000">
                  <c:v>4</c:v>
                </c:pt>
                <c:pt idx="10627" formatCode="0.0000">
                  <c:v>4</c:v>
                </c:pt>
                <c:pt idx="10628" formatCode="0.0000">
                  <c:v>4</c:v>
                </c:pt>
                <c:pt idx="10629" formatCode="0.0000">
                  <c:v>4</c:v>
                </c:pt>
                <c:pt idx="10630" formatCode="0.0000">
                  <c:v>4</c:v>
                </c:pt>
                <c:pt idx="10631" formatCode="0.0000">
                  <c:v>4</c:v>
                </c:pt>
                <c:pt idx="10632" formatCode="0.0000">
                  <c:v>4</c:v>
                </c:pt>
                <c:pt idx="10633" formatCode="0.0000">
                  <c:v>4</c:v>
                </c:pt>
                <c:pt idx="10634" formatCode="0.0000">
                  <c:v>4</c:v>
                </c:pt>
                <c:pt idx="10635" formatCode="0.0000">
                  <c:v>4</c:v>
                </c:pt>
                <c:pt idx="10636" formatCode="0.0000">
                  <c:v>4</c:v>
                </c:pt>
                <c:pt idx="10637" formatCode="0.0000">
                  <c:v>4</c:v>
                </c:pt>
                <c:pt idx="10638" formatCode="0.0000">
                  <c:v>4</c:v>
                </c:pt>
                <c:pt idx="10639" formatCode="0.0000">
                  <c:v>4</c:v>
                </c:pt>
                <c:pt idx="10640" formatCode="0.0000">
                  <c:v>4</c:v>
                </c:pt>
                <c:pt idx="10641" formatCode="0.0000">
                  <c:v>4</c:v>
                </c:pt>
                <c:pt idx="10642" formatCode="0.0000">
                  <c:v>4</c:v>
                </c:pt>
                <c:pt idx="10643" formatCode="0.0000">
                  <c:v>4</c:v>
                </c:pt>
                <c:pt idx="10644" formatCode="0.0000">
                  <c:v>4</c:v>
                </c:pt>
                <c:pt idx="10645" formatCode="0.0000">
                  <c:v>4</c:v>
                </c:pt>
                <c:pt idx="10646" formatCode="0.0000">
                  <c:v>4</c:v>
                </c:pt>
                <c:pt idx="10647" formatCode="0.0000">
                  <c:v>4</c:v>
                </c:pt>
                <c:pt idx="10648" formatCode="0.0000">
                  <c:v>4</c:v>
                </c:pt>
                <c:pt idx="10649" formatCode="0.0000">
                  <c:v>4</c:v>
                </c:pt>
                <c:pt idx="10650" formatCode="0.0000">
                  <c:v>4</c:v>
                </c:pt>
                <c:pt idx="10651" formatCode="0.0000">
                  <c:v>4</c:v>
                </c:pt>
                <c:pt idx="10652" formatCode="0.0000">
                  <c:v>4</c:v>
                </c:pt>
                <c:pt idx="10653" formatCode="0.0000">
                  <c:v>4</c:v>
                </c:pt>
                <c:pt idx="10654" formatCode="0.0000">
                  <c:v>4</c:v>
                </c:pt>
                <c:pt idx="10655" formatCode="0.0000">
                  <c:v>4</c:v>
                </c:pt>
                <c:pt idx="10656" formatCode="0.0000">
                  <c:v>4</c:v>
                </c:pt>
                <c:pt idx="10657" formatCode="0.0000">
                  <c:v>4</c:v>
                </c:pt>
                <c:pt idx="10658" formatCode="0.0000">
                  <c:v>4</c:v>
                </c:pt>
                <c:pt idx="10659" formatCode="0.0000">
                  <c:v>4</c:v>
                </c:pt>
                <c:pt idx="10660" formatCode="0.0000">
                  <c:v>4</c:v>
                </c:pt>
                <c:pt idx="10661" formatCode="0.0000">
                  <c:v>4</c:v>
                </c:pt>
                <c:pt idx="10662" formatCode="0.0000">
                  <c:v>4</c:v>
                </c:pt>
                <c:pt idx="10663" formatCode="0.0000">
                  <c:v>4</c:v>
                </c:pt>
                <c:pt idx="10664" formatCode="0.0000">
                  <c:v>4</c:v>
                </c:pt>
                <c:pt idx="10665" formatCode="0.0000">
                  <c:v>4</c:v>
                </c:pt>
                <c:pt idx="10666" formatCode="0.0000">
                  <c:v>4</c:v>
                </c:pt>
                <c:pt idx="10667" formatCode="0.0000">
                  <c:v>4</c:v>
                </c:pt>
                <c:pt idx="10668" formatCode="0.0000">
                  <c:v>4</c:v>
                </c:pt>
                <c:pt idx="10669" formatCode="0.0000">
                  <c:v>4</c:v>
                </c:pt>
                <c:pt idx="10670" formatCode="0.0000">
                  <c:v>4</c:v>
                </c:pt>
                <c:pt idx="10671" formatCode="0.0000">
                  <c:v>4</c:v>
                </c:pt>
                <c:pt idx="10672" formatCode="0.0000">
                  <c:v>4</c:v>
                </c:pt>
                <c:pt idx="10673" formatCode="0.0000">
                  <c:v>4</c:v>
                </c:pt>
                <c:pt idx="10674" formatCode="0.0000">
                  <c:v>4</c:v>
                </c:pt>
                <c:pt idx="10675" formatCode="0.0000">
                  <c:v>4</c:v>
                </c:pt>
                <c:pt idx="10676" formatCode="0.0000">
                  <c:v>4</c:v>
                </c:pt>
                <c:pt idx="10677" formatCode="0.0000">
                  <c:v>4</c:v>
                </c:pt>
                <c:pt idx="10678" formatCode="0.0000">
                  <c:v>4</c:v>
                </c:pt>
                <c:pt idx="10679" formatCode="0.0000">
                  <c:v>4</c:v>
                </c:pt>
                <c:pt idx="10680" formatCode="0.0000">
                  <c:v>4</c:v>
                </c:pt>
                <c:pt idx="10681" formatCode="0.0000">
                  <c:v>4</c:v>
                </c:pt>
                <c:pt idx="10682" formatCode="0.0000">
                  <c:v>4</c:v>
                </c:pt>
                <c:pt idx="10683" formatCode="0.0000">
                  <c:v>4</c:v>
                </c:pt>
                <c:pt idx="10684" formatCode="0.0000">
                  <c:v>4</c:v>
                </c:pt>
                <c:pt idx="10685" formatCode="0.0000">
                  <c:v>4</c:v>
                </c:pt>
                <c:pt idx="10686" formatCode="0.0000">
                  <c:v>4</c:v>
                </c:pt>
                <c:pt idx="10687" formatCode="0.0000">
                  <c:v>4</c:v>
                </c:pt>
                <c:pt idx="10688" formatCode="0.0000">
                  <c:v>4</c:v>
                </c:pt>
                <c:pt idx="10689" formatCode="0.0000">
                  <c:v>4</c:v>
                </c:pt>
                <c:pt idx="10690" formatCode="0.0000">
                  <c:v>4</c:v>
                </c:pt>
                <c:pt idx="10691" formatCode="0.0000">
                  <c:v>4</c:v>
                </c:pt>
                <c:pt idx="10692" formatCode="0.0000">
                  <c:v>4</c:v>
                </c:pt>
                <c:pt idx="10693" formatCode="0.0000">
                  <c:v>4</c:v>
                </c:pt>
                <c:pt idx="10694" formatCode="0.0000">
                  <c:v>4</c:v>
                </c:pt>
                <c:pt idx="10695" formatCode="0.0000">
                  <c:v>4</c:v>
                </c:pt>
                <c:pt idx="10696" formatCode="0.0000">
                  <c:v>4</c:v>
                </c:pt>
                <c:pt idx="10697" formatCode="0.0000">
                  <c:v>4</c:v>
                </c:pt>
                <c:pt idx="10698" formatCode="0.0000">
                  <c:v>4</c:v>
                </c:pt>
                <c:pt idx="10699" formatCode="0.0000">
                  <c:v>4</c:v>
                </c:pt>
                <c:pt idx="10700" formatCode="0.0000">
                  <c:v>4</c:v>
                </c:pt>
                <c:pt idx="10701" formatCode="0.0000">
                  <c:v>4</c:v>
                </c:pt>
                <c:pt idx="10702" formatCode="0.0000">
                  <c:v>4</c:v>
                </c:pt>
                <c:pt idx="10703" formatCode="0.0000">
                  <c:v>4</c:v>
                </c:pt>
                <c:pt idx="10704" formatCode="0.0000">
                  <c:v>4</c:v>
                </c:pt>
                <c:pt idx="10705" formatCode="0.0000">
                  <c:v>4</c:v>
                </c:pt>
                <c:pt idx="10706" formatCode="0.0000">
                  <c:v>4</c:v>
                </c:pt>
                <c:pt idx="10707" formatCode="0.0000">
                  <c:v>4</c:v>
                </c:pt>
                <c:pt idx="10708" formatCode="0.0000">
                  <c:v>4</c:v>
                </c:pt>
                <c:pt idx="10709" formatCode="0.0000">
                  <c:v>4</c:v>
                </c:pt>
                <c:pt idx="10710" formatCode="0.0000">
                  <c:v>4</c:v>
                </c:pt>
                <c:pt idx="10711" formatCode="0.0000">
                  <c:v>4</c:v>
                </c:pt>
                <c:pt idx="10712" formatCode="0.0000">
                  <c:v>4</c:v>
                </c:pt>
                <c:pt idx="10713" formatCode="0.0000">
                  <c:v>4</c:v>
                </c:pt>
                <c:pt idx="10714" formatCode="0.0000">
                  <c:v>4</c:v>
                </c:pt>
                <c:pt idx="10715" formatCode="0.0000">
                  <c:v>4</c:v>
                </c:pt>
                <c:pt idx="10716" formatCode="0.0000">
                  <c:v>4</c:v>
                </c:pt>
                <c:pt idx="10717" formatCode="0.0000">
                  <c:v>4</c:v>
                </c:pt>
                <c:pt idx="10718" formatCode="0.0000">
                  <c:v>4</c:v>
                </c:pt>
                <c:pt idx="10719" formatCode="0.0000">
                  <c:v>4</c:v>
                </c:pt>
                <c:pt idx="10720" formatCode="0.0000">
                  <c:v>4</c:v>
                </c:pt>
                <c:pt idx="10721" formatCode="0.0000">
                  <c:v>4</c:v>
                </c:pt>
                <c:pt idx="10722" formatCode="0.0000">
                  <c:v>4</c:v>
                </c:pt>
                <c:pt idx="10723" formatCode="0.0000">
                  <c:v>4</c:v>
                </c:pt>
                <c:pt idx="10724" formatCode="0.0000">
                  <c:v>4</c:v>
                </c:pt>
                <c:pt idx="10725" formatCode="0.0000">
                  <c:v>4</c:v>
                </c:pt>
                <c:pt idx="10726" formatCode="0.0000">
                  <c:v>4</c:v>
                </c:pt>
                <c:pt idx="10727" formatCode="0.0000">
                  <c:v>4</c:v>
                </c:pt>
                <c:pt idx="10728" formatCode="0.0000">
                  <c:v>4</c:v>
                </c:pt>
                <c:pt idx="10729" formatCode="0.0000">
                  <c:v>4</c:v>
                </c:pt>
                <c:pt idx="10730" formatCode="0.0000">
                  <c:v>4</c:v>
                </c:pt>
                <c:pt idx="10731" formatCode="0.0000">
                  <c:v>4</c:v>
                </c:pt>
                <c:pt idx="10732" formatCode="0.0000">
                  <c:v>4</c:v>
                </c:pt>
                <c:pt idx="10733" formatCode="0.0000">
                  <c:v>4</c:v>
                </c:pt>
                <c:pt idx="10734" formatCode="0.0000">
                  <c:v>4</c:v>
                </c:pt>
                <c:pt idx="10735" formatCode="0.0000">
                  <c:v>4</c:v>
                </c:pt>
                <c:pt idx="10736" formatCode="0.0000">
                  <c:v>4</c:v>
                </c:pt>
                <c:pt idx="10737" formatCode="0.0000">
                  <c:v>4</c:v>
                </c:pt>
                <c:pt idx="10738" formatCode="0.0000">
                  <c:v>4</c:v>
                </c:pt>
                <c:pt idx="10739" formatCode="0.0000">
                  <c:v>4</c:v>
                </c:pt>
                <c:pt idx="10740" formatCode="0.0000">
                  <c:v>4</c:v>
                </c:pt>
                <c:pt idx="10741" formatCode="0.0000">
                  <c:v>4</c:v>
                </c:pt>
                <c:pt idx="10742" formatCode="0.0000">
                  <c:v>4</c:v>
                </c:pt>
                <c:pt idx="10743" formatCode="0.0000">
                  <c:v>4</c:v>
                </c:pt>
                <c:pt idx="10744" formatCode="0.0000">
                  <c:v>4</c:v>
                </c:pt>
                <c:pt idx="10745" formatCode="0.0000">
                  <c:v>4</c:v>
                </c:pt>
                <c:pt idx="10746" formatCode="0.0000">
                  <c:v>4</c:v>
                </c:pt>
                <c:pt idx="10747" formatCode="0.0000">
                  <c:v>4</c:v>
                </c:pt>
                <c:pt idx="10748" formatCode="0.0000">
                  <c:v>4</c:v>
                </c:pt>
                <c:pt idx="10749" formatCode="0.0000">
                  <c:v>4</c:v>
                </c:pt>
                <c:pt idx="10750" formatCode="0.0000">
                  <c:v>4</c:v>
                </c:pt>
                <c:pt idx="10751" formatCode="0.0000">
                  <c:v>4</c:v>
                </c:pt>
                <c:pt idx="10752" formatCode="0.0000">
                  <c:v>4</c:v>
                </c:pt>
                <c:pt idx="10753" formatCode="0.0000">
                  <c:v>4</c:v>
                </c:pt>
                <c:pt idx="10754" formatCode="0.0000">
                  <c:v>4</c:v>
                </c:pt>
                <c:pt idx="10755" formatCode="0.0000">
                  <c:v>4</c:v>
                </c:pt>
                <c:pt idx="10756" formatCode="0.0000">
                  <c:v>4</c:v>
                </c:pt>
                <c:pt idx="10757" formatCode="0.0000">
                  <c:v>4</c:v>
                </c:pt>
                <c:pt idx="10758" formatCode="0.0000">
                  <c:v>4</c:v>
                </c:pt>
                <c:pt idx="10759" formatCode="0.0000">
                  <c:v>4</c:v>
                </c:pt>
                <c:pt idx="10760" formatCode="0.0000">
                  <c:v>4</c:v>
                </c:pt>
                <c:pt idx="10761" formatCode="0.0000">
                  <c:v>4</c:v>
                </c:pt>
                <c:pt idx="10762" formatCode="0.0000">
                  <c:v>4</c:v>
                </c:pt>
                <c:pt idx="10763" formatCode="0.0000">
                  <c:v>4</c:v>
                </c:pt>
                <c:pt idx="10764" formatCode="0.0000">
                  <c:v>4</c:v>
                </c:pt>
                <c:pt idx="10765" formatCode="0.0000">
                  <c:v>4</c:v>
                </c:pt>
                <c:pt idx="10766" formatCode="0.0000">
                  <c:v>4</c:v>
                </c:pt>
                <c:pt idx="10767" formatCode="0.0000">
                  <c:v>4</c:v>
                </c:pt>
                <c:pt idx="10768" formatCode="0.0000">
                  <c:v>4</c:v>
                </c:pt>
                <c:pt idx="10769" formatCode="0.0000">
                  <c:v>4</c:v>
                </c:pt>
                <c:pt idx="10770" formatCode="0.0000">
                  <c:v>4</c:v>
                </c:pt>
                <c:pt idx="10771" formatCode="0.0000">
                  <c:v>4</c:v>
                </c:pt>
                <c:pt idx="10772" formatCode="0.0000">
                  <c:v>4</c:v>
                </c:pt>
                <c:pt idx="10773" formatCode="0.0000">
                  <c:v>4</c:v>
                </c:pt>
                <c:pt idx="10774" formatCode="0.0000">
                  <c:v>4</c:v>
                </c:pt>
                <c:pt idx="10775" formatCode="0.0000">
                  <c:v>4</c:v>
                </c:pt>
                <c:pt idx="10776" formatCode="0.0000">
                  <c:v>4</c:v>
                </c:pt>
                <c:pt idx="10777" formatCode="0.0000">
                  <c:v>4</c:v>
                </c:pt>
                <c:pt idx="10778" formatCode="0.0000">
                  <c:v>4</c:v>
                </c:pt>
                <c:pt idx="10779" formatCode="0.0000">
                  <c:v>4</c:v>
                </c:pt>
                <c:pt idx="10780" formatCode="0.0000">
                  <c:v>4</c:v>
                </c:pt>
                <c:pt idx="10781" formatCode="0.0000">
                  <c:v>4</c:v>
                </c:pt>
                <c:pt idx="10782" formatCode="0.0000">
                  <c:v>4</c:v>
                </c:pt>
                <c:pt idx="10783" formatCode="0.0000">
                  <c:v>4</c:v>
                </c:pt>
                <c:pt idx="10784" formatCode="0.0000">
                  <c:v>4</c:v>
                </c:pt>
                <c:pt idx="10785" formatCode="0.0000">
                  <c:v>4</c:v>
                </c:pt>
                <c:pt idx="10786" formatCode="0.0000">
                  <c:v>4</c:v>
                </c:pt>
                <c:pt idx="10787" formatCode="0.0000">
                  <c:v>4</c:v>
                </c:pt>
                <c:pt idx="10788" formatCode="0.0000">
                  <c:v>4</c:v>
                </c:pt>
                <c:pt idx="10789" formatCode="0.0000">
                  <c:v>4</c:v>
                </c:pt>
                <c:pt idx="10790" formatCode="0.0000">
                  <c:v>4</c:v>
                </c:pt>
                <c:pt idx="10791" formatCode="0.0000">
                  <c:v>4</c:v>
                </c:pt>
                <c:pt idx="10792" formatCode="0.0000">
                  <c:v>4</c:v>
                </c:pt>
                <c:pt idx="10793" formatCode="0.0000">
                  <c:v>4</c:v>
                </c:pt>
                <c:pt idx="10794" formatCode="0.0000">
                  <c:v>4</c:v>
                </c:pt>
                <c:pt idx="10795" formatCode="0.0000">
                  <c:v>4</c:v>
                </c:pt>
                <c:pt idx="10796" formatCode="0.0000">
                  <c:v>4</c:v>
                </c:pt>
                <c:pt idx="10797" formatCode="0.0000">
                  <c:v>4</c:v>
                </c:pt>
                <c:pt idx="10798" formatCode="0.0000">
                  <c:v>4</c:v>
                </c:pt>
                <c:pt idx="10799" formatCode="0.0000">
                  <c:v>4</c:v>
                </c:pt>
                <c:pt idx="10800" formatCode="0.0000">
                  <c:v>4</c:v>
                </c:pt>
                <c:pt idx="10801" formatCode="0.0000">
                  <c:v>4</c:v>
                </c:pt>
                <c:pt idx="10802" formatCode="0.0000">
                  <c:v>4</c:v>
                </c:pt>
                <c:pt idx="10803" formatCode="0.0000">
                  <c:v>4</c:v>
                </c:pt>
                <c:pt idx="10804" formatCode="0.0000">
                  <c:v>4</c:v>
                </c:pt>
                <c:pt idx="10805" formatCode="0.0000">
                  <c:v>4</c:v>
                </c:pt>
                <c:pt idx="10806" formatCode="0.0000">
                  <c:v>4</c:v>
                </c:pt>
                <c:pt idx="10807" formatCode="0.0000">
                  <c:v>4</c:v>
                </c:pt>
                <c:pt idx="10808" formatCode="0.0000">
                  <c:v>4</c:v>
                </c:pt>
                <c:pt idx="10809" formatCode="0.0000">
                  <c:v>4</c:v>
                </c:pt>
                <c:pt idx="10810" formatCode="0.0000">
                  <c:v>4</c:v>
                </c:pt>
                <c:pt idx="10811" formatCode="0.0000">
                  <c:v>4</c:v>
                </c:pt>
                <c:pt idx="10812" formatCode="0.0000">
                  <c:v>4</c:v>
                </c:pt>
                <c:pt idx="10813" formatCode="0.0000">
                  <c:v>4</c:v>
                </c:pt>
                <c:pt idx="10814" formatCode="0.0000">
                  <c:v>4</c:v>
                </c:pt>
                <c:pt idx="10815" formatCode="0.0000">
                  <c:v>4</c:v>
                </c:pt>
                <c:pt idx="10816" formatCode="0.0000">
                  <c:v>4</c:v>
                </c:pt>
                <c:pt idx="10817" formatCode="0.0000">
                  <c:v>4</c:v>
                </c:pt>
                <c:pt idx="10818" formatCode="0.0000">
                  <c:v>4</c:v>
                </c:pt>
                <c:pt idx="10819" formatCode="0.0000">
                  <c:v>4</c:v>
                </c:pt>
                <c:pt idx="10820" formatCode="0.0000">
                  <c:v>4</c:v>
                </c:pt>
                <c:pt idx="10821" formatCode="0.0000">
                  <c:v>4</c:v>
                </c:pt>
                <c:pt idx="10822" formatCode="0.0000">
                  <c:v>4</c:v>
                </c:pt>
                <c:pt idx="10823" formatCode="0.0000">
                  <c:v>4</c:v>
                </c:pt>
                <c:pt idx="10824" formatCode="0.0000">
                  <c:v>4</c:v>
                </c:pt>
                <c:pt idx="10825" formatCode="0.0000">
                  <c:v>4</c:v>
                </c:pt>
                <c:pt idx="10826" formatCode="0.0000">
                  <c:v>4</c:v>
                </c:pt>
                <c:pt idx="10827" formatCode="0.0000">
                  <c:v>4</c:v>
                </c:pt>
                <c:pt idx="10828" formatCode="0.0000">
                  <c:v>4</c:v>
                </c:pt>
                <c:pt idx="10829" formatCode="0.0000">
                  <c:v>4</c:v>
                </c:pt>
                <c:pt idx="10830" formatCode="0.0000">
                  <c:v>4</c:v>
                </c:pt>
                <c:pt idx="10831" formatCode="0.0000">
                  <c:v>4</c:v>
                </c:pt>
                <c:pt idx="10832" formatCode="0.0000">
                  <c:v>4</c:v>
                </c:pt>
                <c:pt idx="10833" formatCode="0.0000">
                  <c:v>4</c:v>
                </c:pt>
                <c:pt idx="10834" formatCode="0.0000">
                  <c:v>4</c:v>
                </c:pt>
                <c:pt idx="10835" formatCode="0.0000">
                  <c:v>4</c:v>
                </c:pt>
                <c:pt idx="10836" formatCode="0.0000">
                  <c:v>4</c:v>
                </c:pt>
                <c:pt idx="10837" formatCode="0.0000">
                  <c:v>4</c:v>
                </c:pt>
                <c:pt idx="10838" formatCode="0.0000">
                  <c:v>4</c:v>
                </c:pt>
                <c:pt idx="10839" formatCode="0.0000">
                  <c:v>4</c:v>
                </c:pt>
                <c:pt idx="10840" formatCode="0.0000">
                  <c:v>4</c:v>
                </c:pt>
                <c:pt idx="10841" formatCode="0.0000">
                  <c:v>4</c:v>
                </c:pt>
                <c:pt idx="10842" formatCode="0.0000">
                  <c:v>4</c:v>
                </c:pt>
                <c:pt idx="10843" formatCode="0.0000">
                  <c:v>4</c:v>
                </c:pt>
                <c:pt idx="10844" formatCode="0.0000">
                  <c:v>4</c:v>
                </c:pt>
                <c:pt idx="10845" formatCode="0.0000">
                  <c:v>4</c:v>
                </c:pt>
                <c:pt idx="10846" formatCode="0.0000">
                  <c:v>4</c:v>
                </c:pt>
                <c:pt idx="10847" formatCode="0.0000">
                  <c:v>4</c:v>
                </c:pt>
                <c:pt idx="10848" formatCode="0.0000">
                  <c:v>4</c:v>
                </c:pt>
                <c:pt idx="10849" formatCode="0.0000">
                  <c:v>4</c:v>
                </c:pt>
                <c:pt idx="10850" formatCode="0.0000">
                  <c:v>4</c:v>
                </c:pt>
                <c:pt idx="10851" formatCode="0.0000">
                  <c:v>4</c:v>
                </c:pt>
                <c:pt idx="10852" formatCode="0.0000">
                  <c:v>4</c:v>
                </c:pt>
                <c:pt idx="10853" formatCode="0.0000">
                  <c:v>4</c:v>
                </c:pt>
                <c:pt idx="10854" formatCode="0.0000">
                  <c:v>4</c:v>
                </c:pt>
                <c:pt idx="10855" formatCode="0.0000">
                  <c:v>4</c:v>
                </c:pt>
                <c:pt idx="10856" formatCode="0.0000">
                  <c:v>4</c:v>
                </c:pt>
                <c:pt idx="10857" formatCode="0.0000">
                  <c:v>4</c:v>
                </c:pt>
                <c:pt idx="10858" formatCode="0.0000">
                  <c:v>4</c:v>
                </c:pt>
                <c:pt idx="10859" formatCode="0.0000">
                  <c:v>4</c:v>
                </c:pt>
                <c:pt idx="10860" formatCode="0.0000">
                  <c:v>4</c:v>
                </c:pt>
                <c:pt idx="10861" formatCode="0.0000">
                  <c:v>4</c:v>
                </c:pt>
                <c:pt idx="10862" formatCode="0.0000">
                  <c:v>4</c:v>
                </c:pt>
                <c:pt idx="10863" formatCode="0.0000">
                  <c:v>4</c:v>
                </c:pt>
                <c:pt idx="10864" formatCode="0.0000">
                  <c:v>4</c:v>
                </c:pt>
                <c:pt idx="10865" formatCode="0.0000">
                  <c:v>4</c:v>
                </c:pt>
                <c:pt idx="10866" formatCode="0.0000">
                  <c:v>4</c:v>
                </c:pt>
                <c:pt idx="10867" formatCode="0.0000">
                  <c:v>4</c:v>
                </c:pt>
                <c:pt idx="10868" formatCode="0.0000">
                  <c:v>4</c:v>
                </c:pt>
                <c:pt idx="10869" formatCode="0.0000">
                  <c:v>4</c:v>
                </c:pt>
                <c:pt idx="10870" formatCode="0.0000">
                  <c:v>4</c:v>
                </c:pt>
                <c:pt idx="10871" formatCode="0.0000">
                  <c:v>4</c:v>
                </c:pt>
                <c:pt idx="10872" formatCode="0.0000">
                  <c:v>4</c:v>
                </c:pt>
                <c:pt idx="10873" formatCode="0.0000">
                  <c:v>4</c:v>
                </c:pt>
                <c:pt idx="10874" formatCode="0.0000">
                  <c:v>4</c:v>
                </c:pt>
                <c:pt idx="10875" formatCode="0.0000">
                  <c:v>4</c:v>
                </c:pt>
                <c:pt idx="10876" formatCode="0.0000">
                  <c:v>4</c:v>
                </c:pt>
                <c:pt idx="10877" formatCode="0.0000">
                  <c:v>4</c:v>
                </c:pt>
                <c:pt idx="10878" formatCode="0.0000">
                  <c:v>4</c:v>
                </c:pt>
                <c:pt idx="10879" formatCode="0.0000">
                  <c:v>4</c:v>
                </c:pt>
                <c:pt idx="10880" formatCode="0.0000">
                  <c:v>4</c:v>
                </c:pt>
                <c:pt idx="10881" formatCode="0.0000">
                  <c:v>4</c:v>
                </c:pt>
                <c:pt idx="10882" formatCode="0.0000">
                  <c:v>4</c:v>
                </c:pt>
                <c:pt idx="10883" formatCode="0.0000">
                  <c:v>4</c:v>
                </c:pt>
                <c:pt idx="10884" formatCode="0.0000">
                  <c:v>4</c:v>
                </c:pt>
                <c:pt idx="10885" formatCode="0.0000">
                  <c:v>4</c:v>
                </c:pt>
                <c:pt idx="10886" formatCode="0.0000">
                  <c:v>4</c:v>
                </c:pt>
                <c:pt idx="10887" formatCode="0.0000">
                  <c:v>4</c:v>
                </c:pt>
                <c:pt idx="10888" formatCode="0.0000">
                  <c:v>4</c:v>
                </c:pt>
                <c:pt idx="10889" formatCode="0.0000">
                  <c:v>4</c:v>
                </c:pt>
                <c:pt idx="10890" formatCode="0.0000">
                  <c:v>4</c:v>
                </c:pt>
                <c:pt idx="10891" formatCode="0.0000">
                  <c:v>4</c:v>
                </c:pt>
                <c:pt idx="10892" formatCode="0.0000">
                  <c:v>4</c:v>
                </c:pt>
                <c:pt idx="10893" formatCode="0.0000">
                  <c:v>4</c:v>
                </c:pt>
                <c:pt idx="10894" formatCode="0.0000">
                  <c:v>4</c:v>
                </c:pt>
                <c:pt idx="10895" formatCode="0.0000">
                  <c:v>4</c:v>
                </c:pt>
                <c:pt idx="10896" formatCode="0.0000">
                  <c:v>4</c:v>
                </c:pt>
                <c:pt idx="10897" formatCode="0.0000">
                  <c:v>4</c:v>
                </c:pt>
                <c:pt idx="10898" formatCode="0.0000">
                  <c:v>4</c:v>
                </c:pt>
                <c:pt idx="10899" formatCode="0.0000">
                  <c:v>4</c:v>
                </c:pt>
                <c:pt idx="10900" formatCode="0.0000">
                  <c:v>4</c:v>
                </c:pt>
                <c:pt idx="10901" formatCode="0.0000">
                  <c:v>4</c:v>
                </c:pt>
                <c:pt idx="10902" formatCode="0.0000">
                  <c:v>4</c:v>
                </c:pt>
                <c:pt idx="10903" formatCode="0.0000">
                  <c:v>4</c:v>
                </c:pt>
                <c:pt idx="10904" formatCode="0.0000">
                  <c:v>4</c:v>
                </c:pt>
                <c:pt idx="10905" formatCode="0.0000">
                  <c:v>4</c:v>
                </c:pt>
                <c:pt idx="10906" formatCode="0.0000">
                  <c:v>4</c:v>
                </c:pt>
                <c:pt idx="10907" formatCode="0.0000">
                  <c:v>4</c:v>
                </c:pt>
                <c:pt idx="10908" formatCode="0.0000">
                  <c:v>4</c:v>
                </c:pt>
                <c:pt idx="10909" formatCode="0.0000">
                  <c:v>4</c:v>
                </c:pt>
                <c:pt idx="10910" formatCode="0.0000">
                  <c:v>4</c:v>
                </c:pt>
                <c:pt idx="10911" formatCode="0.0000">
                  <c:v>4</c:v>
                </c:pt>
                <c:pt idx="10912" formatCode="0.0000">
                  <c:v>4</c:v>
                </c:pt>
                <c:pt idx="10913" formatCode="0.0000">
                  <c:v>4</c:v>
                </c:pt>
                <c:pt idx="10914" formatCode="0.0000">
                  <c:v>4</c:v>
                </c:pt>
                <c:pt idx="10915" formatCode="0.0000">
                  <c:v>4</c:v>
                </c:pt>
                <c:pt idx="10916" formatCode="0.0000">
                  <c:v>4</c:v>
                </c:pt>
                <c:pt idx="10917" formatCode="0.0000">
                  <c:v>4</c:v>
                </c:pt>
                <c:pt idx="10918" formatCode="0.0000">
                  <c:v>4</c:v>
                </c:pt>
                <c:pt idx="10919" formatCode="0.0000">
                  <c:v>4</c:v>
                </c:pt>
                <c:pt idx="10920" formatCode="0.0000">
                  <c:v>4</c:v>
                </c:pt>
                <c:pt idx="10921" formatCode="0.0000">
                  <c:v>4</c:v>
                </c:pt>
                <c:pt idx="10922" formatCode="0.0000">
                  <c:v>4</c:v>
                </c:pt>
                <c:pt idx="10923" formatCode="0.0000">
                  <c:v>4</c:v>
                </c:pt>
                <c:pt idx="10924" formatCode="0.0000">
                  <c:v>4</c:v>
                </c:pt>
                <c:pt idx="10925" formatCode="0.0000">
                  <c:v>4</c:v>
                </c:pt>
                <c:pt idx="10926" formatCode="0.0000">
                  <c:v>4</c:v>
                </c:pt>
                <c:pt idx="10927" formatCode="0.0000">
                  <c:v>4</c:v>
                </c:pt>
                <c:pt idx="10928" formatCode="0.0000">
                  <c:v>4</c:v>
                </c:pt>
                <c:pt idx="10929" formatCode="0.0000">
                  <c:v>4</c:v>
                </c:pt>
                <c:pt idx="10930" formatCode="0.0000">
                  <c:v>4</c:v>
                </c:pt>
                <c:pt idx="10931" formatCode="0.0000">
                  <c:v>4</c:v>
                </c:pt>
                <c:pt idx="10932" formatCode="0.0000">
                  <c:v>4</c:v>
                </c:pt>
                <c:pt idx="10933" formatCode="0.0000">
                  <c:v>4</c:v>
                </c:pt>
                <c:pt idx="10934" formatCode="0.0000">
                  <c:v>4</c:v>
                </c:pt>
                <c:pt idx="10935" formatCode="0.0000">
                  <c:v>4</c:v>
                </c:pt>
                <c:pt idx="10936" formatCode="0.0000">
                  <c:v>4</c:v>
                </c:pt>
                <c:pt idx="10937" formatCode="0.0000">
                  <c:v>4</c:v>
                </c:pt>
                <c:pt idx="10938" formatCode="0.0000">
                  <c:v>4</c:v>
                </c:pt>
                <c:pt idx="10939" formatCode="0.0000">
                  <c:v>4</c:v>
                </c:pt>
                <c:pt idx="10940" formatCode="0.0000">
                  <c:v>4</c:v>
                </c:pt>
                <c:pt idx="10941" formatCode="0.0000">
                  <c:v>4</c:v>
                </c:pt>
                <c:pt idx="10942" formatCode="0.0000">
                  <c:v>4</c:v>
                </c:pt>
                <c:pt idx="10943" formatCode="0.0000">
                  <c:v>4</c:v>
                </c:pt>
                <c:pt idx="10944" formatCode="0.0000">
                  <c:v>4</c:v>
                </c:pt>
                <c:pt idx="10945" formatCode="0.0000">
                  <c:v>4</c:v>
                </c:pt>
                <c:pt idx="10946" formatCode="0.0000">
                  <c:v>4</c:v>
                </c:pt>
                <c:pt idx="10947" formatCode="0.0000">
                  <c:v>4</c:v>
                </c:pt>
                <c:pt idx="10948" formatCode="0.0000">
                  <c:v>4</c:v>
                </c:pt>
                <c:pt idx="10949" formatCode="0.0000">
                  <c:v>4</c:v>
                </c:pt>
                <c:pt idx="10950" formatCode="0.0000">
                  <c:v>4</c:v>
                </c:pt>
                <c:pt idx="10951" formatCode="0.0000">
                  <c:v>4</c:v>
                </c:pt>
                <c:pt idx="10952" formatCode="0.0000">
                  <c:v>4</c:v>
                </c:pt>
                <c:pt idx="10953" formatCode="0.0000">
                  <c:v>4</c:v>
                </c:pt>
                <c:pt idx="10954" formatCode="0.0000">
                  <c:v>4</c:v>
                </c:pt>
                <c:pt idx="10955" formatCode="0.0000">
                  <c:v>4</c:v>
                </c:pt>
                <c:pt idx="10956" formatCode="0.0000">
                  <c:v>4</c:v>
                </c:pt>
                <c:pt idx="10957" formatCode="0.0000">
                  <c:v>4</c:v>
                </c:pt>
                <c:pt idx="10958" formatCode="0.0000">
                  <c:v>4</c:v>
                </c:pt>
                <c:pt idx="10959" formatCode="0.0000">
                  <c:v>4</c:v>
                </c:pt>
                <c:pt idx="10960" formatCode="0.0000">
                  <c:v>4</c:v>
                </c:pt>
                <c:pt idx="10961" formatCode="0.0000">
                  <c:v>4</c:v>
                </c:pt>
                <c:pt idx="10962" formatCode="0.0000">
                  <c:v>4</c:v>
                </c:pt>
                <c:pt idx="10963" formatCode="0.0000">
                  <c:v>4</c:v>
                </c:pt>
                <c:pt idx="10964" formatCode="0.0000">
                  <c:v>4</c:v>
                </c:pt>
                <c:pt idx="10965" formatCode="0.0000">
                  <c:v>4</c:v>
                </c:pt>
                <c:pt idx="10966" formatCode="0.0000">
                  <c:v>4</c:v>
                </c:pt>
                <c:pt idx="10967" formatCode="0.0000">
                  <c:v>4</c:v>
                </c:pt>
                <c:pt idx="10968" formatCode="0.0000">
                  <c:v>4</c:v>
                </c:pt>
                <c:pt idx="10969" formatCode="0.0000">
                  <c:v>4</c:v>
                </c:pt>
                <c:pt idx="10970" formatCode="0.0000">
                  <c:v>4</c:v>
                </c:pt>
                <c:pt idx="10971" formatCode="0.0000">
                  <c:v>4</c:v>
                </c:pt>
                <c:pt idx="10972" formatCode="0.0000">
                  <c:v>4</c:v>
                </c:pt>
                <c:pt idx="10973" formatCode="0.0000">
                  <c:v>4</c:v>
                </c:pt>
                <c:pt idx="10974" formatCode="0.0000">
                  <c:v>4</c:v>
                </c:pt>
                <c:pt idx="10975" formatCode="0.0000">
                  <c:v>4</c:v>
                </c:pt>
                <c:pt idx="10976" formatCode="0.0000">
                  <c:v>4</c:v>
                </c:pt>
                <c:pt idx="10977" formatCode="0.0000">
                  <c:v>4</c:v>
                </c:pt>
                <c:pt idx="10978" formatCode="0.0000">
                  <c:v>4</c:v>
                </c:pt>
                <c:pt idx="10979" formatCode="0.0000">
                  <c:v>4</c:v>
                </c:pt>
                <c:pt idx="10980" formatCode="0.0000">
                  <c:v>4</c:v>
                </c:pt>
                <c:pt idx="10981" formatCode="0.0000">
                  <c:v>4</c:v>
                </c:pt>
                <c:pt idx="10982" formatCode="0.0000">
                  <c:v>4</c:v>
                </c:pt>
                <c:pt idx="10983" formatCode="0.0000">
                  <c:v>4</c:v>
                </c:pt>
                <c:pt idx="10984" formatCode="0.0000">
                  <c:v>4</c:v>
                </c:pt>
                <c:pt idx="10985" formatCode="0.0000">
                  <c:v>4</c:v>
                </c:pt>
                <c:pt idx="10986" formatCode="0.0000">
                  <c:v>4</c:v>
                </c:pt>
                <c:pt idx="10987" formatCode="0.0000">
                  <c:v>4</c:v>
                </c:pt>
                <c:pt idx="10988" formatCode="0.0000">
                  <c:v>4</c:v>
                </c:pt>
                <c:pt idx="10989" formatCode="0.0000">
                  <c:v>4</c:v>
                </c:pt>
                <c:pt idx="10990" formatCode="0.0000">
                  <c:v>4</c:v>
                </c:pt>
                <c:pt idx="10991" formatCode="0.0000">
                  <c:v>4</c:v>
                </c:pt>
                <c:pt idx="10992" formatCode="0.0000">
                  <c:v>4</c:v>
                </c:pt>
                <c:pt idx="10993" formatCode="0.0000">
                  <c:v>3.75</c:v>
                </c:pt>
                <c:pt idx="10994" formatCode="0.0000">
                  <c:v>3.75</c:v>
                </c:pt>
                <c:pt idx="10995" formatCode="0.0000">
                  <c:v>3.75</c:v>
                </c:pt>
                <c:pt idx="10996" formatCode="0.0000">
                  <c:v>3.75</c:v>
                </c:pt>
                <c:pt idx="10997" formatCode="0.0000">
                  <c:v>3.75</c:v>
                </c:pt>
                <c:pt idx="10998" formatCode="0.0000">
                  <c:v>3.75</c:v>
                </c:pt>
                <c:pt idx="10999" formatCode="0.0000">
                  <c:v>3.75</c:v>
                </c:pt>
                <c:pt idx="11000" formatCode="0.0000">
                  <c:v>3.75</c:v>
                </c:pt>
                <c:pt idx="11001" formatCode="0.0000">
                  <c:v>3.75</c:v>
                </c:pt>
                <c:pt idx="11002" formatCode="0.0000">
                  <c:v>3.75</c:v>
                </c:pt>
                <c:pt idx="11003" formatCode="0.0000">
                  <c:v>3.75</c:v>
                </c:pt>
                <c:pt idx="11004" formatCode="0.0000">
                  <c:v>3.75</c:v>
                </c:pt>
                <c:pt idx="11005" formatCode="0.0000">
                  <c:v>3.75</c:v>
                </c:pt>
                <c:pt idx="11006" formatCode="0.0000">
                  <c:v>3.75</c:v>
                </c:pt>
                <c:pt idx="11007" formatCode="0.0000">
                  <c:v>3.75</c:v>
                </c:pt>
                <c:pt idx="11008" formatCode="0.0000">
                  <c:v>3.75</c:v>
                </c:pt>
                <c:pt idx="11009" formatCode="0.0000">
                  <c:v>3.75</c:v>
                </c:pt>
                <c:pt idx="11010" formatCode="0.0000">
                  <c:v>3.75</c:v>
                </c:pt>
                <c:pt idx="11011" formatCode="0.0000">
                  <c:v>3.75</c:v>
                </c:pt>
                <c:pt idx="11012" formatCode="0.0000">
                  <c:v>3.75</c:v>
                </c:pt>
                <c:pt idx="11013" formatCode="0.0000">
                  <c:v>3.75</c:v>
                </c:pt>
                <c:pt idx="11014" formatCode="0.0000">
                  <c:v>3.75</c:v>
                </c:pt>
                <c:pt idx="11015" formatCode="0.0000">
                  <c:v>3.75</c:v>
                </c:pt>
                <c:pt idx="11016" formatCode="0.0000">
                  <c:v>3.75</c:v>
                </c:pt>
                <c:pt idx="11017" formatCode="0.0000">
                  <c:v>3.75</c:v>
                </c:pt>
                <c:pt idx="11018" formatCode="0.0000">
                  <c:v>3.75</c:v>
                </c:pt>
                <c:pt idx="11019" formatCode="0.0000">
                  <c:v>3.75</c:v>
                </c:pt>
                <c:pt idx="11020" formatCode="0.0000">
                  <c:v>3.75</c:v>
                </c:pt>
                <c:pt idx="11021" formatCode="0.0000">
                  <c:v>3.75</c:v>
                </c:pt>
                <c:pt idx="11022" formatCode="0.0000">
                  <c:v>3.75</c:v>
                </c:pt>
                <c:pt idx="11023" formatCode="0.0000">
                  <c:v>3.75</c:v>
                </c:pt>
                <c:pt idx="11024" formatCode="0.0000">
                  <c:v>3.75</c:v>
                </c:pt>
                <c:pt idx="11025" formatCode="0.0000">
                  <c:v>3.75</c:v>
                </c:pt>
                <c:pt idx="11026" formatCode="0.0000">
                  <c:v>3.75</c:v>
                </c:pt>
                <c:pt idx="11027" formatCode="0.0000">
                  <c:v>3.75</c:v>
                </c:pt>
                <c:pt idx="11028" formatCode="0.0000">
                  <c:v>3.75</c:v>
                </c:pt>
                <c:pt idx="11029" formatCode="0.0000">
                  <c:v>3.75</c:v>
                </c:pt>
                <c:pt idx="11030" formatCode="0.0000">
                  <c:v>3.75</c:v>
                </c:pt>
                <c:pt idx="11031" formatCode="0.0000">
                  <c:v>3.75</c:v>
                </c:pt>
                <c:pt idx="11032" formatCode="0.0000">
                  <c:v>3.75</c:v>
                </c:pt>
                <c:pt idx="11033" formatCode="0.0000">
                  <c:v>3.75</c:v>
                </c:pt>
                <c:pt idx="11034" formatCode="0.0000">
                  <c:v>3.75</c:v>
                </c:pt>
                <c:pt idx="11035" formatCode="0.0000">
                  <c:v>3.75</c:v>
                </c:pt>
                <c:pt idx="11036" formatCode="0.0000">
                  <c:v>3.75</c:v>
                </c:pt>
                <c:pt idx="11037" formatCode="0.0000">
                  <c:v>3.75</c:v>
                </c:pt>
                <c:pt idx="11038" formatCode="0.0000">
                  <c:v>3.75</c:v>
                </c:pt>
                <c:pt idx="11039" formatCode="0.0000">
                  <c:v>3.75</c:v>
                </c:pt>
                <c:pt idx="11040" formatCode="0.0000">
                  <c:v>3.75</c:v>
                </c:pt>
                <c:pt idx="11041" formatCode="0.0000">
                  <c:v>3.75</c:v>
                </c:pt>
                <c:pt idx="11042" formatCode="0.0000">
                  <c:v>3.75</c:v>
                </c:pt>
                <c:pt idx="11043" formatCode="0.0000">
                  <c:v>3.75</c:v>
                </c:pt>
                <c:pt idx="11044" formatCode="0.0000">
                  <c:v>3.75</c:v>
                </c:pt>
                <c:pt idx="11045" formatCode="0.0000">
                  <c:v>3.75</c:v>
                </c:pt>
                <c:pt idx="11046" formatCode="0.0000">
                  <c:v>3.75</c:v>
                </c:pt>
                <c:pt idx="11047" formatCode="0.0000">
                  <c:v>3.75</c:v>
                </c:pt>
                <c:pt idx="11048" formatCode="0.0000">
                  <c:v>3.75</c:v>
                </c:pt>
                <c:pt idx="11049" formatCode="0.0000">
                  <c:v>3.75</c:v>
                </c:pt>
                <c:pt idx="11050" formatCode="0.0000">
                  <c:v>3.75</c:v>
                </c:pt>
                <c:pt idx="11051" formatCode="0.0000">
                  <c:v>3.75</c:v>
                </c:pt>
                <c:pt idx="11052" formatCode="0.0000">
                  <c:v>3.75</c:v>
                </c:pt>
                <c:pt idx="11053" formatCode="0.0000">
                  <c:v>3.75</c:v>
                </c:pt>
                <c:pt idx="11054" formatCode="0.0000">
                  <c:v>3.75</c:v>
                </c:pt>
                <c:pt idx="11055" formatCode="0.0000">
                  <c:v>3.75</c:v>
                </c:pt>
                <c:pt idx="11056" formatCode="0.0000">
                  <c:v>3.75</c:v>
                </c:pt>
                <c:pt idx="11057" formatCode="0.0000">
                  <c:v>3.75</c:v>
                </c:pt>
                <c:pt idx="11058" formatCode="0.0000">
                  <c:v>3.75</c:v>
                </c:pt>
                <c:pt idx="11059" formatCode="0.0000">
                  <c:v>3.75</c:v>
                </c:pt>
                <c:pt idx="11060" formatCode="0.0000">
                  <c:v>3.75</c:v>
                </c:pt>
                <c:pt idx="11061" formatCode="0.0000">
                  <c:v>3.75</c:v>
                </c:pt>
                <c:pt idx="11062" formatCode="0.0000">
                  <c:v>3.75</c:v>
                </c:pt>
                <c:pt idx="11063" formatCode="0.0000">
                  <c:v>3.75</c:v>
                </c:pt>
                <c:pt idx="11064" formatCode="0.0000">
                  <c:v>3.75</c:v>
                </c:pt>
                <c:pt idx="11065" formatCode="0.0000">
                  <c:v>3.75</c:v>
                </c:pt>
                <c:pt idx="11066" formatCode="0.0000">
                  <c:v>3.75</c:v>
                </c:pt>
                <c:pt idx="11067" formatCode="0.0000">
                  <c:v>3.75</c:v>
                </c:pt>
                <c:pt idx="11068" formatCode="0.0000">
                  <c:v>3.75</c:v>
                </c:pt>
                <c:pt idx="11069" formatCode="0.0000">
                  <c:v>3.75</c:v>
                </c:pt>
                <c:pt idx="11070" formatCode="0.0000">
                  <c:v>3.75</c:v>
                </c:pt>
                <c:pt idx="11071" formatCode="0.0000">
                  <c:v>3.75</c:v>
                </c:pt>
                <c:pt idx="11072" formatCode="0.0000">
                  <c:v>3.75</c:v>
                </c:pt>
                <c:pt idx="11073" formatCode="0.0000">
                  <c:v>3.75</c:v>
                </c:pt>
                <c:pt idx="11074" formatCode="0.0000">
                  <c:v>3.75</c:v>
                </c:pt>
                <c:pt idx="11075" formatCode="0.0000">
                  <c:v>3.75</c:v>
                </c:pt>
                <c:pt idx="11076" formatCode="0.0000">
                  <c:v>3.75</c:v>
                </c:pt>
                <c:pt idx="11077" formatCode="0.0000">
                  <c:v>3.75</c:v>
                </c:pt>
                <c:pt idx="11078" formatCode="0.0000">
                  <c:v>3.75</c:v>
                </c:pt>
                <c:pt idx="11079" formatCode="0.0000">
                  <c:v>3.75</c:v>
                </c:pt>
                <c:pt idx="11080" formatCode="0.0000">
                  <c:v>3.75</c:v>
                </c:pt>
                <c:pt idx="11081" formatCode="0.0000">
                  <c:v>3.75</c:v>
                </c:pt>
                <c:pt idx="11082" formatCode="0.0000">
                  <c:v>3.75</c:v>
                </c:pt>
                <c:pt idx="11083" formatCode="0.0000">
                  <c:v>3.75</c:v>
                </c:pt>
                <c:pt idx="11084" formatCode="0.0000">
                  <c:v>3.75</c:v>
                </c:pt>
                <c:pt idx="11085" formatCode="0.0000">
                  <c:v>3.75</c:v>
                </c:pt>
                <c:pt idx="11086" formatCode="0.0000">
                  <c:v>3.75</c:v>
                </c:pt>
                <c:pt idx="11087" formatCode="0.0000">
                  <c:v>3.75</c:v>
                </c:pt>
                <c:pt idx="11088" formatCode="0.0000">
                  <c:v>3.75</c:v>
                </c:pt>
                <c:pt idx="11089" formatCode="0.0000">
                  <c:v>3.75</c:v>
                </c:pt>
                <c:pt idx="11090" formatCode="0.0000">
                  <c:v>3.75</c:v>
                </c:pt>
                <c:pt idx="11091" formatCode="0.0000">
                  <c:v>3.75</c:v>
                </c:pt>
                <c:pt idx="11092" formatCode="0.0000">
                  <c:v>3.75</c:v>
                </c:pt>
                <c:pt idx="11093" formatCode="0.0000">
                  <c:v>3.75</c:v>
                </c:pt>
                <c:pt idx="11094" formatCode="0.0000">
                  <c:v>3.75</c:v>
                </c:pt>
                <c:pt idx="11095" formatCode="0.0000">
                  <c:v>3.75</c:v>
                </c:pt>
                <c:pt idx="11096" formatCode="0.0000">
                  <c:v>3.75</c:v>
                </c:pt>
                <c:pt idx="11097" formatCode="0.0000">
                  <c:v>3.75</c:v>
                </c:pt>
                <c:pt idx="11098" formatCode="0.0000">
                  <c:v>3.75</c:v>
                </c:pt>
                <c:pt idx="11099" formatCode="0.0000">
                  <c:v>3.75</c:v>
                </c:pt>
                <c:pt idx="11100" formatCode="0.0000">
                  <c:v>3.75</c:v>
                </c:pt>
                <c:pt idx="11101" formatCode="0.0000">
                  <c:v>3.75</c:v>
                </c:pt>
                <c:pt idx="11102" formatCode="0.0000">
                  <c:v>3.75</c:v>
                </c:pt>
                <c:pt idx="11103" formatCode="0.0000">
                  <c:v>3.75</c:v>
                </c:pt>
                <c:pt idx="11104" formatCode="0.0000">
                  <c:v>3.75</c:v>
                </c:pt>
                <c:pt idx="11105" formatCode="0.0000">
                  <c:v>3.75</c:v>
                </c:pt>
                <c:pt idx="11106" formatCode="0.0000">
                  <c:v>3.75</c:v>
                </c:pt>
                <c:pt idx="11107" formatCode="0.0000">
                  <c:v>3.75</c:v>
                </c:pt>
                <c:pt idx="11108" formatCode="0.0000">
                  <c:v>3.75</c:v>
                </c:pt>
                <c:pt idx="11109" formatCode="0.0000">
                  <c:v>3.75</c:v>
                </c:pt>
                <c:pt idx="11110" formatCode="0.0000">
                  <c:v>3.75</c:v>
                </c:pt>
                <c:pt idx="11111" formatCode="0.0000">
                  <c:v>3.75</c:v>
                </c:pt>
                <c:pt idx="11112" formatCode="0.0000">
                  <c:v>3.75</c:v>
                </c:pt>
                <c:pt idx="11113" formatCode="0.0000">
                  <c:v>3.75</c:v>
                </c:pt>
                <c:pt idx="11114" formatCode="0.0000">
                  <c:v>3.75</c:v>
                </c:pt>
                <c:pt idx="11115" formatCode="0.0000">
                  <c:v>3.75</c:v>
                </c:pt>
                <c:pt idx="11116" formatCode="0.0000">
                  <c:v>3.75</c:v>
                </c:pt>
                <c:pt idx="11117" formatCode="0.0000">
                  <c:v>3.75</c:v>
                </c:pt>
                <c:pt idx="11118" formatCode="0.0000">
                  <c:v>3.75</c:v>
                </c:pt>
                <c:pt idx="11119" formatCode="0.0000">
                  <c:v>3.75</c:v>
                </c:pt>
                <c:pt idx="11120" formatCode="0.0000">
                  <c:v>3.75</c:v>
                </c:pt>
                <c:pt idx="11121" formatCode="0.0000">
                  <c:v>3.75</c:v>
                </c:pt>
                <c:pt idx="11122" formatCode="0.0000">
                  <c:v>3.75</c:v>
                </c:pt>
                <c:pt idx="11123" formatCode="0.0000">
                  <c:v>3.75</c:v>
                </c:pt>
                <c:pt idx="11124" formatCode="0.0000">
                  <c:v>3.75</c:v>
                </c:pt>
                <c:pt idx="11125" formatCode="0.0000">
                  <c:v>3.75</c:v>
                </c:pt>
                <c:pt idx="11126" formatCode="0.0000">
                  <c:v>3.75</c:v>
                </c:pt>
                <c:pt idx="11127" formatCode="0.0000">
                  <c:v>3.75</c:v>
                </c:pt>
                <c:pt idx="11128" formatCode="0.0000">
                  <c:v>3.75</c:v>
                </c:pt>
                <c:pt idx="11129" formatCode="0.0000">
                  <c:v>3.75</c:v>
                </c:pt>
                <c:pt idx="11130" formatCode="0.0000">
                  <c:v>3.75</c:v>
                </c:pt>
                <c:pt idx="11131" formatCode="0.0000">
                  <c:v>3.75</c:v>
                </c:pt>
                <c:pt idx="11132" formatCode="0.0000">
                  <c:v>3.75</c:v>
                </c:pt>
                <c:pt idx="11133" formatCode="0.0000">
                  <c:v>3.75</c:v>
                </c:pt>
                <c:pt idx="11134" formatCode="0.0000">
                  <c:v>3.75</c:v>
                </c:pt>
                <c:pt idx="11135" formatCode="0.0000">
                  <c:v>3.75</c:v>
                </c:pt>
                <c:pt idx="11136" formatCode="0.0000">
                  <c:v>3.75</c:v>
                </c:pt>
                <c:pt idx="11137" formatCode="0.0000">
                  <c:v>3.75</c:v>
                </c:pt>
                <c:pt idx="11138" formatCode="0.0000">
                  <c:v>3.75</c:v>
                </c:pt>
                <c:pt idx="11139" formatCode="0.0000">
                  <c:v>3.75</c:v>
                </c:pt>
                <c:pt idx="11140" formatCode="0.0000">
                  <c:v>3.75</c:v>
                </c:pt>
                <c:pt idx="11141" formatCode="0.0000">
                  <c:v>3.75</c:v>
                </c:pt>
                <c:pt idx="11142" formatCode="0.0000">
                  <c:v>3.75</c:v>
                </c:pt>
                <c:pt idx="11143" formatCode="0.0000">
                  <c:v>3.75</c:v>
                </c:pt>
                <c:pt idx="11144" formatCode="0.0000">
                  <c:v>3.75</c:v>
                </c:pt>
                <c:pt idx="11145" formatCode="0.0000">
                  <c:v>3.75</c:v>
                </c:pt>
                <c:pt idx="11146" formatCode="0.0000">
                  <c:v>3.75</c:v>
                </c:pt>
                <c:pt idx="11147" formatCode="0.0000">
                  <c:v>3.75</c:v>
                </c:pt>
                <c:pt idx="11148" formatCode="0.0000">
                  <c:v>3.5</c:v>
                </c:pt>
                <c:pt idx="11149" formatCode="0.0000">
                  <c:v>3.5</c:v>
                </c:pt>
                <c:pt idx="11150" formatCode="0.0000">
                  <c:v>3.5</c:v>
                </c:pt>
                <c:pt idx="11151" formatCode="0.0000">
                  <c:v>3.5</c:v>
                </c:pt>
                <c:pt idx="11152" formatCode="0.0000">
                  <c:v>3.5</c:v>
                </c:pt>
                <c:pt idx="11153" formatCode="0.0000">
                  <c:v>3.5</c:v>
                </c:pt>
                <c:pt idx="11154" formatCode="0.0000">
                  <c:v>3.5</c:v>
                </c:pt>
                <c:pt idx="11155" formatCode="0.0000">
                  <c:v>3.5</c:v>
                </c:pt>
                <c:pt idx="11156" formatCode="0.0000">
                  <c:v>3.5</c:v>
                </c:pt>
                <c:pt idx="11157" formatCode="0.0000">
                  <c:v>3.5</c:v>
                </c:pt>
                <c:pt idx="11158" formatCode="0.0000">
                  <c:v>3.5</c:v>
                </c:pt>
                <c:pt idx="11159" formatCode="0.0000">
                  <c:v>3.5</c:v>
                </c:pt>
                <c:pt idx="11160" formatCode="0.0000">
                  <c:v>3.5</c:v>
                </c:pt>
                <c:pt idx="11161" formatCode="0.0000">
                  <c:v>3.5</c:v>
                </c:pt>
                <c:pt idx="11162" formatCode="0.0000">
                  <c:v>3.5</c:v>
                </c:pt>
                <c:pt idx="11163" formatCode="0.0000">
                  <c:v>3.5</c:v>
                </c:pt>
                <c:pt idx="11164" formatCode="0.0000">
                  <c:v>3.5</c:v>
                </c:pt>
                <c:pt idx="11165" formatCode="0.0000">
                  <c:v>3.5</c:v>
                </c:pt>
                <c:pt idx="11166" formatCode="0.0000">
                  <c:v>3.5</c:v>
                </c:pt>
                <c:pt idx="11167" formatCode="0.0000">
                  <c:v>3.5</c:v>
                </c:pt>
                <c:pt idx="11168" formatCode="0.0000">
                  <c:v>3.5</c:v>
                </c:pt>
                <c:pt idx="11169" formatCode="0.0000">
                  <c:v>3.5</c:v>
                </c:pt>
                <c:pt idx="11170" formatCode="0.0000">
                  <c:v>3.5</c:v>
                </c:pt>
                <c:pt idx="11171" formatCode="0.0000">
                  <c:v>3.5</c:v>
                </c:pt>
                <c:pt idx="11172" formatCode="0.0000">
                  <c:v>3.5</c:v>
                </c:pt>
                <c:pt idx="11173" formatCode="0.0000">
                  <c:v>3.5</c:v>
                </c:pt>
                <c:pt idx="11174" formatCode="0.0000">
                  <c:v>3.5</c:v>
                </c:pt>
                <c:pt idx="11175" formatCode="0.0000">
                  <c:v>3.5</c:v>
                </c:pt>
                <c:pt idx="11176" formatCode="0.0000">
                  <c:v>3.5</c:v>
                </c:pt>
                <c:pt idx="11177" formatCode="0.0000">
                  <c:v>3.5</c:v>
                </c:pt>
                <c:pt idx="11178" formatCode="0.0000">
                  <c:v>3.5</c:v>
                </c:pt>
                <c:pt idx="11179" formatCode="0.0000">
                  <c:v>3.5</c:v>
                </c:pt>
                <c:pt idx="11180" formatCode="0.0000">
                  <c:v>3.5</c:v>
                </c:pt>
                <c:pt idx="11181" formatCode="0.0000">
                  <c:v>3.5</c:v>
                </c:pt>
                <c:pt idx="11182" formatCode="0.0000">
                  <c:v>3.5</c:v>
                </c:pt>
                <c:pt idx="11183" formatCode="0.0000">
                  <c:v>3.5</c:v>
                </c:pt>
                <c:pt idx="11184" formatCode="0.0000">
                  <c:v>3.5</c:v>
                </c:pt>
                <c:pt idx="11185" formatCode="0.0000">
                  <c:v>3.5</c:v>
                </c:pt>
                <c:pt idx="11186" formatCode="0.0000">
                  <c:v>3.5</c:v>
                </c:pt>
                <c:pt idx="11187" formatCode="0.0000">
                  <c:v>3.5</c:v>
                </c:pt>
                <c:pt idx="11188" formatCode="0.0000">
                  <c:v>3.5</c:v>
                </c:pt>
                <c:pt idx="11189" formatCode="0.0000">
                  <c:v>3.5</c:v>
                </c:pt>
                <c:pt idx="11190" formatCode="0.0000">
                  <c:v>3.5</c:v>
                </c:pt>
                <c:pt idx="11191" formatCode="0.0000">
                  <c:v>3.5</c:v>
                </c:pt>
                <c:pt idx="11192" formatCode="0.0000">
                  <c:v>3.5</c:v>
                </c:pt>
                <c:pt idx="11193" formatCode="0.0000">
                  <c:v>3.5</c:v>
                </c:pt>
                <c:pt idx="11194" formatCode="0.0000">
                  <c:v>3.5</c:v>
                </c:pt>
                <c:pt idx="11195" formatCode="0.0000">
                  <c:v>3.5</c:v>
                </c:pt>
                <c:pt idx="11196" formatCode="0.0000">
                  <c:v>3.5</c:v>
                </c:pt>
                <c:pt idx="11197" formatCode="0.0000">
                  <c:v>3.5</c:v>
                </c:pt>
                <c:pt idx="11198" formatCode="0.0000">
                  <c:v>3.5</c:v>
                </c:pt>
                <c:pt idx="11199" formatCode="0.0000">
                  <c:v>3.5</c:v>
                </c:pt>
                <c:pt idx="11200" formatCode="0.0000">
                  <c:v>3.5</c:v>
                </c:pt>
                <c:pt idx="11201" formatCode="0.0000">
                  <c:v>3.5</c:v>
                </c:pt>
                <c:pt idx="11202" formatCode="0.0000">
                  <c:v>3.5</c:v>
                </c:pt>
                <c:pt idx="11203" formatCode="0.0000">
                  <c:v>3.5</c:v>
                </c:pt>
                <c:pt idx="11204" formatCode="0.0000">
                  <c:v>3.5</c:v>
                </c:pt>
                <c:pt idx="11205" formatCode="0.0000">
                  <c:v>3.5</c:v>
                </c:pt>
                <c:pt idx="11206" formatCode="0.0000">
                  <c:v>3.5</c:v>
                </c:pt>
                <c:pt idx="11207" formatCode="0.0000">
                  <c:v>3.5</c:v>
                </c:pt>
                <c:pt idx="11208" formatCode="0.0000">
                  <c:v>3.5</c:v>
                </c:pt>
                <c:pt idx="11209" formatCode="0.0000">
                  <c:v>3.5</c:v>
                </c:pt>
                <c:pt idx="11210" formatCode="0.0000">
                  <c:v>3.5</c:v>
                </c:pt>
                <c:pt idx="11211" formatCode="0.0000">
                  <c:v>3.5</c:v>
                </c:pt>
                <c:pt idx="11212" formatCode="0.0000">
                  <c:v>3.5</c:v>
                </c:pt>
                <c:pt idx="11213" formatCode="0.0000">
                  <c:v>3.5</c:v>
                </c:pt>
                <c:pt idx="11214" formatCode="0.0000">
                  <c:v>3.5</c:v>
                </c:pt>
                <c:pt idx="11215" formatCode="0.0000">
                  <c:v>3.5</c:v>
                </c:pt>
                <c:pt idx="11216" formatCode="0.0000">
                  <c:v>3.5</c:v>
                </c:pt>
                <c:pt idx="11217" formatCode="0.0000">
                  <c:v>3.5</c:v>
                </c:pt>
                <c:pt idx="11218" formatCode="0.0000">
                  <c:v>3.5</c:v>
                </c:pt>
                <c:pt idx="11219" formatCode="0.0000">
                  <c:v>3.5</c:v>
                </c:pt>
                <c:pt idx="11220" formatCode="0.0000">
                  <c:v>3.5</c:v>
                </c:pt>
                <c:pt idx="11221" formatCode="0.0000">
                  <c:v>3.5</c:v>
                </c:pt>
                <c:pt idx="11222" formatCode="0.0000">
                  <c:v>3.5</c:v>
                </c:pt>
                <c:pt idx="11223" formatCode="0.0000">
                  <c:v>3.5</c:v>
                </c:pt>
                <c:pt idx="11224" formatCode="0.0000">
                  <c:v>3.5</c:v>
                </c:pt>
                <c:pt idx="11225" formatCode="0.0000">
                  <c:v>3.5</c:v>
                </c:pt>
                <c:pt idx="11226" formatCode="0.0000">
                  <c:v>3.5</c:v>
                </c:pt>
                <c:pt idx="11227" formatCode="0.0000">
                  <c:v>3.5</c:v>
                </c:pt>
                <c:pt idx="11228" formatCode="0.0000">
                  <c:v>3.5</c:v>
                </c:pt>
                <c:pt idx="11229" formatCode="0.0000">
                  <c:v>3.5</c:v>
                </c:pt>
                <c:pt idx="11230" formatCode="0.0000">
                  <c:v>3.5</c:v>
                </c:pt>
                <c:pt idx="11231" formatCode="0.0000">
                  <c:v>3.5</c:v>
                </c:pt>
                <c:pt idx="11232" formatCode="0.0000">
                  <c:v>3.5</c:v>
                </c:pt>
                <c:pt idx="11233" formatCode="0.0000">
                  <c:v>3.5</c:v>
                </c:pt>
                <c:pt idx="11234" formatCode="0.0000">
                  <c:v>3.5</c:v>
                </c:pt>
                <c:pt idx="11235" formatCode="0.0000">
                  <c:v>3.5</c:v>
                </c:pt>
                <c:pt idx="11236" formatCode="0.0000">
                  <c:v>3.5</c:v>
                </c:pt>
                <c:pt idx="11237" formatCode="0.0000">
                  <c:v>3.5</c:v>
                </c:pt>
                <c:pt idx="11238" formatCode="0.0000">
                  <c:v>3.5</c:v>
                </c:pt>
                <c:pt idx="11239" formatCode="0.0000">
                  <c:v>3.5</c:v>
                </c:pt>
                <c:pt idx="11240" formatCode="0.0000">
                  <c:v>3.5</c:v>
                </c:pt>
                <c:pt idx="11241" formatCode="0.0000">
                  <c:v>3.5</c:v>
                </c:pt>
                <c:pt idx="11242" formatCode="0.0000">
                  <c:v>3.5</c:v>
                </c:pt>
                <c:pt idx="11243" formatCode="0.0000">
                  <c:v>3.5</c:v>
                </c:pt>
                <c:pt idx="11244" formatCode="0.0000">
                  <c:v>3.5</c:v>
                </c:pt>
                <c:pt idx="11245" formatCode="0.0000">
                  <c:v>3.5</c:v>
                </c:pt>
                <c:pt idx="11246" formatCode="0.0000">
                  <c:v>3.5</c:v>
                </c:pt>
                <c:pt idx="11247" formatCode="0.0000">
                  <c:v>3.5</c:v>
                </c:pt>
                <c:pt idx="11248" formatCode="0.0000">
                  <c:v>3.5</c:v>
                </c:pt>
                <c:pt idx="11249" formatCode="0.0000">
                  <c:v>3.5</c:v>
                </c:pt>
                <c:pt idx="11250" formatCode="0.0000">
                  <c:v>3.5</c:v>
                </c:pt>
                <c:pt idx="11251" formatCode="0.0000">
                  <c:v>3.5</c:v>
                </c:pt>
                <c:pt idx="11252" formatCode="0.0000">
                  <c:v>3.5</c:v>
                </c:pt>
                <c:pt idx="11253" formatCode="0.0000">
                  <c:v>3.5</c:v>
                </c:pt>
                <c:pt idx="11254" formatCode="0.0000">
                  <c:v>3.5</c:v>
                </c:pt>
                <c:pt idx="11255" formatCode="0.0000">
                  <c:v>3.5</c:v>
                </c:pt>
                <c:pt idx="11256" formatCode="0.0000">
                  <c:v>3.5</c:v>
                </c:pt>
                <c:pt idx="11257" formatCode="0.0000">
                  <c:v>3.5</c:v>
                </c:pt>
                <c:pt idx="11258" formatCode="0.0000">
                  <c:v>3.5</c:v>
                </c:pt>
                <c:pt idx="11259" formatCode="0.0000">
                  <c:v>3.5</c:v>
                </c:pt>
                <c:pt idx="11260" formatCode="0.0000">
                  <c:v>3.5</c:v>
                </c:pt>
                <c:pt idx="11261" formatCode="0.0000">
                  <c:v>3.5</c:v>
                </c:pt>
                <c:pt idx="11262" formatCode="0.0000">
                  <c:v>3.5</c:v>
                </c:pt>
                <c:pt idx="11263" formatCode="0.0000">
                  <c:v>3.5</c:v>
                </c:pt>
                <c:pt idx="11264" formatCode="0.0000">
                  <c:v>3.5</c:v>
                </c:pt>
                <c:pt idx="11265" formatCode="0.0000">
                  <c:v>3.5</c:v>
                </c:pt>
                <c:pt idx="11266" formatCode="0.0000">
                  <c:v>3.75</c:v>
                </c:pt>
                <c:pt idx="11267" formatCode="0.0000">
                  <c:v>3.75</c:v>
                </c:pt>
                <c:pt idx="11268" formatCode="0.0000">
                  <c:v>3.75</c:v>
                </c:pt>
                <c:pt idx="11269" formatCode="0.0000">
                  <c:v>3.75</c:v>
                </c:pt>
                <c:pt idx="11270" formatCode="0.0000">
                  <c:v>3.75</c:v>
                </c:pt>
                <c:pt idx="11271" formatCode="0.0000">
                  <c:v>3.75</c:v>
                </c:pt>
                <c:pt idx="11272" formatCode="0.0000">
                  <c:v>3.75</c:v>
                </c:pt>
                <c:pt idx="11273" formatCode="0.0000">
                  <c:v>3.75</c:v>
                </c:pt>
                <c:pt idx="11274" formatCode="0.0000">
                  <c:v>3.75</c:v>
                </c:pt>
                <c:pt idx="11275" formatCode="0.0000">
                  <c:v>3.75</c:v>
                </c:pt>
                <c:pt idx="11276" formatCode="0.0000">
                  <c:v>3.75</c:v>
                </c:pt>
                <c:pt idx="11277" formatCode="0.0000">
                  <c:v>3.75</c:v>
                </c:pt>
                <c:pt idx="11278" formatCode="0.0000">
                  <c:v>3.75</c:v>
                </c:pt>
                <c:pt idx="11279" formatCode="0.0000">
                  <c:v>3.75</c:v>
                </c:pt>
                <c:pt idx="11280" formatCode="0.0000">
                  <c:v>3.75</c:v>
                </c:pt>
                <c:pt idx="11281" formatCode="0.0000">
                  <c:v>3.75</c:v>
                </c:pt>
                <c:pt idx="11282" formatCode="0.0000">
                  <c:v>3.75</c:v>
                </c:pt>
                <c:pt idx="11283" formatCode="0.0000">
                  <c:v>3.75</c:v>
                </c:pt>
                <c:pt idx="11284" formatCode="0.0000">
                  <c:v>3.75</c:v>
                </c:pt>
                <c:pt idx="11285" formatCode="0.0000">
                  <c:v>3.75</c:v>
                </c:pt>
                <c:pt idx="11286" formatCode="0.0000">
                  <c:v>3.75</c:v>
                </c:pt>
                <c:pt idx="11287" formatCode="0.0000">
                  <c:v>3.75</c:v>
                </c:pt>
                <c:pt idx="11288" formatCode="0.0000">
                  <c:v>3.75</c:v>
                </c:pt>
                <c:pt idx="11289" formatCode="0.0000">
                  <c:v>3.75</c:v>
                </c:pt>
                <c:pt idx="11290" formatCode="0.0000">
                  <c:v>3.75</c:v>
                </c:pt>
                <c:pt idx="11291" formatCode="0.0000">
                  <c:v>3.75</c:v>
                </c:pt>
                <c:pt idx="11292" formatCode="0.0000">
                  <c:v>3.75</c:v>
                </c:pt>
                <c:pt idx="11293" formatCode="0.0000">
                  <c:v>3.75</c:v>
                </c:pt>
                <c:pt idx="11294" formatCode="0.0000">
                  <c:v>3.75</c:v>
                </c:pt>
                <c:pt idx="11295" formatCode="0.0000">
                  <c:v>3.75</c:v>
                </c:pt>
                <c:pt idx="11296" formatCode="0.0000">
                  <c:v>3.75</c:v>
                </c:pt>
                <c:pt idx="11297" formatCode="0.0000">
                  <c:v>3.75</c:v>
                </c:pt>
                <c:pt idx="11298" formatCode="0.0000">
                  <c:v>3.75</c:v>
                </c:pt>
                <c:pt idx="11299" formatCode="0.0000">
                  <c:v>3.75</c:v>
                </c:pt>
                <c:pt idx="11300" formatCode="0.0000">
                  <c:v>3.75</c:v>
                </c:pt>
                <c:pt idx="11301" formatCode="0.0000">
                  <c:v>3.75</c:v>
                </c:pt>
                <c:pt idx="11302" formatCode="0.0000">
                  <c:v>3.75</c:v>
                </c:pt>
                <c:pt idx="11303" formatCode="0.0000">
                  <c:v>3.75</c:v>
                </c:pt>
                <c:pt idx="11304" formatCode="0.0000">
                  <c:v>3.75</c:v>
                </c:pt>
                <c:pt idx="11305" formatCode="0.0000">
                  <c:v>3.75</c:v>
                </c:pt>
                <c:pt idx="11306" formatCode="0.0000">
                  <c:v>3.75</c:v>
                </c:pt>
                <c:pt idx="11307" formatCode="0.0000">
                  <c:v>3.75</c:v>
                </c:pt>
                <c:pt idx="11308" formatCode="0.0000">
                  <c:v>3.75</c:v>
                </c:pt>
                <c:pt idx="11309" formatCode="0.0000">
                  <c:v>3.75</c:v>
                </c:pt>
                <c:pt idx="11310" formatCode="0.0000">
                  <c:v>3.75</c:v>
                </c:pt>
                <c:pt idx="11311" formatCode="0.0000">
                  <c:v>3.75</c:v>
                </c:pt>
                <c:pt idx="11312" formatCode="0.0000">
                  <c:v>3.75</c:v>
                </c:pt>
                <c:pt idx="11313" formatCode="0.0000">
                  <c:v>3.75</c:v>
                </c:pt>
                <c:pt idx="11314" formatCode="0.0000">
                  <c:v>3.75</c:v>
                </c:pt>
                <c:pt idx="11315" formatCode="0.0000">
                  <c:v>3.75</c:v>
                </c:pt>
                <c:pt idx="11316" formatCode="0.0000">
                  <c:v>3.75</c:v>
                </c:pt>
                <c:pt idx="11317" formatCode="0.0000">
                  <c:v>3.75</c:v>
                </c:pt>
                <c:pt idx="11318" formatCode="0.0000">
                  <c:v>3.75</c:v>
                </c:pt>
                <c:pt idx="11319" formatCode="0.0000">
                  <c:v>3.75</c:v>
                </c:pt>
                <c:pt idx="11320" formatCode="0.0000">
                  <c:v>3.75</c:v>
                </c:pt>
                <c:pt idx="11321" formatCode="0.0000">
                  <c:v>3.75</c:v>
                </c:pt>
                <c:pt idx="11322" formatCode="0.0000">
                  <c:v>3.75</c:v>
                </c:pt>
                <c:pt idx="11323" formatCode="0.0000">
                  <c:v>3.75</c:v>
                </c:pt>
                <c:pt idx="11324" formatCode="0.0000">
                  <c:v>3.75</c:v>
                </c:pt>
                <c:pt idx="11325" formatCode="0.0000">
                  <c:v>3.75</c:v>
                </c:pt>
                <c:pt idx="11326" formatCode="0.0000">
                  <c:v>3.75</c:v>
                </c:pt>
                <c:pt idx="11327" formatCode="0.0000">
                  <c:v>3.75</c:v>
                </c:pt>
                <c:pt idx="11328" formatCode="0.0000">
                  <c:v>3.75</c:v>
                </c:pt>
                <c:pt idx="11329" formatCode="0.0000">
                  <c:v>3.75</c:v>
                </c:pt>
                <c:pt idx="11330" formatCode="0.0000">
                  <c:v>3.75</c:v>
                </c:pt>
                <c:pt idx="11331" formatCode="0.0000">
                  <c:v>3.75</c:v>
                </c:pt>
                <c:pt idx="11332" formatCode="0.0000">
                  <c:v>3.75</c:v>
                </c:pt>
                <c:pt idx="11333" formatCode="0.0000">
                  <c:v>3.75</c:v>
                </c:pt>
                <c:pt idx="11334" formatCode="0.0000">
                  <c:v>3.75</c:v>
                </c:pt>
                <c:pt idx="11335" formatCode="0.0000">
                  <c:v>3.75</c:v>
                </c:pt>
                <c:pt idx="11336" formatCode="0.0000">
                  <c:v>3.75</c:v>
                </c:pt>
                <c:pt idx="11337" formatCode="0.0000">
                  <c:v>3.75</c:v>
                </c:pt>
                <c:pt idx="11338" formatCode="0.0000">
                  <c:v>3.75</c:v>
                </c:pt>
                <c:pt idx="11339" formatCode="0.0000">
                  <c:v>3.75</c:v>
                </c:pt>
                <c:pt idx="11340" formatCode="0.0000">
                  <c:v>3.75</c:v>
                </c:pt>
                <c:pt idx="11341" formatCode="0.0000">
                  <c:v>3.75</c:v>
                </c:pt>
                <c:pt idx="11342" formatCode="0.0000">
                  <c:v>3.75</c:v>
                </c:pt>
                <c:pt idx="11343" formatCode="0.0000">
                  <c:v>3.75</c:v>
                </c:pt>
                <c:pt idx="11344" formatCode="0.0000">
                  <c:v>3.75</c:v>
                </c:pt>
                <c:pt idx="11345" formatCode="0.0000">
                  <c:v>3.75</c:v>
                </c:pt>
                <c:pt idx="11346" formatCode="0.0000">
                  <c:v>3.75</c:v>
                </c:pt>
                <c:pt idx="11347" formatCode="0.0000">
                  <c:v>3.75</c:v>
                </c:pt>
                <c:pt idx="11348" formatCode="0.0000">
                  <c:v>3.75</c:v>
                </c:pt>
                <c:pt idx="11349" formatCode="0.0000">
                  <c:v>3.75</c:v>
                </c:pt>
                <c:pt idx="11350" formatCode="0.0000">
                  <c:v>3.75</c:v>
                </c:pt>
                <c:pt idx="11351" formatCode="0.0000">
                  <c:v>3.75</c:v>
                </c:pt>
                <c:pt idx="11352" formatCode="0.0000">
                  <c:v>3.75</c:v>
                </c:pt>
                <c:pt idx="11353" formatCode="0.0000">
                  <c:v>3.75</c:v>
                </c:pt>
                <c:pt idx="11354" formatCode="0.0000">
                  <c:v>3.75</c:v>
                </c:pt>
                <c:pt idx="11355" formatCode="0.0000">
                  <c:v>3.75</c:v>
                </c:pt>
                <c:pt idx="11356" formatCode="0.0000">
                  <c:v>3.75</c:v>
                </c:pt>
                <c:pt idx="11357" formatCode="0.0000">
                  <c:v>4</c:v>
                </c:pt>
                <c:pt idx="11358" formatCode="0.0000">
                  <c:v>4</c:v>
                </c:pt>
                <c:pt idx="11359" formatCode="0.0000">
                  <c:v>4</c:v>
                </c:pt>
                <c:pt idx="11360" formatCode="0.0000">
                  <c:v>4</c:v>
                </c:pt>
                <c:pt idx="11361" formatCode="0.0000">
                  <c:v>4</c:v>
                </c:pt>
                <c:pt idx="11362" formatCode="0.0000">
                  <c:v>4</c:v>
                </c:pt>
                <c:pt idx="11363" formatCode="0.0000">
                  <c:v>4</c:v>
                </c:pt>
                <c:pt idx="11364" formatCode="0.0000">
                  <c:v>4</c:v>
                </c:pt>
                <c:pt idx="11365" formatCode="0.0000">
                  <c:v>4</c:v>
                </c:pt>
                <c:pt idx="11366" formatCode="0.0000">
                  <c:v>4</c:v>
                </c:pt>
                <c:pt idx="11367" formatCode="0.0000">
                  <c:v>4</c:v>
                </c:pt>
                <c:pt idx="11368" formatCode="0.0000">
                  <c:v>4</c:v>
                </c:pt>
                <c:pt idx="11369" formatCode="0.0000">
                  <c:v>4</c:v>
                </c:pt>
                <c:pt idx="11370" formatCode="0.0000">
                  <c:v>4</c:v>
                </c:pt>
                <c:pt idx="11371" formatCode="0.0000">
                  <c:v>4</c:v>
                </c:pt>
                <c:pt idx="11372" formatCode="0.0000">
                  <c:v>4</c:v>
                </c:pt>
                <c:pt idx="11373" formatCode="0.0000">
                  <c:v>4</c:v>
                </c:pt>
                <c:pt idx="11374" formatCode="0.0000">
                  <c:v>4</c:v>
                </c:pt>
                <c:pt idx="11375" formatCode="0.0000">
                  <c:v>4</c:v>
                </c:pt>
                <c:pt idx="11376" formatCode="0.0000">
                  <c:v>4</c:v>
                </c:pt>
                <c:pt idx="11377" formatCode="0.0000">
                  <c:v>4</c:v>
                </c:pt>
                <c:pt idx="11378" formatCode="0.0000">
                  <c:v>4</c:v>
                </c:pt>
                <c:pt idx="11379" formatCode="0.0000">
                  <c:v>4</c:v>
                </c:pt>
                <c:pt idx="11380" formatCode="0.0000">
                  <c:v>4</c:v>
                </c:pt>
                <c:pt idx="11381" formatCode="0.0000">
                  <c:v>4</c:v>
                </c:pt>
                <c:pt idx="11382" formatCode="0.0000">
                  <c:v>4</c:v>
                </c:pt>
                <c:pt idx="11383" formatCode="0.0000">
                  <c:v>4</c:v>
                </c:pt>
                <c:pt idx="11384" formatCode="0.0000">
                  <c:v>4</c:v>
                </c:pt>
                <c:pt idx="11385" formatCode="0.0000">
                  <c:v>4</c:v>
                </c:pt>
                <c:pt idx="11386" formatCode="0.0000">
                  <c:v>4</c:v>
                </c:pt>
                <c:pt idx="11387" formatCode="0.0000">
                  <c:v>4</c:v>
                </c:pt>
                <c:pt idx="11388" formatCode="0.0000">
                  <c:v>4</c:v>
                </c:pt>
                <c:pt idx="11389" formatCode="0.0000">
                  <c:v>4</c:v>
                </c:pt>
                <c:pt idx="11390" formatCode="0.0000">
                  <c:v>4</c:v>
                </c:pt>
                <c:pt idx="11391" formatCode="0.0000">
                  <c:v>4</c:v>
                </c:pt>
                <c:pt idx="11392" formatCode="0.0000">
                  <c:v>4</c:v>
                </c:pt>
                <c:pt idx="11393" formatCode="0.0000">
                  <c:v>4</c:v>
                </c:pt>
                <c:pt idx="11394" formatCode="0.0000">
                  <c:v>4</c:v>
                </c:pt>
                <c:pt idx="11395" formatCode="0.0000">
                  <c:v>4</c:v>
                </c:pt>
                <c:pt idx="11396" formatCode="0.0000">
                  <c:v>4</c:v>
                </c:pt>
                <c:pt idx="11397" formatCode="0.0000">
                  <c:v>4</c:v>
                </c:pt>
                <c:pt idx="11398" formatCode="0.0000">
                  <c:v>4</c:v>
                </c:pt>
                <c:pt idx="11399" formatCode="0.0000">
                  <c:v>4</c:v>
                </c:pt>
                <c:pt idx="11400" formatCode="0.0000">
                  <c:v>4</c:v>
                </c:pt>
                <c:pt idx="11401" formatCode="0.0000">
                  <c:v>4</c:v>
                </c:pt>
                <c:pt idx="11402" formatCode="0.0000">
                  <c:v>4</c:v>
                </c:pt>
                <c:pt idx="11403" formatCode="0.0000">
                  <c:v>4</c:v>
                </c:pt>
                <c:pt idx="11404" formatCode="0.0000">
                  <c:v>4</c:v>
                </c:pt>
                <c:pt idx="11405" formatCode="0.0000">
                  <c:v>4</c:v>
                </c:pt>
                <c:pt idx="11406" formatCode="0.0000">
                  <c:v>4</c:v>
                </c:pt>
                <c:pt idx="11407" formatCode="0.0000">
                  <c:v>4</c:v>
                </c:pt>
                <c:pt idx="11408" formatCode="0.0000">
                  <c:v>4</c:v>
                </c:pt>
                <c:pt idx="11409" formatCode="0.0000">
                  <c:v>4</c:v>
                </c:pt>
                <c:pt idx="11410" formatCode="0.0000">
                  <c:v>4</c:v>
                </c:pt>
                <c:pt idx="11411" formatCode="0.0000">
                  <c:v>4</c:v>
                </c:pt>
                <c:pt idx="11412" formatCode="0.0000">
                  <c:v>4</c:v>
                </c:pt>
                <c:pt idx="11413" formatCode="0.0000">
                  <c:v>4</c:v>
                </c:pt>
                <c:pt idx="11414" formatCode="0.0000">
                  <c:v>4</c:v>
                </c:pt>
                <c:pt idx="11415" formatCode="0.0000">
                  <c:v>4</c:v>
                </c:pt>
                <c:pt idx="11416" formatCode="0.0000">
                  <c:v>4</c:v>
                </c:pt>
                <c:pt idx="11417" formatCode="0.0000">
                  <c:v>4</c:v>
                </c:pt>
                <c:pt idx="11418" formatCode="0.0000">
                  <c:v>4</c:v>
                </c:pt>
                <c:pt idx="11419" formatCode="0.0000">
                  <c:v>4</c:v>
                </c:pt>
                <c:pt idx="11420" formatCode="0.0000">
                  <c:v>4</c:v>
                </c:pt>
                <c:pt idx="11421" formatCode="0.0000">
                  <c:v>4</c:v>
                </c:pt>
                <c:pt idx="11422" formatCode="0.0000">
                  <c:v>4</c:v>
                </c:pt>
                <c:pt idx="11423" formatCode="0.0000">
                  <c:v>4</c:v>
                </c:pt>
                <c:pt idx="11424" formatCode="0.0000">
                  <c:v>4</c:v>
                </c:pt>
                <c:pt idx="11425" formatCode="0.0000">
                  <c:v>4</c:v>
                </c:pt>
                <c:pt idx="11426" formatCode="0.0000">
                  <c:v>4</c:v>
                </c:pt>
                <c:pt idx="11427" formatCode="0.0000">
                  <c:v>4</c:v>
                </c:pt>
                <c:pt idx="11428" formatCode="0.0000">
                  <c:v>4</c:v>
                </c:pt>
                <c:pt idx="11429" formatCode="0.0000">
                  <c:v>4</c:v>
                </c:pt>
                <c:pt idx="11430" formatCode="0.0000">
                  <c:v>4</c:v>
                </c:pt>
                <c:pt idx="11431" formatCode="0.0000">
                  <c:v>4</c:v>
                </c:pt>
                <c:pt idx="11432" formatCode="0.0000">
                  <c:v>4</c:v>
                </c:pt>
                <c:pt idx="11433" formatCode="0.0000">
                  <c:v>4</c:v>
                </c:pt>
                <c:pt idx="11434" formatCode="0.0000">
                  <c:v>4</c:v>
                </c:pt>
                <c:pt idx="11435" formatCode="0.0000">
                  <c:v>4</c:v>
                </c:pt>
                <c:pt idx="11436" formatCode="0.0000">
                  <c:v>4</c:v>
                </c:pt>
                <c:pt idx="11437" formatCode="0.0000">
                  <c:v>4</c:v>
                </c:pt>
                <c:pt idx="11438" formatCode="0.0000">
                  <c:v>4</c:v>
                </c:pt>
                <c:pt idx="11439" formatCode="0.0000">
                  <c:v>4</c:v>
                </c:pt>
                <c:pt idx="11440" formatCode="0.0000">
                  <c:v>4</c:v>
                </c:pt>
                <c:pt idx="11441" formatCode="0.0000">
                  <c:v>4</c:v>
                </c:pt>
                <c:pt idx="11442" formatCode="0.0000">
                  <c:v>4</c:v>
                </c:pt>
                <c:pt idx="11443" formatCode="0.0000">
                  <c:v>4</c:v>
                </c:pt>
                <c:pt idx="11444" formatCode="0.0000">
                  <c:v>4</c:v>
                </c:pt>
                <c:pt idx="11445" formatCode="0.0000">
                  <c:v>4</c:v>
                </c:pt>
                <c:pt idx="11446" formatCode="0.0000">
                  <c:v>4</c:v>
                </c:pt>
                <c:pt idx="11447" formatCode="0.0000">
                  <c:v>4</c:v>
                </c:pt>
                <c:pt idx="11448" formatCode="0.0000">
                  <c:v>4.25</c:v>
                </c:pt>
                <c:pt idx="11449" formatCode="0.0000">
                  <c:v>4.25</c:v>
                </c:pt>
                <c:pt idx="11450" formatCode="0.0000">
                  <c:v>4.25</c:v>
                </c:pt>
                <c:pt idx="11451" formatCode="0.0000">
                  <c:v>4.25</c:v>
                </c:pt>
                <c:pt idx="11452" formatCode="0.0000">
                  <c:v>4.25</c:v>
                </c:pt>
                <c:pt idx="11453" formatCode="0.0000">
                  <c:v>4.25</c:v>
                </c:pt>
                <c:pt idx="11454" formatCode="0.0000">
                  <c:v>4.25</c:v>
                </c:pt>
                <c:pt idx="11455" formatCode="0.0000">
                  <c:v>4.25</c:v>
                </c:pt>
                <c:pt idx="11456" formatCode="0.0000">
                  <c:v>4.25</c:v>
                </c:pt>
                <c:pt idx="11457" formatCode="0.0000">
                  <c:v>4.25</c:v>
                </c:pt>
                <c:pt idx="11458" formatCode="0.0000">
                  <c:v>4.25</c:v>
                </c:pt>
                <c:pt idx="11459" formatCode="0.0000">
                  <c:v>4.25</c:v>
                </c:pt>
                <c:pt idx="11460" formatCode="0.0000">
                  <c:v>4.25</c:v>
                </c:pt>
                <c:pt idx="11461" formatCode="0.0000">
                  <c:v>4.25</c:v>
                </c:pt>
                <c:pt idx="11462" formatCode="0.0000">
                  <c:v>4.25</c:v>
                </c:pt>
                <c:pt idx="11463" formatCode="0.0000">
                  <c:v>4.25</c:v>
                </c:pt>
                <c:pt idx="11464" formatCode="0.0000">
                  <c:v>4.25</c:v>
                </c:pt>
                <c:pt idx="11465" formatCode="0.0000">
                  <c:v>4.25</c:v>
                </c:pt>
                <c:pt idx="11466" formatCode="0.0000">
                  <c:v>4.25</c:v>
                </c:pt>
                <c:pt idx="11467" formatCode="0.0000">
                  <c:v>4.25</c:v>
                </c:pt>
                <c:pt idx="11468" formatCode="0.0000">
                  <c:v>4.25</c:v>
                </c:pt>
                <c:pt idx="11469" formatCode="0.0000">
                  <c:v>4.25</c:v>
                </c:pt>
                <c:pt idx="11470" formatCode="0.0000">
                  <c:v>4.25</c:v>
                </c:pt>
                <c:pt idx="11471" formatCode="0.0000">
                  <c:v>4.25</c:v>
                </c:pt>
                <c:pt idx="11472" formatCode="0.0000">
                  <c:v>4.25</c:v>
                </c:pt>
                <c:pt idx="11473" formatCode="0.0000">
                  <c:v>4.25</c:v>
                </c:pt>
                <c:pt idx="11474" formatCode="0.0000">
                  <c:v>4.25</c:v>
                </c:pt>
                <c:pt idx="11475" formatCode="0.0000">
                  <c:v>4.25</c:v>
                </c:pt>
                <c:pt idx="11476" formatCode="0.0000">
                  <c:v>4.25</c:v>
                </c:pt>
                <c:pt idx="11477" formatCode="0.0000">
                  <c:v>4.25</c:v>
                </c:pt>
                <c:pt idx="11478" formatCode="0.0000">
                  <c:v>4.25</c:v>
                </c:pt>
                <c:pt idx="11479" formatCode="0.0000">
                  <c:v>4.25</c:v>
                </c:pt>
                <c:pt idx="11480" formatCode="0.0000">
                  <c:v>4.25</c:v>
                </c:pt>
                <c:pt idx="11481" formatCode="0.0000">
                  <c:v>4.25</c:v>
                </c:pt>
                <c:pt idx="11482" formatCode="0.0000">
                  <c:v>4.25</c:v>
                </c:pt>
                <c:pt idx="11483" formatCode="0.0000">
                  <c:v>4.5</c:v>
                </c:pt>
                <c:pt idx="11484" formatCode="0.0000">
                  <c:v>4.5</c:v>
                </c:pt>
                <c:pt idx="11485" formatCode="0.0000">
                  <c:v>4.5</c:v>
                </c:pt>
                <c:pt idx="11486" formatCode="0.0000">
                  <c:v>4.5</c:v>
                </c:pt>
                <c:pt idx="11487" formatCode="0.0000">
                  <c:v>4.5</c:v>
                </c:pt>
                <c:pt idx="11488" formatCode="0.0000">
                  <c:v>4.5</c:v>
                </c:pt>
                <c:pt idx="11489" formatCode="0.0000">
                  <c:v>4.5</c:v>
                </c:pt>
                <c:pt idx="11490" formatCode="0.0000">
                  <c:v>4.5</c:v>
                </c:pt>
                <c:pt idx="11491" formatCode="0.0000">
                  <c:v>4.5</c:v>
                </c:pt>
                <c:pt idx="11492" formatCode="0.0000">
                  <c:v>4.5</c:v>
                </c:pt>
                <c:pt idx="11493" formatCode="0.0000">
                  <c:v>4.5</c:v>
                </c:pt>
                <c:pt idx="11494" formatCode="0.0000">
                  <c:v>4.5</c:v>
                </c:pt>
                <c:pt idx="11495" formatCode="0.0000">
                  <c:v>4.5</c:v>
                </c:pt>
                <c:pt idx="11496" formatCode="0.0000">
                  <c:v>4.5</c:v>
                </c:pt>
                <c:pt idx="11497" formatCode="0.0000">
                  <c:v>4.5</c:v>
                </c:pt>
                <c:pt idx="11498" formatCode="0.0000">
                  <c:v>4.5</c:v>
                </c:pt>
                <c:pt idx="11499" formatCode="0.0000">
                  <c:v>4.5</c:v>
                </c:pt>
                <c:pt idx="11500" formatCode="0.0000">
                  <c:v>4.5</c:v>
                </c:pt>
                <c:pt idx="11501" formatCode="0.0000">
                  <c:v>4.5</c:v>
                </c:pt>
                <c:pt idx="11502" formatCode="0.0000">
                  <c:v>4.5</c:v>
                </c:pt>
                <c:pt idx="11503" formatCode="0.0000">
                  <c:v>4.5</c:v>
                </c:pt>
                <c:pt idx="11504" formatCode="0.0000">
                  <c:v>4.5</c:v>
                </c:pt>
                <c:pt idx="11505" formatCode="0.0000">
                  <c:v>4.5</c:v>
                </c:pt>
                <c:pt idx="11506" formatCode="0.0000">
                  <c:v>4.5</c:v>
                </c:pt>
                <c:pt idx="11507" formatCode="0.0000">
                  <c:v>4.5</c:v>
                </c:pt>
                <c:pt idx="11508" formatCode="0.0000">
                  <c:v>4.5</c:v>
                </c:pt>
                <c:pt idx="11509" formatCode="0.0000">
                  <c:v>4.5</c:v>
                </c:pt>
                <c:pt idx="11510" formatCode="0.0000">
                  <c:v>4.5</c:v>
                </c:pt>
                <c:pt idx="11511" formatCode="0.0000">
                  <c:v>4.5</c:v>
                </c:pt>
                <c:pt idx="11512" formatCode="0.0000">
                  <c:v>4.5</c:v>
                </c:pt>
                <c:pt idx="11513" formatCode="0.0000">
                  <c:v>4.5</c:v>
                </c:pt>
                <c:pt idx="11514" formatCode="0.0000">
                  <c:v>4.5</c:v>
                </c:pt>
                <c:pt idx="11515" formatCode="0.0000">
                  <c:v>4.5</c:v>
                </c:pt>
                <c:pt idx="11516" formatCode="0.0000">
                  <c:v>4.5</c:v>
                </c:pt>
                <c:pt idx="11517" formatCode="0.0000">
                  <c:v>4.5</c:v>
                </c:pt>
                <c:pt idx="11518" formatCode="0.0000">
                  <c:v>4.5</c:v>
                </c:pt>
                <c:pt idx="11519" formatCode="0.0000">
                  <c:v>4.5</c:v>
                </c:pt>
                <c:pt idx="11520" formatCode="0.0000">
                  <c:v>4.5</c:v>
                </c:pt>
                <c:pt idx="11521" formatCode="0.0000">
                  <c:v>4.5</c:v>
                </c:pt>
                <c:pt idx="11522" formatCode="0.0000">
                  <c:v>4.5</c:v>
                </c:pt>
                <c:pt idx="11523" formatCode="0.0000">
                  <c:v>4.5</c:v>
                </c:pt>
                <c:pt idx="11524" formatCode="0.0000">
                  <c:v>4.5</c:v>
                </c:pt>
                <c:pt idx="11525" formatCode="0.0000">
                  <c:v>4.5</c:v>
                </c:pt>
                <c:pt idx="11526" formatCode="0.0000">
                  <c:v>4.5</c:v>
                </c:pt>
                <c:pt idx="11527" formatCode="0.0000">
                  <c:v>4.5</c:v>
                </c:pt>
                <c:pt idx="11528" formatCode="0.0000">
                  <c:v>4.5</c:v>
                </c:pt>
                <c:pt idx="11529" formatCode="0.0000">
                  <c:v>4.5</c:v>
                </c:pt>
                <c:pt idx="11530" formatCode="0.0000">
                  <c:v>4.5</c:v>
                </c:pt>
                <c:pt idx="11531" formatCode="0.0000">
                  <c:v>4.5</c:v>
                </c:pt>
                <c:pt idx="11532" formatCode="0.0000">
                  <c:v>4.5</c:v>
                </c:pt>
                <c:pt idx="11533" formatCode="0.0000">
                  <c:v>4.5</c:v>
                </c:pt>
                <c:pt idx="11534" formatCode="0.0000">
                  <c:v>4.5</c:v>
                </c:pt>
                <c:pt idx="11535" formatCode="0.0000">
                  <c:v>4.5</c:v>
                </c:pt>
                <c:pt idx="11536" formatCode="0.0000">
                  <c:v>4.5</c:v>
                </c:pt>
                <c:pt idx="11537" formatCode="0.0000">
                  <c:v>4.5</c:v>
                </c:pt>
                <c:pt idx="11538" formatCode="0.0000">
                  <c:v>4.5</c:v>
                </c:pt>
                <c:pt idx="11539" formatCode="0.0000">
                  <c:v>4.75</c:v>
                </c:pt>
                <c:pt idx="11540" formatCode="0.0000">
                  <c:v>4.75</c:v>
                </c:pt>
                <c:pt idx="11541" formatCode="0.0000">
                  <c:v>4.75</c:v>
                </c:pt>
                <c:pt idx="11542" formatCode="0.0000">
                  <c:v>4.75</c:v>
                </c:pt>
                <c:pt idx="11543" formatCode="0.0000">
                  <c:v>4.75</c:v>
                </c:pt>
                <c:pt idx="11544" formatCode="0.0000">
                  <c:v>4.75</c:v>
                </c:pt>
                <c:pt idx="11545" formatCode="0.0000">
                  <c:v>4.75</c:v>
                </c:pt>
                <c:pt idx="11546" formatCode="0.0000">
                  <c:v>4.75</c:v>
                </c:pt>
                <c:pt idx="11547" formatCode="0.0000">
                  <c:v>4.75</c:v>
                </c:pt>
                <c:pt idx="11548" formatCode="0.0000">
                  <c:v>4.75</c:v>
                </c:pt>
                <c:pt idx="11549" formatCode="0.0000">
                  <c:v>4.75</c:v>
                </c:pt>
                <c:pt idx="11550" formatCode="0.0000">
                  <c:v>4.75</c:v>
                </c:pt>
                <c:pt idx="11551" formatCode="0.0000">
                  <c:v>4.75</c:v>
                </c:pt>
                <c:pt idx="11552" formatCode="0.0000">
                  <c:v>4.75</c:v>
                </c:pt>
                <c:pt idx="11553" formatCode="0.0000">
                  <c:v>4.75</c:v>
                </c:pt>
                <c:pt idx="11554" formatCode="0.0000">
                  <c:v>4.75</c:v>
                </c:pt>
                <c:pt idx="11555" formatCode="0.0000">
                  <c:v>4.75</c:v>
                </c:pt>
                <c:pt idx="11556" formatCode="0.0000">
                  <c:v>4.75</c:v>
                </c:pt>
                <c:pt idx="11557" formatCode="0.0000">
                  <c:v>4.75</c:v>
                </c:pt>
                <c:pt idx="11558" formatCode="0.0000">
                  <c:v>4.75</c:v>
                </c:pt>
                <c:pt idx="11559" formatCode="0.0000">
                  <c:v>4.75</c:v>
                </c:pt>
                <c:pt idx="11560" formatCode="0.0000">
                  <c:v>4.75</c:v>
                </c:pt>
                <c:pt idx="11561" formatCode="0.0000">
                  <c:v>4.75</c:v>
                </c:pt>
                <c:pt idx="11562" formatCode="0.0000">
                  <c:v>4.75</c:v>
                </c:pt>
                <c:pt idx="11563" formatCode="0.0000">
                  <c:v>4.75</c:v>
                </c:pt>
                <c:pt idx="11564" formatCode="0.0000">
                  <c:v>4.75</c:v>
                </c:pt>
                <c:pt idx="11565" formatCode="0.0000">
                  <c:v>4.75</c:v>
                </c:pt>
                <c:pt idx="11566" formatCode="0.0000">
                  <c:v>4.75</c:v>
                </c:pt>
                <c:pt idx="11567" formatCode="0.0000">
                  <c:v>4.75</c:v>
                </c:pt>
                <c:pt idx="11568" formatCode="0.0000">
                  <c:v>4.75</c:v>
                </c:pt>
                <c:pt idx="11569" formatCode="0.0000">
                  <c:v>4.75</c:v>
                </c:pt>
                <c:pt idx="11570" formatCode="0.0000">
                  <c:v>4.75</c:v>
                </c:pt>
                <c:pt idx="11571" formatCode="0.0000">
                  <c:v>4.75</c:v>
                </c:pt>
                <c:pt idx="11572" formatCode="0.0000">
                  <c:v>4.75</c:v>
                </c:pt>
                <c:pt idx="11573" formatCode="0.0000">
                  <c:v>4.75</c:v>
                </c:pt>
                <c:pt idx="11574" formatCode="0.0000">
                  <c:v>4.75</c:v>
                </c:pt>
                <c:pt idx="11575" formatCode="0.0000">
                  <c:v>4.75</c:v>
                </c:pt>
                <c:pt idx="11576" formatCode="0.0000">
                  <c:v>4.75</c:v>
                </c:pt>
                <c:pt idx="11577" formatCode="0.0000">
                  <c:v>4.75</c:v>
                </c:pt>
                <c:pt idx="11578" formatCode="0.0000">
                  <c:v>4.75</c:v>
                </c:pt>
                <c:pt idx="11579" formatCode="0.0000">
                  <c:v>4.75</c:v>
                </c:pt>
                <c:pt idx="11580" formatCode="0.0000">
                  <c:v>4.75</c:v>
                </c:pt>
                <c:pt idx="11581" formatCode="0.0000">
                  <c:v>4.75</c:v>
                </c:pt>
                <c:pt idx="11582" formatCode="0.0000">
                  <c:v>4.75</c:v>
                </c:pt>
                <c:pt idx="11583" formatCode="0.0000">
                  <c:v>4.75</c:v>
                </c:pt>
                <c:pt idx="11584" formatCode="0.0000">
                  <c:v>4.75</c:v>
                </c:pt>
                <c:pt idx="11585" formatCode="0.0000">
                  <c:v>4.75</c:v>
                </c:pt>
                <c:pt idx="11586" formatCode="0.0000">
                  <c:v>4.75</c:v>
                </c:pt>
                <c:pt idx="11587" formatCode="0.0000">
                  <c:v>4.75</c:v>
                </c:pt>
                <c:pt idx="11588" formatCode="0.0000">
                  <c:v>4.75</c:v>
                </c:pt>
                <c:pt idx="11589" formatCode="0.0000">
                  <c:v>4.75</c:v>
                </c:pt>
                <c:pt idx="11590" formatCode="0.0000">
                  <c:v>4.75</c:v>
                </c:pt>
                <c:pt idx="11591" formatCode="0.0000">
                  <c:v>4.75</c:v>
                </c:pt>
                <c:pt idx="11592" formatCode="0.0000">
                  <c:v>4.75</c:v>
                </c:pt>
                <c:pt idx="11593" formatCode="0.0000">
                  <c:v>4.75</c:v>
                </c:pt>
                <c:pt idx="11594" formatCode="0.0000">
                  <c:v>4.75</c:v>
                </c:pt>
                <c:pt idx="11595" formatCode="0.0000">
                  <c:v>4.75</c:v>
                </c:pt>
                <c:pt idx="11596" formatCode="0.0000">
                  <c:v>4.75</c:v>
                </c:pt>
                <c:pt idx="11597" formatCode="0.0000">
                  <c:v>4.75</c:v>
                </c:pt>
                <c:pt idx="11598" formatCode="0.0000">
                  <c:v>4.75</c:v>
                </c:pt>
                <c:pt idx="11599" formatCode="0.0000">
                  <c:v>4.75</c:v>
                </c:pt>
                <c:pt idx="11600" formatCode="0.0000">
                  <c:v>4.75</c:v>
                </c:pt>
                <c:pt idx="11601" formatCode="0.0000">
                  <c:v>4.75</c:v>
                </c:pt>
                <c:pt idx="11602" formatCode="0.0000">
                  <c:v>4.75</c:v>
                </c:pt>
                <c:pt idx="11603" formatCode="0.0000">
                  <c:v>4.75</c:v>
                </c:pt>
                <c:pt idx="11604" formatCode="0.0000">
                  <c:v>4.75</c:v>
                </c:pt>
                <c:pt idx="11605" formatCode="0.0000">
                  <c:v>4.75</c:v>
                </c:pt>
                <c:pt idx="11606" formatCode="0.0000">
                  <c:v>4.75</c:v>
                </c:pt>
                <c:pt idx="11607" formatCode="0.0000">
                  <c:v>4.75</c:v>
                </c:pt>
                <c:pt idx="11608" formatCode="0.0000">
                  <c:v>4.75</c:v>
                </c:pt>
                <c:pt idx="11609" formatCode="0.0000">
                  <c:v>4.75</c:v>
                </c:pt>
                <c:pt idx="11610" formatCode="0.0000">
                  <c:v>4.75</c:v>
                </c:pt>
                <c:pt idx="11611" formatCode="0.0000">
                  <c:v>4.75</c:v>
                </c:pt>
                <c:pt idx="11612" formatCode="0.0000">
                  <c:v>4.75</c:v>
                </c:pt>
                <c:pt idx="11613" formatCode="0.0000">
                  <c:v>4.75</c:v>
                </c:pt>
                <c:pt idx="11614" formatCode="0.0000">
                  <c:v>4.75</c:v>
                </c:pt>
                <c:pt idx="11615" formatCode="0.0000">
                  <c:v>4.75</c:v>
                </c:pt>
                <c:pt idx="11616" formatCode="0.0000">
                  <c:v>4.75</c:v>
                </c:pt>
                <c:pt idx="11617" formatCode="0.0000">
                  <c:v>4.75</c:v>
                </c:pt>
                <c:pt idx="11618" formatCode="0.0000">
                  <c:v>4.75</c:v>
                </c:pt>
                <c:pt idx="11619" formatCode="0.0000">
                  <c:v>4.75</c:v>
                </c:pt>
                <c:pt idx="11620" formatCode="0.0000">
                  <c:v>4.75</c:v>
                </c:pt>
                <c:pt idx="11621" formatCode="0.0000">
                  <c:v>4.75</c:v>
                </c:pt>
                <c:pt idx="11622" formatCode="0.0000">
                  <c:v>4.75</c:v>
                </c:pt>
                <c:pt idx="11623" formatCode="0.0000">
                  <c:v>4.75</c:v>
                </c:pt>
                <c:pt idx="11624" formatCode="0.0000">
                  <c:v>4.75</c:v>
                </c:pt>
                <c:pt idx="11625" formatCode="0.0000">
                  <c:v>4.75</c:v>
                </c:pt>
                <c:pt idx="11626" formatCode="0.0000">
                  <c:v>4.75</c:v>
                </c:pt>
                <c:pt idx="11627" formatCode="0.0000">
                  <c:v>4.75</c:v>
                </c:pt>
                <c:pt idx="11628" formatCode="0.0000">
                  <c:v>4.75</c:v>
                </c:pt>
                <c:pt idx="11629" formatCode="0.0000">
                  <c:v>4.75</c:v>
                </c:pt>
                <c:pt idx="11630" formatCode="0.0000">
                  <c:v>4.75</c:v>
                </c:pt>
                <c:pt idx="11631" formatCode="0.0000">
                  <c:v>4.75</c:v>
                </c:pt>
                <c:pt idx="11632" formatCode="0.0000">
                  <c:v>4.75</c:v>
                </c:pt>
                <c:pt idx="11633" formatCode="0.0000">
                  <c:v>4.75</c:v>
                </c:pt>
                <c:pt idx="11634" formatCode="0.0000">
                  <c:v>4.75</c:v>
                </c:pt>
                <c:pt idx="11635" formatCode="0.0000">
                  <c:v>4.75</c:v>
                </c:pt>
                <c:pt idx="11636" formatCode="0.0000">
                  <c:v>4.75</c:v>
                </c:pt>
                <c:pt idx="11637" formatCode="0.0000">
                  <c:v>4.75</c:v>
                </c:pt>
                <c:pt idx="11638" formatCode="0.0000">
                  <c:v>4.75</c:v>
                </c:pt>
                <c:pt idx="11639" formatCode="0.0000">
                  <c:v>4.75</c:v>
                </c:pt>
                <c:pt idx="11640" formatCode="0.0000">
                  <c:v>4.75</c:v>
                </c:pt>
                <c:pt idx="11641" formatCode="0.0000">
                  <c:v>4.75</c:v>
                </c:pt>
                <c:pt idx="11642" formatCode="0.0000">
                  <c:v>4.75</c:v>
                </c:pt>
                <c:pt idx="11643" formatCode="0.0000">
                  <c:v>4.75</c:v>
                </c:pt>
                <c:pt idx="11644" formatCode="0.0000">
                  <c:v>4.75</c:v>
                </c:pt>
                <c:pt idx="11645" formatCode="0.0000">
                  <c:v>4.75</c:v>
                </c:pt>
                <c:pt idx="11646" formatCode="0.0000">
                  <c:v>4.75</c:v>
                </c:pt>
                <c:pt idx="11647" formatCode="0.0000">
                  <c:v>4.75</c:v>
                </c:pt>
                <c:pt idx="11648" formatCode="0.0000">
                  <c:v>4.75</c:v>
                </c:pt>
                <c:pt idx="11649" formatCode="0.0000">
                  <c:v>4.75</c:v>
                </c:pt>
                <c:pt idx="11650" formatCode="0.0000">
                  <c:v>4.75</c:v>
                </c:pt>
                <c:pt idx="11651" formatCode="0.0000">
                  <c:v>4.75</c:v>
                </c:pt>
                <c:pt idx="11652" formatCode="0.0000">
                  <c:v>4.75</c:v>
                </c:pt>
                <c:pt idx="11653" formatCode="0.0000">
                  <c:v>4.75</c:v>
                </c:pt>
                <c:pt idx="11654" formatCode="0.0000">
                  <c:v>4.75</c:v>
                </c:pt>
                <c:pt idx="11655" formatCode="0.0000">
                  <c:v>4.75</c:v>
                </c:pt>
                <c:pt idx="11656" formatCode="0.0000">
                  <c:v>4.75</c:v>
                </c:pt>
                <c:pt idx="11657" formatCode="0.0000">
                  <c:v>4.75</c:v>
                </c:pt>
                <c:pt idx="11658" formatCode="0.0000">
                  <c:v>4.75</c:v>
                </c:pt>
                <c:pt idx="11659" formatCode="0.0000">
                  <c:v>4.75</c:v>
                </c:pt>
                <c:pt idx="11660" formatCode="0.0000">
                  <c:v>4.75</c:v>
                </c:pt>
                <c:pt idx="11661" formatCode="0.0000">
                  <c:v>4.75</c:v>
                </c:pt>
                <c:pt idx="11662" formatCode="0.0000">
                  <c:v>4.75</c:v>
                </c:pt>
                <c:pt idx="11663" formatCode="0.0000">
                  <c:v>4.75</c:v>
                </c:pt>
                <c:pt idx="11664" formatCode="0.0000">
                  <c:v>4.75</c:v>
                </c:pt>
                <c:pt idx="11665" formatCode="0.0000">
                  <c:v>4.75</c:v>
                </c:pt>
                <c:pt idx="11666" formatCode="0.0000">
                  <c:v>4.75</c:v>
                </c:pt>
                <c:pt idx="11667" formatCode="0.0000">
                  <c:v>4.75</c:v>
                </c:pt>
                <c:pt idx="11668" formatCode="0.0000">
                  <c:v>4.75</c:v>
                </c:pt>
                <c:pt idx="11669" formatCode="0.0000">
                  <c:v>4.75</c:v>
                </c:pt>
                <c:pt idx="11670" formatCode="0.0000">
                  <c:v>4.75</c:v>
                </c:pt>
                <c:pt idx="11671" formatCode="0.0000">
                  <c:v>4.75</c:v>
                </c:pt>
                <c:pt idx="11672" formatCode="0.0000">
                  <c:v>4.75</c:v>
                </c:pt>
                <c:pt idx="11673" formatCode="0.0000">
                  <c:v>4.75</c:v>
                </c:pt>
                <c:pt idx="11674" formatCode="0.0000">
                  <c:v>4.75</c:v>
                </c:pt>
                <c:pt idx="11675" formatCode="0.0000">
                  <c:v>4.75</c:v>
                </c:pt>
                <c:pt idx="11676" formatCode="0.0000">
                  <c:v>4.75</c:v>
                </c:pt>
                <c:pt idx="11677" formatCode="0.0000">
                  <c:v>4.75</c:v>
                </c:pt>
                <c:pt idx="11678" formatCode="0.0000">
                  <c:v>4.75</c:v>
                </c:pt>
                <c:pt idx="11679" formatCode="0.0000">
                  <c:v>4.75</c:v>
                </c:pt>
                <c:pt idx="11680" formatCode="0.0000">
                  <c:v>4.75</c:v>
                </c:pt>
                <c:pt idx="11681" formatCode="0.0000">
                  <c:v>4.75</c:v>
                </c:pt>
                <c:pt idx="11682" formatCode="0.0000">
                  <c:v>4.75</c:v>
                </c:pt>
                <c:pt idx="11683" formatCode="0.0000">
                  <c:v>4.75</c:v>
                </c:pt>
                <c:pt idx="11684" formatCode="0.0000">
                  <c:v>4.75</c:v>
                </c:pt>
                <c:pt idx="11685" formatCode="0.0000">
                  <c:v>4.75</c:v>
                </c:pt>
                <c:pt idx="11686" formatCode="0.0000">
                  <c:v>4.75</c:v>
                </c:pt>
                <c:pt idx="11687" formatCode="0.0000">
                  <c:v>4.75</c:v>
                </c:pt>
                <c:pt idx="11688" formatCode="0.0000">
                  <c:v>4.75</c:v>
                </c:pt>
                <c:pt idx="11689" formatCode="0.0000">
                  <c:v>4.75</c:v>
                </c:pt>
                <c:pt idx="11690" formatCode="0.0000">
                  <c:v>4.75</c:v>
                </c:pt>
                <c:pt idx="11691" formatCode="0.0000">
                  <c:v>4.75</c:v>
                </c:pt>
                <c:pt idx="11692" formatCode="0.0000">
                  <c:v>4.75</c:v>
                </c:pt>
                <c:pt idx="11693" formatCode="0.0000">
                  <c:v>4.75</c:v>
                </c:pt>
                <c:pt idx="11694" formatCode="0.0000">
                  <c:v>4.75</c:v>
                </c:pt>
                <c:pt idx="11695" formatCode="0.0000">
                  <c:v>4.75</c:v>
                </c:pt>
                <c:pt idx="11696" formatCode="0.0000">
                  <c:v>4.75</c:v>
                </c:pt>
                <c:pt idx="11697" formatCode="0.0000">
                  <c:v>4.75</c:v>
                </c:pt>
                <c:pt idx="11698" formatCode="0.0000">
                  <c:v>4.75</c:v>
                </c:pt>
                <c:pt idx="11699" formatCode="0.0000">
                  <c:v>4.75</c:v>
                </c:pt>
                <c:pt idx="11700" formatCode="0.0000">
                  <c:v>4.75</c:v>
                </c:pt>
                <c:pt idx="11701" formatCode="0.0000">
                  <c:v>4.75</c:v>
                </c:pt>
                <c:pt idx="11702" formatCode="0.0000">
                  <c:v>4.75</c:v>
                </c:pt>
                <c:pt idx="11703" formatCode="0.0000">
                  <c:v>4.75</c:v>
                </c:pt>
                <c:pt idx="11704" formatCode="0.0000">
                  <c:v>4.75</c:v>
                </c:pt>
                <c:pt idx="11705" formatCode="0.0000">
                  <c:v>4.75</c:v>
                </c:pt>
                <c:pt idx="11706" formatCode="0.0000">
                  <c:v>4.75</c:v>
                </c:pt>
                <c:pt idx="11707" formatCode="0.0000">
                  <c:v>4.75</c:v>
                </c:pt>
                <c:pt idx="11708" formatCode="0.0000">
                  <c:v>4.75</c:v>
                </c:pt>
                <c:pt idx="11709" formatCode="0.0000">
                  <c:v>4.75</c:v>
                </c:pt>
                <c:pt idx="11710" formatCode="0.0000">
                  <c:v>4.75</c:v>
                </c:pt>
                <c:pt idx="11711" formatCode="0.0000">
                  <c:v>4.75</c:v>
                </c:pt>
                <c:pt idx="11712" formatCode="0.0000">
                  <c:v>4.75</c:v>
                </c:pt>
                <c:pt idx="11713" formatCode="0.0000">
                  <c:v>4.75</c:v>
                </c:pt>
                <c:pt idx="11714" formatCode="0.0000">
                  <c:v>4.75</c:v>
                </c:pt>
                <c:pt idx="11715" formatCode="0.0000">
                  <c:v>4.75</c:v>
                </c:pt>
                <c:pt idx="11716" formatCode="0.0000">
                  <c:v>4.75</c:v>
                </c:pt>
                <c:pt idx="11717" formatCode="0.0000">
                  <c:v>4.75</c:v>
                </c:pt>
                <c:pt idx="11718" formatCode="0.0000">
                  <c:v>4.75</c:v>
                </c:pt>
                <c:pt idx="11719" formatCode="0.0000">
                  <c:v>4.75</c:v>
                </c:pt>
                <c:pt idx="11720" formatCode="0.0000">
                  <c:v>4.75</c:v>
                </c:pt>
                <c:pt idx="11721" formatCode="0.0000">
                  <c:v>4.75</c:v>
                </c:pt>
                <c:pt idx="11722" formatCode="0.0000">
                  <c:v>4.75</c:v>
                </c:pt>
                <c:pt idx="11723" formatCode="0.0000">
                  <c:v>4.75</c:v>
                </c:pt>
                <c:pt idx="11724" formatCode="0.0000">
                  <c:v>4.75</c:v>
                </c:pt>
                <c:pt idx="11725" formatCode="0.0000">
                  <c:v>4.75</c:v>
                </c:pt>
                <c:pt idx="11726" formatCode="0.0000">
                  <c:v>4.75</c:v>
                </c:pt>
                <c:pt idx="11727" formatCode="0.0000">
                  <c:v>4.75</c:v>
                </c:pt>
                <c:pt idx="11728" formatCode="0.0000">
                  <c:v>4.75</c:v>
                </c:pt>
                <c:pt idx="11729" formatCode="0.0000">
                  <c:v>4.75</c:v>
                </c:pt>
                <c:pt idx="11730" formatCode="0.0000">
                  <c:v>4.75</c:v>
                </c:pt>
                <c:pt idx="11731" formatCode="0.0000">
                  <c:v>4.75</c:v>
                </c:pt>
                <c:pt idx="11732" formatCode="0.0000">
                  <c:v>4.75</c:v>
                </c:pt>
                <c:pt idx="11733" formatCode="0.0000">
                  <c:v>4.75</c:v>
                </c:pt>
                <c:pt idx="11734" formatCode="0.0000">
                  <c:v>4.75</c:v>
                </c:pt>
                <c:pt idx="11735" formatCode="0.0000">
                  <c:v>4.75</c:v>
                </c:pt>
                <c:pt idx="11736" formatCode="0.0000">
                  <c:v>4.75</c:v>
                </c:pt>
                <c:pt idx="11737" formatCode="0.0000">
                  <c:v>4.75</c:v>
                </c:pt>
                <c:pt idx="11738" formatCode="0.0000">
                  <c:v>4.75</c:v>
                </c:pt>
                <c:pt idx="11739" formatCode="0.0000">
                  <c:v>4.75</c:v>
                </c:pt>
                <c:pt idx="11740" formatCode="0.0000">
                  <c:v>4.75</c:v>
                </c:pt>
                <c:pt idx="11741" formatCode="0.0000">
                  <c:v>4.75</c:v>
                </c:pt>
                <c:pt idx="11742" formatCode="0.0000">
                  <c:v>4.75</c:v>
                </c:pt>
                <c:pt idx="11743" formatCode="0.0000">
                  <c:v>4.75</c:v>
                </c:pt>
                <c:pt idx="11744" formatCode="0.0000">
                  <c:v>4.75</c:v>
                </c:pt>
                <c:pt idx="11745" formatCode="0.0000">
                  <c:v>4.75</c:v>
                </c:pt>
                <c:pt idx="11746" formatCode="0.0000">
                  <c:v>4.75</c:v>
                </c:pt>
                <c:pt idx="11747" formatCode="0.0000">
                  <c:v>4.75</c:v>
                </c:pt>
                <c:pt idx="11748" formatCode="0.0000">
                  <c:v>4.75</c:v>
                </c:pt>
                <c:pt idx="11749" formatCode="0.0000">
                  <c:v>4.75</c:v>
                </c:pt>
                <c:pt idx="11750" formatCode="0.0000">
                  <c:v>4.75</c:v>
                </c:pt>
                <c:pt idx="11751" formatCode="0.0000">
                  <c:v>4.75</c:v>
                </c:pt>
                <c:pt idx="11752" formatCode="0.0000">
                  <c:v>4.75</c:v>
                </c:pt>
                <c:pt idx="11753" formatCode="0.0000">
                  <c:v>4.75</c:v>
                </c:pt>
                <c:pt idx="11754" formatCode="0.0000">
                  <c:v>4.75</c:v>
                </c:pt>
                <c:pt idx="11755" formatCode="0.0000">
                  <c:v>4.75</c:v>
                </c:pt>
                <c:pt idx="11756" formatCode="0.0000">
                  <c:v>4.75</c:v>
                </c:pt>
                <c:pt idx="11757" formatCode="0.0000">
                  <c:v>4.75</c:v>
                </c:pt>
                <c:pt idx="11758" formatCode="0.0000">
                  <c:v>4.75</c:v>
                </c:pt>
                <c:pt idx="11759" formatCode="0.0000">
                  <c:v>4.75</c:v>
                </c:pt>
                <c:pt idx="11760" formatCode="0.0000">
                  <c:v>4.75</c:v>
                </c:pt>
                <c:pt idx="11761" formatCode="0.0000">
                  <c:v>4.75</c:v>
                </c:pt>
                <c:pt idx="11762" formatCode="0.0000">
                  <c:v>4.75</c:v>
                </c:pt>
                <c:pt idx="11763" formatCode="0.0000">
                  <c:v>4.75</c:v>
                </c:pt>
                <c:pt idx="11764" formatCode="0.0000">
                  <c:v>4.75</c:v>
                </c:pt>
                <c:pt idx="11765" formatCode="0.0000">
                  <c:v>4.75</c:v>
                </c:pt>
                <c:pt idx="11766" formatCode="0.0000">
                  <c:v>4.75</c:v>
                </c:pt>
                <c:pt idx="11767" formatCode="0.0000">
                  <c:v>4.75</c:v>
                </c:pt>
                <c:pt idx="11768" formatCode="0.0000">
                  <c:v>4.75</c:v>
                </c:pt>
                <c:pt idx="11769" formatCode="0.0000">
                  <c:v>4.75</c:v>
                </c:pt>
                <c:pt idx="11770" formatCode="0.0000">
                  <c:v>4.75</c:v>
                </c:pt>
                <c:pt idx="11771" formatCode="0.0000">
                  <c:v>4.75</c:v>
                </c:pt>
                <c:pt idx="11772" formatCode="0.0000">
                  <c:v>4.75</c:v>
                </c:pt>
                <c:pt idx="11773" formatCode="0.0000">
                  <c:v>4.75</c:v>
                </c:pt>
                <c:pt idx="11774" formatCode="0.0000">
                  <c:v>4.75</c:v>
                </c:pt>
                <c:pt idx="11775" formatCode="0.0000">
                  <c:v>4.75</c:v>
                </c:pt>
                <c:pt idx="11776" formatCode="0.0000">
                  <c:v>4.75</c:v>
                </c:pt>
                <c:pt idx="11777" formatCode="0.0000">
                  <c:v>4.75</c:v>
                </c:pt>
                <c:pt idx="11778" formatCode="0.0000">
                  <c:v>4.75</c:v>
                </c:pt>
                <c:pt idx="11779" formatCode="0.0000">
                  <c:v>4.75</c:v>
                </c:pt>
                <c:pt idx="11780" formatCode="0.0000">
                  <c:v>4.75</c:v>
                </c:pt>
                <c:pt idx="11781" formatCode="0.0000">
                  <c:v>4.75</c:v>
                </c:pt>
                <c:pt idx="11782" formatCode="0.0000">
                  <c:v>4.75</c:v>
                </c:pt>
                <c:pt idx="11783" formatCode="0.0000">
                  <c:v>4.75</c:v>
                </c:pt>
                <c:pt idx="11784" formatCode="0.0000">
                  <c:v>4.75</c:v>
                </c:pt>
                <c:pt idx="11785" formatCode="0.0000">
                  <c:v>4.75</c:v>
                </c:pt>
                <c:pt idx="11786" formatCode="0.0000">
                  <c:v>4.75</c:v>
                </c:pt>
                <c:pt idx="11787" formatCode="0.0000">
                  <c:v>4.75</c:v>
                </c:pt>
                <c:pt idx="11788" formatCode="0.0000">
                  <c:v>4.75</c:v>
                </c:pt>
                <c:pt idx="11789" formatCode="0.0000">
                  <c:v>4.75</c:v>
                </c:pt>
                <c:pt idx="11790" formatCode="0.0000">
                  <c:v>4.75</c:v>
                </c:pt>
                <c:pt idx="11791" formatCode="0.0000">
                  <c:v>4.75</c:v>
                </c:pt>
                <c:pt idx="11792" formatCode="0.0000">
                  <c:v>4.75</c:v>
                </c:pt>
                <c:pt idx="11793" formatCode="0.0000">
                  <c:v>4.75</c:v>
                </c:pt>
                <c:pt idx="11794" formatCode="0.0000">
                  <c:v>4.75</c:v>
                </c:pt>
                <c:pt idx="11795" formatCode="0.0000">
                  <c:v>4.75</c:v>
                </c:pt>
                <c:pt idx="11796" formatCode="0.0000">
                  <c:v>4.75</c:v>
                </c:pt>
                <c:pt idx="11797" formatCode="0.0000">
                  <c:v>4.75</c:v>
                </c:pt>
                <c:pt idx="11798" formatCode="0.0000">
                  <c:v>4.75</c:v>
                </c:pt>
                <c:pt idx="11799" formatCode="0.0000">
                  <c:v>4.75</c:v>
                </c:pt>
                <c:pt idx="11800" formatCode="0.0000">
                  <c:v>4.75</c:v>
                </c:pt>
                <c:pt idx="11801" formatCode="0.0000">
                  <c:v>4.75</c:v>
                </c:pt>
                <c:pt idx="11802" formatCode="0.0000">
                  <c:v>4.75</c:v>
                </c:pt>
                <c:pt idx="11803" formatCode="0.0000">
                  <c:v>4.75</c:v>
                </c:pt>
                <c:pt idx="11804" formatCode="0.0000">
                  <c:v>4.75</c:v>
                </c:pt>
                <c:pt idx="11805" formatCode="0.0000">
                  <c:v>4.75</c:v>
                </c:pt>
                <c:pt idx="11806" formatCode="0.0000">
                  <c:v>4.75</c:v>
                </c:pt>
                <c:pt idx="11807" formatCode="0.0000">
                  <c:v>4.75</c:v>
                </c:pt>
                <c:pt idx="11808" formatCode="0.0000">
                  <c:v>4.75</c:v>
                </c:pt>
                <c:pt idx="11809" formatCode="0.0000">
                  <c:v>4.75</c:v>
                </c:pt>
                <c:pt idx="11810" formatCode="0.0000">
                  <c:v>4.75</c:v>
                </c:pt>
                <c:pt idx="11811" formatCode="0.0000">
                  <c:v>4.75</c:v>
                </c:pt>
                <c:pt idx="11812" formatCode="0.0000">
                  <c:v>4.75</c:v>
                </c:pt>
                <c:pt idx="11813" formatCode="0.0000">
                  <c:v>4.75</c:v>
                </c:pt>
                <c:pt idx="11814" formatCode="0.0000">
                  <c:v>4.75</c:v>
                </c:pt>
                <c:pt idx="11815" formatCode="0.0000">
                  <c:v>4.75</c:v>
                </c:pt>
                <c:pt idx="11816" formatCode="0.0000">
                  <c:v>4.75</c:v>
                </c:pt>
                <c:pt idx="11817" formatCode="0.0000">
                  <c:v>4.75</c:v>
                </c:pt>
                <c:pt idx="11818" formatCode="0.0000">
                  <c:v>4.75</c:v>
                </c:pt>
                <c:pt idx="11819" formatCode="0.0000">
                  <c:v>4.75</c:v>
                </c:pt>
                <c:pt idx="11820" formatCode="0.0000">
                  <c:v>4.75</c:v>
                </c:pt>
                <c:pt idx="11821" formatCode="0.0000">
                  <c:v>4.75</c:v>
                </c:pt>
                <c:pt idx="11822" formatCode="0.0000">
                  <c:v>4.75</c:v>
                </c:pt>
                <c:pt idx="11823" formatCode="0.0000">
                  <c:v>4.75</c:v>
                </c:pt>
                <c:pt idx="11824" formatCode="0.0000">
                  <c:v>4.75</c:v>
                </c:pt>
                <c:pt idx="11825" formatCode="0.0000">
                  <c:v>4.75</c:v>
                </c:pt>
                <c:pt idx="11826" formatCode="0.0000">
                  <c:v>4.75</c:v>
                </c:pt>
                <c:pt idx="11827" formatCode="0.0000">
                  <c:v>4.75</c:v>
                </c:pt>
                <c:pt idx="11828" formatCode="0.0000">
                  <c:v>4.75</c:v>
                </c:pt>
                <c:pt idx="11829" formatCode="0.0000">
                  <c:v>4.75</c:v>
                </c:pt>
                <c:pt idx="11830" formatCode="0.0000">
                  <c:v>4.75</c:v>
                </c:pt>
                <c:pt idx="11831" formatCode="0.0000">
                  <c:v>4.75</c:v>
                </c:pt>
                <c:pt idx="11832" formatCode="0.0000">
                  <c:v>4.75</c:v>
                </c:pt>
                <c:pt idx="11833" formatCode="0.0000">
                  <c:v>4.75</c:v>
                </c:pt>
                <c:pt idx="11834" formatCode="0.0000">
                  <c:v>4.75</c:v>
                </c:pt>
                <c:pt idx="11835" formatCode="0.0000">
                  <c:v>4.75</c:v>
                </c:pt>
                <c:pt idx="11836" formatCode="0.0000">
                  <c:v>4.75</c:v>
                </c:pt>
                <c:pt idx="11837" formatCode="0.0000">
                  <c:v>4.75</c:v>
                </c:pt>
                <c:pt idx="11838" formatCode="0.0000">
                  <c:v>4.75</c:v>
                </c:pt>
                <c:pt idx="11839" formatCode="0.0000">
                  <c:v>4.75</c:v>
                </c:pt>
                <c:pt idx="11840" formatCode="0.0000">
                  <c:v>4.75</c:v>
                </c:pt>
                <c:pt idx="11841" formatCode="0.0000">
                  <c:v>4.75</c:v>
                </c:pt>
                <c:pt idx="11842" formatCode="0.0000">
                  <c:v>4.75</c:v>
                </c:pt>
                <c:pt idx="11843" formatCode="0.0000">
                  <c:v>4.75</c:v>
                </c:pt>
                <c:pt idx="11844" formatCode="0.0000">
                  <c:v>4.75</c:v>
                </c:pt>
                <c:pt idx="11845" formatCode="0.0000">
                  <c:v>4.75</c:v>
                </c:pt>
                <c:pt idx="11846" formatCode="0.0000">
                  <c:v>4.75</c:v>
                </c:pt>
                <c:pt idx="11847" formatCode="0.0000">
                  <c:v>4.75</c:v>
                </c:pt>
                <c:pt idx="11848" formatCode="0.0000">
                  <c:v>4.75</c:v>
                </c:pt>
                <c:pt idx="11849" formatCode="0.0000">
                  <c:v>4.75</c:v>
                </c:pt>
                <c:pt idx="11850" formatCode="0.0000">
                  <c:v>4.75</c:v>
                </c:pt>
                <c:pt idx="11851" formatCode="0.0000">
                  <c:v>4.75</c:v>
                </c:pt>
                <c:pt idx="11852" formatCode="0.0000">
                  <c:v>4.75</c:v>
                </c:pt>
                <c:pt idx="11853" formatCode="0.0000">
                  <c:v>4.75</c:v>
                </c:pt>
                <c:pt idx="11854" formatCode="0.0000">
                  <c:v>4.75</c:v>
                </c:pt>
                <c:pt idx="11855" formatCode="0.0000">
                  <c:v>4.75</c:v>
                </c:pt>
                <c:pt idx="11856" formatCode="0.0000">
                  <c:v>4.75</c:v>
                </c:pt>
                <c:pt idx="11857" formatCode="0.0000">
                  <c:v>4.75</c:v>
                </c:pt>
                <c:pt idx="11858" formatCode="0.0000">
                  <c:v>4.75</c:v>
                </c:pt>
                <c:pt idx="11859" formatCode="0.0000">
                  <c:v>4.75</c:v>
                </c:pt>
                <c:pt idx="11860" formatCode="0.0000">
                  <c:v>4.75</c:v>
                </c:pt>
                <c:pt idx="11861" formatCode="0.0000">
                  <c:v>4.75</c:v>
                </c:pt>
                <c:pt idx="11862" formatCode="0.0000">
                  <c:v>4.75</c:v>
                </c:pt>
                <c:pt idx="11863" formatCode="0.0000">
                  <c:v>4.75</c:v>
                </c:pt>
                <c:pt idx="11864" formatCode="0.0000">
                  <c:v>4.75</c:v>
                </c:pt>
                <c:pt idx="11865" formatCode="0.0000">
                  <c:v>4.75</c:v>
                </c:pt>
                <c:pt idx="11866" formatCode="0.0000">
                  <c:v>4.75</c:v>
                </c:pt>
                <c:pt idx="11867" formatCode="0.0000">
                  <c:v>4.75</c:v>
                </c:pt>
                <c:pt idx="11868" formatCode="0.0000">
                  <c:v>4.75</c:v>
                </c:pt>
                <c:pt idx="11869" formatCode="0.0000">
                  <c:v>4.75</c:v>
                </c:pt>
                <c:pt idx="11870" formatCode="0.0000">
                  <c:v>4.75</c:v>
                </c:pt>
                <c:pt idx="11871" formatCode="0.0000">
                  <c:v>4.75</c:v>
                </c:pt>
                <c:pt idx="11872" formatCode="0.0000">
                  <c:v>4.75</c:v>
                </c:pt>
                <c:pt idx="11873" formatCode="0.0000">
                  <c:v>4.75</c:v>
                </c:pt>
                <c:pt idx="11874" formatCode="0.0000">
                  <c:v>4.75</c:v>
                </c:pt>
                <c:pt idx="11875" formatCode="0.0000">
                  <c:v>4.75</c:v>
                </c:pt>
                <c:pt idx="11876" formatCode="0.0000">
                  <c:v>4.75</c:v>
                </c:pt>
                <c:pt idx="11877" formatCode="0.0000">
                  <c:v>4.75</c:v>
                </c:pt>
                <c:pt idx="11878" formatCode="0.0000">
                  <c:v>4.75</c:v>
                </c:pt>
                <c:pt idx="11879" formatCode="0.0000">
                  <c:v>4.75</c:v>
                </c:pt>
                <c:pt idx="11880" formatCode="0.0000">
                  <c:v>4.75</c:v>
                </c:pt>
                <c:pt idx="11881" formatCode="0.0000">
                  <c:v>4.75</c:v>
                </c:pt>
                <c:pt idx="11882" formatCode="0.0000">
                  <c:v>4.75</c:v>
                </c:pt>
                <c:pt idx="11883" formatCode="0.0000">
                  <c:v>4.75</c:v>
                </c:pt>
                <c:pt idx="11884" formatCode="0.0000">
                  <c:v>4.75</c:v>
                </c:pt>
                <c:pt idx="11885" formatCode="0.0000">
                  <c:v>4.75</c:v>
                </c:pt>
                <c:pt idx="11886" formatCode="0.0000">
                  <c:v>4.75</c:v>
                </c:pt>
                <c:pt idx="11887" formatCode="0.0000">
                  <c:v>4.75</c:v>
                </c:pt>
                <c:pt idx="11888" formatCode="0.0000">
                  <c:v>4.75</c:v>
                </c:pt>
                <c:pt idx="11889" formatCode="0.0000">
                  <c:v>4.75</c:v>
                </c:pt>
                <c:pt idx="11890" formatCode="0.0000">
                  <c:v>4.75</c:v>
                </c:pt>
                <c:pt idx="11891" formatCode="0.0000">
                  <c:v>4.75</c:v>
                </c:pt>
                <c:pt idx="11892" formatCode="0.0000">
                  <c:v>4.75</c:v>
                </c:pt>
                <c:pt idx="11893" formatCode="0.0000">
                  <c:v>4.75</c:v>
                </c:pt>
                <c:pt idx="11894" formatCode="0.0000">
                  <c:v>4.75</c:v>
                </c:pt>
                <c:pt idx="11895" formatCode="0.0000">
                  <c:v>4.75</c:v>
                </c:pt>
                <c:pt idx="11896" formatCode="0.0000">
                  <c:v>4.75</c:v>
                </c:pt>
                <c:pt idx="11897" formatCode="0.0000">
                  <c:v>4.75</c:v>
                </c:pt>
                <c:pt idx="11898" formatCode="0.0000">
                  <c:v>4.75</c:v>
                </c:pt>
                <c:pt idx="11899" formatCode="0.0000">
                  <c:v>4.75</c:v>
                </c:pt>
                <c:pt idx="11900" formatCode="0.0000">
                  <c:v>4.75</c:v>
                </c:pt>
                <c:pt idx="11901" formatCode="0.0000">
                  <c:v>4.75</c:v>
                </c:pt>
                <c:pt idx="11902" formatCode="0.0000">
                  <c:v>4.75</c:v>
                </c:pt>
                <c:pt idx="11903" formatCode="0.0000">
                  <c:v>4.5</c:v>
                </c:pt>
                <c:pt idx="11904" formatCode="0.0000">
                  <c:v>4.5</c:v>
                </c:pt>
                <c:pt idx="11905" formatCode="0.0000">
                  <c:v>4.5</c:v>
                </c:pt>
                <c:pt idx="11906" formatCode="0.0000">
                  <c:v>4.5</c:v>
                </c:pt>
                <c:pt idx="11907" formatCode="0.0000">
                  <c:v>4.5</c:v>
                </c:pt>
                <c:pt idx="11908" formatCode="0.0000">
                  <c:v>4.5</c:v>
                </c:pt>
                <c:pt idx="11909" formatCode="0.0000">
                  <c:v>4.5</c:v>
                </c:pt>
                <c:pt idx="11910" formatCode="0.0000">
                  <c:v>4.5</c:v>
                </c:pt>
                <c:pt idx="11911" formatCode="0.0000">
                  <c:v>4.5</c:v>
                </c:pt>
                <c:pt idx="11912" formatCode="0.0000">
                  <c:v>4.5</c:v>
                </c:pt>
                <c:pt idx="11913" formatCode="0.0000">
                  <c:v>4.5</c:v>
                </c:pt>
                <c:pt idx="11914" formatCode="0.0000">
                  <c:v>4.5</c:v>
                </c:pt>
                <c:pt idx="11915" formatCode="0.0000">
                  <c:v>4.5</c:v>
                </c:pt>
                <c:pt idx="11916" formatCode="0.0000">
                  <c:v>4.5</c:v>
                </c:pt>
                <c:pt idx="11917" formatCode="0.0000">
                  <c:v>4.5</c:v>
                </c:pt>
                <c:pt idx="11918" formatCode="0.0000">
                  <c:v>4.5</c:v>
                </c:pt>
                <c:pt idx="11919" formatCode="0.0000">
                  <c:v>4.5</c:v>
                </c:pt>
                <c:pt idx="11920" formatCode="0.0000">
                  <c:v>4.5</c:v>
                </c:pt>
                <c:pt idx="11921" formatCode="0.0000">
                  <c:v>4.5</c:v>
                </c:pt>
                <c:pt idx="11922" formatCode="0.0000">
                  <c:v>4.5</c:v>
                </c:pt>
                <c:pt idx="11923" formatCode="0.0000">
                  <c:v>4.5</c:v>
                </c:pt>
                <c:pt idx="11924" formatCode="0.0000">
                  <c:v>4.5</c:v>
                </c:pt>
                <c:pt idx="11925" formatCode="0.0000">
                  <c:v>4.5</c:v>
                </c:pt>
                <c:pt idx="11926" formatCode="0.0000">
                  <c:v>4.5</c:v>
                </c:pt>
                <c:pt idx="11927" formatCode="0.0000">
                  <c:v>4.5</c:v>
                </c:pt>
                <c:pt idx="11928" formatCode="0.0000">
                  <c:v>4.5</c:v>
                </c:pt>
                <c:pt idx="11929" formatCode="0.0000">
                  <c:v>4.5</c:v>
                </c:pt>
                <c:pt idx="11930" formatCode="0.0000">
                  <c:v>4.5</c:v>
                </c:pt>
                <c:pt idx="11931" formatCode="0.0000">
                  <c:v>4.5</c:v>
                </c:pt>
                <c:pt idx="11932" formatCode="0.0000">
                  <c:v>4.5</c:v>
                </c:pt>
                <c:pt idx="11933" formatCode="0.0000">
                  <c:v>4.5</c:v>
                </c:pt>
                <c:pt idx="11934" formatCode="0.0000">
                  <c:v>4.5</c:v>
                </c:pt>
                <c:pt idx="11935" formatCode="0.0000">
                  <c:v>4.5</c:v>
                </c:pt>
                <c:pt idx="11936" formatCode="0.0000">
                  <c:v>4.5</c:v>
                </c:pt>
                <c:pt idx="11937" formatCode="0.0000">
                  <c:v>4.5</c:v>
                </c:pt>
                <c:pt idx="11938" formatCode="0.0000">
                  <c:v>4.5</c:v>
                </c:pt>
                <c:pt idx="11939" formatCode="0.0000">
                  <c:v>4.5</c:v>
                </c:pt>
                <c:pt idx="11940" formatCode="0.0000">
                  <c:v>4.5</c:v>
                </c:pt>
                <c:pt idx="11941" formatCode="0.0000">
                  <c:v>4.5</c:v>
                </c:pt>
                <c:pt idx="11942" formatCode="0.0000">
                  <c:v>4.5</c:v>
                </c:pt>
                <c:pt idx="11943" formatCode="0.0000">
                  <c:v>4.5</c:v>
                </c:pt>
                <c:pt idx="11944" formatCode="0.0000">
                  <c:v>4.5</c:v>
                </c:pt>
                <c:pt idx="11945" formatCode="0.0000">
                  <c:v>4.5</c:v>
                </c:pt>
                <c:pt idx="11946" formatCode="0.0000">
                  <c:v>4.5</c:v>
                </c:pt>
                <c:pt idx="11947" formatCode="0.0000">
                  <c:v>4.5</c:v>
                </c:pt>
                <c:pt idx="11948" formatCode="0.0000">
                  <c:v>4.5</c:v>
                </c:pt>
                <c:pt idx="11949" formatCode="0.0000">
                  <c:v>4.5</c:v>
                </c:pt>
                <c:pt idx="11950" formatCode="0.0000">
                  <c:v>4.5</c:v>
                </c:pt>
                <c:pt idx="11951" formatCode="0.0000">
                  <c:v>4.5</c:v>
                </c:pt>
                <c:pt idx="11952" formatCode="0.0000">
                  <c:v>4.5</c:v>
                </c:pt>
                <c:pt idx="11953" formatCode="0.0000">
                  <c:v>4.5</c:v>
                </c:pt>
                <c:pt idx="11954" formatCode="0.0000">
                  <c:v>4.5</c:v>
                </c:pt>
                <c:pt idx="11955" formatCode="0.0000">
                  <c:v>4.5</c:v>
                </c:pt>
                <c:pt idx="11956" formatCode="0.0000">
                  <c:v>4.5</c:v>
                </c:pt>
                <c:pt idx="11957" formatCode="0.0000">
                  <c:v>4.5</c:v>
                </c:pt>
                <c:pt idx="11958" formatCode="0.0000">
                  <c:v>4.5</c:v>
                </c:pt>
                <c:pt idx="11959" formatCode="0.0000">
                  <c:v>4.5</c:v>
                </c:pt>
                <c:pt idx="11960" formatCode="0.0000">
                  <c:v>4.5</c:v>
                </c:pt>
                <c:pt idx="11961" formatCode="0.0000">
                  <c:v>4.5</c:v>
                </c:pt>
                <c:pt idx="11962" formatCode="0.0000">
                  <c:v>4.5</c:v>
                </c:pt>
                <c:pt idx="11963" formatCode="0.0000">
                  <c:v>4.5</c:v>
                </c:pt>
                <c:pt idx="11964" formatCode="0.0000">
                  <c:v>4.5</c:v>
                </c:pt>
                <c:pt idx="11965" formatCode="0.0000">
                  <c:v>4.5</c:v>
                </c:pt>
                <c:pt idx="11966" formatCode="0.0000">
                  <c:v>4.5</c:v>
                </c:pt>
                <c:pt idx="11967" formatCode="0.0000">
                  <c:v>4.5</c:v>
                </c:pt>
                <c:pt idx="11968" formatCode="0.0000">
                  <c:v>4.5</c:v>
                </c:pt>
                <c:pt idx="11969" formatCode="0.0000">
                  <c:v>4.5</c:v>
                </c:pt>
                <c:pt idx="11970" formatCode="0.0000">
                  <c:v>4.5</c:v>
                </c:pt>
                <c:pt idx="11971" formatCode="0.0000">
                  <c:v>4.5</c:v>
                </c:pt>
                <c:pt idx="11972" formatCode="0.0000">
                  <c:v>4.5</c:v>
                </c:pt>
                <c:pt idx="11973" formatCode="0.0000">
                  <c:v>4.5</c:v>
                </c:pt>
                <c:pt idx="11974" formatCode="0.0000">
                  <c:v>4.5</c:v>
                </c:pt>
                <c:pt idx="11975" formatCode="0.0000">
                  <c:v>4.5</c:v>
                </c:pt>
                <c:pt idx="11976" formatCode="0.0000">
                  <c:v>4.5</c:v>
                </c:pt>
                <c:pt idx="11977" formatCode="0.0000">
                  <c:v>4.5</c:v>
                </c:pt>
                <c:pt idx="11978" formatCode="0.0000">
                  <c:v>4.5</c:v>
                </c:pt>
                <c:pt idx="11979" formatCode="0.0000">
                  <c:v>4.5</c:v>
                </c:pt>
                <c:pt idx="11980" formatCode="0.0000">
                  <c:v>4.5</c:v>
                </c:pt>
                <c:pt idx="11981" formatCode="0.0000">
                  <c:v>4.5</c:v>
                </c:pt>
                <c:pt idx="11982" formatCode="0.0000">
                  <c:v>4.5</c:v>
                </c:pt>
                <c:pt idx="11983" formatCode="0.0000">
                  <c:v>4.5</c:v>
                </c:pt>
                <c:pt idx="11984" formatCode="0.0000">
                  <c:v>4.5</c:v>
                </c:pt>
                <c:pt idx="11985" formatCode="0.0000">
                  <c:v>4.5</c:v>
                </c:pt>
                <c:pt idx="11986" formatCode="0.0000">
                  <c:v>4.5</c:v>
                </c:pt>
                <c:pt idx="11987" formatCode="0.0000">
                  <c:v>4.5</c:v>
                </c:pt>
                <c:pt idx="11988" formatCode="0.0000">
                  <c:v>4.5</c:v>
                </c:pt>
                <c:pt idx="11989" formatCode="0.0000">
                  <c:v>4.5</c:v>
                </c:pt>
                <c:pt idx="11990" formatCode="0.0000">
                  <c:v>4.5</c:v>
                </c:pt>
                <c:pt idx="11991" formatCode="0.0000">
                  <c:v>4.5</c:v>
                </c:pt>
                <c:pt idx="11992" formatCode="0.0000">
                  <c:v>4.5</c:v>
                </c:pt>
                <c:pt idx="11993" formatCode="0.0000">
                  <c:v>4.5</c:v>
                </c:pt>
                <c:pt idx="11994" formatCode="0.0000">
                  <c:v>4.5</c:v>
                </c:pt>
                <c:pt idx="11995" formatCode="0.0000">
                  <c:v>4.5</c:v>
                </c:pt>
                <c:pt idx="11996" formatCode="0.0000">
                  <c:v>4.5</c:v>
                </c:pt>
                <c:pt idx="11997" formatCode="0.0000">
                  <c:v>4.5</c:v>
                </c:pt>
                <c:pt idx="11998" formatCode="0.0000">
                  <c:v>4.5</c:v>
                </c:pt>
                <c:pt idx="11999" formatCode="0.0000">
                  <c:v>4.5</c:v>
                </c:pt>
                <c:pt idx="12000" formatCode="0.0000">
                  <c:v>4.5</c:v>
                </c:pt>
                <c:pt idx="12001" formatCode="0.0000">
                  <c:v>4.5</c:v>
                </c:pt>
                <c:pt idx="12002" formatCode="0.0000">
                  <c:v>4.5</c:v>
                </c:pt>
                <c:pt idx="12003" formatCode="0.0000">
                  <c:v>4.5</c:v>
                </c:pt>
                <c:pt idx="12004" formatCode="0.0000">
                  <c:v>4.5</c:v>
                </c:pt>
                <c:pt idx="12005" formatCode="0.0000">
                  <c:v>4.5</c:v>
                </c:pt>
                <c:pt idx="12006" formatCode="0.0000">
                  <c:v>4.5</c:v>
                </c:pt>
                <c:pt idx="12007" formatCode="0.0000">
                  <c:v>4.5</c:v>
                </c:pt>
                <c:pt idx="12008" formatCode="0.0000">
                  <c:v>4.5</c:v>
                </c:pt>
                <c:pt idx="12009" formatCode="0.0000">
                  <c:v>4.5</c:v>
                </c:pt>
                <c:pt idx="12010" formatCode="0.0000">
                  <c:v>4.5</c:v>
                </c:pt>
                <c:pt idx="12011" formatCode="0.0000">
                  <c:v>4.5</c:v>
                </c:pt>
                <c:pt idx="12012" formatCode="0.0000">
                  <c:v>4.5</c:v>
                </c:pt>
                <c:pt idx="12013" formatCode="0.0000">
                  <c:v>4.5</c:v>
                </c:pt>
                <c:pt idx="12014" formatCode="0.0000">
                  <c:v>4.5</c:v>
                </c:pt>
                <c:pt idx="12015" formatCode="0.0000">
                  <c:v>4.5</c:v>
                </c:pt>
                <c:pt idx="12016" formatCode="0.0000">
                  <c:v>4.5</c:v>
                </c:pt>
                <c:pt idx="12017" formatCode="0.0000">
                  <c:v>4.5</c:v>
                </c:pt>
                <c:pt idx="12018" formatCode="0.0000">
                  <c:v>4.5</c:v>
                </c:pt>
                <c:pt idx="12019" formatCode="0.0000">
                  <c:v>4.5</c:v>
                </c:pt>
                <c:pt idx="12020" formatCode="0.0000">
                  <c:v>4.5</c:v>
                </c:pt>
                <c:pt idx="12021" formatCode="0.0000">
                  <c:v>4.5</c:v>
                </c:pt>
                <c:pt idx="12022" formatCode="0.0000">
                  <c:v>4.5</c:v>
                </c:pt>
                <c:pt idx="12023" formatCode="0.0000">
                  <c:v>4.5</c:v>
                </c:pt>
                <c:pt idx="12024" formatCode="0.0000">
                  <c:v>4.5</c:v>
                </c:pt>
                <c:pt idx="12025" formatCode="0.0000">
                  <c:v>4.5</c:v>
                </c:pt>
                <c:pt idx="12026" formatCode="0.0000">
                  <c:v>4.5</c:v>
                </c:pt>
                <c:pt idx="12027" formatCode="0.0000">
                  <c:v>4.5</c:v>
                </c:pt>
                <c:pt idx="12028" formatCode="0.0000">
                  <c:v>4.5</c:v>
                </c:pt>
                <c:pt idx="12029" formatCode="0.0000">
                  <c:v>4.5</c:v>
                </c:pt>
                <c:pt idx="12030" formatCode="0.0000">
                  <c:v>4.5</c:v>
                </c:pt>
                <c:pt idx="12031" formatCode="0.0000">
                  <c:v>4.5</c:v>
                </c:pt>
                <c:pt idx="12032" formatCode="0.0000">
                  <c:v>4.5</c:v>
                </c:pt>
                <c:pt idx="12033" formatCode="0.0000">
                  <c:v>4.5</c:v>
                </c:pt>
                <c:pt idx="12034" formatCode="0.0000">
                  <c:v>4.5</c:v>
                </c:pt>
                <c:pt idx="12035" formatCode="0.0000">
                  <c:v>4.5</c:v>
                </c:pt>
                <c:pt idx="12036" formatCode="0.0000">
                  <c:v>4.5</c:v>
                </c:pt>
                <c:pt idx="12037" formatCode="0.0000">
                  <c:v>4.5</c:v>
                </c:pt>
                <c:pt idx="12038" formatCode="0.0000">
                  <c:v>4.5</c:v>
                </c:pt>
                <c:pt idx="12039" formatCode="0.0000">
                  <c:v>4.5</c:v>
                </c:pt>
                <c:pt idx="12040" formatCode="0.0000">
                  <c:v>4.5</c:v>
                </c:pt>
                <c:pt idx="12041" formatCode="0.0000">
                  <c:v>4.5</c:v>
                </c:pt>
                <c:pt idx="12042" formatCode="0.0000">
                  <c:v>4.5</c:v>
                </c:pt>
                <c:pt idx="12043" formatCode="0.0000">
                  <c:v>4.5</c:v>
                </c:pt>
                <c:pt idx="12044" formatCode="0.0000">
                  <c:v>4.5</c:v>
                </c:pt>
                <c:pt idx="12045" formatCode="0.0000">
                  <c:v>4.5</c:v>
                </c:pt>
                <c:pt idx="12046" formatCode="0.0000">
                  <c:v>4.5</c:v>
                </c:pt>
                <c:pt idx="12047" formatCode="0.0000">
                  <c:v>4.5</c:v>
                </c:pt>
                <c:pt idx="12048" formatCode="0.0000">
                  <c:v>4.5</c:v>
                </c:pt>
                <c:pt idx="12049" formatCode="0.0000">
                  <c:v>4.5</c:v>
                </c:pt>
                <c:pt idx="12050" formatCode="0.0000">
                  <c:v>4.5</c:v>
                </c:pt>
                <c:pt idx="12051" formatCode="0.0000">
                  <c:v>4.5</c:v>
                </c:pt>
                <c:pt idx="12052" formatCode="0.0000">
                  <c:v>4.5</c:v>
                </c:pt>
                <c:pt idx="12053" formatCode="0.0000">
                  <c:v>4.5</c:v>
                </c:pt>
                <c:pt idx="12054" formatCode="0.0000">
                  <c:v>4.5</c:v>
                </c:pt>
                <c:pt idx="12055" formatCode="0.0000">
                  <c:v>4.5</c:v>
                </c:pt>
                <c:pt idx="12056" formatCode="0.0000">
                  <c:v>4.5</c:v>
                </c:pt>
                <c:pt idx="12057" formatCode="0.0000">
                  <c:v>4.5</c:v>
                </c:pt>
                <c:pt idx="12058" formatCode="0.0000">
                  <c:v>4.5</c:v>
                </c:pt>
                <c:pt idx="12059" formatCode="0.0000">
                  <c:v>4.5</c:v>
                </c:pt>
                <c:pt idx="12060" formatCode="0.0000">
                  <c:v>4.5</c:v>
                </c:pt>
                <c:pt idx="12061" formatCode="0.0000">
                  <c:v>4.5</c:v>
                </c:pt>
                <c:pt idx="12062" formatCode="0.0000">
                  <c:v>4.5</c:v>
                </c:pt>
                <c:pt idx="12063" formatCode="0.0000">
                  <c:v>4.5</c:v>
                </c:pt>
                <c:pt idx="12064" formatCode="0.0000">
                  <c:v>4.5</c:v>
                </c:pt>
                <c:pt idx="12065" formatCode="0.0000">
                  <c:v>4.5</c:v>
                </c:pt>
                <c:pt idx="12066" formatCode="0.0000">
                  <c:v>4.5</c:v>
                </c:pt>
                <c:pt idx="12067" formatCode="0.0000">
                  <c:v>4.5</c:v>
                </c:pt>
                <c:pt idx="12068" formatCode="0.0000">
                  <c:v>4.5</c:v>
                </c:pt>
                <c:pt idx="12069" formatCode="0.0000">
                  <c:v>4.5</c:v>
                </c:pt>
                <c:pt idx="12070" formatCode="0.0000">
                  <c:v>4.5</c:v>
                </c:pt>
                <c:pt idx="12071" formatCode="0.0000">
                  <c:v>4.5</c:v>
                </c:pt>
                <c:pt idx="12072" formatCode="0.0000">
                  <c:v>4.5</c:v>
                </c:pt>
                <c:pt idx="12073" formatCode="0.0000">
                  <c:v>4.5</c:v>
                </c:pt>
                <c:pt idx="12074" formatCode="0.0000">
                  <c:v>4.5</c:v>
                </c:pt>
                <c:pt idx="12075" formatCode="0.0000">
                  <c:v>4.5</c:v>
                </c:pt>
                <c:pt idx="12076" formatCode="0.0000">
                  <c:v>4.5</c:v>
                </c:pt>
                <c:pt idx="12077" formatCode="0.0000">
                  <c:v>4.5</c:v>
                </c:pt>
                <c:pt idx="12078" formatCode="0.0000">
                  <c:v>4.5</c:v>
                </c:pt>
                <c:pt idx="12079" formatCode="0.0000">
                  <c:v>4.5</c:v>
                </c:pt>
                <c:pt idx="12080" formatCode="0.0000">
                  <c:v>4.5</c:v>
                </c:pt>
                <c:pt idx="12081" formatCode="0.0000">
                  <c:v>4.5</c:v>
                </c:pt>
                <c:pt idx="12082" formatCode="0.0000">
                  <c:v>4.5</c:v>
                </c:pt>
                <c:pt idx="12083" formatCode="0.0000">
                  <c:v>4.5</c:v>
                </c:pt>
                <c:pt idx="12084" formatCode="0.0000">
                  <c:v>4.5</c:v>
                </c:pt>
                <c:pt idx="12085" formatCode="0.0000">
                  <c:v>4.5</c:v>
                </c:pt>
                <c:pt idx="12086" formatCode="0.0000">
                  <c:v>4.5</c:v>
                </c:pt>
                <c:pt idx="12087" formatCode="0.0000">
                  <c:v>4.5</c:v>
                </c:pt>
                <c:pt idx="12088" formatCode="0.0000">
                  <c:v>4.5</c:v>
                </c:pt>
                <c:pt idx="12089" formatCode="0.0000">
                  <c:v>4.5</c:v>
                </c:pt>
                <c:pt idx="12090" formatCode="0.0000">
                  <c:v>4.5</c:v>
                </c:pt>
                <c:pt idx="12091" formatCode="0.0000">
                  <c:v>4.5</c:v>
                </c:pt>
                <c:pt idx="12092" formatCode="0.0000">
                  <c:v>4.5</c:v>
                </c:pt>
                <c:pt idx="12093" formatCode="0.0000">
                  <c:v>4.5</c:v>
                </c:pt>
                <c:pt idx="12094" formatCode="0.0000">
                  <c:v>4.5</c:v>
                </c:pt>
                <c:pt idx="12095" formatCode="0.0000">
                  <c:v>4.5</c:v>
                </c:pt>
                <c:pt idx="12096" formatCode="0.0000">
                  <c:v>4.5</c:v>
                </c:pt>
                <c:pt idx="12097" formatCode="0.0000">
                  <c:v>4.5</c:v>
                </c:pt>
                <c:pt idx="12098" formatCode="0.0000">
                  <c:v>4.5</c:v>
                </c:pt>
                <c:pt idx="12099" formatCode="0.0000">
                  <c:v>4.5</c:v>
                </c:pt>
                <c:pt idx="12100" formatCode="0.0000">
                  <c:v>4.5</c:v>
                </c:pt>
                <c:pt idx="12101" formatCode="0.0000">
                  <c:v>4.5</c:v>
                </c:pt>
                <c:pt idx="12102" formatCode="0.0000">
                  <c:v>4.5</c:v>
                </c:pt>
                <c:pt idx="12103" formatCode="0.0000">
                  <c:v>4.5</c:v>
                </c:pt>
                <c:pt idx="12104" formatCode="0.0000">
                  <c:v>4.5</c:v>
                </c:pt>
                <c:pt idx="12105" formatCode="0.0000">
                  <c:v>4.5</c:v>
                </c:pt>
                <c:pt idx="12106" formatCode="0.0000">
                  <c:v>4.5</c:v>
                </c:pt>
                <c:pt idx="12107" formatCode="0.0000">
                  <c:v>4.5</c:v>
                </c:pt>
                <c:pt idx="12108" formatCode="0.0000">
                  <c:v>4.5</c:v>
                </c:pt>
                <c:pt idx="12109" formatCode="0.0000">
                  <c:v>4.5</c:v>
                </c:pt>
                <c:pt idx="12110" formatCode="0.0000">
                  <c:v>4.5</c:v>
                </c:pt>
                <c:pt idx="12111" formatCode="0.0000">
                  <c:v>4.5</c:v>
                </c:pt>
                <c:pt idx="12112" formatCode="0.0000">
                  <c:v>4.5</c:v>
                </c:pt>
                <c:pt idx="12113" formatCode="0.0000">
                  <c:v>4.5</c:v>
                </c:pt>
                <c:pt idx="12114" formatCode="0.0000">
                  <c:v>4.5</c:v>
                </c:pt>
                <c:pt idx="12115" formatCode="0.0000">
                  <c:v>4.5</c:v>
                </c:pt>
                <c:pt idx="12116" formatCode="0.0000">
                  <c:v>4.5</c:v>
                </c:pt>
                <c:pt idx="12117" formatCode="0.0000">
                  <c:v>4.5</c:v>
                </c:pt>
                <c:pt idx="12118" formatCode="0.0000">
                  <c:v>4.5</c:v>
                </c:pt>
                <c:pt idx="12119" formatCode="0.0000">
                  <c:v>4.5</c:v>
                </c:pt>
                <c:pt idx="12120" formatCode="0.0000">
                  <c:v>4.5</c:v>
                </c:pt>
                <c:pt idx="12121" formatCode="0.0000">
                  <c:v>4.5</c:v>
                </c:pt>
                <c:pt idx="12122" formatCode="0.0000">
                  <c:v>4.5</c:v>
                </c:pt>
                <c:pt idx="12123" formatCode="0.0000">
                  <c:v>4.5</c:v>
                </c:pt>
                <c:pt idx="12124" formatCode="0.0000">
                  <c:v>4.5</c:v>
                </c:pt>
                <c:pt idx="12125" formatCode="0.0000">
                  <c:v>4.5</c:v>
                </c:pt>
                <c:pt idx="12126" formatCode="0.0000">
                  <c:v>4.5</c:v>
                </c:pt>
                <c:pt idx="12127" formatCode="0.0000">
                  <c:v>4.5</c:v>
                </c:pt>
                <c:pt idx="12128" formatCode="0.0000">
                  <c:v>4.5</c:v>
                </c:pt>
                <c:pt idx="12129" formatCode="0.0000">
                  <c:v>4.5</c:v>
                </c:pt>
                <c:pt idx="12130" formatCode="0.0000">
                  <c:v>4.5</c:v>
                </c:pt>
                <c:pt idx="12131" formatCode="0.0000">
                  <c:v>4.5</c:v>
                </c:pt>
                <c:pt idx="12132" formatCode="0.0000">
                  <c:v>4.5</c:v>
                </c:pt>
                <c:pt idx="12133" formatCode="0.0000">
                  <c:v>4.5</c:v>
                </c:pt>
                <c:pt idx="12134" formatCode="0.0000">
                  <c:v>4.5</c:v>
                </c:pt>
                <c:pt idx="12135" formatCode="0.0000">
                  <c:v>4.5</c:v>
                </c:pt>
                <c:pt idx="12136" formatCode="0.0000">
                  <c:v>4.5</c:v>
                </c:pt>
                <c:pt idx="12137" formatCode="0.0000">
                  <c:v>4.5</c:v>
                </c:pt>
                <c:pt idx="12138" formatCode="0.0000">
                  <c:v>4.5</c:v>
                </c:pt>
                <c:pt idx="12139" formatCode="0.0000">
                  <c:v>4.5</c:v>
                </c:pt>
                <c:pt idx="12140" formatCode="0.0000">
                  <c:v>4.5</c:v>
                </c:pt>
                <c:pt idx="12141" formatCode="0.0000">
                  <c:v>4.5</c:v>
                </c:pt>
                <c:pt idx="12142" formatCode="0.0000">
                  <c:v>4.5</c:v>
                </c:pt>
                <c:pt idx="12143" formatCode="0.0000">
                  <c:v>4.5</c:v>
                </c:pt>
                <c:pt idx="12144" formatCode="0.0000">
                  <c:v>4.5</c:v>
                </c:pt>
                <c:pt idx="12145" formatCode="0.0000">
                  <c:v>4.5</c:v>
                </c:pt>
                <c:pt idx="12146" formatCode="0.0000">
                  <c:v>4.5</c:v>
                </c:pt>
                <c:pt idx="12147" formatCode="0.0000">
                  <c:v>4.5</c:v>
                </c:pt>
                <c:pt idx="12148" formatCode="0.0000">
                  <c:v>4.5</c:v>
                </c:pt>
                <c:pt idx="12149" formatCode="0.0000">
                  <c:v>4.5</c:v>
                </c:pt>
                <c:pt idx="12150" formatCode="0.0000">
                  <c:v>4.5</c:v>
                </c:pt>
                <c:pt idx="12151" formatCode="0.0000">
                  <c:v>4.5</c:v>
                </c:pt>
                <c:pt idx="12152" formatCode="0.0000">
                  <c:v>4.5</c:v>
                </c:pt>
                <c:pt idx="12153" formatCode="0.0000">
                  <c:v>4.5</c:v>
                </c:pt>
                <c:pt idx="12154" formatCode="0.0000">
                  <c:v>4.5</c:v>
                </c:pt>
                <c:pt idx="12155" formatCode="0.0000">
                  <c:v>4.5</c:v>
                </c:pt>
                <c:pt idx="12156" formatCode="0.0000">
                  <c:v>4.5</c:v>
                </c:pt>
                <c:pt idx="12157" formatCode="0.0000">
                  <c:v>4.5</c:v>
                </c:pt>
                <c:pt idx="12158" formatCode="0.0000">
                  <c:v>4.5</c:v>
                </c:pt>
                <c:pt idx="12159" formatCode="0.0000">
                  <c:v>4.5</c:v>
                </c:pt>
                <c:pt idx="12160" formatCode="0.0000">
                  <c:v>4.5</c:v>
                </c:pt>
                <c:pt idx="12161" formatCode="0.0000">
                  <c:v>4.5</c:v>
                </c:pt>
                <c:pt idx="12162" formatCode="0.0000">
                  <c:v>4.5</c:v>
                </c:pt>
                <c:pt idx="12163" formatCode="0.0000">
                  <c:v>4.5</c:v>
                </c:pt>
                <c:pt idx="12164" formatCode="0.0000">
                  <c:v>4.5</c:v>
                </c:pt>
                <c:pt idx="12165" formatCode="0.0000">
                  <c:v>4.5</c:v>
                </c:pt>
                <c:pt idx="12166" formatCode="0.0000">
                  <c:v>4.5</c:v>
                </c:pt>
                <c:pt idx="12167" formatCode="0.0000">
                  <c:v>4.5</c:v>
                </c:pt>
                <c:pt idx="12168" formatCode="0.0000">
                  <c:v>4.5</c:v>
                </c:pt>
                <c:pt idx="12169" formatCode="0.0000">
                  <c:v>4.5</c:v>
                </c:pt>
                <c:pt idx="12170" formatCode="0.0000">
                  <c:v>4.5</c:v>
                </c:pt>
                <c:pt idx="12171" formatCode="0.0000">
                  <c:v>4.5</c:v>
                </c:pt>
                <c:pt idx="12172" formatCode="0.0000">
                  <c:v>4.5</c:v>
                </c:pt>
                <c:pt idx="12173" formatCode="0.0000">
                  <c:v>4.5</c:v>
                </c:pt>
                <c:pt idx="12174" formatCode="0.0000">
                  <c:v>4.5</c:v>
                </c:pt>
                <c:pt idx="12175" formatCode="0.0000">
                  <c:v>4.5</c:v>
                </c:pt>
                <c:pt idx="12176" formatCode="0.0000">
                  <c:v>4.5</c:v>
                </c:pt>
                <c:pt idx="12177" formatCode="0.0000">
                  <c:v>4.5</c:v>
                </c:pt>
                <c:pt idx="12178" formatCode="0.0000">
                  <c:v>4.5</c:v>
                </c:pt>
                <c:pt idx="12179" formatCode="0.0000">
                  <c:v>4.5</c:v>
                </c:pt>
                <c:pt idx="12180" formatCode="0.0000">
                  <c:v>4.5</c:v>
                </c:pt>
                <c:pt idx="12181" formatCode="0.0000">
                  <c:v>4.5</c:v>
                </c:pt>
                <c:pt idx="12182" formatCode="0.0000">
                  <c:v>4.5</c:v>
                </c:pt>
                <c:pt idx="12183" formatCode="0.0000">
                  <c:v>4.5</c:v>
                </c:pt>
                <c:pt idx="12184" formatCode="0.0000">
                  <c:v>4.5</c:v>
                </c:pt>
                <c:pt idx="12185" formatCode="0.0000">
                  <c:v>4.5</c:v>
                </c:pt>
                <c:pt idx="12186" formatCode="0.0000">
                  <c:v>4.5</c:v>
                </c:pt>
                <c:pt idx="12187" formatCode="0.0000">
                  <c:v>4.5</c:v>
                </c:pt>
                <c:pt idx="12188" formatCode="0.0000">
                  <c:v>4.5</c:v>
                </c:pt>
                <c:pt idx="12189" formatCode="0.0000">
                  <c:v>4.5</c:v>
                </c:pt>
              </c:numCache>
            </c:numRef>
          </c:val>
          <c:smooth val="0"/>
          <c:extLst>
            <c:ext xmlns:c16="http://schemas.microsoft.com/office/drawing/2014/chart" uri="{C3380CC4-5D6E-409C-BE32-E72D297353CC}">
              <c16:uniqueId val="{00000002-313F-4BDB-92BA-D088D736B657}"/>
            </c:ext>
          </c:extLst>
        </c:ser>
        <c:ser>
          <c:idx val="0"/>
          <c:order val="3"/>
          <c:tx>
            <c:strRef>
              <c:f>'Raw Data'!$F$2</c:f>
              <c:strCache>
                <c:ptCount val="1"/>
                <c:pt idx="0">
                  <c:v>Official Bank Rate</c:v>
                </c:pt>
              </c:strCache>
            </c:strRef>
          </c:tx>
          <c:spPr>
            <a:ln w="22225" cap="rnd" cmpd="sng" algn="ctr">
              <a:solidFill>
                <a:schemeClr val="accent1"/>
              </a:solidFill>
              <a:round/>
            </a:ln>
            <a:effectLst/>
          </c:spPr>
          <c:marker>
            <c:symbol val="none"/>
          </c:marker>
          <c:cat>
            <c:numRef>
              <c:f>'Raw Data'!$A$3:$A$17065</c:f>
              <c:numCache>
                <c:formatCode>yyyy</c:formatCode>
                <c:ptCount val="17063"/>
                <c:pt idx="0">
                  <c:v>26665</c:v>
                </c:pt>
                <c:pt idx="1">
                  <c:v>26666</c:v>
                </c:pt>
                <c:pt idx="2">
                  <c:v>26667</c:v>
                </c:pt>
                <c:pt idx="3">
                  <c:v>26668</c:v>
                </c:pt>
                <c:pt idx="4">
                  <c:v>26669</c:v>
                </c:pt>
                <c:pt idx="5">
                  <c:v>26670</c:v>
                </c:pt>
                <c:pt idx="6">
                  <c:v>26671</c:v>
                </c:pt>
                <c:pt idx="7">
                  <c:v>26672</c:v>
                </c:pt>
                <c:pt idx="8">
                  <c:v>26673</c:v>
                </c:pt>
                <c:pt idx="9">
                  <c:v>26674</c:v>
                </c:pt>
                <c:pt idx="10">
                  <c:v>26675</c:v>
                </c:pt>
                <c:pt idx="11">
                  <c:v>26676</c:v>
                </c:pt>
                <c:pt idx="12">
                  <c:v>26677</c:v>
                </c:pt>
                <c:pt idx="13">
                  <c:v>26678</c:v>
                </c:pt>
                <c:pt idx="14">
                  <c:v>26679</c:v>
                </c:pt>
                <c:pt idx="15">
                  <c:v>26680</c:v>
                </c:pt>
                <c:pt idx="16">
                  <c:v>26681</c:v>
                </c:pt>
                <c:pt idx="17">
                  <c:v>26682</c:v>
                </c:pt>
                <c:pt idx="18">
                  <c:v>26683</c:v>
                </c:pt>
                <c:pt idx="19">
                  <c:v>26684</c:v>
                </c:pt>
                <c:pt idx="20">
                  <c:v>26685</c:v>
                </c:pt>
                <c:pt idx="21">
                  <c:v>26686</c:v>
                </c:pt>
                <c:pt idx="22">
                  <c:v>26687</c:v>
                </c:pt>
                <c:pt idx="23">
                  <c:v>26688</c:v>
                </c:pt>
                <c:pt idx="24">
                  <c:v>26689</c:v>
                </c:pt>
                <c:pt idx="25">
                  <c:v>26690</c:v>
                </c:pt>
                <c:pt idx="26">
                  <c:v>26691</c:v>
                </c:pt>
                <c:pt idx="27">
                  <c:v>26692</c:v>
                </c:pt>
                <c:pt idx="28">
                  <c:v>26693</c:v>
                </c:pt>
                <c:pt idx="29">
                  <c:v>26694</c:v>
                </c:pt>
                <c:pt idx="30">
                  <c:v>26695</c:v>
                </c:pt>
                <c:pt idx="31">
                  <c:v>26696</c:v>
                </c:pt>
                <c:pt idx="32">
                  <c:v>26697</c:v>
                </c:pt>
                <c:pt idx="33">
                  <c:v>26698</c:v>
                </c:pt>
                <c:pt idx="34">
                  <c:v>26699</c:v>
                </c:pt>
                <c:pt idx="35">
                  <c:v>26700</c:v>
                </c:pt>
                <c:pt idx="36">
                  <c:v>26701</c:v>
                </c:pt>
                <c:pt idx="37">
                  <c:v>26702</c:v>
                </c:pt>
                <c:pt idx="38">
                  <c:v>26703</c:v>
                </c:pt>
                <c:pt idx="39">
                  <c:v>26704</c:v>
                </c:pt>
                <c:pt idx="40">
                  <c:v>26705</c:v>
                </c:pt>
                <c:pt idx="41">
                  <c:v>26706</c:v>
                </c:pt>
                <c:pt idx="42">
                  <c:v>26707</c:v>
                </c:pt>
                <c:pt idx="43">
                  <c:v>26708</c:v>
                </c:pt>
                <c:pt idx="44">
                  <c:v>26709</c:v>
                </c:pt>
                <c:pt idx="45">
                  <c:v>26710</c:v>
                </c:pt>
                <c:pt idx="46">
                  <c:v>26711</c:v>
                </c:pt>
                <c:pt idx="47">
                  <c:v>26712</c:v>
                </c:pt>
                <c:pt idx="48">
                  <c:v>26713</c:v>
                </c:pt>
                <c:pt idx="49">
                  <c:v>26714</c:v>
                </c:pt>
                <c:pt idx="50">
                  <c:v>26715</c:v>
                </c:pt>
                <c:pt idx="51">
                  <c:v>26716</c:v>
                </c:pt>
                <c:pt idx="52">
                  <c:v>26717</c:v>
                </c:pt>
                <c:pt idx="53">
                  <c:v>26718</c:v>
                </c:pt>
                <c:pt idx="54">
                  <c:v>26719</c:v>
                </c:pt>
                <c:pt idx="55">
                  <c:v>26720</c:v>
                </c:pt>
                <c:pt idx="56">
                  <c:v>26721</c:v>
                </c:pt>
                <c:pt idx="57">
                  <c:v>26722</c:v>
                </c:pt>
                <c:pt idx="58">
                  <c:v>26723</c:v>
                </c:pt>
                <c:pt idx="59">
                  <c:v>26724</c:v>
                </c:pt>
                <c:pt idx="60">
                  <c:v>26725</c:v>
                </c:pt>
                <c:pt idx="61">
                  <c:v>26726</c:v>
                </c:pt>
                <c:pt idx="62">
                  <c:v>26727</c:v>
                </c:pt>
                <c:pt idx="63">
                  <c:v>26728</c:v>
                </c:pt>
                <c:pt idx="64">
                  <c:v>26729</c:v>
                </c:pt>
                <c:pt idx="65">
                  <c:v>26730</c:v>
                </c:pt>
                <c:pt idx="66">
                  <c:v>26731</c:v>
                </c:pt>
                <c:pt idx="67">
                  <c:v>26732</c:v>
                </c:pt>
                <c:pt idx="68">
                  <c:v>26733</c:v>
                </c:pt>
                <c:pt idx="69">
                  <c:v>26734</c:v>
                </c:pt>
                <c:pt idx="70">
                  <c:v>26735</c:v>
                </c:pt>
                <c:pt idx="71">
                  <c:v>26736</c:v>
                </c:pt>
                <c:pt idx="72">
                  <c:v>26737</c:v>
                </c:pt>
                <c:pt idx="73">
                  <c:v>26738</c:v>
                </c:pt>
                <c:pt idx="74">
                  <c:v>26739</c:v>
                </c:pt>
                <c:pt idx="75">
                  <c:v>26740</c:v>
                </c:pt>
                <c:pt idx="76">
                  <c:v>26741</c:v>
                </c:pt>
                <c:pt idx="77">
                  <c:v>26742</c:v>
                </c:pt>
                <c:pt idx="78">
                  <c:v>26743</c:v>
                </c:pt>
                <c:pt idx="79">
                  <c:v>26744</c:v>
                </c:pt>
                <c:pt idx="80">
                  <c:v>26745</c:v>
                </c:pt>
                <c:pt idx="81">
                  <c:v>26746</c:v>
                </c:pt>
                <c:pt idx="82">
                  <c:v>26747</c:v>
                </c:pt>
                <c:pt idx="83">
                  <c:v>26748</c:v>
                </c:pt>
                <c:pt idx="84">
                  <c:v>26749</c:v>
                </c:pt>
                <c:pt idx="85">
                  <c:v>26750</c:v>
                </c:pt>
                <c:pt idx="86">
                  <c:v>26751</c:v>
                </c:pt>
                <c:pt idx="87">
                  <c:v>26752</c:v>
                </c:pt>
                <c:pt idx="88">
                  <c:v>26753</c:v>
                </c:pt>
                <c:pt idx="89">
                  <c:v>26754</c:v>
                </c:pt>
                <c:pt idx="90">
                  <c:v>26755</c:v>
                </c:pt>
                <c:pt idx="91">
                  <c:v>26756</c:v>
                </c:pt>
                <c:pt idx="92">
                  <c:v>26757</c:v>
                </c:pt>
                <c:pt idx="93">
                  <c:v>26758</c:v>
                </c:pt>
                <c:pt idx="94">
                  <c:v>26759</c:v>
                </c:pt>
                <c:pt idx="95">
                  <c:v>26760</c:v>
                </c:pt>
                <c:pt idx="96">
                  <c:v>26761</c:v>
                </c:pt>
                <c:pt idx="97">
                  <c:v>26762</c:v>
                </c:pt>
                <c:pt idx="98">
                  <c:v>26763</c:v>
                </c:pt>
                <c:pt idx="99">
                  <c:v>26764</c:v>
                </c:pt>
                <c:pt idx="100">
                  <c:v>26765</c:v>
                </c:pt>
                <c:pt idx="101">
                  <c:v>26766</c:v>
                </c:pt>
                <c:pt idx="102">
                  <c:v>26767</c:v>
                </c:pt>
                <c:pt idx="103">
                  <c:v>26768</c:v>
                </c:pt>
                <c:pt idx="104">
                  <c:v>26769</c:v>
                </c:pt>
                <c:pt idx="105">
                  <c:v>26770</c:v>
                </c:pt>
                <c:pt idx="106">
                  <c:v>26771</c:v>
                </c:pt>
                <c:pt idx="107">
                  <c:v>26772</c:v>
                </c:pt>
                <c:pt idx="108">
                  <c:v>26773</c:v>
                </c:pt>
                <c:pt idx="109">
                  <c:v>26774</c:v>
                </c:pt>
                <c:pt idx="110">
                  <c:v>26775</c:v>
                </c:pt>
                <c:pt idx="111">
                  <c:v>26776</c:v>
                </c:pt>
                <c:pt idx="112">
                  <c:v>26777</c:v>
                </c:pt>
                <c:pt idx="113">
                  <c:v>26778</c:v>
                </c:pt>
                <c:pt idx="114">
                  <c:v>26779</c:v>
                </c:pt>
                <c:pt idx="115">
                  <c:v>26780</c:v>
                </c:pt>
                <c:pt idx="116">
                  <c:v>26781</c:v>
                </c:pt>
                <c:pt idx="117">
                  <c:v>26782</c:v>
                </c:pt>
                <c:pt idx="118">
                  <c:v>26783</c:v>
                </c:pt>
                <c:pt idx="119">
                  <c:v>26784</c:v>
                </c:pt>
                <c:pt idx="120">
                  <c:v>26785</c:v>
                </c:pt>
                <c:pt idx="121">
                  <c:v>26786</c:v>
                </c:pt>
                <c:pt idx="122">
                  <c:v>26787</c:v>
                </c:pt>
                <c:pt idx="123">
                  <c:v>26788</c:v>
                </c:pt>
                <c:pt idx="124">
                  <c:v>26789</c:v>
                </c:pt>
                <c:pt idx="125">
                  <c:v>26790</c:v>
                </c:pt>
                <c:pt idx="126">
                  <c:v>26791</c:v>
                </c:pt>
                <c:pt idx="127">
                  <c:v>26792</c:v>
                </c:pt>
                <c:pt idx="128">
                  <c:v>26793</c:v>
                </c:pt>
                <c:pt idx="129">
                  <c:v>26794</c:v>
                </c:pt>
                <c:pt idx="130">
                  <c:v>26795</c:v>
                </c:pt>
                <c:pt idx="131">
                  <c:v>26796</c:v>
                </c:pt>
                <c:pt idx="132">
                  <c:v>26797</c:v>
                </c:pt>
                <c:pt idx="133">
                  <c:v>26798</c:v>
                </c:pt>
                <c:pt idx="134">
                  <c:v>26799</c:v>
                </c:pt>
                <c:pt idx="135">
                  <c:v>26800</c:v>
                </c:pt>
                <c:pt idx="136">
                  <c:v>26801</c:v>
                </c:pt>
                <c:pt idx="137">
                  <c:v>26802</c:v>
                </c:pt>
                <c:pt idx="138">
                  <c:v>26803</c:v>
                </c:pt>
                <c:pt idx="139">
                  <c:v>26804</c:v>
                </c:pt>
                <c:pt idx="140">
                  <c:v>26805</c:v>
                </c:pt>
                <c:pt idx="141">
                  <c:v>26806</c:v>
                </c:pt>
                <c:pt idx="142">
                  <c:v>26807</c:v>
                </c:pt>
                <c:pt idx="143">
                  <c:v>26808</c:v>
                </c:pt>
                <c:pt idx="144">
                  <c:v>26809</c:v>
                </c:pt>
                <c:pt idx="145">
                  <c:v>26810</c:v>
                </c:pt>
                <c:pt idx="146">
                  <c:v>26811</c:v>
                </c:pt>
                <c:pt idx="147">
                  <c:v>26812</c:v>
                </c:pt>
                <c:pt idx="148">
                  <c:v>26813</c:v>
                </c:pt>
                <c:pt idx="149">
                  <c:v>26814</c:v>
                </c:pt>
                <c:pt idx="150">
                  <c:v>26815</c:v>
                </c:pt>
                <c:pt idx="151">
                  <c:v>26816</c:v>
                </c:pt>
                <c:pt idx="152">
                  <c:v>26817</c:v>
                </c:pt>
                <c:pt idx="153">
                  <c:v>26818</c:v>
                </c:pt>
                <c:pt idx="154">
                  <c:v>26819</c:v>
                </c:pt>
                <c:pt idx="155">
                  <c:v>26820</c:v>
                </c:pt>
                <c:pt idx="156">
                  <c:v>26821</c:v>
                </c:pt>
                <c:pt idx="157">
                  <c:v>26822</c:v>
                </c:pt>
                <c:pt idx="158">
                  <c:v>26823</c:v>
                </c:pt>
                <c:pt idx="159">
                  <c:v>26824</c:v>
                </c:pt>
                <c:pt idx="160">
                  <c:v>26825</c:v>
                </c:pt>
                <c:pt idx="161">
                  <c:v>26826</c:v>
                </c:pt>
                <c:pt idx="162">
                  <c:v>26827</c:v>
                </c:pt>
                <c:pt idx="163">
                  <c:v>26828</c:v>
                </c:pt>
                <c:pt idx="164">
                  <c:v>26829</c:v>
                </c:pt>
                <c:pt idx="165">
                  <c:v>26830</c:v>
                </c:pt>
                <c:pt idx="166">
                  <c:v>26831</c:v>
                </c:pt>
                <c:pt idx="167">
                  <c:v>26832</c:v>
                </c:pt>
                <c:pt idx="168">
                  <c:v>26833</c:v>
                </c:pt>
                <c:pt idx="169">
                  <c:v>26834</c:v>
                </c:pt>
                <c:pt idx="170">
                  <c:v>26835</c:v>
                </c:pt>
                <c:pt idx="171">
                  <c:v>26836</c:v>
                </c:pt>
                <c:pt idx="172">
                  <c:v>26837</c:v>
                </c:pt>
                <c:pt idx="173">
                  <c:v>26838</c:v>
                </c:pt>
                <c:pt idx="174">
                  <c:v>26839</c:v>
                </c:pt>
                <c:pt idx="175">
                  <c:v>26840</c:v>
                </c:pt>
                <c:pt idx="176">
                  <c:v>26841</c:v>
                </c:pt>
                <c:pt idx="177">
                  <c:v>26842</c:v>
                </c:pt>
                <c:pt idx="178">
                  <c:v>26843</c:v>
                </c:pt>
                <c:pt idx="179">
                  <c:v>26844</c:v>
                </c:pt>
                <c:pt idx="180">
                  <c:v>26845</c:v>
                </c:pt>
                <c:pt idx="181">
                  <c:v>26846</c:v>
                </c:pt>
                <c:pt idx="182">
                  <c:v>26847</c:v>
                </c:pt>
                <c:pt idx="183">
                  <c:v>26848</c:v>
                </c:pt>
                <c:pt idx="184">
                  <c:v>26849</c:v>
                </c:pt>
                <c:pt idx="185">
                  <c:v>26850</c:v>
                </c:pt>
                <c:pt idx="186">
                  <c:v>26851</c:v>
                </c:pt>
                <c:pt idx="187">
                  <c:v>26852</c:v>
                </c:pt>
                <c:pt idx="188">
                  <c:v>26853</c:v>
                </c:pt>
                <c:pt idx="189">
                  <c:v>26854</c:v>
                </c:pt>
                <c:pt idx="190">
                  <c:v>26855</c:v>
                </c:pt>
                <c:pt idx="191">
                  <c:v>26856</c:v>
                </c:pt>
                <c:pt idx="192">
                  <c:v>26857</c:v>
                </c:pt>
                <c:pt idx="193">
                  <c:v>26858</c:v>
                </c:pt>
                <c:pt idx="194">
                  <c:v>26859</c:v>
                </c:pt>
                <c:pt idx="195">
                  <c:v>26860</c:v>
                </c:pt>
                <c:pt idx="196">
                  <c:v>26861</c:v>
                </c:pt>
                <c:pt idx="197">
                  <c:v>26862</c:v>
                </c:pt>
                <c:pt idx="198">
                  <c:v>26863</c:v>
                </c:pt>
                <c:pt idx="199">
                  <c:v>26864</c:v>
                </c:pt>
                <c:pt idx="200">
                  <c:v>26865</c:v>
                </c:pt>
                <c:pt idx="201">
                  <c:v>26866</c:v>
                </c:pt>
                <c:pt idx="202">
                  <c:v>26867</c:v>
                </c:pt>
                <c:pt idx="203">
                  <c:v>26868</c:v>
                </c:pt>
                <c:pt idx="204">
                  <c:v>26869</c:v>
                </c:pt>
                <c:pt idx="205">
                  <c:v>26870</c:v>
                </c:pt>
                <c:pt idx="206">
                  <c:v>26871</c:v>
                </c:pt>
                <c:pt idx="207">
                  <c:v>26872</c:v>
                </c:pt>
                <c:pt idx="208">
                  <c:v>26873</c:v>
                </c:pt>
                <c:pt idx="209">
                  <c:v>26874</c:v>
                </c:pt>
                <c:pt idx="210">
                  <c:v>26875</c:v>
                </c:pt>
                <c:pt idx="211">
                  <c:v>26876</c:v>
                </c:pt>
                <c:pt idx="212">
                  <c:v>26877</c:v>
                </c:pt>
                <c:pt idx="213">
                  <c:v>26878</c:v>
                </c:pt>
                <c:pt idx="214">
                  <c:v>26879</c:v>
                </c:pt>
                <c:pt idx="215">
                  <c:v>26880</c:v>
                </c:pt>
                <c:pt idx="216">
                  <c:v>26881</c:v>
                </c:pt>
                <c:pt idx="217">
                  <c:v>26882</c:v>
                </c:pt>
                <c:pt idx="218">
                  <c:v>26883</c:v>
                </c:pt>
                <c:pt idx="219">
                  <c:v>26884</c:v>
                </c:pt>
                <c:pt idx="220">
                  <c:v>26885</c:v>
                </c:pt>
                <c:pt idx="221">
                  <c:v>26886</c:v>
                </c:pt>
                <c:pt idx="222">
                  <c:v>26887</c:v>
                </c:pt>
                <c:pt idx="223">
                  <c:v>26888</c:v>
                </c:pt>
                <c:pt idx="224">
                  <c:v>26889</c:v>
                </c:pt>
                <c:pt idx="225">
                  <c:v>26890</c:v>
                </c:pt>
                <c:pt idx="226">
                  <c:v>26891</c:v>
                </c:pt>
                <c:pt idx="227">
                  <c:v>26892</c:v>
                </c:pt>
                <c:pt idx="228">
                  <c:v>26893</c:v>
                </c:pt>
                <c:pt idx="229">
                  <c:v>26894</c:v>
                </c:pt>
                <c:pt idx="230">
                  <c:v>26895</c:v>
                </c:pt>
                <c:pt idx="231">
                  <c:v>26896</c:v>
                </c:pt>
                <c:pt idx="232">
                  <c:v>26897</c:v>
                </c:pt>
                <c:pt idx="233">
                  <c:v>26898</c:v>
                </c:pt>
                <c:pt idx="234">
                  <c:v>26899</c:v>
                </c:pt>
                <c:pt idx="235">
                  <c:v>26900</c:v>
                </c:pt>
                <c:pt idx="236">
                  <c:v>26901</c:v>
                </c:pt>
                <c:pt idx="237">
                  <c:v>26902</c:v>
                </c:pt>
                <c:pt idx="238">
                  <c:v>26903</c:v>
                </c:pt>
                <c:pt idx="239">
                  <c:v>26904</c:v>
                </c:pt>
                <c:pt idx="240">
                  <c:v>26905</c:v>
                </c:pt>
                <c:pt idx="241">
                  <c:v>26906</c:v>
                </c:pt>
                <c:pt idx="242">
                  <c:v>26907</c:v>
                </c:pt>
                <c:pt idx="243">
                  <c:v>26908</c:v>
                </c:pt>
                <c:pt idx="244">
                  <c:v>26909</c:v>
                </c:pt>
                <c:pt idx="245">
                  <c:v>26910</c:v>
                </c:pt>
                <c:pt idx="246">
                  <c:v>26911</c:v>
                </c:pt>
                <c:pt idx="247">
                  <c:v>26912</c:v>
                </c:pt>
                <c:pt idx="248">
                  <c:v>26913</c:v>
                </c:pt>
                <c:pt idx="249">
                  <c:v>26914</c:v>
                </c:pt>
                <c:pt idx="250">
                  <c:v>26915</c:v>
                </c:pt>
                <c:pt idx="251">
                  <c:v>26916</c:v>
                </c:pt>
                <c:pt idx="252">
                  <c:v>26917</c:v>
                </c:pt>
                <c:pt idx="253">
                  <c:v>26918</c:v>
                </c:pt>
                <c:pt idx="254">
                  <c:v>26919</c:v>
                </c:pt>
                <c:pt idx="255">
                  <c:v>26920</c:v>
                </c:pt>
                <c:pt idx="256">
                  <c:v>26921</c:v>
                </c:pt>
                <c:pt idx="257">
                  <c:v>26922</c:v>
                </c:pt>
                <c:pt idx="258">
                  <c:v>26923</c:v>
                </c:pt>
                <c:pt idx="259">
                  <c:v>26924</c:v>
                </c:pt>
                <c:pt idx="260">
                  <c:v>26925</c:v>
                </c:pt>
                <c:pt idx="261">
                  <c:v>26926</c:v>
                </c:pt>
                <c:pt idx="262">
                  <c:v>26927</c:v>
                </c:pt>
                <c:pt idx="263">
                  <c:v>26928</c:v>
                </c:pt>
                <c:pt idx="264">
                  <c:v>26929</c:v>
                </c:pt>
                <c:pt idx="265">
                  <c:v>26930</c:v>
                </c:pt>
                <c:pt idx="266">
                  <c:v>26931</c:v>
                </c:pt>
                <c:pt idx="267">
                  <c:v>26932</c:v>
                </c:pt>
                <c:pt idx="268">
                  <c:v>26933</c:v>
                </c:pt>
                <c:pt idx="269">
                  <c:v>26934</c:v>
                </c:pt>
                <c:pt idx="270">
                  <c:v>26935</c:v>
                </c:pt>
                <c:pt idx="271">
                  <c:v>26936</c:v>
                </c:pt>
                <c:pt idx="272">
                  <c:v>26937</c:v>
                </c:pt>
                <c:pt idx="273">
                  <c:v>26938</c:v>
                </c:pt>
                <c:pt idx="274">
                  <c:v>26939</c:v>
                </c:pt>
                <c:pt idx="275">
                  <c:v>26940</c:v>
                </c:pt>
                <c:pt idx="276">
                  <c:v>26941</c:v>
                </c:pt>
                <c:pt idx="277">
                  <c:v>26942</c:v>
                </c:pt>
                <c:pt idx="278">
                  <c:v>26943</c:v>
                </c:pt>
                <c:pt idx="279">
                  <c:v>26944</c:v>
                </c:pt>
                <c:pt idx="280">
                  <c:v>26945</c:v>
                </c:pt>
                <c:pt idx="281">
                  <c:v>26946</c:v>
                </c:pt>
                <c:pt idx="282">
                  <c:v>26947</c:v>
                </c:pt>
                <c:pt idx="283">
                  <c:v>26948</c:v>
                </c:pt>
                <c:pt idx="284">
                  <c:v>26949</c:v>
                </c:pt>
                <c:pt idx="285">
                  <c:v>26950</c:v>
                </c:pt>
                <c:pt idx="286">
                  <c:v>26951</c:v>
                </c:pt>
                <c:pt idx="287">
                  <c:v>26952</c:v>
                </c:pt>
                <c:pt idx="288">
                  <c:v>26953</c:v>
                </c:pt>
                <c:pt idx="289">
                  <c:v>26954</c:v>
                </c:pt>
                <c:pt idx="290">
                  <c:v>26955</c:v>
                </c:pt>
                <c:pt idx="291">
                  <c:v>26956</c:v>
                </c:pt>
                <c:pt idx="292">
                  <c:v>26957</c:v>
                </c:pt>
                <c:pt idx="293">
                  <c:v>26958</c:v>
                </c:pt>
                <c:pt idx="294">
                  <c:v>26959</c:v>
                </c:pt>
                <c:pt idx="295">
                  <c:v>26960</c:v>
                </c:pt>
                <c:pt idx="296">
                  <c:v>26961</c:v>
                </c:pt>
                <c:pt idx="297">
                  <c:v>26962</c:v>
                </c:pt>
                <c:pt idx="298">
                  <c:v>26963</c:v>
                </c:pt>
                <c:pt idx="299">
                  <c:v>26964</c:v>
                </c:pt>
                <c:pt idx="300">
                  <c:v>26965</c:v>
                </c:pt>
                <c:pt idx="301">
                  <c:v>26966</c:v>
                </c:pt>
                <c:pt idx="302">
                  <c:v>26967</c:v>
                </c:pt>
                <c:pt idx="303">
                  <c:v>26968</c:v>
                </c:pt>
                <c:pt idx="304">
                  <c:v>26969</c:v>
                </c:pt>
                <c:pt idx="305">
                  <c:v>26970</c:v>
                </c:pt>
                <c:pt idx="306">
                  <c:v>26971</c:v>
                </c:pt>
                <c:pt idx="307">
                  <c:v>26972</c:v>
                </c:pt>
                <c:pt idx="308">
                  <c:v>26973</c:v>
                </c:pt>
                <c:pt idx="309">
                  <c:v>26974</c:v>
                </c:pt>
                <c:pt idx="310">
                  <c:v>26975</c:v>
                </c:pt>
                <c:pt idx="311">
                  <c:v>26976</c:v>
                </c:pt>
                <c:pt idx="312">
                  <c:v>26977</c:v>
                </c:pt>
                <c:pt idx="313">
                  <c:v>26978</c:v>
                </c:pt>
                <c:pt idx="314">
                  <c:v>26979</c:v>
                </c:pt>
                <c:pt idx="315">
                  <c:v>26980</c:v>
                </c:pt>
                <c:pt idx="316">
                  <c:v>26981</c:v>
                </c:pt>
                <c:pt idx="317">
                  <c:v>26982</c:v>
                </c:pt>
                <c:pt idx="318">
                  <c:v>26983</c:v>
                </c:pt>
                <c:pt idx="319">
                  <c:v>26984</c:v>
                </c:pt>
                <c:pt idx="320">
                  <c:v>26985</c:v>
                </c:pt>
                <c:pt idx="321">
                  <c:v>26986</c:v>
                </c:pt>
                <c:pt idx="322">
                  <c:v>26987</c:v>
                </c:pt>
                <c:pt idx="323">
                  <c:v>26988</c:v>
                </c:pt>
                <c:pt idx="324">
                  <c:v>26989</c:v>
                </c:pt>
                <c:pt idx="325">
                  <c:v>26990</c:v>
                </c:pt>
                <c:pt idx="326">
                  <c:v>26991</c:v>
                </c:pt>
                <c:pt idx="327">
                  <c:v>26992</c:v>
                </c:pt>
                <c:pt idx="328">
                  <c:v>26993</c:v>
                </c:pt>
                <c:pt idx="329">
                  <c:v>26994</c:v>
                </c:pt>
                <c:pt idx="330">
                  <c:v>26995</c:v>
                </c:pt>
                <c:pt idx="331">
                  <c:v>26996</c:v>
                </c:pt>
                <c:pt idx="332">
                  <c:v>26997</c:v>
                </c:pt>
                <c:pt idx="333">
                  <c:v>26998</c:v>
                </c:pt>
                <c:pt idx="334">
                  <c:v>26999</c:v>
                </c:pt>
                <c:pt idx="335">
                  <c:v>27000</c:v>
                </c:pt>
                <c:pt idx="336">
                  <c:v>27001</c:v>
                </c:pt>
                <c:pt idx="337">
                  <c:v>27002</c:v>
                </c:pt>
                <c:pt idx="338">
                  <c:v>27003</c:v>
                </c:pt>
                <c:pt idx="339">
                  <c:v>27004</c:v>
                </c:pt>
                <c:pt idx="340">
                  <c:v>27005</c:v>
                </c:pt>
                <c:pt idx="341">
                  <c:v>27006</c:v>
                </c:pt>
                <c:pt idx="342">
                  <c:v>27007</c:v>
                </c:pt>
                <c:pt idx="343">
                  <c:v>27008</c:v>
                </c:pt>
                <c:pt idx="344">
                  <c:v>27009</c:v>
                </c:pt>
                <c:pt idx="345">
                  <c:v>27010</c:v>
                </c:pt>
                <c:pt idx="346">
                  <c:v>27011</c:v>
                </c:pt>
                <c:pt idx="347">
                  <c:v>27012</c:v>
                </c:pt>
                <c:pt idx="348">
                  <c:v>27013</c:v>
                </c:pt>
                <c:pt idx="349">
                  <c:v>27014</c:v>
                </c:pt>
                <c:pt idx="350">
                  <c:v>27015</c:v>
                </c:pt>
                <c:pt idx="351">
                  <c:v>27016</c:v>
                </c:pt>
                <c:pt idx="352">
                  <c:v>27017</c:v>
                </c:pt>
                <c:pt idx="353">
                  <c:v>27018</c:v>
                </c:pt>
                <c:pt idx="354">
                  <c:v>27019</c:v>
                </c:pt>
                <c:pt idx="355">
                  <c:v>27020</c:v>
                </c:pt>
                <c:pt idx="356">
                  <c:v>27021</c:v>
                </c:pt>
                <c:pt idx="357">
                  <c:v>27022</c:v>
                </c:pt>
                <c:pt idx="358">
                  <c:v>27023</c:v>
                </c:pt>
                <c:pt idx="359">
                  <c:v>27024</c:v>
                </c:pt>
                <c:pt idx="360">
                  <c:v>27025</c:v>
                </c:pt>
                <c:pt idx="361">
                  <c:v>27026</c:v>
                </c:pt>
                <c:pt idx="362">
                  <c:v>27027</c:v>
                </c:pt>
                <c:pt idx="363">
                  <c:v>27028</c:v>
                </c:pt>
                <c:pt idx="364">
                  <c:v>27029</c:v>
                </c:pt>
                <c:pt idx="365">
                  <c:v>27030</c:v>
                </c:pt>
                <c:pt idx="366">
                  <c:v>27031</c:v>
                </c:pt>
                <c:pt idx="367">
                  <c:v>27032</c:v>
                </c:pt>
                <c:pt idx="368">
                  <c:v>27033</c:v>
                </c:pt>
                <c:pt idx="369">
                  <c:v>27034</c:v>
                </c:pt>
                <c:pt idx="370">
                  <c:v>27035</c:v>
                </c:pt>
                <c:pt idx="371">
                  <c:v>27036</c:v>
                </c:pt>
                <c:pt idx="372">
                  <c:v>27037</c:v>
                </c:pt>
                <c:pt idx="373">
                  <c:v>27038</c:v>
                </c:pt>
                <c:pt idx="374">
                  <c:v>27039</c:v>
                </c:pt>
                <c:pt idx="375">
                  <c:v>27040</c:v>
                </c:pt>
                <c:pt idx="376">
                  <c:v>27041</c:v>
                </c:pt>
                <c:pt idx="377">
                  <c:v>27042</c:v>
                </c:pt>
                <c:pt idx="378">
                  <c:v>27043</c:v>
                </c:pt>
                <c:pt idx="379">
                  <c:v>27044</c:v>
                </c:pt>
                <c:pt idx="380">
                  <c:v>27045</c:v>
                </c:pt>
                <c:pt idx="381">
                  <c:v>27046</c:v>
                </c:pt>
                <c:pt idx="382">
                  <c:v>27047</c:v>
                </c:pt>
                <c:pt idx="383">
                  <c:v>27048</c:v>
                </c:pt>
                <c:pt idx="384">
                  <c:v>27049</c:v>
                </c:pt>
                <c:pt idx="385">
                  <c:v>27050</c:v>
                </c:pt>
                <c:pt idx="386">
                  <c:v>27051</c:v>
                </c:pt>
                <c:pt idx="387">
                  <c:v>27052</c:v>
                </c:pt>
                <c:pt idx="388">
                  <c:v>27053</c:v>
                </c:pt>
                <c:pt idx="389">
                  <c:v>27054</c:v>
                </c:pt>
                <c:pt idx="390">
                  <c:v>27055</c:v>
                </c:pt>
                <c:pt idx="391">
                  <c:v>27056</c:v>
                </c:pt>
                <c:pt idx="392">
                  <c:v>27057</c:v>
                </c:pt>
                <c:pt idx="393">
                  <c:v>27058</c:v>
                </c:pt>
                <c:pt idx="394">
                  <c:v>27059</c:v>
                </c:pt>
                <c:pt idx="395">
                  <c:v>27060</c:v>
                </c:pt>
                <c:pt idx="396">
                  <c:v>27061</c:v>
                </c:pt>
                <c:pt idx="397">
                  <c:v>27062</c:v>
                </c:pt>
                <c:pt idx="398">
                  <c:v>27063</c:v>
                </c:pt>
                <c:pt idx="399">
                  <c:v>27064</c:v>
                </c:pt>
                <c:pt idx="400">
                  <c:v>27065</c:v>
                </c:pt>
                <c:pt idx="401">
                  <c:v>27066</c:v>
                </c:pt>
                <c:pt idx="402">
                  <c:v>27067</c:v>
                </c:pt>
                <c:pt idx="403">
                  <c:v>27068</c:v>
                </c:pt>
                <c:pt idx="404">
                  <c:v>27069</c:v>
                </c:pt>
                <c:pt idx="405">
                  <c:v>27070</c:v>
                </c:pt>
                <c:pt idx="406">
                  <c:v>27071</c:v>
                </c:pt>
                <c:pt idx="407">
                  <c:v>27072</c:v>
                </c:pt>
                <c:pt idx="408">
                  <c:v>27073</c:v>
                </c:pt>
                <c:pt idx="409">
                  <c:v>27074</c:v>
                </c:pt>
                <c:pt idx="410">
                  <c:v>27075</c:v>
                </c:pt>
                <c:pt idx="411">
                  <c:v>27076</c:v>
                </c:pt>
                <c:pt idx="412">
                  <c:v>27077</c:v>
                </c:pt>
                <c:pt idx="413">
                  <c:v>27078</c:v>
                </c:pt>
                <c:pt idx="414">
                  <c:v>27079</c:v>
                </c:pt>
                <c:pt idx="415">
                  <c:v>27080</c:v>
                </c:pt>
                <c:pt idx="416">
                  <c:v>27081</c:v>
                </c:pt>
                <c:pt idx="417">
                  <c:v>27082</c:v>
                </c:pt>
                <c:pt idx="418">
                  <c:v>27083</c:v>
                </c:pt>
                <c:pt idx="419">
                  <c:v>27084</c:v>
                </c:pt>
                <c:pt idx="420">
                  <c:v>27085</c:v>
                </c:pt>
                <c:pt idx="421">
                  <c:v>27086</c:v>
                </c:pt>
                <c:pt idx="422">
                  <c:v>27087</c:v>
                </c:pt>
                <c:pt idx="423">
                  <c:v>27088</c:v>
                </c:pt>
                <c:pt idx="424">
                  <c:v>27089</c:v>
                </c:pt>
                <c:pt idx="425">
                  <c:v>27090</c:v>
                </c:pt>
                <c:pt idx="426">
                  <c:v>27091</c:v>
                </c:pt>
                <c:pt idx="427">
                  <c:v>27092</c:v>
                </c:pt>
                <c:pt idx="428">
                  <c:v>27093</c:v>
                </c:pt>
                <c:pt idx="429">
                  <c:v>27094</c:v>
                </c:pt>
                <c:pt idx="430">
                  <c:v>27095</c:v>
                </c:pt>
                <c:pt idx="431">
                  <c:v>27096</c:v>
                </c:pt>
                <c:pt idx="432">
                  <c:v>27097</c:v>
                </c:pt>
                <c:pt idx="433">
                  <c:v>27098</c:v>
                </c:pt>
                <c:pt idx="434">
                  <c:v>27099</c:v>
                </c:pt>
                <c:pt idx="435">
                  <c:v>27100</c:v>
                </c:pt>
                <c:pt idx="436">
                  <c:v>27101</c:v>
                </c:pt>
                <c:pt idx="437">
                  <c:v>27102</c:v>
                </c:pt>
                <c:pt idx="438">
                  <c:v>27103</c:v>
                </c:pt>
                <c:pt idx="439">
                  <c:v>27104</c:v>
                </c:pt>
                <c:pt idx="440">
                  <c:v>27105</c:v>
                </c:pt>
                <c:pt idx="441">
                  <c:v>27106</c:v>
                </c:pt>
                <c:pt idx="442">
                  <c:v>27107</c:v>
                </c:pt>
                <c:pt idx="443">
                  <c:v>27108</c:v>
                </c:pt>
                <c:pt idx="444">
                  <c:v>27109</c:v>
                </c:pt>
                <c:pt idx="445">
                  <c:v>27110</c:v>
                </c:pt>
                <c:pt idx="446">
                  <c:v>27111</c:v>
                </c:pt>
                <c:pt idx="447">
                  <c:v>27112</c:v>
                </c:pt>
                <c:pt idx="448">
                  <c:v>27113</c:v>
                </c:pt>
                <c:pt idx="449">
                  <c:v>27114</c:v>
                </c:pt>
                <c:pt idx="450">
                  <c:v>27115</c:v>
                </c:pt>
                <c:pt idx="451">
                  <c:v>27116</c:v>
                </c:pt>
                <c:pt idx="452">
                  <c:v>27117</c:v>
                </c:pt>
                <c:pt idx="453">
                  <c:v>27118</c:v>
                </c:pt>
                <c:pt idx="454">
                  <c:v>27119</c:v>
                </c:pt>
                <c:pt idx="455">
                  <c:v>27120</c:v>
                </c:pt>
                <c:pt idx="456">
                  <c:v>27121</c:v>
                </c:pt>
                <c:pt idx="457">
                  <c:v>27122</c:v>
                </c:pt>
                <c:pt idx="458">
                  <c:v>27123</c:v>
                </c:pt>
                <c:pt idx="459">
                  <c:v>27124</c:v>
                </c:pt>
                <c:pt idx="460">
                  <c:v>27125</c:v>
                </c:pt>
                <c:pt idx="461">
                  <c:v>27126</c:v>
                </c:pt>
                <c:pt idx="462">
                  <c:v>27127</c:v>
                </c:pt>
                <c:pt idx="463">
                  <c:v>27128</c:v>
                </c:pt>
                <c:pt idx="464">
                  <c:v>27129</c:v>
                </c:pt>
                <c:pt idx="465">
                  <c:v>27130</c:v>
                </c:pt>
                <c:pt idx="466">
                  <c:v>27131</c:v>
                </c:pt>
                <c:pt idx="467">
                  <c:v>27132</c:v>
                </c:pt>
                <c:pt idx="468">
                  <c:v>27133</c:v>
                </c:pt>
                <c:pt idx="469">
                  <c:v>27134</c:v>
                </c:pt>
                <c:pt idx="470">
                  <c:v>27135</c:v>
                </c:pt>
                <c:pt idx="471">
                  <c:v>27136</c:v>
                </c:pt>
                <c:pt idx="472">
                  <c:v>27137</c:v>
                </c:pt>
                <c:pt idx="473">
                  <c:v>27138</c:v>
                </c:pt>
                <c:pt idx="474">
                  <c:v>27139</c:v>
                </c:pt>
                <c:pt idx="475">
                  <c:v>27140</c:v>
                </c:pt>
                <c:pt idx="476">
                  <c:v>27141</c:v>
                </c:pt>
                <c:pt idx="477">
                  <c:v>27142</c:v>
                </c:pt>
                <c:pt idx="478">
                  <c:v>27143</c:v>
                </c:pt>
                <c:pt idx="479">
                  <c:v>27144</c:v>
                </c:pt>
                <c:pt idx="480">
                  <c:v>27145</c:v>
                </c:pt>
                <c:pt idx="481">
                  <c:v>27146</c:v>
                </c:pt>
                <c:pt idx="482">
                  <c:v>27147</c:v>
                </c:pt>
                <c:pt idx="483">
                  <c:v>27148</c:v>
                </c:pt>
                <c:pt idx="484">
                  <c:v>27149</c:v>
                </c:pt>
                <c:pt idx="485">
                  <c:v>27150</c:v>
                </c:pt>
                <c:pt idx="486">
                  <c:v>27151</c:v>
                </c:pt>
                <c:pt idx="487">
                  <c:v>27152</c:v>
                </c:pt>
                <c:pt idx="488">
                  <c:v>27153</c:v>
                </c:pt>
                <c:pt idx="489">
                  <c:v>27154</c:v>
                </c:pt>
                <c:pt idx="490">
                  <c:v>27155</c:v>
                </c:pt>
                <c:pt idx="491">
                  <c:v>27156</c:v>
                </c:pt>
                <c:pt idx="492">
                  <c:v>27157</c:v>
                </c:pt>
                <c:pt idx="493">
                  <c:v>27158</c:v>
                </c:pt>
                <c:pt idx="494">
                  <c:v>27159</c:v>
                </c:pt>
                <c:pt idx="495">
                  <c:v>27160</c:v>
                </c:pt>
                <c:pt idx="496">
                  <c:v>27161</c:v>
                </c:pt>
                <c:pt idx="497">
                  <c:v>27162</c:v>
                </c:pt>
                <c:pt idx="498">
                  <c:v>27163</c:v>
                </c:pt>
                <c:pt idx="499">
                  <c:v>27164</c:v>
                </c:pt>
                <c:pt idx="500">
                  <c:v>27165</c:v>
                </c:pt>
                <c:pt idx="501">
                  <c:v>27166</c:v>
                </c:pt>
                <c:pt idx="502">
                  <c:v>27167</c:v>
                </c:pt>
                <c:pt idx="503">
                  <c:v>27168</c:v>
                </c:pt>
                <c:pt idx="504">
                  <c:v>27169</c:v>
                </c:pt>
                <c:pt idx="505">
                  <c:v>27170</c:v>
                </c:pt>
                <c:pt idx="506">
                  <c:v>27171</c:v>
                </c:pt>
                <c:pt idx="507">
                  <c:v>27172</c:v>
                </c:pt>
                <c:pt idx="508">
                  <c:v>27173</c:v>
                </c:pt>
                <c:pt idx="509">
                  <c:v>27174</c:v>
                </c:pt>
                <c:pt idx="510">
                  <c:v>27175</c:v>
                </c:pt>
                <c:pt idx="511">
                  <c:v>27176</c:v>
                </c:pt>
                <c:pt idx="512">
                  <c:v>27177</c:v>
                </c:pt>
                <c:pt idx="513">
                  <c:v>27178</c:v>
                </c:pt>
                <c:pt idx="514">
                  <c:v>27179</c:v>
                </c:pt>
                <c:pt idx="515">
                  <c:v>27180</c:v>
                </c:pt>
                <c:pt idx="516">
                  <c:v>27181</c:v>
                </c:pt>
                <c:pt idx="517">
                  <c:v>27182</c:v>
                </c:pt>
                <c:pt idx="518">
                  <c:v>27183</c:v>
                </c:pt>
                <c:pt idx="519">
                  <c:v>27184</c:v>
                </c:pt>
                <c:pt idx="520">
                  <c:v>27185</c:v>
                </c:pt>
                <c:pt idx="521">
                  <c:v>27186</c:v>
                </c:pt>
                <c:pt idx="522">
                  <c:v>27187</c:v>
                </c:pt>
                <c:pt idx="523">
                  <c:v>27188</c:v>
                </c:pt>
                <c:pt idx="524">
                  <c:v>27189</c:v>
                </c:pt>
                <c:pt idx="525">
                  <c:v>27190</c:v>
                </c:pt>
                <c:pt idx="526">
                  <c:v>27191</c:v>
                </c:pt>
                <c:pt idx="527">
                  <c:v>27192</c:v>
                </c:pt>
                <c:pt idx="528">
                  <c:v>27193</c:v>
                </c:pt>
                <c:pt idx="529">
                  <c:v>27194</c:v>
                </c:pt>
                <c:pt idx="530">
                  <c:v>27195</c:v>
                </c:pt>
                <c:pt idx="531">
                  <c:v>27196</c:v>
                </c:pt>
                <c:pt idx="532">
                  <c:v>27197</c:v>
                </c:pt>
                <c:pt idx="533">
                  <c:v>27198</c:v>
                </c:pt>
                <c:pt idx="534">
                  <c:v>27199</c:v>
                </c:pt>
                <c:pt idx="535">
                  <c:v>27200</c:v>
                </c:pt>
                <c:pt idx="536">
                  <c:v>27201</c:v>
                </c:pt>
                <c:pt idx="537">
                  <c:v>27202</c:v>
                </c:pt>
                <c:pt idx="538">
                  <c:v>27203</c:v>
                </c:pt>
                <c:pt idx="539">
                  <c:v>27204</c:v>
                </c:pt>
                <c:pt idx="540">
                  <c:v>27205</c:v>
                </c:pt>
                <c:pt idx="541">
                  <c:v>27206</c:v>
                </c:pt>
                <c:pt idx="542">
                  <c:v>27207</c:v>
                </c:pt>
                <c:pt idx="543">
                  <c:v>27208</c:v>
                </c:pt>
                <c:pt idx="544">
                  <c:v>27209</c:v>
                </c:pt>
                <c:pt idx="545">
                  <c:v>27210</c:v>
                </c:pt>
                <c:pt idx="546">
                  <c:v>27211</c:v>
                </c:pt>
                <c:pt idx="547">
                  <c:v>27212</c:v>
                </c:pt>
                <c:pt idx="548">
                  <c:v>27213</c:v>
                </c:pt>
                <c:pt idx="549">
                  <c:v>27214</c:v>
                </c:pt>
                <c:pt idx="550">
                  <c:v>27215</c:v>
                </c:pt>
                <c:pt idx="551">
                  <c:v>27216</c:v>
                </c:pt>
                <c:pt idx="552">
                  <c:v>27217</c:v>
                </c:pt>
                <c:pt idx="553">
                  <c:v>27218</c:v>
                </c:pt>
                <c:pt idx="554">
                  <c:v>27219</c:v>
                </c:pt>
                <c:pt idx="555">
                  <c:v>27220</c:v>
                </c:pt>
                <c:pt idx="556">
                  <c:v>27221</c:v>
                </c:pt>
                <c:pt idx="557">
                  <c:v>27222</c:v>
                </c:pt>
                <c:pt idx="558">
                  <c:v>27223</c:v>
                </c:pt>
                <c:pt idx="559">
                  <c:v>27224</c:v>
                </c:pt>
                <c:pt idx="560">
                  <c:v>27225</c:v>
                </c:pt>
                <c:pt idx="561">
                  <c:v>27226</c:v>
                </c:pt>
                <c:pt idx="562">
                  <c:v>27227</c:v>
                </c:pt>
                <c:pt idx="563">
                  <c:v>27228</c:v>
                </c:pt>
                <c:pt idx="564">
                  <c:v>27229</c:v>
                </c:pt>
                <c:pt idx="565">
                  <c:v>27230</c:v>
                </c:pt>
                <c:pt idx="566">
                  <c:v>27231</c:v>
                </c:pt>
                <c:pt idx="567">
                  <c:v>27232</c:v>
                </c:pt>
                <c:pt idx="568">
                  <c:v>27233</c:v>
                </c:pt>
                <c:pt idx="569">
                  <c:v>27234</c:v>
                </c:pt>
                <c:pt idx="570">
                  <c:v>27235</c:v>
                </c:pt>
                <c:pt idx="571">
                  <c:v>27236</c:v>
                </c:pt>
                <c:pt idx="572">
                  <c:v>27237</c:v>
                </c:pt>
                <c:pt idx="573">
                  <c:v>27238</c:v>
                </c:pt>
                <c:pt idx="574">
                  <c:v>27239</c:v>
                </c:pt>
                <c:pt idx="575">
                  <c:v>27240</c:v>
                </c:pt>
                <c:pt idx="576">
                  <c:v>27241</c:v>
                </c:pt>
                <c:pt idx="577">
                  <c:v>27242</c:v>
                </c:pt>
                <c:pt idx="578">
                  <c:v>27243</c:v>
                </c:pt>
                <c:pt idx="579">
                  <c:v>27244</c:v>
                </c:pt>
                <c:pt idx="580">
                  <c:v>27245</c:v>
                </c:pt>
                <c:pt idx="581">
                  <c:v>27246</c:v>
                </c:pt>
                <c:pt idx="582">
                  <c:v>27247</c:v>
                </c:pt>
                <c:pt idx="583">
                  <c:v>27248</c:v>
                </c:pt>
                <c:pt idx="584">
                  <c:v>27249</c:v>
                </c:pt>
                <c:pt idx="585">
                  <c:v>27250</c:v>
                </c:pt>
                <c:pt idx="586">
                  <c:v>27251</c:v>
                </c:pt>
                <c:pt idx="587">
                  <c:v>27252</c:v>
                </c:pt>
                <c:pt idx="588">
                  <c:v>27253</c:v>
                </c:pt>
                <c:pt idx="589">
                  <c:v>27254</c:v>
                </c:pt>
                <c:pt idx="590">
                  <c:v>27255</c:v>
                </c:pt>
                <c:pt idx="591">
                  <c:v>27256</c:v>
                </c:pt>
                <c:pt idx="592">
                  <c:v>27257</c:v>
                </c:pt>
                <c:pt idx="593">
                  <c:v>27258</c:v>
                </c:pt>
                <c:pt idx="594">
                  <c:v>27259</c:v>
                </c:pt>
                <c:pt idx="595">
                  <c:v>27260</c:v>
                </c:pt>
                <c:pt idx="596">
                  <c:v>27261</c:v>
                </c:pt>
                <c:pt idx="597">
                  <c:v>27262</c:v>
                </c:pt>
                <c:pt idx="598">
                  <c:v>27263</c:v>
                </c:pt>
                <c:pt idx="599">
                  <c:v>27264</c:v>
                </c:pt>
                <c:pt idx="600">
                  <c:v>27265</c:v>
                </c:pt>
                <c:pt idx="601">
                  <c:v>27266</c:v>
                </c:pt>
                <c:pt idx="602">
                  <c:v>27267</c:v>
                </c:pt>
                <c:pt idx="603">
                  <c:v>27268</c:v>
                </c:pt>
                <c:pt idx="604">
                  <c:v>27269</c:v>
                </c:pt>
                <c:pt idx="605">
                  <c:v>27270</c:v>
                </c:pt>
                <c:pt idx="606">
                  <c:v>27271</c:v>
                </c:pt>
                <c:pt idx="607">
                  <c:v>27272</c:v>
                </c:pt>
                <c:pt idx="608">
                  <c:v>27273</c:v>
                </c:pt>
                <c:pt idx="609">
                  <c:v>27274</c:v>
                </c:pt>
                <c:pt idx="610">
                  <c:v>27275</c:v>
                </c:pt>
                <c:pt idx="611">
                  <c:v>27276</c:v>
                </c:pt>
                <c:pt idx="612">
                  <c:v>27277</c:v>
                </c:pt>
                <c:pt idx="613">
                  <c:v>27278</c:v>
                </c:pt>
                <c:pt idx="614">
                  <c:v>27279</c:v>
                </c:pt>
                <c:pt idx="615">
                  <c:v>27280</c:v>
                </c:pt>
                <c:pt idx="616">
                  <c:v>27281</c:v>
                </c:pt>
                <c:pt idx="617">
                  <c:v>27282</c:v>
                </c:pt>
                <c:pt idx="618">
                  <c:v>27283</c:v>
                </c:pt>
                <c:pt idx="619">
                  <c:v>27284</c:v>
                </c:pt>
                <c:pt idx="620">
                  <c:v>27285</c:v>
                </c:pt>
                <c:pt idx="621">
                  <c:v>27286</c:v>
                </c:pt>
                <c:pt idx="622">
                  <c:v>27287</c:v>
                </c:pt>
                <c:pt idx="623">
                  <c:v>27288</c:v>
                </c:pt>
                <c:pt idx="624">
                  <c:v>27289</c:v>
                </c:pt>
                <c:pt idx="625">
                  <c:v>27290</c:v>
                </c:pt>
                <c:pt idx="626">
                  <c:v>27291</c:v>
                </c:pt>
                <c:pt idx="627">
                  <c:v>27292</c:v>
                </c:pt>
                <c:pt idx="628">
                  <c:v>27293</c:v>
                </c:pt>
                <c:pt idx="629">
                  <c:v>27294</c:v>
                </c:pt>
                <c:pt idx="630">
                  <c:v>27295</c:v>
                </c:pt>
                <c:pt idx="631">
                  <c:v>27296</c:v>
                </c:pt>
                <c:pt idx="632">
                  <c:v>27297</c:v>
                </c:pt>
                <c:pt idx="633">
                  <c:v>27298</c:v>
                </c:pt>
                <c:pt idx="634">
                  <c:v>27299</c:v>
                </c:pt>
                <c:pt idx="635">
                  <c:v>27300</c:v>
                </c:pt>
                <c:pt idx="636">
                  <c:v>27301</c:v>
                </c:pt>
                <c:pt idx="637">
                  <c:v>27302</c:v>
                </c:pt>
                <c:pt idx="638">
                  <c:v>27303</c:v>
                </c:pt>
                <c:pt idx="639">
                  <c:v>27304</c:v>
                </c:pt>
                <c:pt idx="640">
                  <c:v>27305</c:v>
                </c:pt>
                <c:pt idx="641">
                  <c:v>27306</c:v>
                </c:pt>
                <c:pt idx="642">
                  <c:v>27307</c:v>
                </c:pt>
                <c:pt idx="643">
                  <c:v>27308</c:v>
                </c:pt>
                <c:pt idx="644">
                  <c:v>27309</c:v>
                </c:pt>
                <c:pt idx="645">
                  <c:v>27310</c:v>
                </c:pt>
                <c:pt idx="646">
                  <c:v>27311</c:v>
                </c:pt>
                <c:pt idx="647">
                  <c:v>27312</c:v>
                </c:pt>
                <c:pt idx="648">
                  <c:v>27313</c:v>
                </c:pt>
                <c:pt idx="649">
                  <c:v>27314</c:v>
                </c:pt>
                <c:pt idx="650">
                  <c:v>27315</c:v>
                </c:pt>
                <c:pt idx="651">
                  <c:v>27316</c:v>
                </c:pt>
                <c:pt idx="652">
                  <c:v>27317</c:v>
                </c:pt>
                <c:pt idx="653">
                  <c:v>27318</c:v>
                </c:pt>
                <c:pt idx="654">
                  <c:v>27319</c:v>
                </c:pt>
                <c:pt idx="655">
                  <c:v>27320</c:v>
                </c:pt>
                <c:pt idx="656">
                  <c:v>27321</c:v>
                </c:pt>
                <c:pt idx="657">
                  <c:v>27322</c:v>
                </c:pt>
                <c:pt idx="658">
                  <c:v>27323</c:v>
                </c:pt>
                <c:pt idx="659">
                  <c:v>27324</c:v>
                </c:pt>
                <c:pt idx="660">
                  <c:v>27325</c:v>
                </c:pt>
                <c:pt idx="661">
                  <c:v>27326</c:v>
                </c:pt>
                <c:pt idx="662">
                  <c:v>27327</c:v>
                </c:pt>
                <c:pt idx="663">
                  <c:v>27328</c:v>
                </c:pt>
                <c:pt idx="664">
                  <c:v>27329</c:v>
                </c:pt>
                <c:pt idx="665">
                  <c:v>27330</c:v>
                </c:pt>
                <c:pt idx="666">
                  <c:v>27331</c:v>
                </c:pt>
                <c:pt idx="667">
                  <c:v>27332</c:v>
                </c:pt>
                <c:pt idx="668">
                  <c:v>27333</c:v>
                </c:pt>
                <c:pt idx="669">
                  <c:v>27334</c:v>
                </c:pt>
                <c:pt idx="670">
                  <c:v>27335</c:v>
                </c:pt>
                <c:pt idx="671">
                  <c:v>27336</c:v>
                </c:pt>
                <c:pt idx="672">
                  <c:v>27337</c:v>
                </c:pt>
                <c:pt idx="673">
                  <c:v>27338</c:v>
                </c:pt>
                <c:pt idx="674">
                  <c:v>27339</c:v>
                </c:pt>
                <c:pt idx="675">
                  <c:v>27340</c:v>
                </c:pt>
                <c:pt idx="676">
                  <c:v>27341</c:v>
                </c:pt>
                <c:pt idx="677">
                  <c:v>27342</c:v>
                </c:pt>
                <c:pt idx="678">
                  <c:v>27343</c:v>
                </c:pt>
                <c:pt idx="679">
                  <c:v>27344</c:v>
                </c:pt>
                <c:pt idx="680">
                  <c:v>27345</c:v>
                </c:pt>
                <c:pt idx="681">
                  <c:v>27346</c:v>
                </c:pt>
                <c:pt idx="682">
                  <c:v>27347</c:v>
                </c:pt>
                <c:pt idx="683">
                  <c:v>27348</c:v>
                </c:pt>
                <c:pt idx="684">
                  <c:v>27349</c:v>
                </c:pt>
                <c:pt idx="685">
                  <c:v>27350</c:v>
                </c:pt>
                <c:pt idx="686">
                  <c:v>27351</c:v>
                </c:pt>
                <c:pt idx="687">
                  <c:v>27352</c:v>
                </c:pt>
                <c:pt idx="688">
                  <c:v>27353</c:v>
                </c:pt>
                <c:pt idx="689">
                  <c:v>27354</c:v>
                </c:pt>
                <c:pt idx="690">
                  <c:v>27355</c:v>
                </c:pt>
                <c:pt idx="691">
                  <c:v>27356</c:v>
                </c:pt>
                <c:pt idx="692">
                  <c:v>27357</c:v>
                </c:pt>
                <c:pt idx="693">
                  <c:v>27358</c:v>
                </c:pt>
                <c:pt idx="694">
                  <c:v>27359</c:v>
                </c:pt>
                <c:pt idx="695">
                  <c:v>27360</c:v>
                </c:pt>
                <c:pt idx="696">
                  <c:v>27361</c:v>
                </c:pt>
                <c:pt idx="697">
                  <c:v>27362</c:v>
                </c:pt>
                <c:pt idx="698">
                  <c:v>27363</c:v>
                </c:pt>
                <c:pt idx="699">
                  <c:v>27364</c:v>
                </c:pt>
                <c:pt idx="700">
                  <c:v>27365</c:v>
                </c:pt>
                <c:pt idx="701">
                  <c:v>27366</c:v>
                </c:pt>
                <c:pt idx="702">
                  <c:v>27367</c:v>
                </c:pt>
                <c:pt idx="703">
                  <c:v>27368</c:v>
                </c:pt>
                <c:pt idx="704">
                  <c:v>27369</c:v>
                </c:pt>
                <c:pt idx="705">
                  <c:v>27370</c:v>
                </c:pt>
                <c:pt idx="706">
                  <c:v>27371</c:v>
                </c:pt>
                <c:pt idx="707">
                  <c:v>27372</c:v>
                </c:pt>
                <c:pt idx="708">
                  <c:v>27373</c:v>
                </c:pt>
                <c:pt idx="709">
                  <c:v>27374</c:v>
                </c:pt>
                <c:pt idx="710">
                  <c:v>27375</c:v>
                </c:pt>
                <c:pt idx="711">
                  <c:v>27376</c:v>
                </c:pt>
                <c:pt idx="712">
                  <c:v>27377</c:v>
                </c:pt>
                <c:pt idx="713">
                  <c:v>27378</c:v>
                </c:pt>
                <c:pt idx="714">
                  <c:v>27379</c:v>
                </c:pt>
                <c:pt idx="715">
                  <c:v>27380</c:v>
                </c:pt>
                <c:pt idx="716">
                  <c:v>27381</c:v>
                </c:pt>
                <c:pt idx="717">
                  <c:v>27382</c:v>
                </c:pt>
                <c:pt idx="718">
                  <c:v>27383</c:v>
                </c:pt>
                <c:pt idx="719">
                  <c:v>27384</c:v>
                </c:pt>
                <c:pt idx="720">
                  <c:v>27385</c:v>
                </c:pt>
                <c:pt idx="721">
                  <c:v>27386</c:v>
                </c:pt>
                <c:pt idx="722">
                  <c:v>27387</c:v>
                </c:pt>
                <c:pt idx="723">
                  <c:v>27388</c:v>
                </c:pt>
                <c:pt idx="724">
                  <c:v>27389</c:v>
                </c:pt>
                <c:pt idx="725">
                  <c:v>27390</c:v>
                </c:pt>
                <c:pt idx="726">
                  <c:v>27391</c:v>
                </c:pt>
                <c:pt idx="727">
                  <c:v>27392</c:v>
                </c:pt>
                <c:pt idx="728">
                  <c:v>27393</c:v>
                </c:pt>
                <c:pt idx="729">
                  <c:v>27394</c:v>
                </c:pt>
                <c:pt idx="730">
                  <c:v>27395</c:v>
                </c:pt>
                <c:pt idx="731">
                  <c:v>27396</c:v>
                </c:pt>
                <c:pt idx="732">
                  <c:v>27397</c:v>
                </c:pt>
                <c:pt idx="733">
                  <c:v>27398</c:v>
                </c:pt>
                <c:pt idx="734">
                  <c:v>27399</c:v>
                </c:pt>
                <c:pt idx="735">
                  <c:v>27400</c:v>
                </c:pt>
                <c:pt idx="736">
                  <c:v>27401</c:v>
                </c:pt>
                <c:pt idx="737">
                  <c:v>27402</c:v>
                </c:pt>
                <c:pt idx="738">
                  <c:v>27403</c:v>
                </c:pt>
                <c:pt idx="739">
                  <c:v>27404</c:v>
                </c:pt>
                <c:pt idx="740">
                  <c:v>27405</c:v>
                </c:pt>
                <c:pt idx="741">
                  <c:v>27406</c:v>
                </c:pt>
                <c:pt idx="742">
                  <c:v>27407</c:v>
                </c:pt>
                <c:pt idx="743">
                  <c:v>27408</c:v>
                </c:pt>
                <c:pt idx="744">
                  <c:v>27409</c:v>
                </c:pt>
                <c:pt idx="745">
                  <c:v>27410</c:v>
                </c:pt>
                <c:pt idx="746">
                  <c:v>27411</c:v>
                </c:pt>
                <c:pt idx="747">
                  <c:v>27412</c:v>
                </c:pt>
                <c:pt idx="748">
                  <c:v>27413</c:v>
                </c:pt>
                <c:pt idx="749">
                  <c:v>27414</c:v>
                </c:pt>
                <c:pt idx="750">
                  <c:v>27415</c:v>
                </c:pt>
                <c:pt idx="751">
                  <c:v>27416</c:v>
                </c:pt>
                <c:pt idx="752">
                  <c:v>27417</c:v>
                </c:pt>
                <c:pt idx="753">
                  <c:v>27418</c:v>
                </c:pt>
                <c:pt idx="754">
                  <c:v>27419</c:v>
                </c:pt>
                <c:pt idx="755">
                  <c:v>27420</c:v>
                </c:pt>
                <c:pt idx="756">
                  <c:v>27421</c:v>
                </c:pt>
                <c:pt idx="757">
                  <c:v>27422</c:v>
                </c:pt>
                <c:pt idx="758">
                  <c:v>27423</c:v>
                </c:pt>
                <c:pt idx="759">
                  <c:v>27424</c:v>
                </c:pt>
                <c:pt idx="760">
                  <c:v>27425</c:v>
                </c:pt>
                <c:pt idx="761">
                  <c:v>27426</c:v>
                </c:pt>
                <c:pt idx="762">
                  <c:v>27427</c:v>
                </c:pt>
                <c:pt idx="763">
                  <c:v>27428</c:v>
                </c:pt>
                <c:pt idx="764">
                  <c:v>27429</c:v>
                </c:pt>
                <c:pt idx="765">
                  <c:v>27430</c:v>
                </c:pt>
                <c:pt idx="766">
                  <c:v>27431</c:v>
                </c:pt>
                <c:pt idx="767">
                  <c:v>27432</c:v>
                </c:pt>
                <c:pt idx="768">
                  <c:v>27433</c:v>
                </c:pt>
                <c:pt idx="769">
                  <c:v>27434</c:v>
                </c:pt>
                <c:pt idx="770">
                  <c:v>27435</c:v>
                </c:pt>
                <c:pt idx="771">
                  <c:v>27436</c:v>
                </c:pt>
                <c:pt idx="772">
                  <c:v>27437</c:v>
                </c:pt>
                <c:pt idx="773">
                  <c:v>27438</c:v>
                </c:pt>
                <c:pt idx="774">
                  <c:v>27439</c:v>
                </c:pt>
                <c:pt idx="775">
                  <c:v>27440</c:v>
                </c:pt>
                <c:pt idx="776">
                  <c:v>27441</c:v>
                </c:pt>
                <c:pt idx="777">
                  <c:v>27442</c:v>
                </c:pt>
                <c:pt idx="778">
                  <c:v>27443</c:v>
                </c:pt>
                <c:pt idx="779">
                  <c:v>27444</c:v>
                </c:pt>
                <c:pt idx="780">
                  <c:v>27445</c:v>
                </c:pt>
                <c:pt idx="781">
                  <c:v>27446</c:v>
                </c:pt>
                <c:pt idx="782">
                  <c:v>27447</c:v>
                </c:pt>
                <c:pt idx="783">
                  <c:v>27448</c:v>
                </c:pt>
                <c:pt idx="784">
                  <c:v>27449</c:v>
                </c:pt>
                <c:pt idx="785">
                  <c:v>27450</c:v>
                </c:pt>
                <c:pt idx="786">
                  <c:v>27451</c:v>
                </c:pt>
                <c:pt idx="787">
                  <c:v>27452</c:v>
                </c:pt>
                <c:pt idx="788">
                  <c:v>27453</c:v>
                </c:pt>
                <c:pt idx="789">
                  <c:v>27454</c:v>
                </c:pt>
                <c:pt idx="790">
                  <c:v>27455</c:v>
                </c:pt>
                <c:pt idx="791">
                  <c:v>27456</c:v>
                </c:pt>
                <c:pt idx="792">
                  <c:v>27457</c:v>
                </c:pt>
                <c:pt idx="793">
                  <c:v>27458</c:v>
                </c:pt>
                <c:pt idx="794">
                  <c:v>27459</c:v>
                </c:pt>
                <c:pt idx="795">
                  <c:v>27460</c:v>
                </c:pt>
                <c:pt idx="796">
                  <c:v>27461</c:v>
                </c:pt>
                <c:pt idx="797">
                  <c:v>27462</c:v>
                </c:pt>
                <c:pt idx="798">
                  <c:v>27463</c:v>
                </c:pt>
                <c:pt idx="799">
                  <c:v>27464</c:v>
                </c:pt>
                <c:pt idx="800">
                  <c:v>27465</c:v>
                </c:pt>
                <c:pt idx="801">
                  <c:v>27466</c:v>
                </c:pt>
                <c:pt idx="802">
                  <c:v>27467</c:v>
                </c:pt>
                <c:pt idx="803">
                  <c:v>27468</c:v>
                </c:pt>
                <c:pt idx="804">
                  <c:v>27469</c:v>
                </c:pt>
                <c:pt idx="805">
                  <c:v>27470</c:v>
                </c:pt>
                <c:pt idx="806">
                  <c:v>27471</c:v>
                </c:pt>
                <c:pt idx="807">
                  <c:v>27472</c:v>
                </c:pt>
                <c:pt idx="808">
                  <c:v>27473</c:v>
                </c:pt>
                <c:pt idx="809">
                  <c:v>27474</c:v>
                </c:pt>
                <c:pt idx="810">
                  <c:v>27475</c:v>
                </c:pt>
                <c:pt idx="811">
                  <c:v>27476</c:v>
                </c:pt>
                <c:pt idx="812">
                  <c:v>27477</c:v>
                </c:pt>
                <c:pt idx="813">
                  <c:v>27478</c:v>
                </c:pt>
                <c:pt idx="814">
                  <c:v>27479</c:v>
                </c:pt>
                <c:pt idx="815">
                  <c:v>27480</c:v>
                </c:pt>
                <c:pt idx="816">
                  <c:v>27481</c:v>
                </c:pt>
                <c:pt idx="817">
                  <c:v>27482</c:v>
                </c:pt>
                <c:pt idx="818">
                  <c:v>27483</c:v>
                </c:pt>
                <c:pt idx="819">
                  <c:v>27484</c:v>
                </c:pt>
                <c:pt idx="820">
                  <c:v>27485</c:v>
                </c:pt>
                <c:pt idx="821">
                  <c:v>27486</c:v>
                </c:pt>
                <c:pt idx="822">
                  <c:v>27487</c:v>
                </c:pt>
                <c:pt idx="823">
                  <c:v>27488</c:v>
                </c:pt>
                <c:pt idx="824">
                  <c:v>27489</c:v>
                </c:pt>
                <c:pt idx="825">
                  <c:v>27490</c:v>
                </c:pt>
                <c:pt idx="826">
                  <c:v>27491</c:v>
                </c:pt>
                <c:pt idx="827">
                  <c:v>27492</c:v>
                </c:pt>
                <c:pt idx="828">
                  <c:v>27493</c:v>
                </c:pt>
                <c:pt idx="829">
                  <c:v>27494</c:v>
                </c:pt>
                <c:pt idx="830">
                  <c:v>27495</c:v>
                </c:pt>
                <c:pt idx="831">
                  <c:v>27496</c:v>
                </c:pt>
                <c:pt idx="832">
                  <c:v>27497</c:v>
                </c:pt>
                <c:pt idx="833">
                  <c:v>27498</c:v>
                </c:pt>
                <c:pt idx="834">
                  <c:v>27499</c:v>
                </c:pt>
                <c:pt idx="835">
                  <c:v>27500</c:v>
                </c:pt>
                <c:pt idx="836">
                  <c:v>27501</c:v>
                </c:pt>
                <c:pt idx="837">
                  <c:v>27502</c:v>
                </c:pt>
                <c:pt idx="838">
                  <c:v>27503</c:v>
                </c:pt>
                <c:pt idx="839">
                  <c:v>27504</c:v>
                </c:pt>
                <c:pt idx="840">
                  <c:v>27505</c:v>
                </c:pt>
                <c:pt idx="841">
                  <c:v>27506</c:v>
                </c:pt>
                <c:pt idx="842">
                  <c:v>27507</c:v>
                </c:pt>
                <c:pt idx="843">
                  <c:v>27508</c:v>
                </c:pt>
                <c:pt idx="844">
                  <c:v>27509</c:v>
                </c:pt>
                <c:pt idx="845">
                  <c:v>27510</c:v>
                </c:pt>
                <c:pt idx="846">
                  <c:v>27511</c:v>
                </c:pt>
                <c:pt idx="847">
                  <c:v>27512</c:v>
                </c:pt>
                <c:pt idx="848">
                  <c:v>27513</c:v>
                </c:pt>
                <c:pt idx="849">
                  <c:v>27514</c:v>
                </c:pt>
                <c:pt idx="850">
                  <c:v>27515</c:v>
                </c:pt>
                <c:pt idx="851">
                  <c:v>27516</c:v>
                </c:pt>
                <c:pt idx="852">
                  <c:v>27517</c:v>
                </c:pt>
                <c:pt idx="853">
                  <c:v>27518</c:v>
                </c:pt>
                <c:pt idx="854">
                  <c:v>27519</c:v>
                </c:pt>
                <c:pt idx="855">
                  <c:v>27520</c:v>
                </c:pt>
                <c:pt idx="856">
                  <c:v>27521</c:v>
                </c:pt>
                <c:pt idx="857">
                  <c:v>27522</c:v>
                </c:pt>
                <c:pt idx="858">
                  <c:v>27523</c:v>
                </c:pt>
                <c:pt idx="859">
                  <c:v>27524</c:v>
                </c:pt>
                <c:pt idx="860">
                  <c:v>27525</c:v>
                </c:pt>
                <c:pt idx="861">
                  <c:v>27526</c:v>
                </c:pt>
                <c:pt idx="862">
                  <c:v>27527</c:v>
                </c:pt>
                <c:pt idx="863">
                  <c:v>27528</c:v>
                </c:pt>
                <c:pt idx="864">
                  <c:v>27529</c:v>
                </c:pt>
                <c:pt idx="865">
                  <c:v>27530</c:v>
                </c:pt>
                <c:pt idx="866">
                  <c:v>27531</c:v>
                </c:pt>
                <c:pt idx="867">
                  <c:v>27532</c:v>
                </c:pt>
                <c:pt idx="868">
                  <c:v>27533</c:v>
                </c:pt>
                <c:pt idx="869">
                  <c:v>27534</c:v>
                </c:pt>
                <c:pt idx="870">
                  <c:v>27535</c:v>
                </c:pt>
                <c:pt idx="871">
                  <c:v>27536</c:v>
                </c:pt>
                <c:pt idx="872">
                  <c:v>27537</c:v>
                </c:pt>
                <c:pt idx="873">
                  <c:v>27538</c:v>
                </c:pt>
                <c:pt idx="874">
                  <c:v>27539</c:v>
                </c:pt>
                <c:pt idx="875">
                  <c:v>27540</c:v>
                </c:pt>
                <c:pt idx="876">
                  <c:v>27541</c:v>
                </c:pt>
                <c:pt idx="877">
                  <c:v>27542</c:v>
                </c:pt>
                <c:pt idx="878">
                  <c:v>27543</c:v>
                </c:pt>
                <c:pt idx="879">
                  <c:v>27544</c:v>
                </c:pt>
                <c:pt idx="880">
                  <c:v>27545</c:v>
                </c:pt>
                <c:pt idx="881">
                  <c:v>27546</c:v>
                </c:pt>
                <c:pt idx="882">
                  <c:v>27547</c:v>
                </c:pt>
                <c:pt idx="883">
                  <c:v>27548</c:v>
                </c:pt>
                <c:pt idx="884">
                  <c:v>27549</c:v>
                </c:pt>
                <c:pt idx="885">
                  <c:v>27550</c:v>
                </c:pt>
                <c:pt idx="886">
                  <c:v>27551</c:v>
                </c:pt>
                <c:pt idx="887">
                  <c:v>27552</c:v>
                </c:pt>
                <c:pt idx="888">
                  <c:v>27553</c:v>
                </c:pt>
                <c:pt idx="889">
                  <c:v>27554</c:v>
                </c:pt>
                <c:pt idx="890">
                  <c:v>27555</c:v>
                </c:pt>
                <c:pt idx="891">
                  <c:v>27556</c:v>
                </c:pt>
                <c:pt idx="892">
                  <c:v>27557</c:v>
                </c:pt>
                <c:pt idx="893">
                  <c:v>27558</c:v>
                </c:pt>
                <c:pt idx="894">
                  <c:v>27559</c:v>
                </c:pt>
                <c:pt idx="895">
                  <c:v>27560</c:v>
                </c:pt>
                <c:pt idx="896">
                  <c:v>27561</c:v>
                </c:pt>
                <c:pt idx="897">
                  <c:v>27562</c:v>
                </c:pt>
                <c:pt idx="898">
                  <c:v>27563</c:v>
                </c:pt>
                <c:pt idx="899">
                  <c:v>27564</c:v>
                </c:pt>
                <c:pt idx="900">
                  <c:v>27565</c:v>
                </c:pt>
                <c:pt idx="901">
                  <c:v>27566</c:v>
                </c:pt>
                <c:pt idx="902">
                  <c:v>27567</c:v>
                </c:pt>
                <c:pt idx="903">
                  <c:v>27568</c:v>
                </c:pt>
                <c:pt idx="904">
                  <c:v>27569</c:v>
                </c:pt>
                <c:pt idx="905">
                  <c:v>27570</c:v>
                </c:pt>
                <c:pt idx="906">
                  <c:v>27571</c:v>
                </c:pt>
                <c:pt idx="907">
                  <c:v>27572</c:v>
                </c:pt>
                <c:pt idx="908">
                  <c:v>27573</c:v>
                </c:pt>
                <c:pt idx="909">
                  <c:v>27574</c:v>
                </c:pt>
                <c:pt idx="910">
                  <c:v>27575</c:v>
                </c:pt>
                <c:pt idx="911">
                  <c:v>27576</c:v>
                </c:pt>
                <c:pt idx="912">
                  <c:v>27577</c:v>
                </c:pt>
                <c:pt idx="913">
                  <c:v>27578</c:v>
                </c:pt>
                <c:pt idx="914">
                  <c:v>27579</c:v>
                </c:pt>
                <c:pt idx="915">
                  <c:v>27580</c:v>
                </c:pt>
                <c:pt idx="916">
                  <c:v>27581</c:v>
                </c:pt>
                <c:pt idx="917">
                  <c:v>27582</c:v>
                </c:pt>
                <c:pt idx="918">
                  <c:v>27583</c:v>
                </c:pt>
                <c:pt idx="919">
                  <c:v>27584</c:v>
                </c:pt>
                <c:pt idx="920">
                  <c:v>27585</c:v>
                </c:pt>
                <c:pt idx="921">
                  <c:v>27586</c:v>
                </c:pt>
                <c:pt idx="922">
                  <c:v>27587</c:v>
                </c:pt>
                <c:pt idx="923">
                  <c:v>27588</c:v>
                </c:pt>
                <c:pt idx="924">
                  <c:v>27589</c:v>
                </c:pt>
                <c:pt idx="925">
                  <c:v>27590</c:v>
                </c:pt>
                <c:pt idx="926">
                  <c:v>27591</c:v>
                </c:pt>
                <c:pt idx="927">
                  <c:v>27592</c:v>
                </c:pt>
                <c:pt idx="928">
                  <c:v>27593</c:v>
                </c:pt>
                <c:pt idx="929">
                  <c:v>27594</c:v>
                </c:pt>
                <c:pt idx="930">
                  <c:v>27595</c:v>
                </c:pt>
                <c:pt idx="931">
                  <c:v>27596</c:v>
                </c:pt>
                <c:pt idx="932">
                  <c:v>27597</c:v>
                </c:pt>
                <c:pt idx="933">
                  <c:v>27598</c:v>
                </c:pt>
                <c:pt idx="934">
                  <c:v>27599</c:v>
                </c:pt>
                <c:pt idx="935">
                  <c:v>27600</c:v>
                </c:pt>
                <c:pt idx="936">
                  <c:v>27601</c:v>
                </c:pt>
                <c:pt idx="937">
                  <c:v>27602</c:v>
                </c:pt>
                <c:pt idx="938">
                  <c:v>27603</c:v>
                </c:pt>
                <c:pt idx="939">
                  <c:v>27604</c:v>
                </c:pt>
                <c:pt idx="940">
                  <c:v>27605</c:v>
                </c:pt>
                <c:pt idx="941">
                  <c:v>27606</c:v>
                </c:pt>
                <c:pt idx="942">
                  <c:v>27607</c:v>
                </c:pt>
                <c:pt idx="943">
                  <c:v>27608</c:v>
                </c:pt>
                <c:pt idx="944">
                  <c:v>27609</c:v>
                </c:pt>
                <c:pt idx="945">
                  <c:v>27610</c:v>
                </c:pt>
                <c:pt idx="946">
                  <c:v>27611</c:v>
                </c:pt>
                <c:pt idx="947">
                  <c:v>27612</c:v>
                </c:pt>
                <c:pt idx="948">
                  <c:v>27613</c:v>
                </c:pt>
                <c:pt idx="949">
                  <c:v>27614</c:v>
                </c:pt>
                <c:pt idx="950">
                  <c:v>27615</c:v>
                </c:pt>
                <c:pt idx="951">
                  <c:v>27616</c:v>
                </c:pt>
                <c:pt idx="952">
                  <c:v>27617</c:v>
                </c:pt>
                <c:pt idx="953">
                  <c:v>27618</c:v>
                </c:pt>
                <c:pt idx="954">
                  <c:v>27619</c:v>
                </c:pt>
                <c:pt idx="955">
                  <c:v>27620</c:v>
                </c:pt>
                <c:pt idx="956">
                  <c:v>27621</c:v>
                </c:pt>
                <c:pt idx="957">
                  <c:v>27622</c:v>
                </c:pt>
                <c:pt idx="958">
                  <c:v>27623</c:v>
                </c:pt>
                <c:pt idx="959">
                  <c:v>27624</c:v>
                </c:pt>
                <c:pt idx="960">
                  <c:v>27625</c:v>
                </c:pt>
                <c:pt idx="961">
                  <c:v>27626</c:v>
                </c:pt>
                <c:pt idx="962">
                  <c:v>27627</c:v>
                </c:pt>
                <c:pt idx="963">
                  <c:v>27628</c:v>
                </c:pt>
                <c:pt idx="964">
                  <c:v>27629</c:v>
                </c:pt>
                <c:pt idx="965">
                  <c:v>27630</c:v>
                </c:pt>
                <c:pt idx="966">
                  <c:v>27631</c:v>
                </c:pt>
                <c:pt idx="967">
                  <c:v>27632</c:v>
                </c:pt>
                <c:pt idx="968">
                  <c:v>27633</c:v>
                </c:pt>
                <c:pt idx="969">
                  <c:v>27634</c:v>
                </c:pt>
                <c:pt idx="970">
                  <c:v>27635</c:v>
                </c:pt>
                <c:pt idx="971">
                  <c:v>27636</c:v>
                </c:pt>
                <c:pt idx="972">
                  <c:v>27637</c:v>
                </c:pt>
                <c:pt idx="973">
                  <c:v>27638</c:v>
                </c:pt>
                <c:pt idx="974">
                  <c:v>27639</c:v>
                </c:pt>
                <c:pt idx="975">
                  <c:v>27640</c:v>
                </c:pt>
                <c:pt idx="976">
                  <c:v>27641</c:v>
                </c:pt>
                <c:pt idx="977">
                  <c:v>27642</c:v>
                </c:pt>
                <c:pt idx="978">
                  <c:v>27643</c:v>
                </c:pt>
                <c:pt idx="979">
                  <c:v>27644</c:v>
                </c:pt>
                <c:pt idx="980">
                  <c:v>27645</c:v>
                </c:pt>
                <c:pt idx="981">
                  <c:v>27646</c:v>
                </c:pt>
                <c:pt idx="982">
                  <c:v>27647</c:v>
                </c:pt>
                <c:pt idx="983">
                  <c:v>27648</c:v>
                </c:pt>
                <c:pt idx="984">
                  <c:v>27649</c:v>
                </c:pt>
                <c:pt idx="985">
                  <c:v>27650</c:v>
                </c:pt>
                <c:pt idx="986">
                  <c:v>27651</c:v>
                </c:pt>
                <c:pt idx="987">
                  <c:v>27652</c:v>
                </c:pt>
                <c:pt idx="988">
                  <c:v>27653</c:v>
                </c:pt>
                <c:pt idx="989">
                  <c:v>27654</c:v>
                </c:pt>
                <c:pt idx="990">
                  <c:v>27655</c:v>
                </c:pt>
                <c:pt idx="991">
                  <c:v>27656</c:v>
                </c:pt>
                <c:pt idx="992">
                  <c:v>27657</c:v>
                </c:pt>
                <c:pt idx="993">
                  <c:v>27658</c:v>
                </c:pt>
                <c:pt idx="994">
                  <c:v>27659</c:v>
                </c:pt>
                <c:pt idx="995">
                  <c:v>27660</c:v>
                </c:pt>
                <c:pt idx="996">
                  <c:v>27661</c:v>
                </c:pt>
                <c:pt idx="997">
                  <c:v>27662</c:v>
                </c:pt>
                <c:pt idx="998">
                  <c:v>27663</c:v>
                </c:pt>
                <c:pt idx="999">
                  <c:v>27664</c:v>
                </c:pt>
                <c:pt idx="1000">
                  <c:v>27665</c:v>
                </c:pt>
                <c:pt idx="1001">
                  <c:v>27666</c:v>
                </c:pt>
                <c:pt idx="1002">
                  <c:v>27667</c:v>
                </c:pt>
                <c:pt idx="1003">
                  <c:v>27668</c:v>
                </c:pt>
                <c:pt idx="1004">
                  <c:v>27669</c:v>
                </c:pt>
                <c:pt idx="1005">
                  <c:v>27670</c:v>
                </c:pt>
                <c:pt idx="1006">
                  <c:v>27671</c:v>
                </c:pt>
                <c:pt idx="1007">
                  <c:v>27672</c:v>
                </c:pt>
                <c:pt idx="1008">
                  <c:v>27673</c:v>
                </c:pt>
                <c:pt idx="1009">
                  <c:v>27674</c:v>
                </c:pt>
                <c:pt idx="1010">
                  <c:v>27675</c:v>
                </c:pt>
                <c:pt idx="1011">
                  <c:v>27676</c:v>
                </c:pt>
                <c:pt idx="1012">
                  <c:v>27677</c:v>
                </c:pt>
                <c:pt idx="1013">
                  <c:v>27678</c:v>
                </c:pt>
                <c:pt idx="1014">
                  <c:v>27679</c:v>
                </c:pt>
                <c:pt idx="1015">
                  <c:v>27680</c:v>
                </c:pt>
                <c:pt idx="1016">
                  <c:v>27681</c:v>
                </c:pt>
                <c:pt idx="1017">
                  <c:v>27682</c:v>
                </c:pt>
                <c:pt idx="1018">
                  <c:v>27683</c:v>
                </c:pt>
                <c:pt idx="1019">
                  <c:v>27684</c:v>
                </c:pt>
                <c:pt idx="1020">
                  <c:v>27685</c:v>
                </c:pt>
                <c:pt idx="1021">
                  <c:v>27686</c:v>
                </c:pt>
                <c:pt idx="1022">
                  <c:v>27687</c:v>
                </c:pt>
                <c:pt idx="1023">
                  <c:v>27688</c:v>
                </c:pt>
                <c:pt idx="1024">
                  <c:v>27689</c:v>
                </c:pt>
                <c:pt idx="1025">
                  <c:v>27690</c:v>
                </c:pt>
                <c:pt idx="1026">
                  <c:v>27691</c:v>
                </c:pt>
                <c:pt idx="1027">
                  <c:v>27692</c:v>
                </c:pt>
                <c:pt idx="1028">
                  <c:v>27693</c:v>
                </c:pt>
                <c:pt idx="1029">
                  <c:v>27694</c:v>
                </c:pt>
                <c:pt idx="1030">
                  <c:v>27695</c:v>
                </c:pt>
                <c:pt idx="1031">
                  <c:v>27696</c:v>
                </c:pt>
                <c:pt idx="1032">
                  <c:v>27697</c:v>
                </c:pt>
                <c:pt idx="1033">
                  <c:v>27698</c:v>
                </c:pt>
                <c:pt idx="1034">
                  <c:v>27699</c:v>
                </c:pt>
                <c:pt idx="1035">
                  <c:v>27700</c:v>
                </c:pt>
                <c:pt idx="1036">
                  <c:v>27701</c:v>
                </c:pt>
                <c:pt idx="1037">
                  <c:v>27702</c:v>
                </c:pt>
                <c:pt idx="1038">
                  <c:v>27703</c:v>
                </c:pt>
                <c:pt idx="1039">
                  <c:v>27704</c:v>
                </c:pt>
                <c:pt idx="1040">
                  <c:v>27705</c:v>
                </c:pt>
                <c:pt idx="1041">
                  <c:v>27706</c:v>
                </c:pt>
                <c:pt idx="1042">
                  <c:v>27707</c:v>
                </c:pt>
                <c:pt idx="1043">
                  <c:v>27708</c:v>
                </c:pt>
                <c:pt idx="1044">
                  <c:v>27709</c:v>
                </c:pt>
                <c:pt idx="1045">
                  <c:v>27710</c:v>
                </c:pt>
                <c:pt idx="1046">
                  <c:v>27711</c:v>
                </c:pt>
                <c:pt idx="1047">
                  <c:v>27712</c:v>
                </c:pt>
                <c:pt idx="1048">
                  <c:v>27713</c:v>
                </c:pt>
                <c:pt idx="1049">
                  <c:v>27714</c:v>
                </c:pt>
                <c:pt idx="1050">
                  <c:v>27715</c:v>
                </c:pt>
                <c:pt idx="1051">
                  <c:v>27716</c:v>
                </c:pt>
                <c:pt idx="1052">
                  <c:v>27717</c:v>
                </c:pt>
                <c:pt idx="1053">
                  <c:v>27718</c:v>
                </c:pt>
                <c:pt idx="1054">
                  <c:v>27719</c:v>
                </c:pt>
                <c:pt idx="1055">
                  <c:v>27720</c:v>
                </c:pt>
                <c:pt idx="1056">
                  <c:v>27721</c:v>
                </c:pt>
                <c:pt idx="1057">
                  <c:v>27722</c:v>
                </c:pt>
                <c:pt idx="1058">
                  <c:v>27723</c:v>
                </c:pt>
                <c:pt idx="1059">
                  <c:v>27724</c:v>
                </c:pt>
                <c:pt idx="1060">
                  <c:v>27725</c:v>
                </c:pt>
                <c:pt idx="1061">
                  <c:v>27726</c:v>
                </c:pt>
                <c:pt idx="1062">
                  <c:v>27727</c:v>
                </c:pt>
                <c:pt idx="1063">
                  <c:v>27728</c:v>
                </c:pt>
                <c:pt idx="1064">
                  <c:v>27729</c:v>
                </c:pt>
                <c:pt idx="1065">
                  <c:v>27730</c:v>
                </c:pt>
                <c:pt idx="1066">
                  <c:v>27731</c:v>
                </c:pt>
                <c:pt idx="1067">
                  <c:v>27732</c:v>
                </c:pt>
                <c:pt idx="1068">
                  <c:v>27733</c:v>
                </c:pt>
                <c:pt idx="1069">
                  <c:v>27734</c:v>
                </c:pt>
                <c:pt idx="1070">
                  <c:v>27735</c:v>
                </c:pt>
                <c:pt idx="1071">
                  <c:v>27736</c:v>
                </c:pt>
                <c:pt idx="1072">
                  <c:v>27737</c:v>
                </c:pt>
                <c:pt idx="1073">
                  <c:v>27738</c:v>
                </c:pt>
                <c:pt idx="1074">
                  <c:v>27739</c:v>
                </c:pt>
                <c:pt idx="1075">
                  <c:v>27740</c:v>
                </c:pt>
                <c:pt idx="1076">
                  <c:v>27741</c:v>
                </c:pt>
                <c:pt idx="1077">
                  <c:v>27742</c:v>
                </c:pt>
                <c:pt idx="1078">
                  <c:v>27743</c:v>
                </c:pt>
                <c:pt idx="1079">
                  <c:v>27744</c:v>
                </c:pt>
                <c:pt idx="1080">
                  <c:v>27745</c:v>
                </c:pt>
                <c:pt idx="1081">
                  <c:v>27746</c:v>
                </c:pt>
                <c:pt idx="1082">
                  <c:v>27747</c:v>
                </c:pt>
                <c:pt idx="1083">
                  <c:v>27748</c:v>
                </c:pt>
                <c:pt idx="1084">
                  <c:v>27749</c:v>
                </c:pt>
                <c:pt idx="1085">
                  <c:v>27750</c:v>
                </c:pt>
                <c:pt idx="1086">
                  <c:v>27751</c:v>
                </c:pt>
                <c:pt idx="1087">
                  <c:v>27752</c:v>
                </c:pt>
                <c:pt idx="1088">
                  <c:v>27753</c:v>
                </c:pt>
                <c:pt idx="1089">
                  <c:v>27754</c:v>
                </c:pt>
                <c:pt idx="1090">
                  <c:v>27755</c:v>
                </c:pt>
                <c:pt idx="1091">
                  <c:v>27756</c:v>
                </c:pt>
                <c:pt idx="1092">
                  <c:v>27757</c:v>
                </c:pt>
                <c:pt idx="1093">
                  <c:v>27758</c:v>
                </c:pt>
                <c:pt idx="1094">
                  <c:v>27759</c:v>
                </c:pt>
                <c:pt idx="1095">
                  <c:v>27760</c:v>
                </c:pt>
                <c:pt idx="1096">
                  <c:v>27761</c:v>
                </c:pt>
                <c:pt idx="1097">
                  <c:v>27762</c:v>
                </c:pt>
                <c:pt idx="1098">
                  <c:v>27763</c:v>
                </c:pt>
                <c:pt idx="1099">
                  <c:v>27764</c:v>
                </c:pt>
                <c:pt idx="1100">
                  <c:v>27765</c:v>
                </c:pt>
                <c:pt idx="1101">
                  <c:v>27766</c:v>
                </c:pt>
                <c:pt idx="1102">
                  <c:v>27767</c:v>
                </c:pt>
                <c:pt idx="1103">
                  <c:v>27768</c:v>
                </c:pt>
                <c:pt idx="1104">
                  <c:v>27769</c:v>
                </c:pt>
                <c:pt idx="1105">
                  <c:v>27770</c:v>
                </c:pt>
                <c:pt idx="1106">
                  <c:v>27771</c:v>
                </c:pt>
                <c:pt idx="1107">
                  <c:v>27772</c:v>
                </c:pt>
                <c:pt idx="1108">
                  <c:v>27773</c:v>
                </c:pt>
                <c:pt idx="1109">
                  <c:v>27774</c:v>
                </c:pt>
                <c:pt idx="1110">
                  <c:v>27775</c:v>
                </c:pt>
                <c:pt idx="1111">
                  <c:v>27776</c:v>
                </c:pt>
                <c:pt idx="1112">
                  <c:v>27777</c:v>
                </c:pt>
                <c:pt idx="1113">
                  <c:v>27778</c:v>
                </c:pt>
                <c:pt idx="1114">
                  <c:v>27779</c:v>
                </c:pt>
                <c:pt idx="1115">
                  <c:v>27780</c:v>
                </c:pt>
                <c:pt idx="1116">
                  <c:v>27781</c:v>
                </c:pt>
                <c:pt idx="1117">
                  <c:v>27782</c:v>
                </c:pt>
                <c:pt idx="1118">
                  <c:v>27783</c:v>
                </c:pt>
                <c:pt idx="1119">
                  <c:v>27784</c:v>
                </c:pt>
                <c:pt idx="1120">
                  <c:v>27785</c:v>
                </c:pt>
                <c:pt idx="1121">
                  <c:v>27786</c:v>
                </c:pt>
                <c:pt idx="1122">
                  <c:v>27787</c:v>
                </c:pt>
                <c:pt idx="1123">
                  <c:v>27788</c:v>
                </c:pt>
                <c:pt idx="1124">
                  <c:v>27789</c:v>
                </c:pt>
                <c:pt idx="1125">
                  <c:v>27790</c:v>
                </c:pt>
                <c:pt idx="1126">
                  <c:v>27791</c:v>
                </c:pt>
                <c:pt idx="1127">
                  <c:v>27792</c:v>
                </c:pt>
                <c:pt idx="1128">
                  <c:v>27793</c:v>
                </c:pt>
                <c:pt idx="1129">
                  <c:v>27794</c:v>
                </c:pt>
                <c:pt idx="1130">
                  <c:v>27795</c:v>
                </c:pt>
                <c:pt idx="1131">
                  <c:v>27796</c:v>
                </c:pt>
                <c:pt idx="1132">
                  <c:v>27797</c:v>
                </c:pt>
                <c:pt idx="1133">
                  <c:v>27798</c:v>
                </c:pt>
                <c:pt idx="1134">
                  <c:v>27799</c:v>
                </c:pt>
                <c:pt idx="1135">
                  <c:v>27800</c:v>
                </c:pt>
                <c:pt idx="1136">
                  <c:v>27801</c:v>
                </c:pt>
                <c:pt idx="1137">
                  <c:v>27802</c:v>
                </c:pt>
                <c:pt idx="1138">
                  <c:v>27803</c:v>
                </c:pt>
                <c:pt idx="1139">
                  <c:v>27804</c:v>
                </c:pt>
                <c:pt idx="1140">
                  <c:v>27805</c:v>
                </c:pt>
                <c:pt idx="1141">
                  <c:v>27806</c:v>
                </c:pt>
                <c:pt idx="1142">
                  <c:v>27807</c:v>
                </c:pt>
                <c:pt idx="1143">
                  <c:v>27808</c:v>
                </c:pt>
                <c:pt idx="1144">
                  <c:v>27809</c:v>
                </c:pt>
                <c:pt idx="1145">
                  <c:v>27810</c:v>
                </c:pt>
                <c:pt idx="1146">
                  <c:v>27811</c:v>
                </c:pt>
                <c:pt idx="1147">
                  <c:v>27812</c:v>
                </c:pt>
                <c:pt idx="1148">
                  <c:v>27813</c:v>
                </c:pt>
                <c:pt idx="1149">
                  <c:v>27814</c:v>
                </c:pt>
                <c:pt idx="1150">
                  <c:v>27815</c:v>
                </c:pt>
                <c:pt idx="1151">
                  <c:v>27816</c:v>
                </c:pt>
                <c:pt idx="1152">
                  <c:v>27817</c:v>
                </c:pt>
                <c:pt idx="1153">
                  <c:v>27818</c:v>
                </c:pt>
                <c:pt idx="1154">
                  <c:v>27819</c:v>
                </c:pt>
                <c:pt idx="1155">
                  <c:v>27820</c:v>
                </c:pt>
                <c:pt idx="1156">
                  <c:v>27821</c:v>
                </c:pt>
                <c:pt idx="1157">
                  <c:v>27822</c:v>
                </c:pt>
                <c:pt idx="1158">
                  <c:v>27823</c:v>
                </c:pt>
                <c:pt idx="1159">
                  <c:v>27824</c:v>
                </c:pt>
                <c:pt idx="1160">
                  <c:v>27825</c:v>
                </c:pt>
                <c:pt idx="1161">
                  <c:v>27826</c:v>
                </c:pt>
                <c:pt idx="1162">
                  <c:v>27827</c:v>
                </c:pt>
                <c:pt idx="1163">
                  <c:v>27828</c:v>
                </c:pt>
                <c:pt idx="1164">
                  <c:v>27829</c:v>
                </c:pt>
                <c:pt idx="1165">
                  <c:v>27830</c:v>
                </c:pt>
                <c:pt idx="1166">
                  <c:v>27831</c:v>
                </c:pt>
                <c:pt idx="1167">
                  <c:v>27832</c:v>
                </c:pt>
                <c:pt idx="1168">
                  <c:v>27833</c:v>
                </c:pt>
                <c:pt idx="1169">
                  <c:v>27834</c:v>
                </c:pt>
                <c:pt idx="1170">
                  <c:v>27835</c:v>
                </c:pt>
                <c:pt idx="1171">
                  <c:v>27836</c:v>
                </c:pt>
                <c:pt idx="1172">
                  <c:v>27837</c:v>
                </c:pt>
                <c:pt idx="1173">
                  <c:v>27838</c:v>
                </c:pt>
                <c:pt idx="1174">
                  <c:v>27839</c:v>
                </c:pt>
                <c:pt idx="1175">
                  <c:v>27840</c:v>
                </c:pt>
                <c:pt idx="1176">
                  <c:v>27841</c:v>
                </c:pt>
                <c:pt idx="1177">
                  <c:v>27842</c:v>
                </c:pt>
                <c:pt idx="1178">
                  <c:v>27843</c:v>
                </c:pt>
                <c:pt idx="1179">
                  <c:v>27844</c:v>
                </c:pt>
                <c:pt idx="1180">
                  <c:v>27845</c:v>
                </c:pt>
                <c:pt idx="1181">
                  <c:v>27846</c:v>
                </c:pt>
                <c:pt idx="1182">
                  <c:v>27847</c:v>
                </c:pt>
                <c:pt idx="1183">
                  <c:v>27848</c:v>
                </c:pt>
                <c:pt idx="1184">
                  <c:v>27849</c:v>
                </c:pt>
                <c:pt idx="1185">
                  <c:v>27850</c:v>
                </c:pt>
                <c:pt idx="1186">
                  <c:v>27851</c:v>
                </c:pt>
                <c:pt idx="1187">
                  <c:v>27852</c:v>
                </c:pt>
                <c:pt idx="1188">
                  <c:v>27853</c:v>
                </c:pt>
                <c:pt idx="1189">
                  <c:v>27854</c:v>
                </c:pt>
                <c:pt idx="1190">
                  <c:v>27855</c:v>
                </c:pt>
                <c:pt idx="1191">
                  <c:v>27856</c:v>
                </c:pt>
                <c:pt idx="1192">
                  <c:v>27857</c:v>
                </c:pt>
                <c:pt idx="1193">
                  <c:v>27858</c:v>
                </c:pt>
                <c:pt idx="1194">
                  <c:v>27859</c:v>
                </c:pt>
                <c:pt idx="1195">
                  <c:v>27860</c:v>
                </c:pt>
                <c:pt idx="1196">
                  <c:v>27861</c:v>
                </c:pt>
                <c:pt idx="1197">
                  <c:v>27862</c:v>
                </c:pt>
                <c:pt idx="1198">
                  <c:v>27863</c:v>
                </c:pt>
                <c:pt idx="1199">
                  <c:v>27864</c:v>
                </c:pt>
                <c:pt idx="1200">
                  <c:v>27865</c:v>
                </c:pt>
                <c:pt idx="1201">
                  <c:v>27866</c:v>
                </c:pt>
                <c:pt idx="1202">
                  <c:v>27867</c:v>
                </c:pt>
                <c:pt idx="1203">
                  <c:v>27868</c:v>
                </c:pt>
                <c:pt idx="1204">
                  <c:v>27869</c:v>
                </c:pt>
                <c:pt idx="1205">
                  <c:v>27870</c:v>
                </c:pt>
                <c:pt idx="1206">
                  <c:v>27871</c:v>
                </c:pt>
                <c:pt idx="1207">
                  <c:v>27872</c:v>
                </c:pt>
                <c:pt idx="1208">
                  <c:v>27873</c:v>
                </c:pt>
                <c:pt idx="1209">
                  <c:v>27874</c:v>
                </c:pt>
                <c:pt idx="1210">
                  <c:v>27875</c:v>
                </c:pt>
                <c:pt idx="1211">
                  <c:v>27876</c:v>
                </c:pt>
                <c:pt idx="1212">
                  <c:v>27877</c:v>
                </c:pt>
                <c:pt idx="1213">
                  <c:v>27878</c:v>
                </c:pt>
                <c:pt idx="1214">
                  <c:v>27879</c:v>
                </c:pt>
                <c:pt idx="1215">
                  <c:v>27880</c:v>
                </c:pt>
                <c:pt idx="1216">
                  <c:v>27881</c:v>
                </c:pt>
                <c:pt idx="1217">
                  <c:v>27882</c:v>
                </c:pt>
                <c:pt idx="1218">
                  <c:v>27883</c:v>
                </c:pt>
                <c:pt idx="1219">
                  <c:v>27884</c:v>
                </c:pt>
                <c:pt idx="1220">
                  <c:v>27885</c:v>
                </c:pt>
                <c:pt idx="1221">
                  <c:v>27886</c:v>
                </c:pt>
                <c:pt idx="1222">
                  <c:v>27887</c:v>
                </c:pt>
                <c:pt idx="1223">
                  <c:v>27888</c:v>
                </c:pt>
                <c:pt idx="1224">
                  <c:v>27889</c:v>
                </c:pt>
                <c:pt idx="1225">
                  <c:v>27890</c:v>
                </c:pt>
                <c:pt idx="1226">
                  <c:v>27891</c:v>
                </c:pt>
                <c:pt idx="1227">
                  <c:v>27892</c:v>
                </c:pt>
                <c:pt idx="1228">
                  <c:v>27893</c:v>
                </c:pt>
                <c:pt idx="1229">
                  <c:v>27894</c:v>
                </c:pt>
                <c:pt idx="1230">
                  <c:v>27895</c:v>
                </c:pt>
                <c:pt idx="1231">
                  <c:v>27896</c:v>
                </c:pt>
                <c:pt idx="1232">
                  <c:v>27897</c:v>
                </c:pt>
                <c:pt idx="1233">
                  <c:v>27898</c:v>
                </c:pt>
                <c:pt idx="1234">
                  <c:v>27899</c:v>
                </c:pt>
                <c:pt idx="1235">
                  <c:v>27900</c:v>
                </c:pt>
                <c:pt idx="1236">
                  <c:v>27901</c:v>
                </c:pt>
                <c:pt idx="1237">
                  <c:v>27902</c:v>
                </c:pt>
                <c:pt idx="1238">
                  <c:v>27903</c:v>
                </c:pt>
                <c:pt idx="1239">
                  <c:v>27904</c:v>
                </c:pt>
                <c:pt idx="1240">
                  <c:v>27905</c:v>
                </c:pt>
                <c:pt idx="1241">
                  <c:v>27906</c:v>
                </c:pt>
                <c:pt idx="1242">
                  <c:v>27907</c:v>
                </c:pt>
                <c:pt idx="1243">
                  <c:v>27908</c:v>
                </c:pt>
                <c:pt idx="1244">
                  <c:v>27909</c:v>
                </c:pt>
                <c:pt idx="1245">
                  <c:v>27910</c:v>
                </c:pt>
                <c:pt idx="1246">
                  <c:v>27911</c:v>
                </c:pt>
                <c:pt idx="1247">
                  <c:v>27912</c:v>
                </c:pt>
                <c:pt idx="1248">
                  <c:v>27913</c:v>
                </c:pt>
                <c:pt idx="1249">
                  <c:v>27914</c:v>
                </c:pt>
                <c:pt idx="1250">
                  <c:v>27915</c:v>
                </c:pt>
                <c:pt idx="1251">
                  <c:v>27916</c:v>
                </c:pt>
                <c:pt idx="1252">
                  <c:v>27917</c:v>
                </c:pt>
                <c:pt idx="1253">
                  <c:v>27918</c:v>
                </c:pt>
                <c:pt idx="1254">
                  <c:v>27919</c:v>
                </c:pt>
                <c:pt idx="1255">
                  <c:v>27920</c:v>
                </c:pt>
                <c:pt idx="1256">
                  <c:v>27921</c:v>
                </c:pt>
                <c:pt idx="1257">
                  <c:v>27922</c:v>
                </c:pt>
                <c:pt idx="1258">
                  <c:v>27923</c:v>
                </c:pt>
                <c:pt idx="1259">
                  <c:v>27924</c:v>
                </c:pt>
                <c:pt idx="1260">
                  <c:v>27925</c:v>
                </c:pt>
                <c:pt idx="1261">
                  <c:v>27926</c:v>
                </c:pt>
                <c:pt idx="1262">
                  <c:v>27927</c:v>
                </c:pt>
                <c:pt idx="1263">
                  <c:v>27928</c:v>
                </c:pt>
                <c:pt idx="1264">
                  <c:v>27929</c:v>
                </c:pt>
                <c:pt idx="1265">
                  <c:v>27930</c:v>
                </c:pt>
                <c:pt idx="1266">
                  <c:v>27931</c:v>
                </c:pt>
                <c:pt idx="1267">
                  <c:v>27932</c:v>
                </c:pt>
                <c:pt idx="1268">
                  <c:v>27933</c:v>
                </c:pt>
                <c:pt idx="1269">
                  <c:v>27934</c:v>
                </c:pt>
                <c:pt idx="1270">
                  <c:v>27935</c:v>
                </c:pt>
                <c:pt idx="1271">
                  <c:v>27936</c:v>
                </c:pt>
                <c:pt idx="1272">
                  <c:v>27937</c:v>
                </c:pt>
                <c:pt idx="1273">
                  <c:v>27938</c:v>
                </c:pt>
                <c:pt idx="1274">
                  <c:v>27939</c:v>
                </c:pt>
                <c:pt idx="1275">
                  <c:v>27940</c:v>
                </c:pt>
                <c:pt idx="1276">
                  <c:v>27941</c:v>
                </c:pt>
                <c:pt idx="1277">
                  <c:v>27942</c:v>
                </c:pt>
                <c:pt idx="1278">
                  <c:v>27943</c:v>
                </c:pt>
                <c:pt idx="1279">
                  <c:v>27944</c:v>
                </c:pt>
                <c:pt idx="1280">
                  <c:v>27945</c:v>
                </c:pt>
                <c:pt idx="1281">
                  <c:v>27946</c:v>
                </c:pt>
                <c:pt idx="1282">
                  <c:v>27947</c:v>
                </c:pt>
                <c:pt idx="1283">
                  <c:v>27948</c:v>
                </c:pt>
                <c:pt idx="1284">
                  <c:v>27949</c:v>
                </c:pt>
                <c:pt idx="1285">
                  <c:v>27950</c:v>
                </c:pt>
                <c:pt idx="1286">
                  <c:v>27951</c:v>
                </c:pt>
                <c:pt idx="1287">
                  <c:v>27952</c:v>
                </c:pt>
                <c:pt idx="1288">
                  <c:v>27953</c:v>
                </c:pt>
                <c:pt idx="1289">
                  <c:v>27954</c:v>
                </c:pt>
                <c:pt idx="1290">
                  <c:v>27955</c:v>
                </c:pt>
                <c:pt idx="1291">
                  <c:v>27956</c:v>
                </c:pt>
                <c:pt idx="1292">
                  <c:v>27957</c:v>
                </c:pt>
                <c:pt idx="1293">
                  <c:v>27958</c:v>
                </c:pt>
                <c:pt idx="1294">
                  <c:v>27959</c:v>
                </c:pt>
                <c:pt idx="1295">
                  <c:v>27960</c:v>
                </c:pt>
                <c:pt idx="1296">
                  <c:v>27961</c:v>
                </c:pt>
                <c:pt idx="1297">
                  <c:v>27962</c:v>
                </c:pt>
                <c:pt idx="1298">
                  <c:v>27963</c:v>
                </c:pt>
                <c:pt idx="1299">
                  <c:v>27964</c:v>
                </c:pt>
                <c:pt idx="1300">
                  <c:v>27965</c:v>
                </c:pt>
                <c:pt idx="1301">
                  <c:v>27966</c:v>
                </c:pt>
                <c:pt idx="1302">
                  <c:v>27967</c:v>
                </c:pt>
                <c:pt idx="1303">
                  <c:v>27968</c:v>
                </c:pt>
                <c:pt idx="1304">
                  <c:v>27969</c:v>
                </c:pt>
                <c:pt idx="1305">
                  <c:v>27970</c:v>
                </c:pt>
                <c:pt idx="1306">
                  <c:v>27971</c:v>
                </c:pt>
                <c:pt idx="1307">
                  <c:v>27972</c:v>
                </c:pt>
                <c:pt idx="1308">
                  <c:v>27973</c:v>
                </c:pt>
                <c:pt idx="1309">
                  <c:v>27974</c:v>
                </c:pt>
                <c:pt idx="1310">
                  <c:v>27975</c:v>
                </c:pt>
                <c:pt idx="1311">
                  <c:v>27976</c:v>
                </c:pt>
                <c:pt idx="1312">
                  <c:v>27977</c:v>
                </c:pt>
                <c:pt idx="1313">
                  <c:v>27978</c:v>
                </c:pt>
                <c:pt idx="1314">
                  <c:v>27979</c:v>
                </c:pt>
                <c:pt idx="1315">
                  <c:v>27980</c:v>
                </c:pt>
                <c:pt idx="1316">
                  <c:v>27981</c:v>
                </c:pt>
                <c:pt idx="1317">
                  <c:v>27982</c:v>
                </c:pt>
                <c:pt idx="1318">
                  <c:v>27983</c:v>
                </c:pt>
                <c:pt idx="1319">
                  <c:v>27984</c:v>
                </c:pt>
                <c:pt idx="1320">
                  <c:v>27985</c:v>
                </c:pt>
                <c:pt idx="1321">
                  <c:v>27986</c:v>
                </c:pt>
                <c:pt idx="1322">
                  <c:v>27987</c:v>
                </c:pt>
                <c:pt idx="1323">
                  <c:v>27988</c:v>
                </c:pt>
                <c:pt idx="1324">
                  <c:v>27989</c:v>
                </c:pt>
                <c:pt idx="1325">
                  <c:v>27990</c:v>
                </c:pt>
                <c:pt idx="1326">
                  <c:v>27991</c:v>
                </c:pt>
                <c:pt idx="1327">
                  <c:v>27992</c:v>
                </c:pt>
                <c:pt idx="1328">
                  <c:v>27993</c:v>
                </c:pt>
                <c:pt idx="1329">
                  <c:v>27994</c:v>
                </c:pt>
                <c:pt idx="1330">
                  <c:v>27995</c:v>
                </c:pt>
                <c:pt idx="1331">
                  <c:v>27996</c:v>
                </c:pt>
                <c:pt idx="1332">
                  <c:v>27997</c:v>
                </c:pt>
                <c:pt idx="1333">
                  <c:v>27998</c:v>
                </c:pt>
                <c:pt idx="1334">
                  <c:v>27999</c:v>
                </c:pt>
                <c:pt idx="1335">
                  <c:v>28000</c:v>
                </c:pt>
                <c:pt idx="1336">
                  <c:v>28001</c:v>
                </c:pt>
                <c:pt idx="1337">
                  <c:v>28002</c:v>
                </c:pt>
                <c:pt idx="1338">
                  <c:v>28003</c:v>
                </c:pt>
                <c:pt idx="1339">
                  <c:v>28004</c:v>
                </c:pt>
                <c:pt idx="1340">
                  <c:v>28005</c:v>
                </c:pt>
                <c:pt idx="1341">
                  <c:v>28006</c:v>
                </c:pt>
                <c:pt idx="1342">
                  <c:v>28007</c:v>
                </c:pt>
                <c:pt idx="1343">
                  <c:v>28008</c:v>
                </c:pt>
                <c:pt idx="1344">
                  <c:v>28009</c:v>
                </c:pt>
                <c:pt idx="1345">
                  <c:v>28010</c:v>
                </c:pt>
                <c:pt idx="1346">
                  <c:v>28011</c:v>
                </c:pt>
                <c:pt idx="1347">
                  <c:v>28012</c:v>
                </c:pt>
                <c:pt idx="1348">
                  <c:v>28013</c:v>
                </c:pt>
                <c:pt idx="1349">
                  <c:v>28014</c:v>
                </c:pt>
                <c:pt idx="1350">
                  <c:v>28015</c:v>
                </c:pt>
                <c:pt idx="1351">
                  <c:v>28016</c:v>
                </c:pt>
                <c:pt idx="1352">
                  <c:v>28017</c:v>
                </c:pt>
                <c:pt idx="1353">
                  <c:v>28018</c:v>
                </c:pt>
                <c:pt idx="1354">
                  <c:v>28019</c:v>
                </c:pt>
                <c:pt idx="1355">
                  <c:v>28020</c:v>
                </c:pt>
                <c:pt idx="1356">
                  <c:v>28021</c:v>
                </c:pt>
                <c:pt idx="1357">
                  <c:v>28022</c:v>
                </c:pt>
                <c:pt idx="1358">
                  <c:v>28023</c:v>
                </c:pt>
                <c:pt idx="1359">
                  <c:v>28024</c:v>
                </c:pt>
                <c:pt idx="1360">
                  <c:v>28025</c:v>
                </c:pt>
                <c:pt idx="1361">
                  <c:v>28026</c:v>
                </c:pt>
                <c:pt idx="1362">
                  <c:v>28027</c:v>
                </c:pt>
                <c:pt idx="1363">
                  <c:v>28028</c:v>
                </c:pt>
                <c:pt idx="1364">
                  <c:v>28029</c:v>
                </c:pt>
                <c:pt idx="1365">
                  <c:v>28030</c:v>
                </c:pt>
                <c:pt idx="1366">
                  <c:v>28031</c:v>
                </c:pt>
                <c:pt idx="1367">
                  <c:v>28032</c:v>
                </c:pt>
                <c:pt idx="1368">
                  <c:v>28033</c:v>
                </c:pt>
                <c:pt idx="1369">
                  <c:v>28034</c:v>
                </c:pt>
                <c:pt idx="1370">
                  <c:v>28035</c:v>
                </c:pt>
                <c:pt idx="1371">
                  <c:v>28036</c:v>
                </c:pt>
                <c:pt idx="1372">
                  <c:v>28037</c:v>
                </c:pt>
                <c:pt idx="1373">
                  <c:v>28038</c:v>
                </c:pt>
                <c:pt idx="1374">
                  <c:v>28039</c:v>
                </c:pt>
                <c:pt idx="1375">
                  <c:v>28040</c:v>
                </c:pt>
                <c:pt idx="1376">
                  <c:v>28041</c:v>
                </c:pt>
                <c:pt idx="1377">
                  <c:v>28042</c:v>
                </c:pt>
                <c:pt idx="1378">
                  <c:v>28043</c:v>
                </c:pt>
                <c:pt idx="1379">
                  <c:v>28044</c:v>
                </c:pt>
                <c:pt idx="1380">
                  <c:v>28045</c:v>
                </c:pt>
                <c:pt idx="1381">
                  <c:v>28046</c:v>
                </c:pt>
                <c:pt idx="1382">
                  <c:v>28047</c:v>
                </c:pt>
                <c:pt idx="1383">
                  <c:v>28048</c:v>
                </c:pt>
                <c:pt idx="1384">
                  <c:v>28049</c:v>
                </c:pt>
                <c:pt idx="1385">
                  <c:v>28050</c:v>
                </c:pt>
                <c:pt idx="1386">
                  <c:v>28051</c:v>
                </c:pt>
                <c:pt idx="1387">
                  <c:v>28052</c:v>
                </c:pt>
                <c:pt idx="1388">
                  <c:v>28053</c:v>
                </c:pt>
                <c:pt idx="1389">
                  <c:v>28054</c:v>
                </c:pt>
                <c:pt idx="1390">
                  <c:v>28055</c:v>
                </c:pt>
                <c:pt idx="1391">
                  <c:v>28056</c:v>
                </c:pt>
                <c:pt idx="1392">
                  <c:v>28057</c:v>
                </c:pt>
                <c:pt idx="1393">
                  <c:v>28058</c:v>
                </c:pt>
                <c:pt idx="1394">
                  <c:v>28059</c:v>
                </c:pt>
                <c:pt idx="1395">
                  <c:v>28060</c:v>
                </c:pt>
                <c:pt idx="1396">
                  <c:v>28061</c:v>
                </c:pt>
                <c:pt idx="1397">
                  <c:v>28062</c:v>
                </c:pt>
                <c:pt idx="1398">
                  <c:v>28063</c:v>
                </c:pt>
                <c:pt idx="1399">
                  <c:v>28064</c:v>
                </c:pt>
                <c:pt idx="1400">
                  <c:v>28065</c:v>
                </c:pt>
                <c:pt idx="1401">
                  <c:v>28066</c:v>
                </c:pt>
                <c:pt idx="1402">
                  <c:v>28067</c:v>
                </c:pt>
                <c:pt idx="1403">
                  <c:v>28068</c:v>
                </c:pt>
                <c:pt idx="1404">
                  <c:v>28069</c:v>
                </c:pt>
                <c:pt idx="1405">
                  <c:v>28070</c:v>
                </c:pt>
                <c:pt idx="1406">
                  <c:v>28071</c:v>
                </c:pt>
                <c:pt idx="1407">
                  <c:v>28072</c:v>
                </c:pt>
                <c:pt idx="1408">
                  <c:v>28073</c:v>
                </c:pt>
                <c:pt idx="1409">
                  <c:v>28074</c:v>
                </c:pt>
                <c:pt idx="1410">
                  <c:v>28075</c:v>
                </c:pt>
                <c:pt idx="1411">
                  <c:v>28076</c:v>
                </c:pt>
                <c:pt idx="1412">
                  <c:v>28077</c:v>
                </c:pt>
                <c:pt idx="1413">
                  <c:v>28078</c:v>
                </c:pt>
                <c:pt idx="1414">
                  <c:v>28079</c:v>
                </c:pt>
                <c:pt idx="1415">
                  <c:v>28080</c:v>
                </c:pt>
                <c:pt idx="1416">
                  <c:v>28081</c:v>
                </c:pt>
                <c:pt idx="1417">
                  <c:v>28082</c:v>
                </c:pt>
                <c:pt idx="1418">
                  <c:v>28083</c:v>
                </c:pt>
                <c:pt idx="1419">
                  <c:v>28084</c:v>
                </c:pt>
                <c:pt idx="1420">
                  <c:v>28085</c:v>
                </c:pt>
                <c:pt idx="1421">
                  <c:v>28086</c:v>
                </c:pt>
                <c:pt idx="1422">
                  <c:v>28087</c:v>
                </c:pt>
                <c:pt idx="1423">
                  <c:v>28088</c:v>
                </c:pt>
                <c:pt idx="1424">
                  <c:v>28089</c:v>
                </c:pt>
                <c:pt idx="1425">
                  <c:v>28090</c:v>
                </c:pt>
                <c:pt idx="1426">
                  <c:v>28091</c:v>
                </c:pt>
                <c:pt idx="1427">
                  <c:v>28092</c:v>
                </c:pt>
                <c:pt idx="1428">
                  <c:v>28093</c:v>
                </c:pt>
                <c:pt idx="1429">
                  <c:v>28094</c:v>
                </c:pt>
                <c:pt idx="1430">
                  <c:v>28095</c:v>
                </c:pt>
                <c:pt idx="1431">
                  <c:v>28096</c:v>
                </c:pt>
                <c:pt idx="1432">
                  <c:v>28097</c:v>
                </c:pt>
                <c:pt idx="1433">
                  <c:v>28098</c:v>
                </c:pt>
                <c:pt idx="1434">
                  <c:v>28099</c:v>
                </c:pt>
                <c:pt idx="1435">
                  <c:v>28100</c:v>
                </c:pt>
                <c:pt idx="1436">
                  <c:v>28101</c:v>
                </c:pt>
                <c:pt idx="1437">
                  <c:v>28102</c:v>
                </c:pt>
                <c:pt idx="1438">
                  <c:v>28103</c:v>
                </c:pt>
                <c:pt idx="1439">
                  <c:v>28104</c:v>
                </c:pt>
                <c:pt idx="1440">
                  <c:v>28105</c:v>
                </c:pt>
                <c:pt idx="1441">
                  <c:v>28106</c:v>
                </c:pt>
                <c:pt idx="1442">
                  <c:v>28107</c:v>
                </c:pt>
                <c:pt idx="1443">
                  <c:v>28108</c:v>
                </c:pt>
                <c:pt idx="1444">
                  <c:v>28109</c:v>
                </c:pt>
                <c:pt idx="1445">
                  <c:v>28110</c:v>
                </c:pt>
                <c:pt idx="1446">
                  <c:v>28111</c:v>
                </c:pt>
                <c:pt idx="1447">
                  <c:v>28112</c:v>
                </c:pt>
                <c:pt idx="1448">
                  <c:v>28113</c:v>
                </c:pt>
                <c:pt idx="1449">
                  <c:v>28114</c:v>
                </c:pt>
                <c:pt idx="1450">
                  <c:v>28115</c:v>
                </c:pt>
                <c:pt idx="1451">
                  <c:v>28116</c:v>
                </c:pt>
                <c:pt idx="1452">
                  <c:v>28117</c:v>
                </c:pt>
                <c:pt idx="1453">
                  <c:v>28118</c:v>
                </c:pt>
                <c:pt idx="1454">
                  <c:v>28119</c:v>
                </c:pt>
                <c:pt idx="1455">
                  <c:v>28120</c:v>
                </c:pt>
                <c:pt idx="1456">
                  <c:v>28121</c:v>
                </c:pt>
                <c:pt idx="1457">
                  <c:v>28122</c:v>
                </c:pt>
                <c:pt idx="1458">
                  <c:v>28123</c:v>
                </c:pt>
                <c:pt idx="1459">
                  <c:v>28124</c:v>
                </c:pt>
                <c:pt idx="1460">
                  <c:v>28125</c:v>
                </c:pt>
                <c:pt idx="1461">
                  <c:v>28126</c:v>
                </c:pt>
                <c:pt idx="1462">
                  <c:v>28127</c:v>
                </c:pt>
                <c:pt idx="1463">
                  <c:v>28128</c:v>
                </c:pt>
                <c:pt idx="1464">
                  <c:v>28129</c:v>
                </c:pt>
                <c:pt idx="1465">
                  <c:v>28130</c:v>
                </c:pt>
                <c:pt idx="1466">
                  <c:v>28131</c:v>
                </c:pt>
                <c:pt idx="1467">
                  <c:v>28132</c:v>
                </c:pt>
                <c:pt idx="1468">
                  <c:v>28133</c:v>
                </c:pt>
                <c:pt idx="1469">
                  <c:v>28134</c:v>
                </c:pt>
                <c:pt idx="1470">
                  <c:v>28135</c:v>
                </c:pt>
                <c:pt idx="1471">
                  <c:v>28136</c:v>
                </c:pt>
                <c:pt idx="1472">
                  <c:v>28137</c:v>
                </c:pt>
                <c:pt idx="1473">
                  <c:v>28138</c:v>
                </c:pt>
                <c:pt idx="1474">
                  <c:v>28139</c:v>
                </c:pt>
                <c:pt idx="1475">
                  <c:v>28140</c:v>
                </c:pt>
                <c:pt idx="1476">
                  <c:v>28141</c:v>
                </c:pt>
                <c:pt idx="1477">
                  <c:v>28142</c:v>
                </c:pt>
                <c:pt idx="1478">
                  <c:v>28143</c:v>
                </c:pt>
                <c:pt idx="1479">
                  <c:v>28144</c:v>
                </c:pt>
                <c:pt idx="1480">
                  <c:v>28145</c:v>
                </c:pt>
                <c:pt idx="1481">
                  <c:v>28146</c:v>
                </c:pt>
                <c:pt idx="1482">
                  <c:v>28147</c:v>
                </c:pt>
                <c:pt idx="1483">
                  <c:v>28148</c:v>
                </c:pt>
                <c:pt idx="1484">
                  <c:v>28149</c:v>
                </c:pt>
                <c:pt idx="1485">
                  <c:v>28150</c:v>
                </c:pt>
                <c:pt idx="1486">
                  <c:v>28151</c:v>
                </c:pt>
                <c:pt idx="1487">
                  <c:v>28152</c:v>
                </c:pt>
                <c:pt idx="1488">
                  <c:v>28153</c:v>
                </c:pt>
                <c:pt idx="1489">
                  <c:v>28154</c:v>
                </c:pt>
                <c:pt idx="1490">
                  <c:v>28155</c:v>
                </c:pt>
                <c:pt idx="1491">
                  <c:v>28156</c:v>
                </c:pt>
                <c:pt idx="1492">
                  <c:v>28157</c:v>
                </c:pt>
                <c:pt idx="1493">
                  <c:v>28158</c:v>
                </c:pt>
                <c:pt idx="1494">
                  <c:v>28159</c:v>
                </c:pt>
                <c:pt idx="1495">
                  <c:v>28160</c:v>
                </c:pt>
                <c:pt idx="1496">
                  <c:v>28161</c:v>
                </c:pt>
                <c:pt idx="1497">
                  <c:v>28162</c:v>
                </c:pt>
                <c:pt idx="1498">
                  <c:v>28163</c:v>
                </c:pt>
                <c:pt idx="1499">
                  <c:v>28164</c:v>
                </c:pt>
                <c:pt idx="1500">
                  <c:v>28165</c:v>
                </c:pt>
                <c:pt idx="1501">
                  <c:v>28166</c:v>
                </c:pt>
                <c:pt idx="1502">
                  <c:v>28167</c:v>
                </c:pt>
                <c:pt idx="1503">
                  <c:v>28168</c:v>
                </c:pt>
                <c:pt idx="1504">
                  <c:v>28169</c:v>
                </c:pt>
                <c:pt idx="1505">
                  <c:v>28170</c:v>
                </c:pt>
                <c:pt idx="1506">
                  <c:v>28171</c:v>
                </c:pt>
                <c:pt idx="1507">
                  <c:v>28172</c:v>
                </c:pt>
                <c:pt idx="1508">
                  <c:v>28173</c:v>
                </c:pt>
                <c:pt idx="1509">
                  <c:v>28174</c:v>
                </c:pt>
                <c:pt idx="1510">
                  <c:v>28175</c:v>
                </c:pt>
                <c:pt idx="1511">
                  <c:v>28176</c:v>
                </c:pt>
                <c:pt idx="1512">
                  <c:v>28177</c:v>
                </c:pt>
                <c:pt idx="1513">
                  <c:v>28178</c:v>
                </c:pt>
                <c:pt idx="1514">
                  <c:v>28179</c:v>
                </c:pt>
                <c:pt idx="1515">
                  <c:v>28180</c:v>
                </c:pt>
                <c:pt idx="1516">
                  <c:v>28181</c:v>
                </c:pt>
                <c:pt idx="1517">
                  <c:v>28182</c:v>
                </c:pt>
                <c:pt idx="1518">
                  <c:v>28183</c:v>
                </c:pt>
                <c:pt idx="1519">
                  <c:v>28184</c:v>
                </c:pt>
                <c:pt idx="1520">
                  <c:v>28185</c:v>
                </c:pt>
                <c:pt idx="1521">
                  <c:v>28186</c:v>
                </c:pt>
                <c:pt idx="1522">
                  <c:v>28187</c:v>
                </c:pt>
                <c:pt idx="1523">
                  <c:v>28188</c:v>
                </c:pt>
                <c:pt idx="1524">
                  <c:v>28189</c:v>
                </c:pt>
                <c:pt idx="1525">
                  <c:v>28190</c:v>
                </c:pt>
                <c:pt idx="1526">
                  <c:v>28191</c:v>
                </c:pt>
                <c:pt idx="1527">
                  <c:v>28192</c:v>
                </c:pt>
                <c:pt idx="1528">
                  <c:v>28193</c:v>
                </c:pt>
                <c:pt idx="1529">
                  <c:v>28194</c:v>
                </c:pt>
                <c:pt idx="1530">
                  <c:v>28195</c:v>
                </c:pt>
                <c:pt idx="1531">
                  <c:v>28196</c:v>
                </c:pt>
                <c:pt idx="1532">
                  <c:v>28197</c:v>
                </c:pt>
                <c:pt idx="1533">
                  <c:v>28198</c:v>
                </c:pt>
                <c:pt idx="1534">
                  <c:v>28199</c:v>
                </c:pt>
                <c:pt idx="1535">
                  <c:v>28200</c:v>
                </c:pt>
                <c:pt idx="1536">
                  <c:v>28201</c:v>
                </c:pt>
                <c:pt idx="1537">
                  <c:v>28202</c:v>
                </c:pt>
                <c:pt idx="1538">
                  <c:v>28203</c:v>
                </c:pt>
                <c:pt idx="1539">
                  <c:v>28204</c:v>
                </c:pt>
                <c:pt idx="1540">
                  <c:v>28205</c:v>
                </c:pt>
                <c:pt idx="1541">
                  <c:v>28206</c:v>
                </c:pt>
                <c:pt idx="1542">
                  <c:v>28207</c:v>
                </c:pt>
                <c:pt idx="1543">
                  <c:v>28208</c:v>
                </c:pt>
                <c:pt idx="1544">
                  <c:v>28209</c:v>
                </c:pt>
                <c:pt idx="1545">
                  <c:v>28210</c:v>
                </c:pt>
                <c:pt idx="1546">
                  <c:v>28211</c:v>
                </c:pt>
                <c:pt idx="1547">
                  <c:v>28212</c:v>
                </c:pt>
                <c:pt idx="1548">
                  <c:v>28213</c:v>
                </c:pt>
                <c:pt idx="1549">
                  <c:v>28214</c:v>
                </c:pt>
                <c:pt idx="1550">
                  <c:v>28215</c:v>
                </c:pt>
                <c:pt idx="1551">
                  <c:v>28216</c:v>
                </c:pt>
                <c:pt idx="1552">
                  <c:v>28217</c:v>
                </c:pt>
                <c:pt idx="1553">
                  <c:v>28218</c:v>
                </c:pt>
                <c:pt idx="1554">
                  <c:v>28219</c:v>
                </c:pt>
                <c:pt idx="1555">
                  <c:v>28220</c:v>
                </c:pt>
                <c:pt idx="1556">
                  <c:v>28221</c:v>
                </c:pt>
                <c:pt idx="1557">
                  <c:v>28222</c:v>
                </c:pt>
                <c:pt idx="1558">
                  <c:v>28223</c:v>
                </c:pt>
                <c:pt idx="1559">
                  <c:v>28224</c:v>
                </c:pt>
                <c:pt idx="1560">
                  <c:v>28225</c:v>
                </c:pt>
                <c:pt idx="1561">
                  <c:v>28226</c:v>
                </c:pt>
                <c:pt idx="1562">
                  <c:v>28227</c:v>
                </c:pt>
                <c:pt idx="1563">
                  <c:v>28228</c:v>
                </c:pt>
                <c:pt idx="1564">
                  <c:v>28229</c:v>
                </c:pt>
                <c:pt idx="1565">
                  <c:v>28230</c:v>
                </c:pt>
                <c:pt idx="1566">
                  <c:v>28231</c:v>
                </c:pt>
                <c:pt idx="1567">
                  <c:v>28232</c:v>
                </c:pt>
                <c:pt idx="1568">
                  <c:v>28233</c:v>
                </c:pt>
                <c:pt idx="1569">
                  <c:v>28234</c:v>
                </c:pt>
                <c:pt idx="1570">
                  <c:v>28235</c:v>
                </c:pt>
                <c:pt idx="1571">
                  <c:v>28236</c:v>
                </c:pt>
                <c:pt idx="1572">
                  <c:v>28237</c:v>
                </c:pt>
                <c:pt idx="1573">
                  <c:v>28238</c:v>
                </c:pt>
                <c:pt idx="1574">
                  <c:v>28239</c:v>
                </c:pt>
                <c:pt idx="1575">
                  <c:v>28240</c:v>
                </c:pt>
                <c:pt idx="1576">
                  <c:v>28241</c:v>
                </c:pt>
                <c:pt idx="1577">
                  <c:v>28242</c:v>
                </c:pt>
                <c:pt idx="1578">
                  <c:v>28243</c:v>
                </c:pt>
                <c:pt idx="1579">
                  <c:v>28244</c:v>
                </c:pt>
                <c:pt idx="1580">
                  <c:v>28245</c:v>
                </c:pt>
                <c:pt idx="1581">
                  <c:v>28246</c:v>
                </c:pt>
                <c:pt idx="1582">
                  <c:v>28247</c:v>
                </c:pt>
                <c:pt idx="1583">
                  <c:v>28248</c:v>
                </c:pt>
                <c:pt idx="1584">
                  <c:v>28249</c:v>
                </c:pt>
                <c:pt idx="1585">
                  <c:v>28250</c:v>
                </c:pt>
                <c:pt idx="1586">
                  <c:v>28251</c:v>
                </c:pt>
                <c:pt idx="1587">
                  <c:v>28252</c:v>
                </c:pt>
                <c:pt idx="1588">
                  <c:v>28253</c:v>
                </c:pt>
                <c:pt idx="1589">
                  <c:v>28254</c:v>
                </c:pt>
                <c:pt idx="1590">
                  <c:v>28255</c:v>
                </c:pt>
                <c:pt idx="1591">
                  <c:v>28256</c:v>
                </c:pt>
                <c:pt idx="1592">
                  <c:v>28257</c:v>
                </c:pt>
                <c:pt idx="1593">
                  <c:v>28258</c:v>
                </c:pt>
                <c:pt idx="1594">
                  <c:v>28259</c:v>
                </c:pt>
                <c:pt idx="1595">
                  <c:v>28260</c:v>
                </c:pt>
                <c:pt idx="1596">
                  <c:v>28261</c:v>
                </c:pt>
                <c:pt idx="1597">
                  <c:v>28262</c:v>
                </c:pt>
                <c:pt idx="1598">
                  <c:v>28263</c:v>
                </c:pt>
                <c:pt idx="1599">
                  <c:v>28264</c:v>
                </c:pt>
                <c:pt idx="1600">
                  <c:v>28265</c:v>
                </c:pt>
                <c:pt idx="1601">
                  <c:v>28266</c:v>
                </c:pt>
                <c:pt idx="1602">
                  <c:v>28267</c:v>
                </c:pt>
                <c:pt idx="1603">
                  <c:v>28268</c:v>
                </c:pt>
                <c:pt idx="1604">
                  <c:v>28269</c:v>
                </c:pt>
                <c:pt idx="1605">
                  <c:v>28270</c:v>
                </c:pt>
                <c:pt idx="1606">
                  <c:v>28271</c:v>
                </c:pt>
                <c:pt idx="1607">
                  <c:v>28272</c:v>
                </c:pt>
                <c:pt idx="1608">
                  <c:v>28273</c:v>
                </c:pt>
                <c:pt idx="1609">
                  <c:v>28274</c:v>
                </c:pt>
                <c:pt idx="1610">
                  <c:v>28275</c:v>
                </c:pt>
                <c:pt idx="1611">
                  <c:v>28276</c:v>
                </c:pt>
                <c:pt idx="1612">
                  <c:v>28277</c:v>
                </c:pt>
                <c:pt idx="1613">
                  <c:v>28278</c:v>
                </c:pt>
                <c:pt idx="1614">
                  <c:v>28279</c:v>
                </c:pt>
                <c:pt idx="1615">
                  <c:v>28280</c:v>
                </c:pt>
                <c:pt idx="1616">
                  <c:v>28281</c:v>
                </c:pt>
                <c:pt idx="1617">
                  <c:v>28282</c:v>
                </c:pt>
                <c:pt idx="1618">
                  <c:v>28283</c:v>
                </c:pt>
                <c:pt idx="1619">
                  <c:v>28284</c:v>
                </c:pt>
                <c:pt idx="1620">
                  <c:v>28285</c:v>
                </c:pt>
                <c:pt idx="1621">
                  <c:v>28286</c:v>
                </c:pt>
                <c:pt idx="1622">
                  <c:v>28287</c:v>
                </c:pt>
                <c:pt idx="1623">
                  <c:v>28288</c:v>
                </c:pt>
                <c:pt idx="1624">
                  <c:v>28289</c:v>
                </c:pt>
                <c:pt idx="1625">
                  <c:v>28290</c:v>
                </c:pt>
                <c:pt idx="1626">
                  <c:v>28291</c:v>
                </c:pt>
                <c:pt idx="1627">
                  <c:v>28292</c:v>
                </c:pt>
                <c:pt idx="1628">
                  <c:v>28293</c:v>
                </c:pt>
                <c:pt idx="1629">
                  <c:v>28294</c:v>
                </c:pt>
                <c:pt idx="1630">
                  <c:v>28295</c:v>
                </c:pt>
                <c:pt idx="1631">
                  <c:v>28296</c:v>
                </c:pt>
                <c:pt idx="1632">
                  <c:v>28297</c:v>
                </c:pt>
                <c:pt idx="1633">
                  <c:v>28298</c:v>
                </c:pt>
                <c:pt idx="1634">
                  <c:v>28299</c:v>
                </c:pt>
                <c:pt idx="1635">
                  <c:v>28300</c:v>
                </c:pt>
                <c:pt idx="1636">
                  <c:v>28301</c:v>
                </c:pt>
                <c:pt idx="1637">
                  <c:v>28302</c:v>
                </c:pt>
                <c:pt idx="1638">
                  <c:v>28303</c:v>
                </c:pt>
                <c:pt idx="1639">
                  <c:v>28304</c:v>
                </c:pt>
                <c:pt idx="1640">
                  <c:v>28305</c:v>
                </c:pt>
                <c:pt idx="1641">
                  <c:v>28306</c:v>
                </c:pt>
                <c:pt idx="1642">
                  <c:v>28307</c:v>
                </c:pt>
                <c:pt idx="1643">
                  <c:v>28308</c:v>
                </c:pt>
                <c:pt idx="1644">
                  <c:v>28309</c:v>
                </c:pt>
                <c:pt idx="1645">
                  <c:v>28310</c:v>
                </c:pt>
                <c:pt idx="1646">
                  <c:v>28311</c:v>
                </c:pt>
                <c:pt idx="1647">
                  <c:v>28312</c:v>
                </c:pt>
                <c:pt idx="1648">
                  <c:v>28313</c:v>
                </c:pt>
                <c:pt idx="1649">
                  <c:v>28314</c:v>
                </c:pt>
                <c:pt idx="1650">
                  <c:v>28315</c:v>
                </c:pt>
                <c:pt idx="1651">
                  <c:v>28316</c:v>
                </c:pt>
                <c:pt idx="1652">
                  <c:v>28317</c:v>
                </c:pt>
                <c:pt idx="1653">
                  <c:v>28318</c:v>
                </c:pt>
                <c:pt idx="1654">
                  <c:v>28319</c:v>
                </c:pt>
                <c:pt idx="1655">
                  <c:v>28320</c:v>
                </c:pt>
                <c:pt idx="1656">
                  <c:v>28321</c:v>
                </c:pt>
                <c:pt idx="1657">
                  <c:v>28322</c:v>
                </c:pt>
                <c:pt idx="1658">
                  <c:v>28323</c:v>
                </c:pt>
                <c:pt idx="1659">
                  <c:v>28324</c:v>
                </c:pt>
                <c:pt idx="1660">
                  <c:v>28325</c:v>
                </c:pt>
                <c:pt idx="1661">
                  <c:v>28326</c:v>
                </c:pt>
                <c:pt idx="1662">
                  <c:v>28327</c:v>
                </c:pt>
                <c:pt idx="1663">
                  <c:v>28328</c:v>
                </c:pt>
                <c:pt idx="1664">
                  <c:v>28329</c:v>
                </c:pt>
                <c:pt idx="1665">
                  <c:v>28330</c:v>
                </c:pt>
                <c:pt idx="1666">
                  <c:v>28331</c:v>
                </c:pt>
                <c:pt idx="1667">
                  <c:v>28332</c:v>
                </c:pt>
                <c:pt idx="1668">
                  <c:v>28333</c:v>
                </c:pt>
                <c:pt idx="1669">
                  <c:v>28334</c:v>
                </c:pt>
                <c:pt idx="1670">
                  <c:v>28335</c:v>
                </c:pt>
                <c:pt idx="1671">
                  <c:v>28336</c:v>
                </c:pt>
                <c:pt idx="1672">
                  <c:v>28337</c:v>
                </c:pt>
                <c:pt idx="1673">
                  <c:v>28338</c:v>
                </c:pt>
                <c:pt idx="1674">
                  <c:v>28339</c:v>
                </c:pt>
                <c:pt idx="1675">
                  <c:v>28340</c:v>
                </c:pt>
                <c:pt idx="1676">
                  <c:v>28341</c:v>
                </c:pt>
                <c:pt idx="1677">
                  <c:v>28342</c:v>
                </c:pt>
                <c:pt idx="1678">
                  <c:v>28343</c:v>
                </c:pt>
                <c:pt idx="1679">
                  <c:v>28344</c:v>
                </c:pt>
                <c:pt idx="1680">
                  <c:v>28345</c:v>
                </c:pt>
                <c:pt idx="1681">
                  <c:v>28346</c:v>
                </c:pt>
                <c:pt idx="1682">
                  <c:v>28347</c:v>
                </c:pt>
                <c:pt idx="1683">
                  <c:v>28348</c:v>
                </c:pt>
                <c:pt idx="1684">
                  <c:v>28349</c:v>
                </c:pt>
                <c:pt idx="1685">
                  <c:v>28350</c:v>
                </c:pt>
                <c:pt idx="1686">
                  <c:v>28351</c:v>
                </c:pt>
                <c:pt idx="1687">
                  <c:v>28352</c:v>
                </c:pt>
                <c:pt idx="1688">
                  <c:v>28353</c:v>
                </c:pt>
                <c:pt idx="1689">
                  <c:v>28354</c:v>
                </c:pt>
                <c:pt idx="1690">
                  <c:v>28355</c:v>
                </c:pt>
                <c:pt idx="1691">
                  <c:v>28356</c:v>
                </c:pt>
                <c:pt idx="1692">
                  <c:v>28357</c:v>
                </c:pt>
                <c:pt idx="1693">
                  <c:v>28358</c:v>
                </c:pt>
                <c:pt idx="1694">
                  <c:v>28359</c:v>
                </c:pt>
                <c:pt idx="1695">
                  <c:v>28360</c:v>
                </c:pt>
                <c:pt idx="1696">
                  <c:v>28361</c:v>
                </c:pt>
                <c:pt idx="1697">
                  <c:v>28362</c:v>
                </c:pt>
                <c:pt idx="1698">
                  <c:v>28363</c:v>
                </c:pt>
                <c:pt idx="1699">
                  <c:v>28364</c:v>
                </c:pt>
                <c:pt idx="1700">
                  <c:v>28365</c:v>
                </c:pt>
                <c:pt idx="1701">
                  <c:v>28366</c:v>
                </c:pt>
                <c:pt idx="1702">
                  <c:v>28367</c:v>
                </c:pt>
                <c:pt idx="1703">
                  <c:v>28368</c:v>
                </c:pt>
                <c:pt idx="1704">
                  <c:v>28369</c:v>
                </c:pt>
                <c:pt idx="1705">
                  <c:v>28370</c:v>
                </c:pt>
                <c:pt idx="1706">
                  <c:v>28371</c:v>
                </c:pt>
                <c:pt idx="1707">
                  <c:v>28372</c:v>
                </c:pt>
                <c:pt idx="1708">
                  <c:v>28373</c:v>
                </c:pt>
                <c:pt idx="1709">
                  <c:v>28374</c:v>
                </c:pt>
                <c:pt idx="1710">
                  <c:v>28375</c:v>
                </c:pt>
                <c:pt idx="1711">
                  <c:v>28376</c:v>
                </c:pt>
                <c:pt idx="1712">
                  <c:v>28377</c:v>
                </c:pt>
                <c:pt idx="1713">
                  <c:v>28378</c:v>
                </c:pt>
                <c:pt idx="1714">
                  <c:v>28379</c:v>
                </c:pt>
                <c:pt idx="1715">
                  <c:v>28380</c:v>
                </c:pt>
                <c:pt idx="1716">
                  <c:v>28381</c:v>
                </c:pt>
                <c:pt idx="1717">
                  <c:v>28382</c:v>
                </c:pt>
                <c:pt idx="1718">
                  <c:v>28383</c:v>
                </c:pt>
                <c:pt idx="1719">
                  <c:v>28384</c:v>
                </c:pt>
                <c:pt idx="1720">
                  <c:v>28385</c:v>
                </c:pt>
                <c:pt idx="1721">
                  <c:v>28386</c:v>
                </c:pt>
                <c:pt idx="1722">
                  <c:v>28387</c:v>
                </c:pt>
                <c:pt idx="1723">
                  <c:v>28388</c:v>
                </c:pt>
                <c:pt idx="1724">
                  <c:v>28389</c:v>
                </c:pt>
                <c:pt idx="1725">
                  <c:v>28390</c:v>
                </c:pt>
                <c:pt idx="1726">
                  <c:v>28391</c:v>
                </c:pt>
                <c:pt idx="1727">
                  <c:v>28392</c:v>
                </c:pt>
                <c:pt idx="1728">
                  <c:v>28393</c:v>
                </c:pt>
                <c:pt idx="1729">
                  <c:v>28394</c:v>
                </c:pt>
                <c:pt idx="1730">
                  <c:v>28395</c:v>
                </c:pt>
                <c:pt idx="1731">
                  <c:v>28396</c:v>
                </c:pt>
                <c:pt idx="1732">
                  <c:v>28397</c:v>
                </c:pt>
                <c:pt idx="1733">
                  <c:v>28398</c:v>
                </c:pt>
                <c:pt idx="1734">
                  <c:v>28399</c:v>
                </c:pt>
                <c:pt idx="1735">
                  <c:v>28400</c:v>
                </c:pt>
                <c:pt idx="1736">
                  <c:v>28401</c:v>
                </c:pt>
                <c:pt idx="1737">
                  <c:v>28402</c:v>
                </c:pt>
                <c:pt idx="1738">
                  <c:v>28403</c:v>
                </c:pt>
                <c:pt idx="1739">
                  <c:v>28404</c:v>
                </c:pt>
                <c:pt idx="1740">
                  <c:v>28405</c:v>
                </c:pt>
                <c:pt idx="1741">
                  <c:v>28406</c:v>
                </c:pt>
                <c:pt idx="1742">
                  <c:v>28407</c:v>
                </c:pt>
                <c:pt idx="1743">
                  <c:v>28408</c:v>
                </c:pt>
                <c:pt idx="1744">
                  <c:v>28409</c:v>
                </c:pt>
                <c:pt idx="1745">
                  <c:v>28410</c:v>
                </c:pt>
                <c:pt idx="1746">
                  <c:v>28411</c:v>
                </c:pt>
                <c:pt idx="1747">
                  <c:v>28412</c:v>
                </c:pt>
                <c:pt idx="1748">
                  <c:v>28413</c:v>
                </c:pt>
                <c:pt idx="1749">
                  <c:v>28414</c:v>
                </c:pt>
                <c:pt idx="1750">
                  <c:v>28415</c:v>
                </c:pt>
                <c:pt idx="1751">
                  <c:v>28416</c:v>
                </c:pt>
                <c:pt idx="1752">
                  <c:v>28417</c:v>
                </c:pt>
                <c:pt idx="1753">
                  <c:v>28418</c:v>
                </c:pt>
                <c:pt idx="1754">
                  <c:v>28419</c:v>
                </c:pt>
                <c:pt idx="1755">
                  <c:v>28420</c:v>
                </c:pt>
                <c:pt idx="1756">
                  <c:v>28421</c:v>
                </c:pt>
                <c:pt idx="1757">
                  <c:v>28422</c:v>
                </c:pt>
                <c:pt idx="1758">
                  <c:v>28423</c:v>
                </c:pt>
                <c:pt idx="1759">
                  <c:v>28424</c:v>
                </c:pt>
                <c:pt idx="1760">
                  <c:v>28425</c:v>
                </c:pt>
                <c:pt idx="1761">
                  <c:v>28426</c:v>
                </c:pt>
                <c:pt idx="1762">
                  <c:v>28427</c:v>
                </c:pt>
                <c:pt idx="1763">
                  <c:v>28428</c:v>
                </c:pt>
                <c:pt idx="1764">
                  <c:v>28429</c:v>
                </c:pt>
                <c:pt idx="1765">
                  <c:v>28430</c:v>
                </c:pt>
                <c:pt idx="1766">
                  <c:v>28431</c:v>
                </c:pt>
                <c:pt idx="1767">
                  <c:v>28432</c:v>
                </c:pt>
                <c:pt idx="1768">
                  <c:v>28433</c:v>
                </c:pt>
                <c:pt idx="1769">
                  <c:v>28434</c:v>
                </c:pt>
                <c:pt idx="1770">
                  <c:v>28435</c:v>
                </c:pt>
                <c:pt idx="1771">
                  <c:v>28436</c:v>
                </c:pt>
                <c:pt idx="1772">
                  <c:v>28437</c:v>
                </c:pt>
                <c:pt idx="1773">
                  <c:v>28438</c:v>
                </c:pt>
                <c:pt idx="1774">
                  <c:v>28439</c:v>
                </c:pt>
                <c:pt idx="1775">
                  <c:v>28440</c:v>
                </c:pt>
                <c:pt idx="1776">
                  <c:v>28441</c:v>
                </c:pt>
                <c:pt idx="1777">
                  <c:v>28442</c:v>
                </c:pt>
                <c:pt idx="1778">
                  <c:v>28443</c:v>
                </c:pt>
                <c:pt idx="1779">
                  <c:v>28444</c:v>
                </c:pt>
                <c:pt idx="1780">
                  <c:v>28445</c:v>
                </c:pt>
                <c:pt idx="1781">
                  <c:v>28446</c:v>
                </c:pt>
                <c:pt idx="1782">
                  <c:v>28447</c:v>
                </c:pt>
                <c:pt idx="1783">
                  <c:v>28448</c:v>
                </c:pt>
                <c:pt idx="1784">
                  <c:v>28449</c:v>
                </c:pt>
                <c:pt idx="1785">
                  <c:v>28450</c:v>
                </c:pt>
                <c:pt idx="1786">
                  <c:v>28451</c:v>
                </c:pt>
                <c:pt idx="1787">
                  <c:v>28452</c:v>
                </c:pt>
                <c:pt idx="1788">
                  <c:v>28453</c:v>
                </c:pt>
                <c:pt idx="1789">
                  <c:v>28454</c:v>
                </c:pt>
                <c:pt idx="1790">
                  <c:v>28455</c:v>
                </c:pt>
                <c:pt idx="1791">
                  <c:v>28456</c:v>
                </c:pt>
                <c:pt idx="1792">
                  <c:v>28457</c:v>
                </c:pt>
                <c:pt idx="1793">
                  <c:v>28458</c:v>
                </c:pt>
                <c:pt idx="1794">
                  <c:v>28459</c:v>
                </c:pt>
                <c:pt idx="1795">
                  <c:v>28460</c:v>
                </c:pt>
                <c:pt idx="1796">
                  <c:v>28461</c:v>
                </c:pt>
                <c:pt idx="1797">
                  <c:v>28462</c:v>
                </c:pt>
                <c:pt idx="1798">
                  <c:v>28463</c:v>
                </c:pt>
                <c:pt idx="1799">
                  <c:v>28464</c:v>
                </c:pt>
                <c:pt idx="1800">
                  <c:v>28465</c:v>
                </c:pt>
                <c:pt idx="1801">
                  <c:v>28466</c:v>
                </c:pt>
                <c:pt idx="1802">
                  <c:v>28467</c:v>
                </c:pt>
                <c:pt idx="1803">
                  <c:v>28468</c:v>
                </c:pt>
                <c:pt idx="1804">
                  <c:v>28469</c:v>
                </c:pt>
                <c:pt idx="1805">
                  <c:v>28470</c:v>
                </c:pt>
                <c:pt idx="1806">
                  <c:v>28471</c:v>
                </c:pt>
                <c:pt idx="1807">
                  <c:v>28472</c:v>
                </c:pt>
                <c:pt idx="1808">
                  <c:v>28473</c:v>
                </c:pt>
                <c:pt idx="1809">
                  <c:v>28474</c:v>
                </c:pt>
                <c:pt idx="1810">
                  <c:v>28475</c:v>
                </c:pt>
                <c:pt idx="1811">
                  <c:v>28476</c:v>
                </c:pt>
                <c:pt idx="1812">
                  <c:v>28477</c:v>
                </c:pt>
                <c:pt idx="1813">
                  <c:v>28478</c:v>
                </c:pt>
                <c:pt idx="1814">
                  <c:v>28479</c:v>
                </c:pt>
                <c:pt idx="1815">
                  <c:v>28480</c:v>
                </c:pt>
                <c:pt idx="1816">
                  <c:v>28481</c:v>
                </c:pt>
                <c:pt idx="1817">
                  <c:v>28482</c:v>
                </c:pt>
                <c:pt idx="1818">
                  <c:v>28483</c:v>
                </c:pt>
                <c:pt idx="1819">
                  <c:v>28484</c:v>
                </c:pt>
                <c:pt idx="1820">
                  <c:v>28485</c:v>
                </c:pt>
                <c:pt idx="1821">
                  <c:v>28486</c:v>
                </c:pt>
                <c:pt idx="1822">
                  <c:v>28487</c:v>
                </c:pt>
                <c:pt idx="1823">
                  <c:v>28488</c:v>
                </c:pt>
                <c:pt idx="1824">
                  <c:v>28489</c:v>
                </c:pt>
                <c:pt idx="1825">
                  <c:v>28490</c:v>
                </c:pt>
                <c:pt idx="1826">
                  <c:v>28491</c:v>
                </c:pt>
                <c:pt idx="1827">
                  <c:v>28492</c:v>
                </c:pt>
                <c:pt idx="1828">
                  <c:v>28493</c:v>
                </c:pt>
                <c:pt idx="1829">
                  <c:v>28494</c:v>
                </c:pt>
                <c:pt idx="1830">
                  <c:v>28495</c:v>
                </c:pt>
                <c:pt idx="1831">
                  <c:v>28496</c:v>
                </c:pt>
                <c:pt idx="1832">
                  <c:v>28497</c:v>
                </c:pt>
                <c:pt idx="1833">
                  <c:v>28498</c:v>
                </c:pt>
                <c:pt idx="1834">
                  <c:v>28499</c:v>
                </c:pt>
                <c:pt idx="1835">
                  <c:v>28500</c:v>
                </c:pt>
                <c:pt idx="1836">
                  <c:v>28501</c:v>
                </c:pt>
                <c:pt idx="1837">
                  <c:v>28502</c:v>
                </c:pt>
                <c:pt idx="1838">
                  <c:v>28503</c:v>
                </c:pt>
                <c:pt idx="1839">
                  <c:v>28504</c:v>
                </c:pt>
                <c:pt idx="1840">
                  <c:v>28505</c:v>
                </c:pt>
                <c:pt idx="1841">
                  <c:v>28506</c:v>
                </c:pt>
                <c:pt idx="1842">
                  <c:v>28507</c:v>
                </c:pt>
                <c:pt idx="1843">
                  <c:v>28508</c:v>
                </c:pt>
                <c:pt idx="1844">
                  <c:v>28509</c:v>
                </c:pt>
                <c:pt idx="1845">
                  <c:v>28510</c:v>
                </c:pt>
                <c:pt idx="1846">
                  <c:v>28511</c:v>
                </c:pt>
                <c:pt idx="1847">
                  <c:v>28512</c:v>
                </c:pt>
                <c:pt idx="1848">
                  <c:v>28513</c:v>
                </c:pt>
                <c:pt idx="1849">
                  <c:v>28514</c:v>
                </c:pt>
                <c:pt idx="1850">
                  <c:v>28515</c:v>
                </c:pt>
                <c:pt idx="1851">
                  <c:v>28516</c:v>
                </c:pt>
                <c:pt idx="1852">
                  <c:v>28517</c:v>
                </c:pt>
                <c:pt idx="1853">
                  <c:v>28518</c:v>
                </c:pt>
                <c:pt idx="1854">
                  <c:v>28519</c:v>
                </c:pt>
                <c:pt idx="1855">
                  <c:v>28520</c:v>
                </c:pt>
                <c:pt idx="1856">
                  <c:v>28521</c:v>
                </c:pt>
                <c:pt idx="1857">
                  <c:v>28522</c:v>
                </c:pt>
                <c:pt idx="1858">
                  <c:v>28523</c:v>
                </c:pt>
                <c:pt idx="1859">
                  <c:v>28524</c:v>
                </c:pt>
                <c:pt idx="1860">
                  <c:v>28525</c:v>
                </c:pt>
                <c:pt idx="1861">
                  <c:v>28526</c:v>
                </c:pt>
                <c:pt idx="1862">
                  <c:v>28527</c:v>
                </c:pt>
                <c:pt idx="1863">
                  <c:v>28528</c:v>
                </c:pt>
                <c:pt idx="1864">
                  <c:v>28529</c:v>
                </c:pt>
                <c:pt idx="1865">
                  <c:v>28530</c:v>
                </c:pt>
                <c:pt idx="1866">
                  <c:v>28531</c:v>
                </c:pt>
                <c:pt idx="1867">
                  <c:v>28532</c:v>
                </c:pt>
                <c:pt idx="1868">
                  <c:v>28533</c:v>
                </c:pt>
                <c:pt idx="1869">
                  <c:v>28534</c:v>
                </c:pt>
                <c:pt idx="1870">
                  <c:v>28535</c:v>
                </c:pt>
                <c:pt idx="1871">
                  <c:v>28536</c:v>
                </c:pt>
                <c:pt idx="1872">
                  <c:v>28537</c:v>
                </c:pt>
                <c:pt idx="1873">
                  <c:v>28538</c:v>
                </c:pt>
                <c:pt idx="1874">
                  <c:v>28539</c:v>
                </c:pt>
                <c:pt idx="1875">
                  <c:v>28540</c:v>
                </c:pt>
                <c:pt idx="1876">
                  <c:v>28541</c:v>
                </c:pt>
                <c:pt idx="1877">
                  <c:v>28542</c:v>
                </c:pt>
                <c:pt idx="1878">
                  <c:v>28543</c:v>
                </c:pt>
                <c:pt idx="1879">
                  <c:v>28544</c:v>
                </c:pt>
                <c:pt idx="1880">
                  <c:v>28545</c:v>
                </c:pt>
                <c:pt idx="1881">
                  <c:v>28546</c:v>
                </c:pt>
                <c:pt idx="1882">
                  <c:v>28547</c:v>
                </c:pt>
                <c:pt idx="1883">
                  <c:v>28548</c:v>
                </c:pt>
                <c:pt idx="1884">
                  <c:v>28549</c:v>
                </c:pt>
                <c:pt idx="1885">
                  <c:v>28550</c:v>
                </c:pt>
                <c:pt idx="1886">
                  <c:v>28551</c:v>
                </c:pt>
                <c:pt idx="1887">
                  <c:v>28552</c:v>
                </c:pt>
                <c:pt idx="1888">
                  <c:v>28553</c:v>
                </c:pt>
                <c:pt idx="1889">
                  <c:v>28554</c:v>
                </c:pt>
                <c:pt idx="1890">
                  <c:v>28555</c:v>
                </c:pt>
                <c:pt idx="1891">
                  <c:v>28556</c:v>
                </c:pt>
                <c:pt idx="1892">
                  <c:v>28557</c:v>
                </c:pt>
                <c:pt idx="1893">
                  <c:v>28558</c:v>
                </c:pt>
                <c:pt idx="1894">
                  <c:v>28559</c:v>
                </c:pt>
                <c:pt idx="1895">
                  <c:v>28560</c:v>
                </c:pt>
                <c:pt idx="1896">
                  <c:v>28561</c:v>
                </c:pt>
                <c:pt idx="1897">
                  <c:v>28562</c:v>
                </c:pt>
                <c:pt idx="1898">
                  <c:v>28563</c:v>
                </c:pt>
                <c:pt idx="1899">
                  <c:v>28564</c:v>
                </c:pt>
                <c:pt idx="1900">
                  <c:v>28565</c:v>
                </c:pt>
                <c:pt idx="1901">
                  <c:v>28566</c:v>
                </c:pt>
                <c:pt idx="1902">
                  <c:v>28567</c:v>
                </c:pt>
                <c:pt idx="1903">
                  <c:v>28568</c:v>
                </c:pt>
                <c:pt idx="1904">
                  <c:v>28569</c:v>
                </c:pt>
                <c:pt idx="1905">
                  <c:v>28570</c:v>
                </c:pt>
                <c:pt idx="1906">
                  <c:v>28571</c:v>
                </c:pt>
                <c:pt idx="1907">
                  <c:v>28572</c:v>
                </c:pt>
                <c:pt idx="1908">
                  <c:v>28573</c:v>
                </c:pt>
                <c:pt idx="1909">
                  <c:v>28574</c:v>
                </c:pt>
                <c:pt idx="1910">
                  <c:v>28575</c:v>
                </c:pt>
                <c:pt idx="1911">
                  <c:v>28576</c:v>
                </c:pt>
                <c:pt idx="1912">
                  <c:v>28577</c:v>
                </c:pt>
                <c:pt idx="1913">
                  <c:v>28578</c:v>
                </c:pt>
                <c:pt idx="1914">
                  <c:v>28579</c:v>
                </c:pt>
                <c:pt idx="1915">
                  <c:v>28580</c:v>
                </c:pt>
                <c:pt idx="1916">
                  <c:v>28581</c:v>
                </c:pt>
                <c:pt idx="1917">
                  <c:v>28582</c:v>
                </c:pt>
                <c:pt idx="1918">
                  <c:v>28583</c:v>
                </c:pt>
                <c:pt idx="1919">
                  <c:v>28584</c:v>
                </c:pt>
                <c:pt idx="1920">
                  <c:v>28585</c:v>
                </c:pt>
                <c:pt idx="1921">
                  <c:v>28586</c:v>
                </c:pt>
                <c:pt idx="1922">
                  <c:v>28587</c:v>
                </c:pt>
                <c:pt idx="1923">
                  <c:v>28588</c:v>
                </c:pt>
                <c:pt idx="1924">
                  <c:v>28589</c:v>
                </c:pt>
                <c:pt idx="1925">
                  <c:v>28590</c:v>
                </c:pt>
                <c:pt idx="1926">
                  <c:v>28591</c:v>
                </c:pt>
                <c:pt idx="1927">
                  <c:v>28592</c:v>
                </c:pt>
                <c:pt idx="1928">
                  <c:v>28593</c:v>
                </c:pt>
                <c:pt idx="1929">
                  <c:v>28594</c:v>
                </c:pt>
                <c:pt idx="1930">
                  <c:v>28595</c:v>
                </c:pt>
                <c:pt idx="1931">
                  <c:v>28596</c:v>
                </c:pt>
                <c:pt idx="1932">
                  <c:v>28597</c:v>
                </c:pt>
                <c:pt idx="1933">
                  <c:v>28598</c:v>
                </c:pt>
                <c:pt idx="1934">
                  <c:v>28599</c:v>
                </c:pt>
                <c:pt idx="1935">
                  <c:v>28600</c:v>
                </c:pt>
                <c:pt idx="1936">
                  <c:v>28601</c:v>
                </c:pt>
                <c:pt idx="1937">
                  <c:v>28602</c:v>
                </c:pt>
                <c:pt idx="1938">
                  <c:v>28603</c:v>
                </c:pt>
                <c:pt idx="1939">
                  <c:v>28604</c:v>
                </c:pt>
                <c:pt idx="1940">
                  <c:v>28605</c:v>
                </c:pt>
                <c:pt idx="1941">
                  <c:v>28606</c:v>
                </c:pt>
                <c:pt idx="1942">
                  <c:v>28607</c:v>
                </c:pt>
                <c:pt idx="1943">
                  <c:v>28608</c:v>
                </c:pt>
                <c:pt idx="1944">
                  <c:v>28609</c:v>
                </c:pt>
                <c:pt idx="1945">
                  <c:v>28610</c:v>
                </c:pt>
                <c:pt idx="1946">
                  <c:v>28611</c:v>
                </c:pt>
                <c:pt idx="1947">
                  <c:v>28612</c:v>
                </c:pt>
                <c:pt idx="1948">
                  <c:v>28613</c:v>
                </c:pt>
                <c:pt idx="1949">
                  <c:v>28614</c:v>
                </c:pt>
                <c:pt idx="1950">
                  <c:v>28615</c:v>
                </c:pt>
                <c:pt idx="1951">
                  <c:v>28616</c:v>
                </c:pt>
                <c:pt idx="1952">
                  <c:v>28617</c:v>
                </c:pt>
                <c:pt idx="1953">
                  <c:v>28618</c:v>
                </c:pt>
                <c:pt idx="1954">
                  <c:v>28619</c:v>
                </c:pt>
                <c:pt idx="1955">
                  <c:v>28620</c:v>
                </c:pt>
                <c:pt idx="1956">
                  <c:v>28621</c:v>
                </c:pt>
                <c:pt idx="1957">
                  <c:v>28622</c:v>
                </c:pt>
                <c:pt idx="1958">
                  <c:v>28623</c:v>
                </c:pt>
                <c:pt idx="1959">
                  <c:v>28624</c:v>
                </c:pt>
                <c:pt idx="1960">
                  <c:v>28625</c:v>
                </c:pt>
                <c:pt idx="1961">
                  <c:v>28626</c:v>
                </c:pt>
                <c:pt idx="1962">
                  <c:v>28627</c:v>
                </c:pt>
                <c:pt idx="1963">
                  <c:v>28628</c:v>
                </c:pt>
                <c:pt idx="1964">
                  <c:v>28629</c:v>
                </c:pt>
                <c:pt idx="1965">
                  <c:v>28630</c:v>
                </c:pt>
                <c:pt idx="1966">
                  <c:v>28631</c:v>
                </c:pt>
                <c:pt idx="1967">
                  <c:v>28632</c:v>
                </c:pt>
                <c:pt idx="1968">
                  <c:v>28633</c:v>
                </c:pt>
                <c:pt idx="1969">
                  <c:v>28634</c:v>
                </c:pt>
                <c:pt idx="1970">
                  <c:v>28635</c:v>
                </c:pt>
                <c:pt idx="1971">
                  <c:v>28636</c:v>
                </c:pt>
                <c:pt idx="1972">
                  <c:v>28637</c:v>
                </c:pt>
                <c:pt idx="1973">
                  <c:v>28638</c:v>
                </c:pt>
                <c:pt idx="1974">
                  <c:v>28639</c:v>
                </c:pt>
                <c:pt idx="1975">
                  <c:v>28640</c:v>
                </c:pt>
                <c:pt idx="1976">
                  <c:v>28641</c:v>
                </c:pt>
                <c:pt idx="1977">
                  <c:v>28642</c:v>
                </c:pt>
                <c:pt idx="1978">
                  <c:v>28643</c:v>
                </c:pt>
                <c:pt idx="1979">
                  <c:v>28644</c:v>
                </c:pt>
                <c:pt idx="1980">
                  <c:v>28645</c:v>
                </c:pt>
                <c:pt idx="1981">
                  <c:v>28646</c:v>
                </c:pt>
                <c:pt idx="1982">
                  <c:v>28647</c:v>
                </c:pt>
                <c:pt idx="1983">
                  <c:v>28648</c:v>
                </c:pt>
                <c:pt idx="1984">
                  <c:v>28649</c:v>
                </c:pt>
                <c:pt idx="1985">
                  <c:v>28650</c:v>
                </c:pt>
                <c:pt idx="1986">
                  <c:v>28651</c:v>
                </c:pt>
                <c:pt idx="1987">
                  <c:v>28652</c:v>
                </c:pt>
                <c:pt idx="1988">
                  <c:v>28653</c:v>
                </c:pt>
                <c:pt idx="1989">
                  <c:v>28654</c:v>
                </c:pt>
                <c:pt idx="1990">
                  <c:v>28655</c:v>
                </c:pt>
                <c:pt idx="1991">
                  <c:v>28656</c:v>
                </c:pt>
                <c:pt idx="1992">
                  <c:v>28657</c:v>
                </c:pt>
                <c:pt idx="1993">
                  <c:v>28658</c:v>
                </c:pt>
                <c:pt idx="1994">
                  <c:v>28659</c:v>
                </c:pt>
                <c:pt idx="1995">
                  <c:v>28660</c:v>
                </c:pt>
                <c:pt idx="1996">
                  <c:v>28661</c:v>
                </c:pt>
                <c:pt idx="1997">
                  <c:v>28662</c:v>
                </c:pt>
                <c:pt idx="1998">
                  <c:v>28663</c:v>
                </c:pt>
                <c:pt idx="1999">
                  <c:v>28664</c:v>
                </c:pt>
                <c:pt idx="2000">
                  <c:v>28665</c:v>
                </c:pt>
                <c:pt idx="2001">
                  <c:v>28666</c:v>
                </c:pt>
                <c:pt idx="2002">
                  <c:v>28667</c:v>
                </c:pt>
                <c:pt idx="2003">
                  <c:v>28668</c:v>
                </c:pt>
                <c:pt idx="2004">
                  <c:v>28669</c:v>
                </c:pt>
                <c:pt idx="2005">
                  <c:v>28670</c:v>
                </c:pt>
                <c:pt idx="2006">
                  <c:v>28671</c:v>
                </c:pt>
                <c:pt idx="2007">
                  <c:v>28672</c:v>
                </c:pt>
                <c:pt idx="2008">
                  <c:v>28673</c:v>
                </c:pt>
                <c:pt idx="2009">
                  <c:v>28674</c:v>
                </c:pt>
                <c:pt idx="2010">
                  <c:v>28675</c:v>
                </c:pt>
                <c:pt idx="2011">
                  <c:v>28676</c:v>
                </c:pt>
                <c:pt idx="2012">
                  <c:v>28677</c:v>
                </c:pt>
                <c:pt idx="2013">
                  <c:v>28678</c:v>
                </c:pt>
                <c:pt idx="2014">
                  <c:v>28679</c:v>
                </c:pt>
                <c:pt idx="2015">
                  <c:v>28680</c:v>
                </c:pt>
                <c:pt idx="2016">
                  <c:v>28681</c:v>
                </c:pt>
                <c:pt idx="2017">
                  <c:v>28682</c:v>
                </c:pt>
                <c:pt idx="2018">
                  <c:v>28683</c:v>
                </c:pt>
                <c:pt idx="2019">
                  <c:v>28684</c:v>
                </c:pt>
                <c:pt idx="2020">
                  <c:v>28685</c:v>
                </c:pt>
                <c:pt idx="2021">
                  <c:v>28686</c:v>
                </c:pt>
                <c:pt idx="2022">
                  <c:v>28687</c:v>
                </c:pt>
                <c:pt idx="2023">
                  <c:v>28688</c:v>
                </c:pt>
                <c:pt idx="2024">
                  <c:v>28689</c:v>
                </c:pt>
                <c:pt idx="2025">
                  <c:v>28690</c:v>
                </c:pt>
                <c:pt idx="2026">
                  <c:v>28691</c:v>
                </c:pt>
                <c:pt idx="2027">
                  <c:v>28692</c:v>
                </c:pt>
                <c:pt idx="2028">
                  <c:v>28693</c:v>
                </c:pt>
                <c:pt idx="2029">
                  <c:v>28694</c:v>
                </c:pt>
                <c:pt idx="2030">
                  <c:v>28695</c:v>
                </c:pt>
                <c:pt idx="2031">
                  <c:v>28696</c:v>
                </c:pt>
                <c:pt idx="2032">
                  <c:v>28697</c:v>
                </c:pt>
                <c:pt idx="2033">
                  <c:v>28698</c:v>
                </c:pt>
                <c:pt idx="2034">
                  <c:v>28699</c:v>
                </c:pt>
                <c:pt idx="2035">
                  <c:v>28700</c:v>
                </c:pt>
                <c:pt idx="2036">
                  <c:v>28701</c:v>
                </c:pt>
                <c:pt idx="2037">
                  <c:v>28702</c:v>
                </c:pt>
                <c:pt idx="2038">
                  <c:v>28703</c:v>
                </c:pt>
                <c:pt idx="2039">
                  <c:v>28704</c:v>
                </c:pt>
                <c:pt idx="2040">
                  <c:v>28705</c:v>
                </c:pt>
                <c:pt idx="2041">
                  <c:v>28706</c:v>
                </c:pt>
                <c:pt idx="2042">
                  <c:v>28707</c:v>
                </c:pt>
                <c:pt idx="2043">
                  <c:v>28708</c:v>
                </c:pt>
                <c:pt idx="2044">
                  <c:v>28709</c:v>
                </c:pt>
                <c:pt idx="2045">
                  <c:v>28710</c:v>
                </c:pt>
                <c:pt idx="2046">
                  <c:v>28711</c:v>
                </c:pt>
                <c:pt idx="2047">
                  <c:v>28712</c:v>
                </c:pt>
                <c:pt idx="2048">
                  <c:v>28713</c:v>
                </c:pt>
                <c:pt idx="2049">
                  <c:v>28714</c:v>
                </c:pt>
                <c:pt idx="2050">
                  <c:v>28715</c:v>
                </c:pt>
                <c:pt idx="2051">
                  <c:v>28716</c:v>
                </c:pt>
                <c:pt idx="2052">
                  <c:v>28717</c:v>
                </c:pt>
                <c:pt idx="2053">
                  <c:v>28718</c:v>
                </c:pt>
                <c:pt idx="2054">
                  <c:v>28719</c:v>
                </c:pt>
                <c:pt idx="2055">
                  <c:v>28720</c:v>
                </c:pt>
                <c:pt idx="2056">
                  <c:v>28721</c:v>
                </c:pt>
                <c:pt idx="2057">
                  <c:v>28722</c:v>
                </c:pt>
                <c:pt idx="2058">
                  <c:v>28723</c:v>
                </c:pt>
                <c:pt idx="2059">
                  <c:v>28724</c:v>
                </c:pt>
                <c:pt idx="2060">
                  <c:v>28725</c:v>
                </c:pt>
                <c:pt idx="2061">
                  <c:v>28726</c:v>
                </c:pt>
                <c:pt idx="2062">
                  <c:v>28727</c:v>
                </c:pt>
                <c:pt idx="2063">
                  <c:v>28728</c:v>
                </c:pt>
                <c:pt idx="2064">
                  <c:v>28729</c:v>
                </c:pt>
                <c:pt idx="2065">
                  <c:v>28730</c:v>
                </c:pt>
                <c:pt idx="2066">
                  <c:v>28731</c:v>
                </c:pt>
                <c:pt idx="2067">
                  <c:v>28732</c:v>
                </c:pt>
                <c:pt idx="2068">
                  <c:v>28733</c:v>
                </c:pt>
                <c:pt idx="2069">
                  <c:v>28734</c:v>
                </c:pt>
                <c:pt idx="2070">
                  <c:v>28735</c:v>
                </c:pt>
                <c:pt idx="2071">
                  <c:v>28736</c:v>
                </c:pt>
                <c:pt idx="2072">
                  <c:v>28737</c:v>
                </c:pt>
                <c:pt idx="2073">
                  <c:v>28738</c:v>
                </c:pt>
                <c:pt idx="2074">
                  <c:v>28739</c:v>
                </c:pt>
                <c:pt idx="2075">
                  <c:v>28740</c:v>
                </c:pt>
                <c:pt idx="2076">
                  <c:v>28741</c:v>
                </c:pt>
                <c:pt idx="2077">
                  <c:v>28742</c:v>
                </c:pt>
                <c:pt idx="2078">
                  <c:v>28743</c:v>
                </c:pt>
                <c:pt idx="2079">
                  <c:v>28744</c:v>
                </c:pt>
                <c:pt idx="2080">
                  <c:v>28745</c:v>
                </c:pt>
                <c:pt idx="2081">
                  <c:v>28746</c:v>
                </c:pt>
                <c:pt idx="2082">
                  <c:v>28747</c:v>
                </c:pt>
                <c:pt idx="2083">
                  <c:v>28748</c:v>
                </c:pt>
                <c:pt idx="2084">
                  <c:v>28749</c:v>
                </c:pt>
                <c:pt idx="2085">
                  <c:v>28750</c:v>
                </c:pt>
                <c:pt idx="2086">
                  <c:v>28751</c:v>
                </c:pt>
                <c:pt idx="2087">
                  <c:v>28752</c:v>
                </c:pt>
                <c:pt idx="2088">
                  <c:v>28753</c:v>
                </c:pt>
                <c:pt idx="2089">
                  <c:v>28754</c:v>
                </c:pt>
                <c:pt idx="2090">
                  <c:v>28755</c:v>
                </c:pt>
                <c:pt idx="2091">
                  <c:v>28756</c:v>
                </c:pt>
                <c:pt idx="2092">
                  <c:v>28757</c:v>
                </c:pt>
                <c:pt idx="2093">
                  <c:v>28758</c:v>
                </c:pt>
                <c:pt idx="2094">
                  <c:v>28759</c:v>
                </c:pt>
                <c:pt idx="2095">
                  <c:v>28760</c:v>
                </c:pt>
                <c:pt idx="2096">
                  <c:v>28761</c:v>
                </c:pt>
                <c:pt idx="2097">
                  <c:v>28762</c:v>
                </c:pt>
                <c:pt idx="2098">
                  <c:v>28763</c:v>
                </c:pt>
                <c:pt idx="2099">
                  <c:v>28764</c:v>
                </c:pt>
                <c:pt idx="2100">
                  <c:v>28765</c:v>
                </c:pt>
                <c:pt idx="2101">
                  <c:v>28766</c:v>
                </c:pt>
                <c:pt idx="2102">
                  <c:v>28767</c:v>
                </c:pt>
                <c:pt idx="2103">
                  <c:v>28768</c:v>
                </c:pt>
                <c:pt idx="2104">
                  <c:v>28769</c:v>
                </c:pt>
                <c:pt idx="2105">
                  <c:v>28770</c:v>
                </c:pt>
                <c:pt idx="2106">
                  <c:v>28771</c:v>
                </c:pt>
                <c:pt idx="2107">
                  <c:v>28772</c:v>
                </c:pt>
                <c:pt idx="2108">
                  <c:v>28773</c:v>
                </c:pt>
                <c:pt idx="2109">
                  <c:v>28774</c:v>
                </c:pt>
                <c:pt idx="2110">
                  <c:v>28775</c:v>
                </c:pt>
                <c:pt idx="2111">
                  <c:v>28776</c:v>
                </c:pt>
                <c:pt idx="2112">
                  <c:v>28777</c:v>
                </c:pt>
                <c:pt idx="2113">
                  <c:v>28778</c:v>
                </c:pt>
                <c:pt idx="2114">
                  <c:v>28779</c:v>
                </c:pt>
                <c:pt idx="2115">
                  <c:v>28780</c:v>
                </c:pt>
                <c:pt idx="2116">
                  <c:v>28781</c:v>
                </c:pt>
                <c:pt idx="2117">
                  <c:v>28782</c:v>
                </c:pt>
                <c:pt idx="2118">
                  <c:v>28783</c:v>
                </c:pt>
                <c:pt idx="2119">
                  <c:v>28784</c:v>
                </c:pt>
                <c:pt idx="2120">
                  <c:v>28785</c:v>
                </c:pt>
                <c:pt idx="2121">
                  <c:v>28786</c:v>
                </c:pt>
                <c:pt idx="2122">
                  <c:v>28787</c:v>
                </c:pt>
                <c:pt idx="2123">
                  <c:v>28788</c:v>
                </c:pt>
                <c:pt idx="2124">
                  <c:v>28789</c:v>
                </c:pt>
                <c:pt idx="2125">
                  <c:v>28790</c:v>
                </c:pt>
                <c:pt idx="2126">
                  <c:v>28791</c:v>
                </c:pt>
                <c:pt idx="2127">
                  <c:v>28792</c:v>
                </c:pt>
                <c:pt idx="2128">
                  <c:v>28793</c:v>
                </c:pt>
                <c:pt idx="2129">
                  <c:v>28794</c:v>
                </c:pt>
                <c:pt idx="2130">
                  <c:v>28795</c:v>
                </c:pt>
                <c:pt idx="2131">
                  <c:v>28796</c:v>
                </c:pt>
                <c:pt idx="2132">
                  <c:v>28797</c:v>
                </c:pt>
                <c:pt idx="2133">
                  <c:v>28798</c:v>
                </c:pt>
                <c:pt idx="2134">
                  <c:v>28799</c:v>
                </c:pt>
                <c:pt idx="2135">
                  <c:v>28800</c:v>
                </c:pt>
                <c:pt idx="2136">
                  <c:v>28801</c:v>
                </c:pt>
                <c:pt idx="2137">
                  <c:v>28802</c:v>
                </c:pt>
                <c:pt idx="2138">
                  <c:v>28803</c:v>
                </c:pt>
                <c:pt idx="2139">
                  <c:v>28804</c:v>
                </c:pt>
                <c:pt idx="2140">
                  <c:v>28805</c:v>
                </c:pt>
                <c:pt idx="2141">
                  <c:v>28806</c:v>
                </c:pt>
                <c:pt idx="2142">
                  <c:v>28807</c:v>
                </c:pt>
                <c:pt idx="2143">
                  <c:v>28808</c:v>
                </c:pt>
                <c:pt idx="2144">
                  <c:v>28809</c:v>
                </c:pt>
                <c:pt idx="2145">
                  <c:v>28810</c:v>
                </c:pt>
                <c:pt idx="2146">
                  <c:v>28811</c:v>
                </c:pt>
                <c:pt idx="2147">
                  <c:v>28812</c:v>
                </c:pt>
                <c:pt idx="2148">
                  <c:v>28813</c:v>
                </c:pt>
                <c:pt idx="2149">
                  <c:v>28814</c:v>
                </c:pt>
                <c:pt idx="2150">
                  <c:v>28815</c:v>
                </c:pt>
                <c:pt idx="2151">
                  <c:v>28816</c:v>
                </c:pt>
                <c:pt idx="2152">
                  <c:v>28817</c:v>
                </c:pt>
                <c:pt idx="2153">
                  <c:v>28818</c:v>
                </c:pt>
                <c:pt idx="2154">
                  <c:v>28819</c:v>
                </c:pt>
                <c:pt idx="2155">
                  <c:v>28820</c:v>
                </c:pt>
                <c:pt idx="2156">
                  <c:v>28821</c:v>
                </c:pt>
                <c:pt idx="2157">
                  <c:v>28822</c:v>
                </c:pt>
                <c:pt idx="2158">
                  <c:v>28823</c:v>
                </c:pt>
                <c:pt idx="2159">
                  <c:v>28824</c:v>
                </c:pt>
                <c:pt idx="2160">
                  <c:v>28825</c:v>
                </c:pt>
                <c:pt idx="2161">
                  <c:v>28826</c:v>
                </c:pt>
                <c:pt idx="2162">
                  <c:v>28827</c:v>
                </c:pt>
                <c:pt idx="2163">
                  <c:v>28828</c:v>
                </c:pt>
                <c:pt idx="2164">
                  <c:v>28829</c:v>
                </c:pt>
                <c:pt idx="2165">
                  <c:v>28830</c:v>
                </c:pt>
                <c:pt idx="2166">
                  <c:v>28831</c:v>
                </c:pt>
                <c:pt idx="2167">
                  <c:v>28832</c:v>
                </c:pt>
                <c:pt idx="2168">
                  <c:v>28833</c:v>
                </c:pt>
                <c:pt idx="2169">
                  <c:v>28834</c:v>
                </c:pt>
                <c:pt idx="2170">
                  <c:v>28835</c:v>
                </c:pt>
                <c:pt idx="2171">
                  <c:v>28836</c:v>
                </c:pt>
                <c:pt idx="2172">
                  <c:v>28837</c:v>
                </c:pt>
                <c:pt idx="2173">
                  <c:v>28838</c:v>
                </c:pt>
                <c:pt idx="2174">
                  <c:v>28839</c:v>
                </c:pt>
                <c:pt idx="2175">
                  <c:v>28840</c:v>
                </c:pt>
                <c:pt idx="2176">
                  <c:v>28841</c:v>
                </c:pt>
                <c:pt idx="2177">
                  <c:v>28842</c:v>
                </c:pt>
                <c:pt idx="2178">
                  <c:v>28843</c:v>
                </c:pt>
                <c:pt idx="2179">
                  <c:v>28844</c:v>
                </c:pt>
                <c:pt idx="2180">
                  <c:v>28845</c:v>
                </c:pt>
                <c:pt idx="2181">
                  <c:v>28846</c:v>
                </c:pt>
                <c:pt idx="2182">
                  <c:v>28847</c:v>
                </c:pt>
                <c:pt idx="2183">
                  <c:v>28848</c:v>
                </c:pt>
                <c:pt idx="2184">
                  <c:v>28849</c:v>
                </c:pt>
                <c:pt idx="2185">
                  <c:v>28850</c:v>
                </c:pt>
                <c:pt idx="2186">
                  <c:v>28851</c:v>
                </c:pt>
                <c:pt idx="2187">
                  <c:v>28852</c:v>
                </c:pt>
                <c:pt idx="2188">
                  <c:v>28853</c:v>
                </c:pt>
                <c:pt idx="2189">
                  <c:v>28854</c:v>
                </c:pt>
                <c:pt idx="2190">
                  <c:v>28855</c:v>
                </c:pt>
                <c:pt idx="2191">
                  <c:v>28856</c:v>
                </c:pt>
                <c:pt idx="2192">
                  <c:v>28857</c:v>
                </c:pt>
                <c:pt idx="2193">
                  <c:v>28858</c:v>
                </c:pt>
                <c:pt idx="2194">
                  <c:v>28859</c:v>
                </c:pt>
                <c:pt idx="2195">
                  <c:v>28860</c:v>
                </c:pt>
                <c:pt idx="2196">
                  <c:v>28861</c:v>
                </c:pt>
                <c:pt idx="2197">
                  <c:v>28862</c:v>
                </c:pt>
                <c:pt idx="2198">
                  <c:v>28863</c:v>
                </c:pt>
                <c:pt idx="2199">
                  <c:v>28864</c:v>
                </c:pt>
                <c:pt idx="2200">
                  <c:v>28865</c:v>
                </c:pt>
                <c:pt idx="2201">
                  <c:v>28866</c:v>
                </c:pt>
                <c:pt idx="2202">
                  <c:v>28867</c:v>
                </c:pt>
                <c:pt idx="2203">
                  <c:v>28868</c:v>
                </c:pt>
                <c:pt idx="2204">
                  <c:v>28869</c:v>
                </c:pt>
                <c:pt idx="2205">
                  <c:v>28870</c:v>
                </c:pt>
                <c:pt idx="2206">
                  <c:v>28871</c:v>
                </c:pt>
                <c:pt idx="2207">
                  <c:v>28872</c:v>
                </c:pt>
                <c:pt idx="2208">
                  <c:v>28873</c:v>
                </c:pt>
                <c:pt idx="2209">
                  <c:v>28874</c:v>
                </c:pt>
                <c:pt idx="2210">
                  <c:v>28875</c:v>
                </c:pt>
                <c:pt idx="2211">
                  <c:v>28876</c:v>
                </c:pt>
                <c:pt idx="2212">
                  <c:v>28877</c:v>
                </c:pt>
                <c:pt idx="2213">
                  <c:v>28878</c:v>
                </c:pt>
                <c:pt idx="2214">
                  <c:v>28879</c:v>
                </c:pt>
                <c:pt idx="2215">
                  <c:v>28880</c:v>
                </c:pt>
                <c:pt idx="2216">
                  <c:v>28881</c:v>
                </c:pt>
                <c:pt idx="2217">
                  <c:v>28882</c:v>
                </c:pt>
                <c:pt idx="2218">
                  <c:v>28883</c:v>
                </c:pt>
                <c:pt idx="2219">
                  <c:v>28884</c:v>
                </c:pt>
                <c:pt idx="2220">
                  <c:v>28885</c:v>
                </c:pt>
                <c:pt idx="2221">
                  <c:v>28886</c:v>
                </c:pt>
                <c:pt idx="2222">
                  <c:v>28887</c:v>
                </c:pt>
                <c:pt idx="2223">
                  <c:v>28888</c:v>
                </c:pt>
                <c:pt idx="2224">
                  <c:v>28889</c:v>
                </c:pt>
                <c:pt idx="2225">
                  <c:v>28890</c:v>
                </c:pt>
                <c:pt idx="2226">
                  <c:v>28891</c:v>
                </c:pt>
                <c:pt idx="2227">
                  <c:v>28892</c:v>
                </c:pt>
                <c:pt idx="2228">
                  <c:v>28893</c:v>
                </c:pt>
                <c:pt idx="2229">
                  <c:v>28894</c:v>
                </c:pt>
                <c:pt idx="2230">
                  <c:v>28895</c:v>
                </c:pt>
                <c:pt idx="2231">
                  <c:v>28896</c:v>
                </c:pt>
                <c:pt idx="2232">
                  <c:v>28897</c:v>
                </c:pt>
                <c:pt idx="2233">
                  <c:v>28898</c:v>
                </c:pt>
                <c:pt idx="2234">
                  <c:v>28899</c:v>
                </c:pt>
                <c:pt idx="2235">
                  <c:v>28900</c:v>
                </c:pt>
                <c:pt idx="2236">
                  <c:v>28901</c:v>
                </c:pt>
                <c:pt idx="2237">
                  <c:v>28902</c:v>
                </c:pt>
                <c:pt idx="2238">
                  <c:v>28903</c:v>
                </c:pt>
                <c:pt idx="2239">
                  <c:v>28904</c:v>
                </c:pt>
                <c:pt idx="2240">
                  <c:v>28905</c:v>
                </c:pt>
                <c:pt idx="2241">
                  <c:v>28906</c:v>
                </c:pt>
                <c:pt idx="2242">
                  <c:v>28907</c:v>
                </c:pt>
                <c:pt idx="2243">
                  <c:v>28908</c:v>
                </c:pt>
                <c:pt idx="2244">
                  <c:v>28909</c:v>
                </c:pt>
                <c:pt idx="2245">
                  <c:v>28910</c:v>
                </c:pt>
                <c:pt idx="2246">
                  <c:v>28911</c:v>
                </c:pt>
                <c:pt idx="2247">
                  <c:v>28912</c:v>
                </c:pt>
                <c:pt idx="2248">
                  <c:v>28913</c:v>
                </c:pt>
                <c:pt idx="2249">
                  <c:v>28914</c:v>
                </c:pt>
                <c:pt idx="2250">
                  <c:v>28915</c:v>
                </c:pt>
                <c:pt idx="2251">
                  <c:v>28916</c:v>
                </c:pt>
                <c:pt idx="2252">
                  <c:v>28917</c:v>
                </c:pt>
                <c:pt idx="2253">
                  <c:v>28918</c:v>
                </c:pt>
                <c:pt idx="2254">
                  <c:v>28919</c:v>
                </c:pt>
                <c:pt idx="2255">
                  <c:v>28920</c:v>
                </c:pt>
                <c:pt idx="2256">
                  <c:v>28921</c:v>
                </c:pt>
                <c:pt idx="2257">
                  <c:v>28922</c:v>
                </c:pt>
                <c:pt idx="2258">
                  <c:v>28923</c:v>
                </c:pt>
                <c:pt idx="2259">
                  <c:v>28924</c:v>
                </c:pt>
                <c:pt idx="2260">
                  <c:v>28925</c:v>
                </c:pt>
                <c:pt idx="2261">
                  <c:v>28926</c:v>
                </c:pt>
                <c:pt idx="2262">
                  <c:v>28927</c:v>
                </c:pt>
                <c:pt idx="2263">
                  <c:v>28928</c:v>
                </c:pt>
                <c:pt idx="2264">
                  <c:v>28929</c:v>
                </c:pt>
                <c:pt idx="2265">
                  <c:v>28930</c:v>
                </c:pt>
                <c:pt idx="2266">
                  <c:v>28931</c:v>
                </c:pt>
                <c:pt idx="2267">
                  <c:v>28932</c:v>
                </c:pt>
                <c:pt idx="2268">
                  <c:v>28933</c:v>
                </c:pt>
                <c:pt idx="2269">
                  <c:v>28934</c:v>
                </c:pt>
                <c:pt idx="2270">
                  <c:v>28935</c:v>
                </c:pt>
                <c:pt idx="2271">
                  <c:v>28936</c:v>
                </c:pt>
                <c:pt idx="2272">
                  <c:v>28937</c:v>
                </c:pt>
                <c:pt idx="2273">
                  <c:v>28938</c:v>
                </c:pt>
                <c:pt idx="2274">
                  <c:v>28939</c:v>
                </c:pt>
                <c:pt idx="2275">
                  <c:v>28940</c:v>
                </c:pt>
                <c:pt idx="2276">
                  <c:v>28941</c:v>
                </c:pt>
                <c:pt idx="2277">
                  <c:v>28942</c:v>
                </c:pt>
                <c:pt idx="2278">
                  <c:v>28943</c:v>
                </c:pt>
                <c:pt idx="2279">
                  <c:v>28944</c:v>
                </c:pt>
                <c:pt idx="2280">
                  <c:v>28945</c:v>
                </c:pt>
                <c:pt idx="2281">
                  <c:v>28946</c:v>
                </c:pt>
                <c:pt idx="2282">
                  <c:v>28947</c:v>
                </c:pt>
                <c:pt idx="2283">
                  <c:v>28948</c:v>
                </c:pt>
                <c:pt idx="2284">
                  <c:v>28949</c:v>
                </c:pt>
                <c:pt idx="2285">
                  <c:v>28950</c:v>
                </c:pt>
                <c:pt idx="2286">
                  <c:v>28951</c:v>
                </c:pt>
                <c:pt idx="2287">
                  <c:v>28952</c:v>
                </c:pt>
                <c:pt idx="2288">
                  <c:v>28953</c:v>
                </c:pt>
                <c:pt idx="2289">
                  <c:v>28954</c:v>
                </c:pt>
                <c:pt idx="2290">
                  <c:v>28955</c:v>
                </c:pt>
                <c:pt idx="2291">
                  <c:v>28956</c:v>
                </c:pt>
                <c:pt idx="2292">
                  <c:v>28957</c:v>
                </c:pt>
                <c:pt idx="2293">
                  <c:v>28958</c:v>
                </c:pt>
                <c:pt idx="2294">
                  <c:v>28959</c:v>
                </c:pt>
                <c:pt idx="2295">
                  <c:v>28960</c:v>
                </c:pt>
                <c:pt idx="2296">
                  <c:v>28961</c:v>
                </c:pt>
                <c:pt idx="2297">
                  <c:v>28962</c:v>
                </c:pt>
                <c:pt idx="2298">
                  <c:v>28963</c:v>
                </c:pt>
                <c:pt idx="2299">
                  <c:v>28964</c:v>
                </c:pt>
                <c:pt idx="2300">
                  <c:v>28965</c:v>
                </c:pt>
                <c:pt idx="2301">
                  <c:v>28966</c:v>
                </c:pt>
                <c:pt idx="2302">
                  <c:v>28967</c:v>
                </c:pt>
                <c:pt idx="2303">
                  <c:v>28968</c:v>
                </c:pt>
                <c:pt idx="2304">
                  <c:v>28969</c:v>
                </c:pt>
                <c:pt idx="2305">
                  <c:v>28970</c:v>
                </c:pt>
                <c:pt idx="2306">
                  <c:v>28971</c:v>
                </c:pt>
                <c:pt idx="2307">
                  <c:v>28972</c:v>
                </c:pt>
                <c:pt idx="2308">
                  <c:v>28973</c:v>
                </c:pt>
                <c:pt idx="2309">
                  <c:v>28974</c:v>
                </c:pt>
                <c:pt idx="2310">
                  <c:v>28975</c:v>
                </c:pt>
                <c:pt idx="2311">
                  <c:v>28976</c:v>
                </c:pt>
                <c:pt idx="2312">
                  <c:v>28977</c:v>
                </c:pt>
                <c:pt idx="2313">
                  <c:v>28978</c:v>
                </c:pt>
                <c:pt idx="2314">
                  <c:v>28979</c:v>
                </c:pt>
                <c:pt idx="2315">
                  <c:v>28980</c:v>
                </c:pt>
                <c:pt idx="2316">
                  <c:v>28981</c:v>
                </c:pt>
                <c:pt idx="2317">
                  <c:v>28982</c:v>
                </c:pt>
                <c:pt idx="2318">
                  <c:v>28983</c:v>
                </c:pt>
                <c:pt idx="2319">
                  <c:v>28984</c:v>
                </c:pt>
                <c:pt idx="2320">
                  <c:v>28985</c:v>
                </c:pt>
                <c:pt idx="2321">
                  <c:v>28986</c:v>
                </c:pt>
                <c:pt idx="2322">
                  <c:v>28987</c:v>
                </c:pt>
                <c:pt idx="2323">
                  <c:v>28988</c:v>
                </c:pt>
                <c:pt idx="2324">
                  <c:v>28989</c:v>
                </c:pt>
                <c:pt idx="2325">
                  <c:v>28990</c:v>
                </c:pt>
                <c:pt idx="2326">
                  <c:v>28991</c:v>
                </c:pt>
                <c:pt idx="2327">
                  <c:v>28992</c:v>
                </c:pt>
                <c:pt idx="2328">
                  <c:v>28993</c:v>
                </c:pt>
                <c:pt idx="2329">
                  <c:v>28994</c:v>
                </c:pt>
                <c:pt idx="2330">
                  <c:v>28995</c:v>
                </c:pt>
                <c:pt idx="2331">
                  <c:v>28996</c:v>
                </c:pt>
                <c:pt idx="2332">
                  <c:v>28997</c:v>
                </c:pt>
                <c:pt idx="2333">
                  <c:v>28998</c:v>
                </c:pt>
                <c:pt idx="2334">
                  <c:v>28999</c:v>
                </c:pt>
                <c:pt idx="2335">
                  <c:v>29000</c:v>
                </c:pt>
                <c:pt idx="2336">
                  <c:v>29001</c:v>
                </c:pt>
                <c:pt idx="2337">
                  <c:v>29002</c:v>
                </c:pt>
                <c:pt idx="2338">
                  <c:v>29003</c:v>
                </c:pt>
                <c:pt idx="2339">
                  <c:v>29004</c:v>
                </c:pt>
                <c:pt idx="2340">
                  <c:v>29005</c:v>
                </c:pt>
                <c:pt idx="2341">
                  <c:v>29006</c:v>
                </c:pt>
                <c:pt idx="2342">
                  <c:v>29007</c:v>
                </c:pt>
                <c:pt idx="2343">
                  <c:v>29008</c:v>
                </c:pt>
                <c:pt idx="2344">
                  <c:v>29009</c:v>
                </c:pt>
                <c:pt idx="2345">
                  <c:v>29010</c:v>
                </c:pt>
                <c:pt idx="2346">
                  <c:v>29011</c:v>
                </c:pt>
                <c:pt idx="2347">
                  <c:v>29012</c:v>
                </c:pt>
                <c:pt idx="2348">
                  <c:v>29013</c:v>
                </c:pt>
                <c:pt idx="2349">
                  <c:v>29014</c:v>
                </c:pt>
                <c:pt idx="2350">
                  <c:v>29015</c:v>
                </c:pt>
                <c:pt idx="2351">
                  <c:v>29016</c:v>
                </c:pt>
                <c:pt idx="2352">
                  <c:v>29017</c:v>
                </c:pt>
                <c:pt idx="2353">
                  <c:v>29018</c:v>
                </c:pt>
                <c:pt idx="2354">
                  <c:v>29019</c:v>
                </c:pt>
                <c:pt idx="2355">
                  <c:v>29020</c:v>
                </c:pt>
                <c:pt idx="2356">
                  <c:v>29021</c:v>
                </c:pt>
                <c:pt idx="2357">
                  <c:v>29022</c:v>
                </c:pt>
                <c:pt idx="2358">
                  <c:v>29023</c:v>
                </c:pt>
                <c:pt idx="2359">
                  <c:v>29024</c:v>
                </c:pt>
                <c:pt idx="2360">
                  <c:v>29025</c:v>
                </c:pt>
                <c:pt idx="2361">
                  <c:v>29026</c:v>
                </c:pt>
                <c:pt idx="2362">
                  <c:v>29027</c:v>
                </c:pt>
                <c:pt idx="2363">
                  <c:v>29028</c:v>
                </c:pt>
                <c:pt idx="2364">
                  <c:v>29029</c:v>
                </c:pt>
                <c:pt idx="2365">
                  <c:v>29030</c:v>
                </c:pt>
                <c:pt idx="2366">
                  <c:v>29031</c:v>
                </c:pt>
                <c:pt idx="2367">
                  <c:v>29032</c:v>
                </c:pt>
                <c:pt idx="2368">
                  <c:v>29033</c:v>
                </c:pt>
                <c:pt idx="2369">
                  <c:v>29034</c:v>
                </c:pt>
                <c:pt idx="2370">
                  <c:v>29035</c:v>
                </c:pt>
                <c:pt idx="2371">
                  <c:v>29036</c:v>
                </c:pt>
                <c:pt idx="2372">
                  <c:v>29037</c:v>
                </c:pt>
                <c:pt idx="2373">
                  <c:v>29038</c:v>
                </c:pt>
                <c:pt idx="2374">
                  <c:v>29039</c:v>
                </c:pt>
                <c:pt idx="2375">
                  <c:v>29040</c:v>
                </c:pt>
                <c:pt idx="2376">
                  <c:v>29041</c:v>
                </c:pt>
                <c:pt idx="2377">
                  <c:v>29042</c:v>
                </c:pt>
                <c:pt idx="2378">
                  <c:v>29043</c:v>
                </c:pt>
                <c:pt idx="2379">
                  <c:v>29044</c:v>
                </c:pt>
                <c:pt idx="2380">
                  <c:v>29045</c:v>
                </c:pt>
                <c:pt idx="2381">
                  <c:v>29046</c:v>
                </c:pt>
                <c:pt idx="2382">
                  <c:v>29047</c:v>
                </c:pt>
                <c:pt idx="2383">
                  <c:v>29048</c:v>
                </c:pt>
                <c:pt idx="2384">
                  <c:v>29049</c:v>
                </c:pt>
                <c:pt idx="2385">
                  <c:v>29050</c:v>
                </c:pt>
                <c:pt idx="2386">
                  <c:v>29051</c:v>
                </c:pt>
                <c:pt idx="2387">
                  <c:v>29052</c:v>
                </c:pt>
                <c:pt idx="2388">
                  <c:v>29053</c:v>
                </c:pt>
                <c:pt idx="2389">
                  <c:v>29054</c:v>
                </c:pt>
                <c:pt idx="2390">
                  <c:v>29055</c:v>
                </c:pt>
                <c:pt idx="2391">
                  <c:v>29056</c:v>
                </c:pt>
                <c:pt idx="2392">
                  <c:v>29057</c:v>
                </c:pt>
                <c:pt idx="2393">
                  <c:v>29058</c:v>
                </c:pt>
                <c:pt idx="2394">
                  <c:v>29059</c:v>
                </c:pt>
                <c:pt idx="2395">
                  <c:v>29060</c:v>
                </c:pt>
                <c:pt idx="2396">
                  <c:v>29061</c:v>
                </c:pt>
                <c:pt idx="2397">
                  <c:v>29062</c:v>
                </c:pt>
                <c:pt idx="2398">
                  <c:v>29063</c:v>
                </c:pt>
                <c:pt idx="2399">
                  <c:v>29064</c:v>
                </c:pt>
                <c:pt idx="2400">
                  <c:v>29065</c:v>
                </c:pt>
                <c:pt idx="2401">
                  <c:v>29066</c:v>
                </c:pt>
                <c:pt idx="2402">
                  <c:v>29067</c:v>
                </c:pt>
                <c:pt idx="2403">
                  <c:v>29068</c:v>
                </c:pt>
                <c:pt idx="2404">
                  <c:v>29069</c:v>
                </c:pt>
                <c:pt idx="2405">
                  <c:v>29070</c:v>
                </c:pt>
                <c:pt idx="2406">
                  <c:v>29071</c:v>
                </c:pt>
                <c:pt idx="2407">
                  <c:v>29072</c:v>
                </c:pt>
                <c:pt idx="2408">
                  <c:v>29073</c:v>
                </c:pt>
                <c:pt idx="2409">
                  <c:v>29074</c:v>
                </c:pt>
                <c:pt idx="2410">
                  <c:v>29075</c:v>
                </c:pt>
                <c:pt idx="2411">
                  <c:v>29076</c:v>
                </c:pt>
                <c:pt idx="2412">
                  <c:v>29077</c:v>
                </c:pt>
                <c:pt idx="2413">
                  <c:v>29078</c:v>
                </c:pt>
                <c:pt idx="2414">
                  <c:v>29079</c:v>
                </c:pt>
                <c:pt idx="2415">
                  <c:v>29080</c:v>
                </c:pt>
                <c:pt idx="2416">
                  <c:v>29081</c:v>
                </c:pt>
                <c:pt idx="2417">
                  <c:v>29082</c:v>
                </c:pt>
                <c:pt idx="2418">
                  <c:v>29083</c:v>
                </c:pt>
                <c:pt idx="2419">
                  <c:v>29084</c:v>
                </c:pt>
                <c:pt idx="2420">
                  <c:v>29085</c:v>
                </c:pt>
                <c:pt idx="2421">
                  <c:v>29086</c:v>
                </c:pt>
                <c:pt idx="2422">
                  <c:v>29087</c:v>
                </c:pt>
                <c:pt idx="2423">
                  <c:v>29088</c:v>
                </c:pt>
                <c:pt idx="2424">
                  <c:v>29089</c:v>
                </c:pt>
                <c:pt idx="2425">
                  <c:v>29090</c:v>
                </c:pt>
                <c:pt idx="2426">
                  <c:v>29091</c:v>
                </c:pt>
                <c:pt idx="2427">
                  <c:v>29092</c:v>
                </c:pt>
                <c:pt idx="2428">
                  <c:v>29093</c:v>
                </c:pt>
                <c:pt idx="2429">
                  <c:v>29094</c:v>
                </c:pt>
                <c:pt idx="2430">
                  <c:v>29095</c:v>
                </c:pt>
                <c:pt idx="2431">
                  <c:v>29096</c:v>
                </c:pt>
                <c:pt idx="2432">
                  <c:v>29097</c:v>
                </c:pt>
                <c:pt idx="2433">
                  <c:v>29098</c:v>
                </c:pt>
                <c:pt idx="2434">
                  <c:v>29099</c:v>
                </c:pt>
                <c:pt idx="2435">
                  <c:v>29100</c:v>
                </c:pt>
                <c:pt idx="2436">
                  <c:v>29101</c:v>
                </c:pt>
                <c:pt idx="2437">
                  <c:v>29102</c:v>
                </c:pt>
                <c:pt idx="2438">
                  <c:v>29103</c:v>
                </c:pt>
                <c:pt idx="2439">
                  <c:v>29104</c:v>
                </c:pt>
                <c:pt idx="2440">
                  <c:v>29105</c:v>
                </c:pt>
                <c:pt idx="2441">
                  <c:v>29106</c:v>
                </c:pt>
                <c:pt idx="2442">
                  <c:v>29107</c:v>
                </c:pt>
                <c:pt idx="2443">
                  <c:v>29108</c:v>
                </c:pt>
                <c:pt idx="2444">
                  <c:v>29109</c:v>
                </c:pt>
                <c:pt idx="2445">
                  <c:v>29110</c:v>
                </c:pt>
                <c:pt idx="2446">
                  <c:v>29111</c:v>
                </c:pt>
                <c:pt idx="2447">
                  <c:v>29112</c:v>
                </c:pt>
                <c:pt idx="2448">
                  <c:v>29113</c:v>
                </c:pt>
                <c:pt idx="2449">
                  <c:v>29114</c:v>
                </c:pt>
                <c:pt idx="2450">
                  <c:v>29115</c:v>
                </c:pt>
                <c:pt idx="2451">
                  <c:v>29116</c:v>
                </c:pt>
                <c:pt idx="2452">
                  <c:v>29117</c:v>
                </c:pt>
                <c:pt idx="2453">
                  <c:v>29118</c:v>
                </c:pt>
                <c:pt idx="2454">
                  <c:v>29119</c:v>
                </c:pt>
                <c:pt idx="2455">
                  <c:v>29120</c:v>
                </c:pt>
                <c:pt idx="2456">
                  <c:v>29121</c:v>
                </c:pt>
                <c:pt idx="2457">
                  <c:v>29122</c:v>
                </c:pt>
                <c:pt idx="2458">
                  <c:v>29123</c:v>
                </c:pt>
                <c:pt idx="2459">
                  <c:v>29124</c:v>
                </c:pt>
                <c:pt idx="2460">
                  <c:v>29125</c:v>
                </c:pt>
                <c:pt idx="2461">
                  <c:v>29126</c:v>
                </c:pt>
                <c:pt idx="2462">
                  <c:v>29127</c:v>
                </c:pt>
                <c:pt idx="2463">
                  <c:v>29128</c:v>
                </c:pt>
                <c:pt idx="2464">
                  <c:v>29129</c:v>
                </c:pt>
                <c:pt idx="2465">
                  <c:v>29130</c:v>
                </c:pt>
                <c:pt idx="2466">
                  <c:v>29131</c:v>
                </c:pt>
                <c:pt idx="2467">
                  <c:v>29132</c:v>
                </c:pt>
                <c:pt idx="2468">
                  <c:v>29133</c:v>
                </c:pt>
                <c:pt idx="2469">
                  <c:v>29134</c:v>
                </c:pt>
                <c:pt idx="2470">
                  <c:v>29135</c:v>
                </c:pt>
                <c:pt idx="2471">
                  <c:v>29136</c:v>
                </c:pt>
                <c:pt idx="2472">
                  <c:v>29137</c:v>
                </c:pt>
                <c:pt idx="2473">
                  <c:v>29138</c:v>
                </c:pt>
                <c:pt idx="2474">
                  <c:v>29139</c:v>
                </c:pt>
                <c:pt idx="2475">
                  <c:v>29140</c:v>
                </c:pt>
                <c:pt idx="2476">
                  <c:v>29141</c:v>
                </c:pt>
                <c:pt idx="2477">
                  <c:v>29142</c:v>
                </c:pt>
                <c:pt idx="2478">
                  <c:v>29143</c:v>
                </c:pt>
                <c:pt idx="2479">
                  <c:v>29144</c:v>
                </c:pt>
                <c:pt idx="2480">
                  <c:v>29145</c:v>
                </c:pt>
                <c:pt idx="2481">
                  <c:v>29146</c:v>
                </c:pt>
                <c:pt idx="2482">
                  <c:v>29147</c:v>
                </c:pt>
                <c:pt idx="2483">
                  <c:v>29148</c:v>
                </c:pt>
                <c:pt idx="2484">
                  <c:v>29149</c:v>
                </c:pt>
                <c:pt idx="2485">
                  <c:v>29150</c:v>
                </c:pt>
                <c:pt idx="2486">
                  <c:v>29151</c:v>
                </c:pt>
                <c:pt idx="2487">
                  <c:v>29152</c:v>
                </c:pt>
                <c:pt idx="2488">
                  <c:v>29153</c:v>
                </c:pt>
                <c:pt idx="2489">
                  <c:v>29154</c:v>
                </c:pt>
                <c:pt idx="2490">
                  <c:v>29155</c:v>
                </c:pt>
                <c:pt idx="2491">
                  <c:v>29156</c:v>
                </c:pt>
                <c:pt idx="2492">
                  <c:v>29157</c:v>
                </c:pt>
                <c:pt idx="2493">
                  <c:v>29158</c:v>
                </c:pt>
                <c:pt idx="2494">
                  <c:v>29159</c:v>
                </c:pt>
                <c:pt idx="2495">
                  <c:v>29160</c:v>
                </c:pt>
                <c:pt idx="2496">
                  <c:v>29161</c:v>
                </c:pt>
                <c:pt idx="2497">
                  <c:v>29162</c:v>
                </c:pt>
                <c:pt idx="2498">
                  <c:v>29163</c:v>
                </c:pt>
                <c:pt idx="2499">
                  <c:v>29164</c:v>
                </c:pt>
                <c:pt idx="2500">
                  <c:v>29165</c:v>
                </c:pt>
                <c:pt idx="2501">
                  <c:v>29166</c:v>
                </c:pt>
                <c:pt idx="2502">
                  <c:v>29167</c:v>
                </c:pt>
                <c:pt idx="2503">
                  <c:v>29168</c:v>
                </c:pt>
                <c:pt idx="2504">
                  <c:v>29169</c:v>
                </c:pt>
                <c:pt idx="2505">
                  <c:v>29170</c:v>
                </c:pt>
                <c:pt idx="2506">
                  <c:v>29171</c:v>
                </c:pt>
                <c:pt idx="2507">
                  <c:v>29172</c:v>
                </c:pt>
                <c:pt idx="2508">
                  <c:v>29173</c:v>
                </c:pt>
                <c:pt idx="2509">
                  <c:v>29174</c:v>
                </c:pt>
                <c:pt idx="2510">
                  <c:v>29175</c:v>
                </c:pt>
                <c:pt idx="2511">
                  <c:v>29176</c:v>
                </c:pt>
                <c:pt idx="2512">
                  <c:v>29177</c:v>
                </c:pt>
                <c:pt idx="2513">
                  <c:v>29178</c:v>
                </c:pt>
                <c:pt idx="2514">
                  <c:v>29179</c:v>
                </c:pt>
                <c:pt idx="2515">
                  <c:v>29180</c:v>
                </c:pt>
                <c:pt idx="2516">
                  <c:v>29181</c:v>
                </c:pt>
                <c:pt idx="2517">
                  <c:v>29182</c:v>
                </c:pt>
                <c:pt idx="2518">
                  <c:v>29183</c:v>
                </c:pt>
                <c:pt idx="2519">
                  <c:v>29184</c:v>
                </c:pt>
                <c:pt idx="2520">
                  <c:v>29185</c:v>
                </c:pt>
                <c:pt idx="2521">
                  <c:v>29186</c:v>
                </c:pt>
                <c:pt idx="2522">
                  <c:v>29187</c:v>
                </c:pt>
                <c:pt idx="2523">
                  <c:v>29188</c:v>
                </c:pt>
                <c:pt idx="2524">
                  <c:v>29189</c:v>
                </c:pt>
                <c:pt idx="2525">
                  <c:v>29190</c:v>
                </c:pt>
                <c:pt idx="2526">
                  <c:v>29191</c:v>
                </c:pt>
                <c:pt idx="2527">
                  <c:v>29192</c:v>
                </c:pt>
                <c:pt idx="2528">
                  <c:v>29193</c:v>
                </c:pt>
                <c:pt idx="2529">
                  <c:v>29194</c:v>
                </c:pt>
                <c:pt idx="2530">
                  <c:v>29195</c:v>
                </c:pt>
                <c:pt idx="2531">
                  <c:v>29196</c:v>
                </c:pt>
                <c:pt idx="2532">
                  <c:v>29197</c:v>
                </c:pt>
                <c:pt idx="2533">
                  <c:v>29198</c:v>
                </c:pt>
                <c:pt idx="2534">
                  <c:v>29199</c:v>
                </c:pt>
                <c:pt idx="2535">
                  <c:v>29200</c:v>
                </c:pt>
                <c:pt idx="2536">
                  <c:v>29201</c:v>
                </c:pt>
                <c:pt idx="2537">
                  <c:v>29202</c:v>
                </c:pt>
                <c:pt idx="2538">
                  <c:v>29203</c:v>
                </c:pt>
                <c:pt idx="2539">
                  <c:v>29204</c:v>
                </c:pt>
                <c:pt idx="2540">
                  <c:v>29205</c:v>
                </c:pt>
                <c:pt idx="2541">
                  <c:v>29206</c:v>
                </c:pt>
                <c:pt idx="2542">
                  <c:v>29207</c:v>
                </c:pt>
                <c:pt idx="2543">
                  <c:v>29208</c:v>
                </c:pt>
                <c:pt idx="2544">
                  <c:v>29209</c:v>
                </c:pt>
                <c:pt idx="2545">
                  <c:v>29210</c:v>
                </c:pt>
                <c:pt idx="2546">
                  <c:v>29211</c:v>
                </c:pt>
                <c:pt idx="2547">
                  <c:v>29212</c:v>
                </c:pt>
                <c:pt idx="2548">
                  <c:v>29213</c:v>
                </c:pt>
                <c:pt idx="2549">
                  <c:v>29214</c:v>
                </c:pt>
                <c:pt idx="2550">
                  <c:v>29215</c:v>
                </c:pt>
                <c:pt idx="2551">
                  <c:v>29216</c:v>
                </c:pt>
                <c:pt idx="2552">
                  <c:v>29217</c:v>
                </c:pt>
                <c:pt idx="2553">
                  <c:v>29218</c:v>
                </c:pt>
                <c:pt idx="2554">
                  <c:v>29219</c:v>
                </c:pt>
                <c:pt idx="2555">
                  <c:v>29220</c:v>
                </c:pt>
                <c:pt idx="2556">
                  <c:v>29221</c:v>
                </c:pt>
                <c:pt idx="2557">
                  <c:v>29222</c:v>
                </c:pt>
                <c:pt idx="2558">
                  <c:v>29223</c:v>
                </c:pt>
                <c:pt idx="2559">
                  <c:v>29224</c:v>
                </c:pt>
                <c:pt idx="2560">
                  <c:v>29225</c:v>
                </c:pt>
                <c:pt idx="2561">
                  <c:v>29226</c:v>
                </c:pt>
                <c:pt idx="2562">
                  <c:v>29227</c:v>
                </c:pt>
                <c:pt idx="2563">
                  <c:v>29228</c:v>
                </c:pt>
                <c:pt idx="2564">
                  <c:v>29229</c:v>
                </c:pt>
                <c:pt idx="2565">
                  <c:v>29230</c:v>
                </c:pt>
                <c:pt idx="2566">
                  <c:v>29231</c:v>
                </c:pt>
                <c:pt idx="2567">
                  <c:v>29232</c:v>
                </c:pt>
                <c:pt idx="2568">
                  <c:v>29233</c:v>
                </c:pt>
                <c:pt idx="2569">
                  <c:v>29234</c:v>
                </c:pt>
                <c:pt idx="2570">
                  <c:v>29235</c:v>
                </c:pt>
                <c:pt idx="2571">
                  <c:v>29236</c:v>
                </c:pt>
                <c:pt idx="2572">
                  <c:v>29237</c:v>
                </c:pt>
                <c:pt idx="2573">
                  <c:v>29238</c:v>
                </c:pt>
                <c:pt idx="2574">
                  <c:v>29239</c:v>
                </c:pt>
                <c:pt idx="2575">
                  <c:v>29240</c:v>
                </c:pt>
                <c:pt idx="2576">
                  <c:v>29241</c:v>
                </c:pt>
                <c:pt idx="2577">
                  <c:v>29242</c:v>
                </c:pt>
                <c:pt idx="2578">
                  <c:v>29243</c:v>
                </c:pt>
                <c:pt idx="2579">
                  <c:v>29244</c:v>
                </c:pt>
                <c:pt idx="2580">
                  <c:v>29245</c:v>
                </c:pt>
                <c:pt idx="2581">
                  <c:v>29246</c:v>
                </c:pt>
                <c:pt idx="2582">
                  <c:v>29247</c:v>
                </c:pt>
                <c:pt idx="2583">
                  <c:v>29248</c:v>
                </c:pt>
                <c:pt idx="2584">
                  <c:v>29249</c:v>
                </c:pt>
                <c:pt idx="2585">
                  <c:v>29250</c:v>
                </c:pt>
                <c:pt idx="2586">
                  <c:v>29251</c:v>
                </c:pt>
                <c:pt idx="2587">
                  <c:v>29252</c:v>
                </c:pt>
                <c:pt idx="2588">
                  <c:v>29253</c:v>
                </c:pt>
                <c:pt idx="2589">
                  <c:v>29254</c:v>
                </c:pt>
                <c:pt idx="2590">
                  <c:v>29255</c:v>
                </c:pt>
                <c:pt idx="2591">
                  <c:v>29256</c:v>
                </c:pt>
                <c:pt idx="2592">
                  <c:v>29257</c:v>
                </c:pt>
                <c:pt idx="2593">
                  <c:v>29258</c:v>
                </c:pt>
                <c:pt idx="2594">
                  <c:v>29259</c:v>
                </c:pt>
                <c:pt idx="2595">
                  <c:v>29260</c:v>
                </c:pt>
                <c:pt idx="2596">
                  <c:v>29261</c:v>
                </c:pt>
                <c:pt idx="2597">
                  <c:v>29262</c:v>
                </c:pt>
                <c:pt idx="2598">
                  <c:v>29263</c:v>
                </c:pt>
                <c:pt idx="2599">
                  <c:v>29264</c:v>
                </c:pt>
                <c:pt idx="2600">
                  <c:v>29265</c:v>
                </c:pt>
                <c:pt idx="2601">
                  <c:v>29266</c:v>
                </c:pt>
                <c:pt idx="2602">
                  <c:v>29267</c:v>
                </c:pt>
                <c:pt idx="2603">
                  <c:v>29268</c:v>
                </c:pt>
                <c:pt idx="2604">
                  <c:v>29269</c:v>
                </c:pt>
                <c:pt idx="2605">
                  <c:v>29270</c:v>
                </c:pt>
                <c:pt idx="2606">
                  <c:v>29271</c:v>
                </c:pt>
                <c:pt idx="2607">
                  <c:v>29272</c:v>
                </c:pt>
                <c:pt idx="2608">
                  <c:v>29273</c:v>
                </c:pt>
                <c:pt idx="2609">
                  <c:v>29274</c:v>
                </c:pt>
                <c:pt idx="2610">
                  <c:v>29275</c:v>
                </c:pt>
                <c:pt idx="2611">
                  <c:v>29276</c:v>
                </c:pt>
                <c:pt idx="2612">
                  <c:v>29277</c:v>
                </c:pt>
                <c:pt idx="2613">
                  <c:v>29278</c:v>
                </c:pt>
                <c:pt idx="2614">
                  <c:v>29279</c:v>
                </c:pt>
                <c:pt idx="2615">
                  <c:v>29280</c:v>
                </c:pt>
                <c:pt idx="2616">
                  <c:v>29281</c:v>
                </c:pt>
                <c:pt idx="2617">
                  <c:v>29282</c:v>
                </c:pt>
                <c:pt idx="2618">
                  <c:v>29283</c:v>
                </c:pt>
                <c:pt idx="2619">
                  <c:v>29284</c:v>
                </c:pt>
                <c:pt idx="2620">
                  <c:v>29285</c:v>
                </c:pt>
                <c:pt idx="2621">
                  <c:v>29286</c:v>
                </c:pt>
                <c:pt idx="2622">
                  <c:v>29287</c:v>
                </c:pt>
                <c:pt idx="2623">
                  <c:v>29288</c:v>
                </c:pt>
                <c:pt idx="2624">
                  <c:v>29289</c:v>
                </c:pt>
                <c:pt idx="2625">
                  <c:v>29290</c:v>
                </c:pt>
                <c:pt idx="2626">
                  <c:v>29291</c:v>
                </c:pt>
                <c:pt idx="2627">
                  <c:v>29292</c:v>
                </c:pt>
                <c:pt idx="2628">
                  <c:v>29293</c:v>
                </c:pt>
                <c:pt idx="2629">
                  <c:v>29294</c:v>
                </c:pt>
                <c:pt idx="2630">
                  <c:v>29295</c:v>
                </c:pt>
                <c:pt idx="2631">
                  <c:v>29296</c:v>
                </c:pt>
                <c:pt idx="2632">
                  <c:v>29297</c:v>
                </c:pt>
                <c:pt idx="2633">
                  <c:v>29298</c:v>
                </c:pt>
                <c:pt idx="2634">
                  <c:v>29299</c:v>
                </c:pt>
                <c:pt idx="2635">
                  <c:v>29300</c:v>
                </c:pt>
                <c:pt idx="2636">
                  <c:v>29301</c:v>
                </c:pt>
                <c:pt idx="2637">
                  <c:v>29302</c:v>
                </c:pt>
                <c:pt idx="2638">
                  <c:v>29303</c:v>
                </c:pt>
                <c:pt idx="2639">
                  <c:v>29304</c:v>
                </c:pt>
                <c:pt idx="2640">
                  <c:v>29305</c:v>
                </c:pt>
                <c:pt idx="2641">
                  <c:v>29306</c:v>
                </c:pt>
                <c:pt idx="2642">
                  <c:v>29307</c:v>
                </c:pt>
                <c:pt idx="2643">
                  <c:v>29308</c:v>
                </c:pt>
                <c:pt idx="2644">
                  <c:v>29309</c:v>
                </c:pt>
                <c:pt idx="2645">
                  <c:v>29310</c:v>
                </c:pt>
                <c:pt idx="2646">
                  <c:v>29311</c:v>
                </c:pt>
                <c:pt idx="2647">
                  <c:v>29312</c:v>
                </c:pt>
                <c:pt idx="2648">
                  <c:v>29313</c:v>
                </c:pt>
                <c:pt idx="2649">
                  <c:v>29314</c:v>
                </c:pt>
                <c:pt idx="2650">
                  <c:v>29315</c:v>
                </c:pt>
                <c:pt idx="2651">
                  <c:v>29316</c:v>
                </c:pt>
                <c:pt idx="2652">
                  <c:v>29317</c:v>
                </c:pt>
                <c:pt idx="2653">
                  <c:v>29318</c:v>
                </c:pt>
                <c:pt idx="2654">
                  <c:v>29319</c:v>
                </c:pt>
                <c:pt idx="2655">
                  <c:v>29320</c:v>
                </c:pt>
                <c:pt idx="2656">
                  <c:v>29321</c:v>
                </c:pt>
                <c:pt idx="2657">
                  <c:v>29322</c:v>
                </c:pt>
                <c:pt idx="2658">
                  <c:v>29323</c:v>
                </c:pt>
                <c:pt idx="2659">
                  <c:v>29324</c:v>
                </c:pt>
                <c:pt idx="2660">
                  <c:v>29325</c:v>
                </c:pt>
                <c:pt idx="2661">
                  <c:v>29326</c:v>
                </c:pt>
                <c:pt idx="2662">
                  <c:v>29327</c:v>
                </c:pt>
                <c:pt idx="2663">
                  <c:v>29328</c:v>
                </c:pt>
                <c:pt idx="2664">
                  <c:v>29329</c:v>
                </c:pt>
                <c:pt idx="2665">
                  <c:v>29330</c:v>
                </c:pt>
                <c:pt idx="2666">
                  <c:v>29331</c:v>
                </c:pt>
                <c:pt idx="2667">
                  <c:v>29332</c:v>
                </c:pt>
                <c:pt idx="2668">
                  <c:v>29333</c:v>
                </c:pt>
                <c:pt idx="2669">
                  <c:v>29334</c:v>
                </c:pt>
                <c:pt idx="2670">
                  <c:v>29335</c:v>
                </c:pt>
                <c:pt idx="2671">
                  <c:v>29336</c:v>
                </c:pt>
                <c:pt idx="2672">
                  <c:v>29337</c:v>
                </c:pt>
                <c:pt idx="2673">
                  <c:v>29338</c:v>
                </c:pt>
                <c:pt idx="2674">
                  <c:v>29339</c:v>
                </c:pt>
                <c:pt idx="2675">
                  <c:v>29340</c:v>
                </c:pt>
                <c:pt idx="2676">
                  <c:v>29341</c:v>
                </c:pt>
                <c:pt idx="2677">
                  <c:v>29342</c:v>
                </c:pt>
                <c:pt idx="2678">
                  <c:v>29343</c:v>
                </c:pt>
                <c:pt idx="2679">
                  <c:v>29344</c:v>
                </c:pt>
                <c:pt idx="2680">
                  <c:v>29345</c:v>
                </c:pt>
                <c:pt idx="2681">
                  <c:v>29346</c:v>
                </c:pt>
                <c:pt idx="2682">
                  <c:v>29347</c:v>
                </c:pt>
                <c:pt idx="2683">
                  <c:v>29348</c:v>
                </c:pt>
                <c:pt idx="2684">
                  <c:v>29349</c:v>
                </c:pt>
                <c:pt idx="2685">
                  <c:v>29350</c:v>
                </c:pt>
                <c:pt idx="2686">
                  <c:v>29351</c:v>
                </c:pt>
                <c:pt idx="2687">
                  <c:v>29352</c:v>
                </c:pt>
                <c:pt idx="2688">
                  <c:v>29353</c:v>
                </c:pt>
                <c:pt idx="2689">
                  <c:v>29354</c:v>
                </c:pt>
                <c:pt idx="2690">
                  <c:v>29355</c:v>
                </c:pt>
                <c:pt idx="2691">
                  <c:v>29356</c:v>
                </c:pt>
                <c:pt idx="2692">
                  <c:v>29357</c:v>
                </c:pt>
                <c:pt idx="2693">
                  <c:v>29358</c:v>
                </c:pt>
                <c:pt idx="2694">
                  <c:v>29359</c:v>
                </c:pt>
                <c:pt idx="2695">
                  <c:v>29360</c:v>
                </c:pt>
                <c:pt idx="2696">
                  <c:v>29361</c:v>
                </c:pt>
                <c:pt idx="2697">
                  <c:v>29362</c:v>
                </c:pt>
                <c:pt idx="2698">
                  <c:v>29363</c:v>
                </c:pt>
                <c:pt idx="2699">
                  <c:v>29364</c:v>
                </c:pt>
                <c:pt idx="2700">
                  <c:v>29365</c:v>
                </c:pt>
                <c:pt idx="2701">
                  <c:v>29366</c:v>
                </c:pt>
                <c:pt idx="2702">
                  <c:v>29367</c:v>
                </c:pt>
                <c:pt idx="2703">
                  <c:v>29368</c:v>
                </c:pt>
                <c:pt idx="2704">
                  <c:v>29369</c:v>
                </c:pt>
                <c:pt idx="2705">
                  <c:v>29370</c:v>
                </c:pt>
                <c:pt idx="2706">
                  <c:v>29371</c:v>
                </c:pt>
                <c:pt idx="2707">
                  <c:v>29372</c:v>
                </c:pt>
                <c:pt idx="2708">
                  <c:v>29373</c:v>
                </c:pt>
                <c:pt idx="2709">
                  <c:v>29374</c:v>
                </c:pt>
                <c:pt idx="2710">
                  <c:v>29375</c:v>
                </c:pt>
                <c:pt idx="2711">
                  <c:v>29376</c:v>
                </c:pt>
                <c:pt idx="2712">
                  <c:v>29377</c:v>
                </c:pt>
                <c:pt idx="2713">
                  <c:v>29378</c:v>
                </c:pt>
                <c:pt idx="2714">
                  <c:v>29379</c:v>
                </c:pt>
                <c:pt idx="2715">
                  <c:v>29380</c:v>
                </c:pt>
                <c:pt idx="2716">
                  <c:v>29381</c:v>
                </c:pt>
                <c:pt idx="2717">
                  <c:v>29382</c:v>
                </c:pt>
                <c:pt idx="2718">
                  <c:v>29383</c:v>
                </c:pt>
                <c:pt idx="2719">
                  <c:v>29384</c:v>
                </c:pt>
                <c:pt idx="2720">
                  <c:v>29385</c:v>
                </c:pt>
                <c:pt idx="2721">
                  <c:v>29386</c:v>
                </c:pt>
                <c:pt idx="2722">
                  <c:v>29387</c:v>
                </c:pt>
                <c:pt idx="2723">
                  <c:v>29388</c:v>
                </c:pt>
                <c:pt idx="2724">
                  <c:v>29389</c:v>
                </c:pt>
                <c:pt idx="2725">
                  <c:v>29390</c:v>
                </c:pt>
                <c:pt idx="2726">
                  <c:v>29391</c:v>
                </c:pt>
                <c:pt idx="2727">
                  <c:v>29392</c:v>
                </c:pt>
                <c:pt idx="2728">
                  <c:v>29393</c:v>
                </c:pt>
                <c:pt idx="2729">
                  <c:v>29394</c:v>
                </c:pt>
                <c:pt idx="2730">
                  <c:v>29395</c:v>
                </c:pt>
                <c:pt idx="2731">
                  <c:v>29396</c:v>
                </c:pt>
                <c:pt idx="2732">
                  <c:v>29397</c:v>
                </c:pt>
                <c:pt idx="2733">
                  <c:v>29398</c:v>
                </c:pt>
                <c:pt idx="2734">
                  <c:v>29399</c:v>
                </c:pt>
                <c:pt idx="2735">
                  <c:v>29400</c:v>
                </c:pt>
                <c:pt idx="2736">
                  <c:v>29401</c:v>
                </c:pt>
                <c:pt idx="2737">
                  <c:v>29402</c:v>
                </c:pt>
                <c:pt idx="2738">
                  <c:v>29403</c:v>
                </c:pt>
                <c:pt idx="2739">
                  <c:v>29404</c:v>
                </c:pt>
                <c:pt idx="2740">
                  <c:v>29405</c:v>
                </c:pt>
                <c:pt idx="2741">
                  <c:v>29406</c:v>
                </c:pt>
                <c:pt idx="2742">
                  <c:v>29407</c:v>
                </c:pt>
                <c:pt idx="2743">
                  <c:v>29408</c:v>
                </c:pt>
                <c:pt idx="2744">
                  <c:v>29409</c:v>
                </c:pt>
                <c:pt idx="2745">
                  <c:v>29410</c:v>
                </c:pt>
                <c:pt idx="2746">
                  <c:v>29411</c:v>
                </c:pt>
                <c:pt idx="2747">
                  <c:v>29412</c:v>
                </c:pt>
                <c:pt idx="2748">
                  <c:v>29413</c:v>
                </c:pt>
                <c:pt idx="2749">
                  <c:v>29414</c:v>
                </c:pt>
                <c:pt idx="2750">
                  <c:v>29415</c:v>
                </c:pt>
                <c:pt idx="2751">
                  <c:v>29416</c:v>
                </c:pt>
                <c:pt idx="2752">
                  <c:v>29417</c:v>
                </c:pt>
                <c:pt idx="2753">
                  <c:v>29418</c:v>
                </c:pt>
                <c:pt idx="2754">
                  <c:v>29419</c:v>
                </c:pt>
                <c:pt idx="2755">
                  <c:v>29420</c:v>
                </c:pt>
                <c:pt idx="2756">
                  <c:v>29421</c:v>
                </c:pt>
                <c:pt idx="2757">
                  <c:v>29422</c:v>
                </c:pt>
                <c:pt idx="2758">
                  <c:v>29423</c:v>
                </c:pt>
                <c:pt idx="2759">
                  <c:v>29424</c:v>
                </c:pt>
                <c:pt idx="2760">
                  <c:v>29425</c:v>
                </c:pt>
                <c:pt idx="2761">
                  <c:v>29426</c:v>
                </c:pt>
                <c:pt idx="2762">
                  <c:v>29427</c:v>
                </c:pt>
                <c:pt idx="2763">
                  <c:v>29428</c:v>
                </c:pt>
                <c:pt idx="2764">
                  <c:v>29429</c:v>
                </c:pt>
                <c:pt idx="2765">
                  <c:v>29430</c:v>
                </c:pt>
                <c:pt idx="2766">
                  <c:v>29431</c:v>
                </c:pt>
                <c:pt idx="2767">
                  <c:v>29432</c:v>
                </c:pt>
                <c:pt idx="2768">
                  <c:v>29433</c:v>
                </c:pt>
                <c:pt idx="2769">
                  <c:v>29434</c:v>
                </c:pt>
                <c:pt idx="2770">
                  <c:v>29435</c:v>
                </c:pt>
                <c:pt idx="2771">
                  <c:v>29436</c:v>
                </c:pt>
                <c:pt idx="2772">
                  <c:v>29437</c:v>
                </c:pt>
                <c:pt idx="2773">
                  <c:v>29438</c:v>
                </c:pt>
                <c:pt idx="2774">
                  <c:v>29439</c:v>
                </c:pt>
                <c:pt idx="2775">
                  <c:v>29440</c:v>
                </c:pt>
                <c:pt idx="2776">
                  <c:v>29441</c:v>
                </c:pt>
                <c:pt idx="2777">
                  <c:v>29442</c:v>
                </c:pt>
                <c:pt idx="2778">
                  <c:v>29443</c:v>
                </c:pt>
                <c:pt idx="2779">
                  <c:v>29444</c:v>
                </c:pt>
                <c:pt idx="2780">
                  <c:v>29445</c:v>
                </c:pt>
                <c:pt idx="2781">
                  <c:v>29446</c:v>
                </c:pt>
                <c:pt idx="2782">
                  <c:v>29447</c:v>
                </c:pt>
                <c:pt idx="2783">
                  <c:v>29448</c:v>
                </c:pt>
                <c:pt idx="2784">
                  <c:v>29449</c:v>
                </c:pt>
                <c:pt idx="2785">
                  <c:v>29450</c:v>
                </c:pt>
                <c:pt idx="2786">
                  <c:v>29451</c:v>
                </c:pt>
                <c:pt idx="2787">
                  <c:v>29452</c:v>
                </c:pt>
                <c:pt idx="2788">
                  <c:v>29453</c:v>
                </c:pt>
                <c:pt idx="2789">
                  <c:v>29454</c:v>
                </c:pt>
                <c:pt idx="2790">
                  <c:v>29455</c:v>
                </c:pt>
                <c:pt idx="2791">
                  <c:v>29456</c:v>
                </c:pt>
                <c:pt idx="2792">
                  <c:v>29457</c:v>
                </c:pt>
                <c:pt idx="2793">
                  <c:v>29458</c:v>
                </c:pt>
                <c:pt idx="2794">
                  <c:v>29459</c:v>
                </c:pt>
                <c:pt idx="2795">
                  <c:v>29460</c:v>
                </c:pt>
                <c:pt idx="2796">
                  <c:v>29461</c:v>
                </c:pt>
                <c:pt idx="2797">
                  <c:v>29462</c:v>
                </c:pt>
                <c:pt idx="2798">
                  <c:v>29463</c:v>
                </c:pt>
                <c:pt idx="2799">
                  <c:v>29464</c:v>
                </c:pt>
                <c:pt idx="2800">
                  <c:v>29465</c:v>
                </c:pt>
                <c:pt idx="2801">
                  <c:v>29466</c:v>
                </c:pt>
                <c:pt idx="2802">
                  <c:v>29467</c:v>
                </c:pt>
                <c:pt idx="2803">
                  <c:v>29468</c:v>
                </c:pt>
                <c:pt idx="2804">
                  <c:v>29469</c:v>
                </c:pt>
                <c:pt idx="2805">
                  <c:v>29470</c:v>
                </c:pt>
                <c:pt idx="2806">
                  <c:v>29471</c:v>
                </c:pt>
                <c:pt idx="2807">
                  <c:v>29472</c:v>
                </c:pt>
                <c:pt idx="2808">
                  <c:v>29473</c:v>
                </c:pt>
                <c:pt idx="2809">
                  <c:v>29474</c:v>
                </c:pt>
                <c:pt idx="2810">
                  <c:v>29475</c:v>
                </c:pt>
                <c:pt idx="2811">
                  <c:v>29476</c:v>
                </c:pt>
                <c:pt idx="2812">
                  <c:v>29477</c:v>
                </c:pt>
                <c:pt idx="2813">
                  <c:v>29478</c:v>
                </c:pt>
                <c:pt idx="2814">
                  <c:v>29479</c:v>
                </c:pt>
                <c:pt idx="2815">
                  <c:v>29480</c:v>
                </c:pt>
                <c:pt idx="2816">
                  <c:v>29481</c:v>
                </c:pt>
                <c:pt idx="2817">
                  <c:v>29482</c:v>
                </c:pt>
                <c:pt idx="2818">
                  <c:v>29483</c:v>
                </c:pt>
                <c:pt idx="2819">
                  <c:v>29484</c:v>
                </c:pt>
                <c:pt idx="2820">
                  <c:v>29485</c:v>
                </c:pt>
                <c:pt idx="2821">
                  <c:v>29486</c:v>
                </c:pt>
                <c:pt idx="2822">
                  <c:v>29487</c:v>
                </c:pt>
                <c:pt idx="2823">
                  <c:v>29488</c:v>
                </c:pt>
                <c:pt idx="2824">
                  <c:v>29489</c:v>
                </c:pt>
                <c:pt idx="2825">
                  <c:v>29490</c:v>
                </c:pt>
                <c:pt idx="2826">
                  <c:v>29491</c:v>
                </c:pt>
                <c:pt idx="2827">
                  <c:v>29492</c:v>
                </c:pt>
                <c:pt idx="2828">
                  <c:v>29493</c:v>
                </c:pt>
                <c:pt idx="2829">
                  <c:v>29494</c:v>
                </c:pt>
                <c:pt idx="2830">
                  <c:v>29495</c:v>
                </c:pt>
                <c:pt idx="2831">
                  <c:v>29496</c:v>
                </c:pt>
                <c:pt idx="2832">
                  <c:v>29497</c:v>
                </c:pt>
                <c:pt idx="2833">
                  <c:v>29498</c:v>
                </c:pt>
                <c:pt idx="2834">
                  <c:v>29499</c:v>
                </c:pt>
                <c:pt idx="2835">
                  <c:v>29500</c:v>
                </c:pt>
                <c:pt idx="2836">
                  <c:v>29501</c:v>
                </c:pt>
                <c:pt idx="2837">
                  <c:v>29502</c:v>
                </c:pt>
                <c:pt idx="2838">
                  <c:v>29503</c:v>
                </c:pt>
                <c:pt idx="2839">
                  <c:v>29504</c:v>
                </c:pt>
                <c:pt idx="2840">
                  <c:v>29505</c:v>
                </c:pt>
                <c:pt idx="2841">
                  <c:v>29506</c:v>
                </c:pt>
                <c:pt idx="2842">
                  <c:v>29507</c:v>
                </c:pt>
                <c:pt idx="2843">
                  <c:v>29508</c:v>
                </c:pt>
                <c:pt idx="2844">
                  <c:v>29509</c:v>
                </c:pt>
                <c:pt idx="2845">
                  <c:v>29510</c:v>
                </c:pt>
                <c:pt idx="2846">
                  <c:v>29511</c:v>
                </c:pt>
                <c:pt idx="2847">
                  <c:v>29512</c:v>
                </c:pt>
                <c:pt idx="2848">
                  <c:v>29513</c:v>
                </c:pt>
                <c:pt idx="2849">
                  <c:v>29514</c:v>
                </c:pt>
                <c:pt idx="2850">
                  <c:v>29515</c:v>
                </c:pt>
                <c:pt idx="2851">
                  <c:v>29516</c:v>
                </c:pt>
                <c:pt idx="2852">
                  <c:v>29517</c:v>
                </c:pt>
                <c:pt idx="2853">
                  <c:v>29518</c:v>
                </c:pt>
                <c:pt idx="2854">
                  <c:v>29519</c:v>
                </c:pt>
                <c:pt idx="2855">
                  <c:v>29520</c:v>
                </c:pt>
                <c:pt idx="2856">
                  <c:v>29521</c:v>
                </c:pt>
                <c:pt idx="2857">
                  <c:v>29522</c:v>
                </c:pt>
                <c:pt idx="2858">
                  <c:v>29523</c:v>
                </c:pt>
                <c:pt idx="2859">
                  <c:v>29524</c:v>
                </c:pt>
                <c:pt idx="2860">
                  <c:v>29525</c:v>
                </c:pt>
                <c:pt idx="2861">
                  <c:v>29526</c:v>
                </c:pt>
                <c:pt idx="2862">
                  <c:v>29527</c:v>
                </c:pt>
                <c:pt idx="2863">
                  <c:v>29528</c:v>
                </c:pt>
                <c:pt idx="2864">
                  <c:v>29529</c:v>
                </c:pt>
                <c:pt idx="2865">
                  <c:v>29530</c:v>
                </c:pt>
                <c:pt idx="2866">
                  <c:v>29531</c:v>
                </c:pt>
                <c:pt idx="2867">
                  <c:v>29532</c:v>
                </c:pt>
                <c:pt idx="2868">
                  <c:v>29533</c:v>
                </c:pt>
                <c:pt idx="2869">
                  <c:v>29534</c:v>
                </c:pt>
                <c:pt idx="2870">
                  <c:v>29535</c:v>
                </c:pt>
                <c:pt idx="2871">
                  <c:v>29536</c:v>
                </c:pt>
                <c:pt idx="2872">
                  <c:v>29537</c:v>
                </c:pt>
                <c:pt idx="2873">
                  <c:v>29538</c:v>
                </c:pt>
                <c:pt idx="2874">
                  <c:v>29539</c:v>
                </c:pt>
                <c:pt idx="2875">
                  <c:v>29540</c:v>
                </c:pt>
                <c:pt idx="2876">
                  <c:v>29541</c:v>
                </c:pt>
                <c:pt idx="2877">
                  <c:v>29542</c:v>
                </c:pt>
                <c:pt idx="2878">
                  <c:v>29543</c:v>
                </c:pt>
                <c:pt idx="2879">
                  <c:v>29544</c:v>
                </c:pt>
                <c:pt idx="2880">
                  <c:v>29545</c:v>
                </c:pt>
                <c:pt idx="2881">
                  <c:v>29546</c:v>
                </c:pt>
                <c:pt idx="2882">
                  <c:v>29547</c:v>
                </c:pt>
                <c:pt idx="2883">
                  <c:v>29548</c:v>
                </c:pt>
                <c:pt idx="2884">
                  <c:v>29549</c:v>
                </c:pt>
                <c:pt idx="2885">
                  <c:v>29550</c:v>
                </c:pt>
                <c:pt idx="2886">
                  <c:v>29551</c:v>
                </c:pt>
                <c:pt idx="2887">
                  <c:v>29552</c:v>
                </c:pt>
                <c:pt idx="2888">
                  <c:v>29553</c:v>
                </c:pt>
                <c:pt idx="2889">
                  <c:v>29554</c:v>
                </c:pt>
                <c:pt idx="2890">
                  <c:v>29555</c:v>
                </c:pt>
                <c:pt idx="2891">
                  <c:v>29556</c:v>
                </c:pt>
                <c:pt idx="2892">
                  <c:v>29557</c:v>
                </c:pt>
                <c:pt idx="2893">
                  <c:v>29558</c:v>
                </c:pt>
                <c:pt idx="2894">
                  <c:v>29559</c:v>
                </c:pt>
                <c:pt idx="2895">
                  <c:v>29560</c:v>
                </c:pt>
                <c:pt idx="2896">
                  <c:v>29561</c:v>
                </c:pt>
                <c:pt idx="2897">
                  <c:v>29562</c:v>
                </c:pt>
                <c:pt idx="2898">
                  <c:v>29563</c:v>
                </c:pt>
                <c:pt idx="2899">
                  <c:v>29564</c:v>
                </c:pt>
                <c:pt idx="2900">
                  <c:v>29565</c:v>
                </c:pt>
                <c:pt idx="2901">
                  <c:v>29566</c:v>
                </c:pt>
                <c:pt idx="2902">
                  <c:v>29567</c:v>
                </c:pt>
                <c:pt idx="2903">
                  <c:v>29568</c:v>
                </c:pt>
                <c:pt idx="2904">
                  <c:v>29569</c:v>
                </c:pt>
                <c:pt idx="2905">
                  <c:v>29570</c:v>
                </c:pt>
                <c:pt idx="2906">
                  <c:v>29571</c:v>
                </c:pt>
                <c:pt idx="2907">
                  <c:v>29572</c:v>
                </c:pt>
                <c:pt idx="2908">
                  <c:v>29573</c:v>
                </c:pt>
                <c:pt idx="2909">
                  <c:v>29574</c:v>
                </c:pt>
                <c:pt idx="2910">
                  <c:v>29575</c:v>
                </c:pt>
                <c:pt idx="2911">
                  <c:v>29576</c:v>
                </c:pt>
                <c:pt idx="2912">
                  <c:v>29577</c:v>
                </c:pt>
                <c:pt idx="2913">
                  <c:v>29578</c:v>
                </c:pt>
                <c:pt idx="2914">
                  <c:v>29579</c:v>
                </c:pt>
                <c:pt idx="2915">
                  <c:v>29580</c:v>
                </c:pt>
                <c:pt idx="2916">
                  <c:v>29581</c:v>
                </c:pt>
                <c:pt idx="2917">
                  <c:v>29582</c:v>
                </c:pt>
                <c:pt idx="2918">
                  <c:v>29583</c:v>
                </c:pt>
                <c:pt idx="2919">
                  <c:v>29584</c:v>
                </c:pt>
                <c:pt idx="2920">
                  <c:v>29585</c:v>
                </c:pt>
                <c:pt idx="2921">
                  <c:v>29586</c:v>
                </c:pt>
                <c:pt idx="2922">
                  <c:v>29587</c:v>
                </c:pt>
                <c:pt idx="2923">
                  <c:v>29588</c:v>
                </c:pt>
                <c:pt idx="2924">
                  <c:v>29589</c:v>
                </c:pt>
                <c:pt idx="2925">
                  <c:v>29590</c:v>
                </c:pt>
                <c:pt idx="2926">
                  <c:v>29591</c:v>
                </c:pt>
                <c:pt idx="2927">
                  <c:v>29592</c:v>
                </c:pt>
                <c:pt idx="2928">
                  <c:v>29593</c:v>
                </c:pt>
                <c:pt idx="2929">
                  <c:v>29594</c:v>
                </c:pt>
                <c:pt idx="2930">
                  <c:v>29595</c:v>
                </c:pt>
                <c:pt idx="2931">
                  <c:v>29596</c:v>
                </c:pt>
                <c:pt idx="2932">
                  <c:v>29597</c:v>
                </c:pt>
                <c:pt idx="2933">
                  <c:v>29598</c:v>
                </c:pt>
                <c:pt idx="2934">
                  <c:v>29599</c:v>
                </c:pt>
                <c:pt idx="2935">
                  <c:v>29600</c:v>
                </c:pt>
                <c:pt idx="2936">
                  <c:v>29601</c:v>
                </c:pt>
                <c:pt idx="2937">
                  <c:v>29602</c:v>
                </c:pt>
                <c:pt idx="2938">
                  <c:v>29603</c:v>
                </c:pt>
                <c:pt idx="2939">
                  <c:v>29604</c:v>
                </c:pt>
                <c:pt idx="2940">
                  <c:v>29605</c:v>
                </c:pt>
                <c:pt idx="2941">
                  <c:v>29606</c:v>
                </c:pt>
                <c:pt idx="2942">
                  <c:v>29607</c:v>
                </c:pt>
                <c:pt idx="2943">
                  <c:v>29608</c:v>
                </c:pt>
                <c:pt idx="2944">
                  <c:v>29609</c:v>
                </c:pt>
                <c:pt idx="2945">
                  <c:v>29610</c:v>
                </c:pt>
                <c:pt idx="2946">
                  <c:v>29611</c:v>
                </c:pt>
                <c:pt idx="2947">
                  <c:v>29612</c:v>
                </c:pt>
                <c:pt idx="2948">
                  <c:v>29613</c:v>
                </c:pt>
                <c:pt idx="2949">
                  <c:v>29614</c:v>
                </c:pt>
                <c:pt idx="2950">
                  <c:v>29615</c:v>
                </c:pt>
                <c:pt idx="2951">
                  <c:v>29616</c:v>
                </c:pt>
                <c:pt idx="2952">
                  <c:v>29617</c:v>
                </c:pt>
                <c:pt idx="2953">
                  <c:v>29618</c:v>
                </c:pt>
                <c:pt idx="2954">
                  <c:v>29619</c:v>
                </c:pt>
                <c:pt idx="2955">
                  <c:v>29620</c:v>
                </c:pt>
                <c:pt idx="2956">
                  <c:v>29621</c:v>
                </c:pt>
                <c:pt idx="2957">
                  <c:v>29622</c:v>
                </c:pt>
                <c:pt idx="2958">
                  <c:v>29623</c:v>
                </c:pt>
                <c:pt idx="2959">
                  <c:v>29624</c:v>
                </c:pt>
                <c:pt idx="2960">
                  <c:v>29625</c:v>
                </c:pt>
                <c:pt idx="2961">
                  <c:v>29626</c:v>
                </c:pt>
                <c:pt idx="2962">
                  <c:v>29627</c:v>
                </c:pt>
                <c:pt idx="2963">
                  <c:v>29628</c:v>
                </c:pt>
                <c:pt idx="2964">
                  <c:v>29629</c:v>
                </c:pt>
                <c:pt idx="2965">
                  <c:v>29630</c:v>
                </c:pt>
                <c:pt idx="2966">
                  <c:v>29631</c:v>
                </c:pt>
                <c:pt idx="2967">
                  <c:v>29632</c:v>
                </c:pt>
                <c:pt idx="2968">
                  <c:v>29633</c:v>
                </c:pt>
                <c:pt idx="2969">
                  <c:v>29634</c:v>
                </c:pt>
                <c:pt idx="2970">
                  <c:v>29635</c:v>
                </c:pt>
                <c:pt idx="2971">
                  <c:v>29636</c:v>
                </c:pt>
                <c:pt idx="2972">
                  <c:v>29637</c:v>
                </c:pt>
                <c:pt idx="2973">
                  <c:v>29638</c:v>
                </c:pt>
                <c:pt idx="2974">
                  <c:v>29639</c:v>
                </c:pt>
                <c:pt idx="2975">
                  <c:v>29640</c:v>
                </c:pt>
                <c:pt idx="2976">
                  <c:v>29641</c:v>
                </c:pt>
                <c:pt idx="2977">
                  <c:v>29642</c:v>
                </c:pt>
                <c:pt idx="2978">
                  <c:v>29643</c:v>
                </c:pt>
                <c:pt idx="2979">
                  <c:v>29644</c:v>
                </c:pt>
                <c:pt idx="2980">
                  <c:v>29645</c:v>
                </c:pt>
                <c:pt idx="2981">
                  <c:v>29646</c:v>
                </c:pt>
                <c:pt idx="2982">
                  <c:v>29647</c:v>
                </c:pt>
                <c:pt idx="2983">
                  <c:v>29648</c:v>
                </c:pt>
                <c:pt idx="2984">
                  <c:v>29649</c:v>
                </c:pt>
                <c:pt idx="2985">
                  <c:v>29650</c:v>
                </c:pt>
                <c:pt idx="2986">
                  <c:v>29651</c:v>
                </c:pt>
                <c:pt idx="2987">
                  <c:v>29652</c:v>
                </c:pt>
                <c:pt idx="2988">
                  <c:v>29653</c:v>
                </c:pt>
                <c:pt idx="2989">
                  <c:v>29654</c:v>
                </c:pt>
                <c:pt idx="2990">
                  <c:v>29655</c:v>
                </c:pt>
                <c:pt idx="2991">
                  <c:v>29656</c:v>
                </c:pt>
                <c:pt idx="2992">
                  <c:v>29657</c:v>
                </c:pt>
                <c:pt idx="2993">
                  <c:v>29658</c:v>
                </c:pt>
                <c:pt idx="2994">
                  <c:v>29659</c:v>
                </c:pt>
                <c:pt idx="2995">
                  <c:v>29660</c:v>
                </c:pt>
                <c:pt idx="2996">
                  <c:v>29661</c:v>
                </c:pt>
                <c:pt idx="2997">
                  <c:v>29662</c:v>
                </c:pt>
                <c:pt idx="2998">
                  <c:v>29663</c:v>
                </c:pt>
                <c:pt idx="2999">
                  <c:v>29664</c:v>
                </c:pt>
                <c:pt idx="3000">
                  <c:v>29665</c:v>
                </c:pt>
                <c:pt idx="3001">
                  <c:v>29666</c:v>
                </c:pt>
                <c:pt idx="3002">
                  <c:v>29667</c:v>
                </c:pt>
                <c:pt idx="3003">
                  <c:v>29668</c:v>
                </c:pt>
                <c:pt idx="3004">
                  <c:v>29669</c:v>
                </c:pt>
                <c:pt idx="3005">
                  <c:v>29670</c:v>
                </c:pt>
                <c:pt idx="3006">
                  <c:v>29671</c:v>
                </c:pt>
                <c:pt idx="3007">
                  <c:v>29672</c:v>
                </c:pt>
                <c:pt idx="3008">
                  <c:v>29673</c:v>
                </c:pt>
                <c:pt idx="3009">
                  <c:v>29674</c:v>
                </c:pt>
                <c:pt idx="3010">
                  <c:v>29675</c:v>
                </c:pt>
                <c:pt idx="3011">
                  <c:v>29676</c:v>
                </c:pt>
                <c:pt idx="3012">
                  <c:v>29677</c:v>
                </c:pt>
                <c:pt idx="3013">
                  <c:v>29678</c:v>
                </c:pt>
                <c:pt idx="3014">
                  <c:v>29679</c:v>
                </c:pt>
                <c:pt idx="3015">
                  <c:v>29680</c:v>
                </c:pt>
                <c:pt idx="3016">
                  <c:v>29681</c:v>
                </c:pt>
                <c:pt idx="3017">
                  <c:v>29682</c:v>
                </c:pt>
                <c:pt idx="3018">
                  <c:v>29683</c:v>
                </c:pt>
                <c:pt idx="3019">
                  <c:v>29684</c:v>
                </c:pt>
                <c:pt idx="3020">
                  <c:v>29685</c:v>
                </c:pt>
                <c:pt idx="3021">
                  <c:v>29686</c:v>
                </c:pt>
                <c:pt idx="3022">
                  <c:v>29687</c:v>
                </c:pt>
                <c:pt idx="3023">
                  <c:v>29688</c:v>
                </c:pt>
                <c:pt idx="3024">
                  <c:v>29689</c:v>
                </c:pt>
                <c:pt idx="3025">
                  <c:v>29690</c:v>
                </c:pt>
                <c:pt idx="3026">
                  <c:v>29691</c:v>
                </c:pt>
                <c:pt idx="3027">
                  <c:v>29692</c:v>
                </c:pt>
                <c:pt idx="3028">
                  <c:v>29693</c:v>
                </c:pt>
                <c:pt idx="3029">
                  <c:v>29694</c:v>
                </c:pt>
                <c:pt idx="3030">
                  <c:v>29695</c:v>
                </c:pt>
                <c:pt idx="3031">
                  <c:v>29696</c:v>
                </c:pt>
                <c:pt idx="3032">
                  <c:v>29697</c:v>
                </c:pt>
                <c:pt idx="3033">
                  <c:v>29698</c:v>
                </c:pt>
                <c:pt idx="3034">
                  <c:v>29699</c:v>
                </c:pt>
                <c:pt idx="3035">
                  <c:v>29700</c:v>
                </c:pt>
                <c:pt idx="3036">
                  <c:v>29701</c:v>
                </c:pt>
                <c:pt idx="3037">
                  <c:v>29702</c:v>
                </c:pt>
                <c:pt idx="3038">
                  <c:v>29703</c:v>
                </c:pt>
                <c:pt idx="3039">
                  <c:v>29704</c:v>
                </c:pt>
                <c:pt idx="3040">
                  <c:v>29705</c:v>
                </c:pt>
                <c:pt idx="3041">
                  <c:v>29706</c:v>
                </c:pt>
                <c:pt idx="3042">
                  <c:v>29707</c:v>
                </c:pt>
                <c:pt idx="3043">
                  <c:v>29708</c:v>
                </c:pt>
                <c:pt idx="3044">
                  <c:v>29709</c:v>
                </c:pt>
                <c:pt idx="3045">
                  <c:v>29710</c:v>
                </c:pt>
                <c:pt idx="3046">
                  <c:v>29711</c:v>
                </c:pt>
                <c:pt idx="3047">
                  <c:v>29712</c:v>
                </c:pt>
                <c:pt idx="3048">
                  <c:v>29713</c:v>
                </c:pt>
                <c:pt idx="3049">
                  <c:v>29714</c:v>
                </c:pt>
                <c:pt idx="3050">
                  <c:v>29715</c:v>
                </c:pt>
                <c:pt idx="3051">
                  <c:v>29716</c:v>
                </c:pt>
                <c:pt idx="3052">
                  <c:v>29717</c:v>
                </c:pt>
                <c:pt idx="3053">
                  <c:v>29718</c:v>
                </c:pt>
                <c:pt idx="3054">
                  <c:v>29719</c:v>
                </c:pt>
                <c:pt idx="3055">
                  <c:v>29720</c:v>
                </c:pt>
                <c:pt idx="3056">
                  <c:v>29721</c:v>
                </c:pt>
                <c:pt idx="3057">
                  <c:v>29722</c:v>
                </c:pt>
                <c:pt idx="3058">
                  <c:v>29723</c:v>
                </c:pt>
                <c:pt idx="3059">
                  <c:v>29724</c:v>
                </c:pt>
                <c:pt idx="3060">
                  <c:v>29725</c:v>
                </c:pt>
                <c:pt idx="3061">
                  <c:v>29726</c:v>
                </c:pt>
                <c:pt idx="3062">
                  <c:v>29727</c:v>
                </c:pt>
                <c:pt idx="3063">
                  <c:v>29728</c:v>
                </c:pt>
                <c:pt idx="3064">
                  <c:v>29729</c:v>
                </c:pt>
                <c:pt idx="3065">
                  <c:v>29730</c:v>
                </c:pt>
                <c:pt idx="3066">
                  <c:v>29731</c:v>
                </c:pt>
                <c:pt idx="3067">
                  <c:v>29732</c:v>
                </c:pt>
                <c:pt idx="3068">
                  <c:v>29733</c:v>
                </c:pt>
                <c:pt idx="3069">
                  <c:v>29734</c:v>
                </c:pt>
                <c:pt idx="3070">
                  <c:v>29735</c:v>
                </c:pt>
                <c:pt idx="3071">
                  <c:v>29736</c:v>
                </c:pt>
                <c:pt idx="3072">
                  <c:v>29737</c:v>
                </c:pt>
                <c:pt idx="3073">
                  <c:v>29738</c:v>
                </c:pt>
                <c:pt idx="3074">
                  <c:v>29739</c:v>
                </c:pt>
                <c:pt idx="3075">
                  <c:v>29740</c:v>
                </c:pt>
                <c:pt idx="3076">
                  <c:v>29741</c:v>
                </c:pt>
                <c:pt idx="3077">
                  <c:v>29742</c:v>
                </c:pt>
                <c:pt idx="3078">
                  <c:v>29743</c:v>
                </c:pt>
                <c:pt idx="3079">
                  <c:v>29744</c:v>
                </c:pt>
                <c:pt idx="3080">
                  <c:v>29745</c:v>
                </c:pt>
                <c:pt idx="3081">
                  <c:v>29746</c:v>
                </c:pt>
                <c:pt idx="3082">
                  <c:v>29747</c:v>
                </c:pt>
                <c:pt idx="3083">
                  <c:v>29748</c:v>
                </c:pt>
                <c:pt idx="3084">
                  <c:v>29749</c:v>
                </c:pt>
                <c:pt idx="3085">
                  <c:v>29750</c:v>
                </c:pt>
                <c:pt idx="3086">
                  <c:v>29751</c:v>
                </c:pt>
                <c:pt idx="3087">
                  <c:v>29752</c:v>
                </c:pt>
                <c:pt idx="3088">
                  <c:v>29753</c:v>
                </c:pt>
                <c:pt idx="3089">
                  <c:v>29754</c:v>
                </c:pt>
                <c:pt idx="3090">
                  <c:v>29755</c:v>
                </c:pt>
                <c:pt idx="3091">
                  <c:v>29756</c:v>
                </c:pt>
                <c:pt idx="3092">
                  <c:v>29757</c:v>
                </c:pt>
                <c:pt idx="3093">
                  <c:v>29758</c:v>
                </c:pt>
                <c:pt idx="3094">
                  <c:v>29759</c:v>
                </c:pt>
                <c:pt idx="3095">
                  <c:v>29760</c:v>
                </c:pt>
                <c:pt idx="3096">
                  <c:v>29761</c:v>
                </c:pt>
                <c:pt idx="3097">
                  <c:v>29762</c:v>
                </c:pt>
                <c:pt idx="3098">
                  <c:v>29763</c:v>
                </c:pt>
                <c:pt idx="3099">
                  <c:v>29764</c:v>
                </c:pt>
                <c:pt idx="3100">
                  <c:v>29765</c:v>
                </c:pt>
                <c:pt idx="3101">
                  <c:v>29766</c:v>
                </c:pt>
                <c:pt idx="3102">
                  <c:v>29767</c:v>
                </c:pt>
                <c:pt idx="3103">
                  <c:v>29768</c:v>
                </c:pt>
                <c:pt idx="3104">
                  <c:v>29769</c:v>
                </c:pt>
                <c:pt idx="3105">
                  <c:v>29770</c:v>
                </c:pt>
                <c:pt idx="3106">
                  <c:v>29771</c:v>
                </c:pt>
                <c:pt idx="3107">
                  <c:v>29772</c:v>
                </c:pt>
                <c:pt idx="3108">
                  <c:v>29773</c:v>
                </c:pt>
                <c:pt idx="3109">
                  <c:v>29774</c:v>
                </c:pt>
                <c:pt idx="3110">
                  <c:v>29775</c:v>
                </c:pt>
                <c:pt idx="3111">
                  <c:v>29776</c:v>
                </c:pt>
                <c:pt idx="3112">
                  <c:v>29777</c:v>
                </c:pt>
                <c:pt idx="3113">
                  <c:v>29778</c:v>
                </c:pt>
                <c:pt idx="3114">
                  <c:v>29779</c:v>
                </c:pt>
                <c:pt idx="3115">
                  <c:v>29780</c:v>
                </c:pt>
                <c:pt idx="3116">
                  <c:v>29781</c:v>
                </c:pt>
                <c:pt idx="3117">
                  <c:v>29782</c:v>
                </c:pt>
                <c:pt idx="3118">
                  <c:v>29783</c:v>
                </c:pt>
                <c:pt idx="3119">
                  <c:v>29784</c:v>
                </c:pt>
                <c:pt idx="3120">
                  <c:v>29785</c:v>
                </c:pt>
                <c:pt idx="3121">
                  <c:v>29786</c:v>
                </c:pt>
                <c:pt idx="3122">
                  <c:v>29787</c:v>
                </c:pt>
                <c:pt idx="3123">
                  <c:v>29788</c:v>
                </c:pt>
                <c:pt idx="3124">
                  <c:v>29789</c:v>
                </c:pt>
                <c:pt idx="3125">
                  <c:v>29790</c:v>
                </c:pt>
                <c:pt idx="3126">
                  <c:v>29791</c:v>
                </c:pt>
                <c:pt idx="3127">
                  <c:v>29792</c:v>
                </c:pt>
                <c:pt idx="3128">
                  <c:v>29793</c:v>
                </c:pt>
                <c:pt idx="3129">
                  <c:v>29794</c:v>
                </c:pt>
                <c:pt idx="3130">
                  <c:v>29795</c:v>
                </c:pt>
                <c:pt idx="3131">
                  <c:v>29796</c:v>
                </c:pt>
                <c:pt idx="3132">
                  <c:v>29797</c:v>
                </c:pt>
                <c:pt idx="3133">
                  <c:v>29798</c:v>
                </c:pt>
                <c:pt idx="3134">
                  <c:v>29799</c:v>
                </c:pt>
                <c:pt idx="3135">
                  <c:v>29800</c:v>
                </c:pt>
                <c:pt idx="3136">
                  <c:v>29801</c:v>
                </c:pt>
                <c:pt idx="3137">
                  <c:v>29802</c:v>
                </c:pt>
                <c:pt idx="3138">
                  <c:v>29803</c:v>
                </c:pt>
                <c:pt idx="3139">
                  <c:v>29804</c:v>
                </c:pt>
                <c:pt idx="3140">
                  <c:v>29805</c:v>
                </c:pt>
                <c:pt idx="3141">
                  <c:v>29806</c:v>
                </c:pt>
                <c:pt idx="3142">
                  <c:v>29807</c:v>
                </c:pt>
                <c:pt idx="3143">
                  <c:v>29808</c:v>
                </c:pt>
                <c:pt idx="3144">
                  <c:v>29809</c:v>
                </c:pt>
                <c:pt idx="3145">
                  <c:v>29810</c:v>
                </c:pt>
                <c:pt idx="3146">
                  <c:v>29811</c:v>
                </c:pt>
                <c:pt idx="3147">
                  <c:v>29812</c:v>
                </c:pt>
                <c:pt idx="3148">
                  <c:v>29813</c:v>
                </c:pt>
                <c:pt idx="3149">
                  <c:v>29814</c:v>
                </c:pt>
                <c:pt idx="3150">
                  <c:v>29815</c:v>
                </c:pt>
                <c:pt idx="3151">
                  <c:v>29816</c:v>
                </c:pt>
                <c:pt idx="3152">
                  <c:v>29817</c:v>
                </c:pt>
                <c:pt idx="3153">
                  <c:v>29818</c:v>
                </c:pt>
                <c:pt idx="3154">
                  <c:v>29819</c:v>
                </c:pt>
                <c:pt idx="3155">
                  <c:v>29820</c:v>
                </c:pt>
                <c:pt idx="3156">
                  <c:v>29821</c:v>
                </c:pt>
                <c:pt idx="3157">
                  <c:v>29822</c:v>
                </c:pt>
                <c:pt idx="3158">
                  <c:v>29823</c:v>
                </c:pt>
                <c:pt idx="3159">
                  <c:v>29824</c:v>
                </c:pt>
                <c:pt idx="3160">
                  <c:v>29825</c:v>
                </c:pt>
                <c:pt idx="3161">
                  <c:v>29826</c:v>
                </c:pt>
                <c:pt idx="3162">
                  <c:v>29827</c:v>
                </c:pt>
                <c:pt idx="3163">
                  <c:v>29828</c:v>
                </c:pt>
                <c:pt idx="3164">
                  <c:v>29829</c:v>
                </c:pt>
                <c:pt idx="3165">
                  <c:v>29830</c:v>
                </c:pt>
                <c:pt idx="3166">
                  <c:v>29831</c:v>
                </c:pt>
                <c:pt idx="3167">
                  <c:v>29832</c:v>
                </c:pt>
                <c:pt idx="3168">
                  <c:v>29833</c:v>
                </c:pt>
                <c:pt idx="3169">
                  <c:v>29834</c:v>
                </c:pt>
                <c:pt idx="3170">
                  <c:v>29835</c:v>
                </c:pt>
                <c:pt idx="3171">
                  <c:v>29836</c:v>
                </c:pt>
                <c:pt idx="3172">
                  <c:v>29837</c:v>
                </c:pt>
                <c:pt idx="3173">
                  <c:v>29838</c:v>
                </c:pt>
                <c:pt idx="3174">
                  <c:v>29839</c:v>
                </c:pt>
                <c:pt idx="3175">
                  <c:v>29840</c:v>
                </c:pt>
                <c:pt idx="3176">
                  <c:v>29841</c:v>
                </c:pt>
                <c:pt idx="3177">
                  <c:v>29842</c:v>
                </c:pt>
                <c:pt idx="3178">
                  <c:v>29843</c:v>
                </c:pt>
                <c:pt idx="3179">
                  <c:v>29844</c:v>
                </c:pt>
                <c:pt idx="3180">
                  <c:v>29845</c:v>
                </c:pt>
                <c:pt idx="3181">
                  <c:v>29846</c:v>
                </c:pt>
                <c:pt idx="3182">
                  <c:v>29847</c:v>
                </c:pt>
                <c:pt idx="3183">
                  <c:v>29848</c:v>
                </c:pt>
                <c:pt idx="3184">
                  <c:v>29849</c:v>
                </c:pt>
                <c:pt idx="3185">
                  <c:v>29850</c:v>
                </c:pt>
                <c:pt idx="3186">
                  <c:v>29851</c:v>
                </c:pt>
                <c:pt idx="3187">
                  <c:v>29852</c:v>
                </c:pt>
                <c:pt idx="3188">
                  <c:v>29853</c:v>
                </c:pt>
                <c:pt idx="3189">
                  <c:v>29854</c:v>
                </c:pt>
                <c:pt idx="3190">
                  <c:v>29855</c:v>
                </c:pt>
                <c:pt idx="3191">
                  <c:v>29856</c:v>
                </c:pt>
                <c:pt idx="3192">
                  <c:v>29857</c:v>
                </c:pt>
                <c:pt idx="3193">
                  <c:v>29858</c:v>
                </c:pt>
                <c:pt idx="3194">
                  <c:v>29859</c:v>
                </c:pt>
                <c:pt idx="3195">
                  <c:v>29860</c:v>
                </c:pt>
                <c:pt idx="3196">
                  <c:v>29861</c:v>
                </c:pt>
                <c:pt idx="3197">
                  <c:v>29862</c:v>
                </c:pt>
                <c:pt idx="3198">
                  <c:v>29863</c:v>
                </c:pt>
                <c:pt idx="3199">
                  <c:v>29864</c:v>
                </c:pt>
                <c:pt idx="3200">
                  <c:v>29865</c:v>
                </c:pt>
                <c:pt idx="3201">
                  <c:v>29866</c:v>
                </c:pt>
                <c:pt idx="3202">
                  <c:v>29867</c:v>
                </c:pt>
                <c:pt idx="3203">
                  <c:v>29868</c:v>
                </c:pt>
                <c:pt idx="3204">
                  <c:v>29869</c:v>
                </c:pt>
                <c:pt idx="3205">
                  <c:v>29870</c:v>
                </c:pt>
                <c:pt idx="3206">
                  <c:v>29871</c:v>
                </c:pt>
                <c:pt idx="3207">
                  <c:v>29872</c:v>
                </c:pt>
                <c:pt idx="3208">
                  <c:v>29873</c:v>
                </c:pt>
                <c:pt idx="3209">
                  <c:v>29874</c:v>
                </c:pt>
                <c:pt idx="3210">
                  <c:v>29875</c:v>
                </c:pt>
                <c:pt idx="3211">
                  <c:v>29876</c:v>
                </c:pt>
                <c:pt idx="3212">
                  <c:v>29877</c:v>
                </c:pt>
                <c:pt idx="3213">
                  <c:v>29878</c:v>
                </c:pt>
                <c:pt idx="3214">
                  <c:v>29879</c:v>
                </c:pt>
                <c:pt idx="3215">
                  <c:v>29880</c:v>
                </c:pt>
                <c:pt idx="3216">
                  <c:v>29881</c:v>
                </c:pt>
                <c:pt idx="3217">
                  <c:v>29882</c:v>
                </c:pt>
                <c:pt idx="3218">
                  <c:v>29883</c:v>
                </c:pt>
                <c:pt idx="3219">
                  <c:v>29884</c:v>
                </c:pt>
                <c:pt idx="3220">
                  <c:v>29885</c:v>
                </c:pt>
                <c:pt idx="3221">
                  <c:v>29886</c:v>
                </c:pt>
                <c:pt idx="3222">
                  <c:v>29887</c:v>
                </c:pt>
                <c:pt idx="3223">
                  <c:v>29888</c:v>
                </c:pt>
                <c:pt idx="3224">
                  <c:v>29889</c:v>
                </c:pt>
                <c:pt idx="3225">
                  <c:v>29890</c:v>
                </c:pt>
                <c:pt idx="3226">
                  <c:v>29891</c:v>
                </c:pt>
                <c:pt idx="3227">
                  <c:v>29892</c:v>
                </c:pt>
                <c:pt idx="3228">
                  <c:v>29893</c:v>
                </c:pt>
                <c:pt idx="3229">
                  <c:v>29894</c:v>
                </c:pt>
                <c:pt idx="3230">
                  <c:v>29895</c:v>
                </c:pt>
                <c:pt idx="3231">
                  <c:v>29896</c:v>
                </c:pt>
                <c:pt idx="3232">
                  <c:v>29897</c:v>
                </c:pt>
                <c:pt idx="3233">
                  <c:v>29898</c:v>
                </c:pt>
                <c:pt idx="3234">
                  <c:v>29899</c:v>
                </c:pt>
                <c:pt idx="3235">
                  <c:v>29900</c:v>
                </c:pt>
                <c:pt idx="3236">
                  <c:v>29901</c:v>
                </c:pt>
                <c:pt idx="3237">
                  <c:v>29902</c:v>
                </c:pt>
                <c:pt idx="3238">
                  <c:v>29903</c:v>
                </c:pt>
                <c:pt idx="3239">
                  <c:v>29904</c:v>
                </c:pt>
                <c:pt idx="3240">
                  <c:v>29905</c:v>
                </c:pt>
                <c:pt idx="3241">
                  <c:v>29906</c:v>
                </c:pt>
                <c:pt idx="3242">
                  <c:v>29907</c:v>
                </c:pt>
                <c:pt idx="3243">
                  <c:v>29908</c:v>
                </c:pt>
                <c:pt idx="3244">
                  <c:v>29909</c:v>
                </c:pt>
                <c:pt idx="3245">
                  <c:v>29910</c:v>
                </c:pt>
                <c:pt idx="3246">
                  <c:v>29911</c:v>
                </c:pt>
                <c:pt idx="3247">
                  <c:v>29912</c:v>
                </c:pt>
                <c:pt idx="3248">
                  <c:v>29913</c:v>
                </c:pt>
                <c:pt idx="3249">
                  <c:v>29914</c:v>
                </c:pt>
                <c:pt idx="3250">
                  <c:v>29915</c:v>
                </c:pt>
                <c:pt idx="3251">
                  <c:v>29916</c:v>
                </c:pt>
                <c:pt idx="3252">
                  <c:v>29917</c:v>
                </c:pt>
                <c:pt idx="3253">
                  <c:v>29918</c:v>
                </c:pt>
                <c:pt idx="3254">
                  <c:v>29919</c:v>
                </c:pt>
                <c:pt idx="3255">
                  <c:v>29920</c:v>
                </c:pt>
                <c:pt idx="3256">
                  <c:v>29921</c:v>
                </c:pt>
                <c:pt idx="3257">
                  <c:v>29922</c:v>
                </c:pt>
                <c:pt idx="3258">
                  <c:v>29923</c:v>
                </c:pt>
                <c:pt idx="3259">
                  <c:v>29924</c:v>
                </c:pt>
                <c:pt idx="3260">
                  <c:v>29925</c:v>
                </c:pt>
                <c:pt idx="3261">
                  <c:v>29926</c:v>
                </c:pt>
                <c:pt idx="3262">
                  <c:v>29927</c:v>
                </c:pt>
                <c:pt idx="3263">
                  <c:v>29928</c:v>
                </c:pt>
                <c:pt idx="3264">
                  <c:v>29929</c:v>
                </c:pt>
                <c:pt idx="3265">
                  <c:v>29930</c:v>
                </c:pt>
                <c:pt idx="3266">
                  <c:v>29931</c:v>
                </c:pt>
                <c:pt idx="3267">
                  <c:v>29932</c:v>
                </c:pt>
                <c:pt idx="3268">
                  <c:v>29933</c:v>
                </c:pt>
                <c:pt idx="3269">
                  <c:v>29934</c:v>
                </c:pt>
                <c:pt idx="3270">
                  <c:v>29935</c:v>
                </c:pt>
                <c:pt idx="3271">
                  <c:v>29936</c:v>
                </c:pt>
                <c:pt idx="3272">
                  <c:v>29937</c:v>
                </c:pt>
                <c:pt idx="3273">
                  <c:v>29938</c:v>
                </c:pt>
                <c:pt idx="3274">
                  <c:v>29939</c:v>
                </c:pt>
                <c:pt idx="3275">
                  <c:v>29940</c:v>
                </c:pt>
                <c:pt idx="3276">
                  <c:v>29941</c:v>
                </c:pt>
                <c:pt idx="3277">
                  <c:v>29942</c:v>
                </c:pt>
                <c:pt idx="3278">
                  <c:v>29943</c:v>
                </c:pt>
                <c:pt idx="3279">
                  <c:v>29944</c:v>
                </c:pt>
                <c:pt idx="3280">
                  <c:v>29945</c:v>
                </c:pt>
                <c:pt idx="3281">
                  <c:v>29946</c:v>
                </c:pt>
                <c:pt idx="3282">
                  <c:v>29947</c:v>
                </c:pt>
                <c:pt idx="3283">
                  <c:v>29948</c:v>
                </c:pt>
                <c:pt idx="3284">
                  <c:v>29949</c:v>
                </c:pt>
                <c:pt idx="3285">
                  <c:v>29950</c:v>
                </c:pt>
                <c:pt idx="3286">
                  <c:v>29951</c:v>
                </c:pt>
                <c:pt idx="3287">
                  <c:v>29952</c:v>
                </c:pt>
                <c:pt idx="3288">
                  <c:v>29953</c:v>
                </c:pt>
                <c:pt idx="3289">
                  <c:v>29954</c:v>
                </c:pt>
                <c:pt idx="3290">
                  <c:v>29955</c:v>
                </c:pt>
                <c:pt idx="3291">
                  <c:v>29956</c:v>
                </c:pt>
                <c:pt idx="3292">
                  <c:v>29957</c:v>
                </c:pt>
                <c:pt idx="3293">
                  <c:v>29958</c:v>
                </c:pt>
                <c:pt idx="3294">
                  <c:v>29959</c:v>
                </c:pt>
                <c:pt idx="3295">
                  <c:v>29960</c:v>
                </c:pt>
                <c:pt idx="3296">
                  <c:v>29961</c:v>
                </c:pt>
                <c:pt idx="3297">
                  <c:v>29962</c:v>
                </c:pt>
                <c:pt idx="3298">
                  <c:v>29963</c:v>
                </c:pt>
                <c:pt idx="3299">
                  <c:v>29964</c:v>
                </c:pt>
                <c:pt idx="3300">
                  <c:v>29965</c:v>
                </c:pt>
                <c:pt idx="3301">
                  <c:v>29966</c:v>
                </c:pt>
                <c:pt idx="3302">
                  <c:v>29967</c:v>
                </c:pt>
                <c:pt idx="3303">
                  <c:v>29968</c:v>
                </c:pt>
                <c:pt idx="3304">
                  <c:v>29969</c:v>
                </c:pt>
                <c:pt idx="3305">
                  <c:v>29970</c:v>
                </c:pt>
                <c:pt idx="3306">
                  <c:v>29971</c:v>
                </c:pt>
                <c:pt idx="3307">
                  <c:v>29972</c:v>
                </c:pt>
                <c:pt idx="3308">
                  <c:v>29973</c:v>
                </c:pt>
                <c:pt idx="3309">
                  <c:v>29974</c:v>
                </c:pt>
                <c:pt idx="3310">
                  <c:v>29975</c:v>
                </c:pt>
                <c:pt idx="3311">
                  <c:v>29976</c:v>
                </c:pt>
                <c:pt idx="3312">
                  <c:v>29977</c:v>
                </c:pt>
                <c:pt idx="3313">
                  <c:v>29978</c:v>
                </c:pt>
                <c:pt idx="3314">
                  <c:v>29979</c:v>
                </c:pt>
                <c:pt idx="3315">
                  <c:v>29980</c:v>
                </c:pt>
                <c:pt idx="3316">
                  <c:v>29981</c:v>
                </c:pt>
                <c:pt idx="3317">
                  <c:v>29982</c:v>
                </c:pt>
                <c:pt idx="3318">
                  <c:v>29983</c:v>
                </c:pt>
                <c:pt idx="3319">
                  <c:v>29984</c:v>
                </c:pt>
                <c:pt idx="3320">
                  <c:v>29985</c:v>
                </c:pt>
                <c:pt idx="3321">
                  <c:v>29986</c:v>
                </c:pt>
                <c:pt idx="3322">
                  <c:v>29987</c:v>
                </c:pt>
                <c:pt idx="3323">
                  <c:v>29988</c:v>
                </c:pt>
                <c:pt idx="3324">
                  <c:v>29989</c:v>
                </c:pt>
                <c:pt idx="3325">
                  <c:v>29990</c:v>
                </c:pt>
                <c:pt idx="3326">
                  <c:v>29991</c:v>
                </c:pt>
                <c:pt idx="3327">
                  <c:v>29992</c:v>
                </c:pt>
                <c:pt idx="3328">
                  <c:v>29993</c:v>
                </c:pt>
                <c:pt idx="3329">
                  <c:v>29994</c:v>
                </c:pt>
                <c:pt idx="3330">
                  <c:v>29995</c:v>
                </c:pt>
                <c:pt idx="3331">
                  <c:v>29996</c:v>
                </c:pt>
                <c:pt idx="3332">
                  <c:v>29997</c:v>
                </c:pt>
                <c:pt idx="3333">
                  <c:v>29998</c:v>
                </c:pt>
                <c:pt idx="3334">
                  <c:v>29999</c:v>
                </c:pt>
                <c:pt idx="3335">
                  <c:v>30000</c:v>
                </c:pt>
                <c:pt idx="3336">
                  <c:v>30001</c:v>
                </c:pt>
                <c:pt idx="3337">
                  <c:v>30002</c:v>
                </c:pt>
                <c:pt idx="3338">
                  <c:v>30003</c:v>
                </c:pt>
                <c:pt idx="3339">
                  <c:v>30004</c:v>
                </c:pt>
                <c:pt idx="3340">
                  <c:v>30005</c:v>
                </c:pt>
                <c:pt idx="3341">
                  <c:v>30006</c:v>
                </c:pt>
                <c:pt idx="3342">
                  <c:v>30007</c:v>
                </c:pt>
                <c:pt idx="3343">
                  <c:v>30008</c:v>
                </c:pt>
                <c:pt idx="3344">
                  <c:v>30009</c:v>
                </c:pt>
                <c:pt idx="3345">
                  <c:v>30010</c:v>
                </c:pt>
                <c:pt idx="3346">
                  <c:v>30011</c:v>
                </c:pt>
                <c:pt idx="3347">
                  <c:v>30012</c:v>
                </c:pt>
                <c:pt idx="3348">
                  <c:v>30013</c:v>
                </c:pt>
                <c:pt idx="3349">
                  <c:v>30014</c:v>
                </c:pt>
                <c:pt idx="3350">
                  <c:v>30015</c:v>
                </c:pt>
                <c:pt idx="3351">
                  <c:v>30016</c:v>
                </c:pt>
                <c:pt idx="3352">
                  <c:v>30017</c:v>
                </c:pt>
                <c:pt idx="3353">
                  <c:v>30018</c:v>
                </c:pt>
                <c:pt idx="3354">
                  <c:v>30019</c:v>
                </c:pt>
                <c:pt idx="3355">
                  <c:v>30020</c:v>
                </c:pt>
                <c:pt idx="3356">
                  <c:v>30021</c:v>
                </c:pt>
                <c:pt idx="3357">
                  <c:v>30022</c:v>
                </c:pt>
                <c:pt idx="3358">
                  <c:v>30023</c:v>
                </c:pt>
                <c:pt idx="3359">
                  <c:v>30024</c:v>
                </c:pt>
                <c:pt idx="3360">
                  <c:v>30025</c:v>
                </c:pt>
                <c:pt idx="3361">
                  <c:v>30026</c:v>
                </c:pt>
                <c:pt idx="3362">
                  <c:v>30027</c:v>
                </c:pt>
                <c:pt idx="3363">
                  <c:v>30028</c:v>
                </c:pt>
                <c:pt idx="3364">
                  <c:v>30029</c:v>
                </c:pt>
                <c:pt idx="3365">
                  <c:v>30030</c:v>
                </c:pt>
                <c:pt idx="3366">
                  <c:v>30031</c:v>
                </c:pt>
                <c:pt idx="3367">
                  <c:v>30032</c:v>
                </c:pt>
                <c:pt idx="3368">
                  <c:v>30033</c:v>
                </c:pt>
                <c:pt idx="3369">
                  <c:v>30034</c:v>
                </c:pt>
                <c:pt idx="3370">
                  <c:v>30035</c:v>
                </c:pt>
                <c:pt idx="3371">
                  <c:v>30036</c:v>
                </c:pt>
                <c:pt idx="3372">
                  <c:v>30037</c:v>
                </c:pt>
                <c:pt idx="3373">
                  <c:v>30038</c:v>
                </c:pt>
                <c:pt idx="3374">
                  <c:v>30039</c:v>
                </c:pt>
                <c:pt idx="3375">
                  <c:v>30040</c:v>
                </c:pt>
                <c:pt idx="3376">
                  <c:v>30041</c:v>
                </c:pt>
                <c:pt idx="3377">
                  <c:v>30042</c:v>
                </c:pt>
                <c:pt idx="3378">
                  <c:v>30043</c:v>
                </c:pt>
                <c:pt idx="3379">
                  <c:v>30044</c:v>
                </c:pt>
                <c:pt idx="3380">
                  <c:v>30045</c:v>
                </c:pt>
                <c:pt idx="3381">
                  <c:v>30046</c:v>
                </c:pt>
                <c:pt idx="3382">
                  <c:v>30047</c:v>
                </c:pt>
                <c:pt idx="3383">
                  <c:v>30048</c:v>
                </c:pt>
                <c:pt idx="3384">
                  <c:v>30049</c:v>
                </c:pt>
                <c:pt idx="3385">
                  <c:v>30050</c:v>
                </c:pt>
                <c:pt idx="3386">
                  <c:v>30051</c:v>
                </c:pt>
                <c:pt idx="3387">
                  <c:v>30052</c:v>
                </c:pt>
                <c:pt idx="3388">
                  <c:v>30053</c:v>
                </c:pt>
                <c:pt idx="3389">
                  <c:v>30054</c:v>
                </c:pt>
                <c:pt idx="3390">
                  <c:v>30055</c:v>
                </c:pt>
                <c:pt idx="3391">
                  <c:v>30056</c:v>
                </c:pt>
                <c:pt idx="3392">
                  <c:v>30057</c:v>
                </c:pt>
                <c:pt idx="3393">
                  <c:v>30058</c:v>
                </c:pt>
                <c:pt idx="3394">
                  <c:v>30059</c:v>
                </c:pt>
                <c:pt idx="3395">
                  <c:v>30060</c:v>
                </c:pt>
                <c:pt idx="3396">
                  <c:v>30061</c:v>
                </c:pt>
                <c:pt idx="3397">
                  <c:v>30062</c:v>
                </c:pt>
                <c:pt idx="3398">
                  <c:v>30063</c:v>
                </c:pt>
                <c:pt idx="3399">
                  <c:v>30064</c:v>
                </c:pt>
                <c:pt idx="3400">
                  <c:v>30065</c:v>
                </c:pt>
                <c:pt idx="3401">
                  <c:v>30066</c:v>
                </c:pt>
                <c:pt idx="3402">
                  <c:v>30067</c:v>
                </c:pt>
                <c:pt idx="3403">
                  <c:v>30068</c:v>
                </c:pt>
                <c:pt idx="3404">
                  <c:v>30069</c:v>
                </c:pt>
                <c:pt idx="3405">
                  <c:v>30070</c:v>
                </c:pt>
                <c:pt idx="3406">
                  <c:v>30071</c:v>
                </c:pt>
                <c:pt idx="3407">
                  <c:v>30072</c:v>
                </c:pt>
                <c:pt idx="3408">
                  <c:v>30073</c:v>
                </c:pt>
                <c:pt idx="3409">
                  <c:v>30074</c:v>
                </c:pt>
                <c:pt idx="3410">
                  <c:v>30075</c:v>
                </c:pt>
                <c:pt idx="3411">
                  <c:v>30076</c:v>
                </c:pt>
                <c:pt idx="3412">
                  <c:v>30077</c:v>
                </c:pt>
                <c:pt idx="3413">
                  <c:v>30078</c:v>
                </c:pt>
                <c:pt idx="3414">
                  <c:v>30079</c:v>
                </c:pt>
                <c:pt idx="3415">
                  <c:v>30080</c:v>
                </c:pt>
                <c:pt idx="3416">
                  <c:v>30081</c:v>
                </c:pt>
                <c:pt idx="3417">
                  <c:v>30082</c:v>
                </c:pt>
                <c:pt idx="3418">
                  <c:v>30083</c:v>
                </c:pt>
                <c:pt idx="3419">
                  <c:v>30084</c:v>
                </c:pt>
                <c:pt idx="3420">
                  <c:v>30085</c:v>
                </c:pt>
                <c:pt idx="3421">
                  <c:v>30086</c:v>
                </c:pt>
                <c:pt idx="3422">
                  <c:v>30087</c:v>
                </c:pt>
                <c:pt idx="3423">
                  <c:v>30088</c:v>
                </c:pt>
                <c:pt idx="3424">
                  <c:v>30089</c:v>
                </c:pt>
                <c:pt idx="3425">
                  <c:v>30090</c:v>
                </c:pt>
                <c:pt idx="3426">
                  <c:v>30091</c:v>
                </c:pt>
                <c:pt idx="3427">
                  <c:v>30092</c:v>
                </c:pt>
                <c:pt idx="3428">
                  <c:v>30093</c:v>
                </c:pt>
                <c:pt idx="3429">
                  <c:v>30094</c:v>
                </c:pt>
                <c:pt idx="3430">
                  <c:v>30095</c:v>
                </c:pt>
                <c:pt idx="3431">
                  <c:v>30096</c:v>
                </c:pt>
                <c:pt idx="3432">
                  <c:v>30097</c:v>
                </c:pt>
                <c:pt idx="3433">
                  <c:v>30098</c:v>
                </c:pt>
                <c:pt idx="3434">
                  <c:v>30099</c:v>
                </c:pt>
                <c:pt idx="3435">
                  <c:v>30100</c:v>
                </c:pt>
                <c:pt idx="3436">
                  <c:v>30101</c:v>
                </c:pt>
                <c:pt idx="3437">
                  <c:v>30102</c:v>
                </c:pt>
                <c:pt idx="3438">
                  <c:v>30103</c:v>
                </c:pt>
                <c:pt idx="3439">
                  <c:v>30104</c:v>
                </c:pt>
                <c:pt idx="3440">
                  <c:v>30105</c:v>
                </c:pt>
                <c:pt idx="3441">
                  <c:v>30106</c:v>
                </c:pt>
                <c:pt idx="3442">
                  <c:v>30107</c:v>
                </c:pt>
                <c:pt idx="3443">
                  <c:v>30108</c:v>
                </c:pt>
                <c:pt idx="3444">
                  <c:v>30109</c:v>
                </c:pt>
                <c:pt idx="3445">
                  <c:v>30110</c:v>
                </c:pt>
                <c:pt idx="3446">
                  <c:v>30111</c:v>
                </c:pt>
                <c:pt idx="3447">
                  <c:v>30112</c:v>
                </c:pt>
                <c:pt idx="3448">
                  <c:v>30113</c:v>
                </c:pt>
                <c:pt idx="3449">
                  <c:v>30114</c:v>
                </c:pt>
                <c:pt idx="3450">
                  <c:v>30115</c:v>
                </c:pt>
                <c:pt idx="3451">
                  <c:v>30116</c:v>
                </c:pt>
                <c:pt idx="3452">
                  <c:v>30117</c:v>
                </c:pt>
                <c:pt idx="3453">
                  <c:v>30118</c:v>
                </c:pt>
                <c:pt idx="3454">
                  <c:v>30119</c:v>
                </c:pt>
                <c:pt idx="3455">
                  <c:v>30120</c:v>
                </c:pt>
                <c:pt idx="3456">
                  <c:v>30121</c:v>
                </c:pt>
                <c:pt idx="3457">
                  <c:v>30122</c:v>
                </c:pt>
                <c:pt idx="3458">
                  <c:v>30123</c:v>
                </c:pt>
                <c:pt idx="3459">
                  <c:v>30124</c:v>
                </c:pt>
                <c:pt idx="3460">
                  <c:v>30125</c:v>
                </c:pt>
                <c:pt idx="3461">
                  <c:v>30126</c:v>
                </c:pt>
                <c:pt idx="3462">
                  <c:v>30127</c:v>
                </c:pt>
                <c:pt idx="3463">
                  <c:v>30128</c:v>
                </c:pt>
                <c:pt idx="3464">
                  <c:v>30129</c:v>
                </c:pt>
                <c:pt idx="3465">
                  <c:v>30130</c:v>
                </c:pt>
                <c:pt idx="3466">
                  <c:v>30131</c:v>
                </c:pt>
                <c:pt idx="3467">
                  <c:v>30132</c:v>
                </c:pt>
                <c:pt idx="3468">
                  <c:v>30133</c:v>
                </c:pt>
                <c:pt idx="3469">
                  <c:v>30134</c:v>
                </c:pt>
                <c:pt idx="3470">
                  <c:v>30135</c:v>
                </c:pt>
                <c:pt idx="3471">
                  <c:v>30136</c:v>
                </c:pt>
                <c:pt idx="3472">
                  <c:v>30137</c:v>
                </c:pt>
                <c:pt idx="3473">
                  <c:v>30138</c:v>
                </c:pt>
                <c:pt idx="3474">
                  <c:v>30139</c:v>
                </c:pt>
                <c:pt idx="3475">
                  <c:v>30140</c:v>
                </c:pt>
                <c:pt idx="3476">
                  <c:v>30141</c:v>
                </c:pt>
                <c:pt idx="3477">
                  <c:v>30142</c:v>
                </c:pt>
                <c:pt idx="3478">
                  <c:v>30143</c:v>
                </c:pt>
                <c:pt idx="3479">
                  <c:v>30144</c:v>
                </c:pt>
                <c:pt idx="3480">
                  <c:v>30145</c:v>
                </c:pt>
                <c:pt idx="3481">
                  <c:v>30146</c:v>
                </c:pt>
                <c:pt idx="3482">
                  <c:v>30147</c:v>
                </c:pt>
                <c:pt idx="3483">
                  <c:v>30148</c:v>
                </c:pt>
                <c:pt idx="3484">
                  <c:v>30149</c:v>
                </c:pt>
                <c:pt idx="3485">
                  <c:v>30150</c:v>
                </c:pt>
                <c:pt idx="3486">
                  <c:v>30151</c:v>
                </c:pt>
                <c:pt idx="3487">
                  <c:v>30152</c:v>
                </c:pt>
                <c:pt idx="3488">
                  <c:v>30153</c:v>
                </c:pt>
                <c:pt idx="3489">
                  <c:v>30154</c:v>
                </c:pt>
                <c:pt idx="3490">
                  <c:v>30155</c:v>
                </c:pt>
                <c:pt idx="3491">
                  <c:v>30156</c:v>
                </c:pt>
                <c:pt idx="3492">
                  <c:v>30157</c:v>
                </c:pt>
                <c:pt idx="3493">
                  <c:v>30158</c:v>
                </c:pt>
                <c:pt idx="3494">
                  <c:v>30159</c:v>
                </c:pt>
                <c:pt idx="3495">
                  <c:v>30160</c:v>
                </c:pt>
                <c:pt idx="3496">
                  <c:v>30161</c:v>
                </c:pt>
                <c:pt idx="3497">
                  <c:v>30162</c:v>
                </c:pt>
                <c:pt idx="3498">
                  <c:v>30163</c:v>
                </c:pt>
                <c:pt idx="3499">
                  <c:v>30164</c:v>
                </c:pt>
                <c:pt idx="3500">
                  <c:v>30165</c:v>
                </c:pt>
                <c:pt idx="3501">
                  <c:v>30166</c:v>
                </c:pt>
                <c:pt idx="3502">
                  <c:v>30167</c:v>
                </c:pt>
                <c:pt idx="3503">
                  <c:v>30168</c:v>
                </c:pt>
                <c:pt idx="3504">
                  <c:v>30169</c:v>
                </c:pt>
                <c:pt idx="3505">
                  <c:v>30170</c:v>
                </c:pt>
                <c:pt idx="3506">
                  <c:v>30171</c:v>
                </c:pt>
                <c:pt idx="3507">
                  <c:v>30172</c:v>
                </c:pt>
                <c:pt idx="3508">
                  <c:v>30173</c:v>
                </c:pt>
                <c:pt idx="3509">
                  <c:v>30174</c:v>
                </c:pt>
                <c:pt idx="3510">
                  <c:v>30175</c:v>
                </c:pt>
                <c:pt idx="3511">
                  <c:v>30176</c:v>
                </c:pt>
                <c:pt idx="3512">
                  <c:v>30177</c:v>
                </c:pt>
                <c:pt idx="3513">
                  <c:v>30178</c:v>
                </c:pt>
                <c:pt idx="3514">
                  <c:v>30179</c:v>
                </c:pt>
                <c:pt idx="3515">
                  <c:v>30180</c:v>
                </c:pt>
                <c:pt idx="3516">
                  <c:v>30181</c:v>
                </c:pt>
                <c:pt idx="3517">
                  <c:v>30182</c:v>
                </c:pt>
                <c:pt idx="3518">
                  <c:v>30183</c:v>
                </c:pt>
                <c:pt idx="3519">
                  <c:v>30184</c:v>
                </c:pt>
                <c:pt idx="3520">
                  <c:v>30185</c:v>
                </c:pt>
                <c:pt idx="3521">
                  <c:v>30186</c:v>
                </c:pt>
                <c:pt idx="3522">
                  <c:v>30187</c:v>
                </c:pt>
                <c:pt idx="3523">
                  <c:v>30188</c:v>
                </c:pt>
                <c:pt idx="3524">
                  <c:v>30189</c:v>
                </c:pt>
                <c:pt idx="3525">
                  <c:v>30190</c:v>
                </c:pt>
                <c:pt idx="3526">
                  <c:v>30191</c:v>
                </c:pt>
                <c:pt idx="3527">
                  <c:v>30192</c:v>
                </c:pt>
                <c:pt idx="3528">
                  <c:v>30193</c:v>
                </c:pt>
                <c:pt idx="3529">
                  <c:v>30194</c:v>
                </c:pt>
                <c:pt idx="3530">
                  <c:v>30195</c:v>
                </c:pt>
                <c:pt idx="3531">
                  <c:v>30196</c:v>
                </c:pt>
                <c:pt idx="3532">
                  <c:v>30197</c:v>
                </c:pt>
                <c:pt idx="3533">
                  <c:v>30198</c:v>
                </c:pt>
                <c:pt idx="3534">
                  <c:v>30199</c:v>
                </c:pt>
                <c:pt idx="3535">
                  <c:v>30200</c:v>
                </c:pt>
                <c:pt idx="3536">
                  <c:v>30201</c:v>
                </c:pt>
                <c:pt idx="3537">
                  <c:v>30202</c:v>
                </c:pt>
                <c:pt idx="3538">
                  <c:v>30203</c:v>
                </c:pt>
                <c:pt idx="3539">
                  <c:v>30204</c:v>
                </c:pt>
                <c:pt idx="3540">
                  <c:v>30205</c:v>
                </c:pt>
                <c:pt idx="3541">
                  <c:v>30206</c:v>
                </c:pt>
                <c:pt idx="3542">
                  <c:v>30207</c:v>
                </c:pt>
                <c:pt idx="3543">
                  <c:v>30208</c:v>
                </c:pt>
                <c:pt idx="3544">
                  <c:v>30209</c:v>
                </c:pt>
                <c:pt idx="3545">
                  <c:v>30210</c:v>
                </c:pt>
                <c:pt idx="3546">
                  <c:v>30211</c:v>
                </c:pt>
                <c:pt idx="3547">
                  <c:v>30212</c:v>
                </c:pt>
                <c:pt idx="3548">
                  <c:v>30213</c:v>
                </c:pt>
                <c:pt idx="3549">
                  <c:v>30214</c:v>
                </c:pt>
                <c:pt idx="3550">
                  <c:v>30215</c:v>
                </c:pt>
                <c:pt idx="3551">
                  <c:v>30216</c:v>
                </c:pt>
                <c:pt idx="3552">
                  <c:v>30217</c:v>
                </c:pt>
                <c:pt idx="3553">
                  <c:v>30218</c:v>
                </c:pt>
                <c:pt idx="3554">
                  <c:v>30219</c:v>
                </c:pt>
                <c:pt idx="3555">
                  <c:v>30220</c:v>
                </c:pt>
                <c:pt idx="3556">
                  <c:v>30221</c:v>
                </c:pt>
                <c:pt idx="3557">
                  <c:v>30222</c:v>
                </c:pt>
                <c:pt idx="3558">
                  <c:v>30223</c:v>
                </c:pt>
                <c:pt idx="3559">
                  <c:v>30224</c:v>
                </c:pt>
                <c:pt idx="3560">
                  <c:v>30225</c:v>
                </c:pt>
                <c:pt idx="3561">
                  <c:v>30226</c:v>
                </c:pt>
                <c:pt idx="3562">
                  <c:v>30227</c:v>
                </c:pt>
                <c:pt idx="3563">
                  <c:v>30228</c:v>
                </c:pt>
                <c:pt idx="3564">
                  <c:v>30229</c:v>
                </c:pt>
                <c:pt idx="3565">
                  <c:v>30230</c:v>
                </c:pt>
                <c:pt idx="3566">
                  <c:v>30231</c:v>
                </c:pt>
                <c:pt idx="3567">
                  <c:v>30232</c:v>
                </c:pt>
                <c:pt idx="3568">
                  <c:v>30233</c:v>
                </c:pt>
                <c:pt idx="3569">
                  <c:v>30234</c:v>
                </c:pt>
                <c:pt idx="3570">
                  <c:v>30235</c:v>
                </c:pt>
                <c:pt idx="3571">
                  <c:v>30236</c:v>
                </c:pt>
                <c:pt idx="3572">
                  <c:v>30237</c:v>
                </c:pt>
                <c:pt idx="3573">
                  <c:v>30238</c:v>
                </c:pt>
                <c:pt idx="3574">
                  <c:v>30239</c:v>
                </c:pt>
                <c:pt idx="3575">
                  <c:v>30240</c:v>
                </c:pt>
                <c:pt idx="3576">
                  <c:v>30241</c:v>
                </c:pt>
                <c:pt idx="3577">
                  <c:v>30242</c:v>
                </c:pt>
                <c:pt idx="3578">
                  <c:v>30243</c:v>
                </c:pt>
                <c:pt idx="3579">
                  <c:v>30244</c:v>
                </c:pt>
                <c:pt idx="3580">
                  <c:v>30245</c:v>
                </c:pt>
                <c:pt idx="3581">
                  <c:v>30246</c:v>
                </c:pt>
                <c:pt idx="3582">
                  <c:v>30247</c:v>
                </c:pt>
                <c:pt idx="3583">
                  <c:v>30248</c:v>
                </c:pt>
                <c:pt idx="3584">
                  <c:v>30249</c:v>
                </c:pt>
                <c:pt idx="3585">
                  <c:v>30250</c:v>
                </c:pt>
                <c:pt idx="3586">
                  <c:v>30251</c:v>
                </c:pt>
                <c:pt idx="3587">
                  <c:v>30252</c:v>
                </c:pt>
                <c:pt idx="3588">
                  <c:v>30253</c:v>
                </c:pt>
                <c:pt idx="3589">
                  <c:v>30254</c:v>
                </c:pt>
                <c:pt idx="3590">
                  <c:v>30255</c:v>
                </c:pt>
                <c:pt idx="3591">
                  <c:v>30256</c:v>
                </c:pt>
                <c:pt idx="3592">
                  <c:v>30257</c:v>
                </c:pt>
                <c:pt idx="3593">
                  <c:v>30258</c:v>
                </c:pt>
                <c:pt idx="3594">
                  <c:v>30259</c:v>
                </c:pt>
                <c:pt idx="3595">
                  <c:v>30260</c:v>
                </c:pt>
                <c:pt idx="3596">
                  <c:v>30261</c:v>
                </c:pt>
                <c:pt idx="3597">
                  <c:v>30262</c:v>
                </c:pt>
                <c:pt idx="3598">
                  <c:v>30263</c:v>
                </c:pt>
                <c:pt idx="3599">
                  <c:v>30264</c:v>
                </c:pt>
                <c:pt idx="3600">
                  <c:v>30265</c:v>
                </c:pt>
                <c:pt idx="3601">
                  <c:v>30266</c:v>
                </c:pt>
                <c:pt idx="3602">
                  <c:v>30267</c:v>
                </c:pt>
                <c:pt idx="3603">
                  <c:v>30268</c:v>
                </c:pt>
                <c:pt idx="3604">
                  <c:v>30269</c:v>
                </c:pt>
                <c:pt idx="3605">
                  <c:v>30270</c:v>
                </c:pt>
                <c:pt idx="3606">
                  <c:v>30271</c:v>
                </c:pt>
                <c:pt idx="3607">
                  <c:v>30272</c:v>
                </c:pt>
                <c:pt idx="3608">
                  <c:v>30273</c:v>
                </c:pt>
                <c:pt idx="3609">
                  <c:v>30274</c:v>
                </c:pt>
                <c:pt idx="3610">
                  <c:v>30275</c:v>
                </c:pt>
                <c:pt idx="3611">
                  <c:v>30276</c:v>
                </c:pt>
                <c:pt idx="3612">
                  <c:v>30277</c:v>
                </c:pt>
                <c:pt idx="3613">
                  <c:v>30278</c:v>
                </c:pt>
                <c:pt idx="3614">
                  <c:v>30279</c:v>
                </c:pt>
                <c:pt idx="3615">
                  <c:v>30280</c:v>
                </c:pt>
                <c:pt idx="3616">
                  <c:v>30281</c:v>
                </c:pt>
                <c:pt idx="3617">
                  <c:v>30282</c:v>
                </c:pt>
                <c:pt idx="3618">
                  <c:v>30283</c:v>
                </c:pt>
                <c:pt idx="3619">
                  <c:v>30284</c:v>
                </c:pt>
                <c:pt idx="3620">
                  <c:v>30285</c:v>
                </c:pt>
                <c:pt idx="3621">
                  <c:v>30286</c:v>
                </c:pt>
                <c:pt idx="3622">
                  <c:v>30287</c:v>
                </c:pt>
                <c:pt idx="3623">
                  <c:v>30288</c:v>
                </c:pt>
                <c:pt idx="3624">
                  <c:v>30289</c:v>
                </c:pt>
                <c:pt idx="3625">
                  <c:v>30290</c:v>
                </c:pt>
                <c:pt idx="3626">
                  <c:v>30291</c:v>
                </c:pt>
                <c:pt idx="3627">
                  <c:v>30292</c:v>
                </c:pt>
                <c:pt idx="3628">
                  <c:v>30293</c:v>
                </c:pt>
                <c:pt idx="3629">
                  <c:v>30294</c:v>
                </c:pt>
                <c:pt idx="3630">
                  <c:v>30295</c:v>
                </c:pt>
                <c:pt idx="3631">
                  <c:v>30296</c:v>
                </c:pt>
                <c:pt idx="3632">
                  <c:v>30297</c:v>
                </c:pt>
                <c:pt idx="3633">
                  <c:v>30298</c:v>
                </c:pt>
                <c:pt idx="3634">
                  <c:v>30299</c:v>
                </c:pt>
                <c:pt idx="3635">
                  <c:v>30300</c:v>
                </c:pt>
                <c:pt idx="3636">
                  <c:v>30301</c:v>
                </c:pt>
                <c:pt idx="3637">
                  <c:v>30302</c:v>
                </c:pt>
                <c:pt idx="3638">
                  <c:v>30303</c:v>
                </c:pt>
                <c:pt idx="3639">
                  <c:v>30304</c:v>
                </c:pt>
                <c:pt idx="3640">
                  <c:v>30305</c:v>
                </c:pt>
                <c:pt idx="3641">
                  <c:v>30306</c:v>
                </c:pt>
                <c:pt idx="3642">
                  <c:v>30307</c:v>
                </c:pt>
                <c:pt idx="3643">
                  <c:v>30308</c:v>
                </c:pt>
                <c:pt idx="3644">
                  <c:v>30309</c:v>
                </c:pt>
                <c:pt idx="3645">
                  <c:v>30310</c:v>
                </c:pt>
                <c:pt idx="3646">
                  <c:v>30311</c:v>
                </c:pt>
                <c:pt idx="3647">
                  <c:v>30312</c:v>
                </c:pt>
                <c:pt idx="3648">
                  <c:v>30313</c:v>
                </c:pt>
                <c:pt idx="3649">
                  <c:v>30314</c:v>
                </c:pt>
                <c:pt idx="3650">
                  <c:v>30315</c:v>
                </c:pt>
                <c:pt idx="3651">
                  <c:v>30316</c:v>
                </c:pt>
                <c:pt idx="3652">
                  <c:v>30317</c:v>
                </c:pt>
                <c:pt idx="3653">
                  <c:v>30318</c:v>
                </c:pt>
                <c:pt idx="3654">
                  <c:v>30319</c:v>
                </c:pt>
                <c:pt idx="3655">
                  <c:v>30320</c:v>
                </c:pt>
                <c:pt idx="3656">
                  <c:v>30321</c:v>
                </c:pt>
                <c:pt idx="3657">
                  <c:v>30322</c:v>
                </c:pt>
                <c:pt idx="3658">
                  <c:v>30323</c:v>
                </c:pt>
                <c:pt idx="3659">
                  <c:v>30324</c:v>
                </c:pt>
                <c:pt idx="3660">
                  <c:v>30325</c:v>
                </c:pt>
                <c:pt idx="3661">
                  <c:v>30326</c:v>
                </c:pt>
                <c:pt idx="3662">
                  <c:v>30327</c:v>
                </c:pt>
                <c:pt idx="3663">
                  <c:v>30328</c:v>
                </c:pt>
                <c:pt idx="3664">
                  <c:v>30329</c:v>
                </c:pt>
                <c:pt idx="3665">
                  <c:v>30330</c:v>
                </c:pt>
                <c:pt idx="3666">
                  <c:v>30331</c:v>
                </c:pt>
                <c:pt idx="3667">
                  <c:v>30332</c:v>
                </c:pt>
                <c:pt idx="3668">
                  <c:v>30333</c:v>
                </c:pt>
                <c:pt idx="3669">
                  <c:v>30334</c:v>
                </c:pt>
                <c:pt idx="3670">
                  <c:v>30335</c:v>
                </c:pt>
                <c:pt idx="3671">
                  <c:v>30336</c:v>
                </c:pt>
                <c:pt idx="3672">
                  <c:v>30337</c:v>
                </c:pt>
                <c:pt idx="3673">
                  <c:v>30338</c:v>
                </c:pt>
                <c:pt idx="3674">
                  <c:v>30339</c:v>
                </c:pt>
                <c:pt idx="3675">
                  <c:v>30340</c:v>
                </c:pt>
                <c:pt idx="3676">
                  <c:v>30341</c:v>
                </c:pt>
                <c:pt idx="3677">
                  <c:v>30342</c:v>
                </c:pt>
                <c:pt idx="3678">
                  <c:v>30343</c:v>
                </c:pt>
                <c:pt idx="3679">
                  <c:v>30344</c:v>
                </c:pt>
                <c:pt idx="3680">
                  <c:v>30345</c:v>
                </c:pt>
                <c:pt idx="3681">
                  <c:v>30346</c:v>
                </c:pt>
                <c:pt idx="3682">
                  <c:v>30347</c:v>
                </c:pt>
                <c:pt idx="3683">
                  <c:v>30348</c:v>
                </c:pt>
                <c:pt idx="3684">
                  <c:v>30349</c:v>
                </c:pt>
                <c:pt idx="3685">
                  <c:v>30350</c:v>
                </c:pt>
                <c:pt idx="3686">
                  <c:v>30351</c:v>
                </c:pt>
                <c:pt idx="3687">
                  <c:v>30352</c:v>
                </c:pt>
                <c:pt idx="3688">
                  <c:v>30353</c:v>
                </c:pt>
                <c:pt idx="3689">
                  <c:v>30354</c:v>
                </c:pt>
                <c:pt idx="3690">
                  <c:v>30355</c:v>
                </c:pt>
                <c:pt idx="3691">
                  <c:v>30356</c:v>
                </c:pt>
                <c:pt idx="3692">
                  <c:v>30357</c:v>
                </c:pt>
                <c:pt idx="3693">
                  <c:v>30358</c:v>
                </c:pt>
                <c:pt idx="3694">
                  <c:v>30359</c:v>
                </c:pt>
                <c:pt idx="3695">
                  <c:v>30360</c:v>
                </c:pt>
                <c:pt idx="3696">
                  <c:v>30361</c:v>
                </c:pt>
                <c:pt idx="3697">
                  <c:v>30362</c:v>
                </c:pt>
                <c:pt idx="3698">
                  <c:v>30363</c:v>
                </c:pt>
                <c:pt idx="3699">
                  <c:v>30364</c:v>
                </c:pt>
                <c:pt idx="3700">
                  <c:v>30365</c:v>
                </c:pt>
                <c:pt idx="3701">
                  <c:v>30366</c:v>
                </c:pt>
                <c:pt idx="3702">
                  <c:v>30367</c:v>
                </c:pt>
                <c:pt idx="3703">
                  <c:v>30368</c:v>
                </c:pt>
                <c:pt idx="3704">
                  <c:v>30369</c:v>
                </c:pt>
                <c:pt idx="3705">
                  <c:v>30370</c:v>
                </c:pt>
                <c:pt idx="3706">
                  <c:v>30371</c:v>
                </c:pt>
                <c:pt idx="3707">
                  <c:v>30372</c:v>
                </c:pt>
                <c:pt idx="3708">
                  <c:v>30373</c:v>
                </c:pt>
                <c:pt idx="3709">
                  <c:v>30374</c:v>
                </c:pt>
                <c:pt idx="3710">
                  <c:v>30375</c:v>
                </c:pt>
                <c:pt idx="3711">
                  <c:v>30376</c:v>
                </c:pt>
                <c:pt idx="3712">
                  <c:v>30377</c:v>
                </c:pt>
                <c:pt idx="3713">
                  <c:v>30378</c:v>
                </c:pt>
                <c:pt idx="3714">
                  <c:v>30379</c:v>
                </c:pt>
                <c:pt idx="3715">
                  <c:v>30380</c:v>
                </c:pt>
                <c:pt idx="3716">
                  <c:v>30381</c:v>
                </c:pt>
                <c:pt idx="3717">
                  <c:v>30382</c:v>
                </c:pt>
                <c:pt idx="3718">
                  <c:v>30383</c:v>
                </c:pt>
                <c:pt idx="3719">
                  <c:v>30384</c:v>
                </c:pt>
                <c:pt idx="3720">
                  <c:v>30385</c:v>
                </c:pt>
                <c:pt idx="3721">
                  <c:v>30386</c:v>
                </c:pt>
                <c:pt idx="3722">
                  <c:v>30387</c:v>
                </c:pt>
                <c:pt idx="3723">
                  <c:v>30388</c:v>
                </c:pt>
                <c:pt idx="3724">
                  <c:v>30389</c:v>
                </c:pt>
                <c:pt idx="3725">
                  <c:v>30390</c:v>
                </c:pt>
                <c:pt idx="3726">
                  <c:v>30391</c:v>
                </c:pt>
                <c:pt idx="3727">
                  <c:v>30392</c:v>
                </c:pt>
                <c:pt idx="3728">
                  <c:v>30393</c:v>
                </c:pt>
                <c:pt idx="3729">
                  <c:v>30394</c:v>
                </c:pt>
                <c:pt idx="3730">
                  <c:v>30395</c:v>
                </c:pt>
                <c:pt idx="3731">
                  <c:v>30396</c:v>
                </c:pt>
                <c:pt idx="3732">
                  <c:v>30397</c:v>
                </c:pt>
                <c:pt idx="3733">
                  <c:v>30398</c:v>
                </c:pt>
                <c:pt idx="3734">
                  <c:v>30399</c:v>
                </c:pt>
                <c:pt idx="3735">
                  <c:v>30400</c:v>
                </c:pt>
                <c:pt idx="3736">
                  <c:v>30401</c:v>
                </c:pt>
                <c:pt idx="3737">
                  <c:v>30402</c:v>
                </c:pt>
                <c:pt idx="3738">
                  <c:v>30403</c:v>
                </c:pt>
                <c:pt idx="3739">
                  <c:v>30404</c:v>
                </c:pt>
                <c:pt idx="3740">
                  <c:v>30405</c:v>
                </c:pt>
                <c:pt idx="3741">
                  <c:v>30406</c:v>
                </c:pt>
                <c:pt idx="3742">
                  <c:v>30407</c:v>
                </c:pt>
                <c:pt idx="3743">
                  <c:v>30408</c:v>
                </c:pt>
                <c:pt idx="3744">
                  <c:v>30409</c:v>
                </c:pt>
                <c:pt idx="3745">
                  <c:v>30410</c:v>
                </c:pt>
                <c:pt idx="3746">
                  <c:v>30411</c:v>
                </c:pt>
                <c:pt idx="3747">
                  <c:v>30412</c:v>
                </c:pt>
                <c:pt idx="3748">
                  <c:v>30413</c:v>
                </c:pt>
                <c:pt idx="3749">
                  <c:v>30414</c:v>
                </c:pt>
                <c:pt idx="3750">
                  <c:v>30415</c:v>
                </c:pt>
                <c:pt idx="3751">
                  <c:v>30416</c:v>
                </c:pt>
                <c:pt idx="3752">
                  <c:v>30417</c:v>
                </c:pt>
                <c:pt idx="3753">
                  <c:v>30418</c:v>
                </c:pt>
                <c:pt idx="3754">
                  <c:v>30419</c:v>
                </c:pt>
                <c:pt idx="3755">
                  <c:v>30420</c:v>
                </c:pt>
                <c:pt idx="3756">
                  <c:v>30421</c:v>
                </c:pt>
                <c:pt idx="3757">
                  <c:v>30422</c:v>
                </c:pt>
                <c:pt idx="3758">
                  <c:v>30423</c:v>
                </c:pt>
                <c:pt idx="3759">
                  <c:v>30424</c:v>
                </c:pt>
                <c:pt idx="3760">
                  <c:v>30425</c:v>
                </c:pt>
                <c:pt idx="3761">
                  <c:v>30426</c:v>
                </c:pt>
                <c:pt idx="3762">
                  <c:v>30427</c:v>
                </c:pt>
                <c:pt idx="3763">
                  <c:v>30428</c:v>
                </c:pt>
                <c:pt idx="3764">
                  <c:v>30429</c:v>
                </c:pt>
                <c:pt idx="3765">
                  <c:v>30430</c:v>
                </c:pt>
                <c:pt idx="3766">
                  <c:v>30431</c:v>
                </c:pt>
                <c:pt idx="3767">
                  <c:v>30432</c:v>
                </c:pt>
                <c:pt idx="3768">
                  <c:v>30433</c:v>
                </c:pt>
                <c:pt idx="3769">
                  <c:v>30434</c:v>
                </c:pt>
                <c:pt idx="3770">
                  <c:v>30435</c:v>
                </c:pt>
                <c:pt idx="3771">
                  <c:v>30436</c:v>
                </c:pt>
                <c:pt idx="3772">
                  <c:v>30437</c:v>
                </c:pt>
                <c:pt idx="3773">
                  <c:v>30438</c:v>
                </c:pt>
                <c:pt idx="3774">
                  <c:v>30439</c:v>
                </c:pt>
                <c:pt idx="3775">
                  <c:v>30440</c:v>
                </c:pt>
                <c:pt idx="3776">
                  <c:v>30441</c:v>
                </c:pt>
                <c:pt idx="3777">
                  <c:v>30442</c:v>
                </c:pt>
                <c:pt idx="3778">
                  <c:v>30443</c:v>
                </c:pt>
                <c:pt idx="3779">
                  <c:v>30444</c:v>
                </c:pt>
                <c:pt idx="3780">
                  <c:v>30445</c:v>
                </c:pt>
                <c:pt idx="3781">
                  <c:v>30446</c:v>
                </c:pt>
                <c:pt idx="3782">
                  <c:v>30447</c:v>
                </c:pt>
                <c:pt idx="3783">
                  <c:v>30448</c:v>
                </c:pt>
                <c:pt idx="3784">
                  <c:v>30449</c:v>
                </c:pt>
                <c:pt idx="3785">
                  <c:v>30450</c:v>
                </c:pt>
                <c:pt idx="3786">
                  <c:v>30451</c:v>
                </c:pt>
                <c:pt idx="3787">
                  <c:v>30452</c:v>
                </c:pt>
                <c:pt idx="3788">
                  <c:v>30453</c:v>
                </c:pt>
                <c:pt idx="3789">
                  <c:v>30454</c:v>
                </c:pt>
                <c:pt idx="3790">
                  <c:v>30455</c:v>
                </c:pt>
                <c:pt idx="3791">
                  <c:v>30456</c:v>
                </c:pt>
                <c:pt idx="3792">
                  <c:v>30457</c:v>
                </c:pt>
                <c:pt idx="3793">
                  <c:v>30458</c:v>
                </c:pt>
                <c:pt idx="3794">
                  <c:v>30459</c:v>
                </c:pt>
                <c:pt idx="3795">
                  <c:v>30460</c:v>
                </c:pt>
                <c:pt idx="3796">
                  <c:v>30461</c:v>
                </c:pt>
                <c:pt idx="3797">
                  <c:v>30462</c:v>
                </c:pt>
                <c:pt idx="3798">
                  <c:v>30463</c:v>
                </c:pt>
                <c:pt idx="3799">
                  <c:v>30464</c:v>
                </c:pt>
                <c:pt idx="3800">
                  <c:v>30465</c:v>
                </c:pt>
                <c:pt idx="3801">
                  <c:v>30466</c:v>
                </c:pt>
                <c:pt idx="3802">
                  <c:v>30467</c:v>
                </c:pt>
                <c:pt idx="3803">
                  <c:v>30468</c:v>
                </c:pt>
                <c:pt idx="3804">
                  <c:v>30469</c:v>
                </c:pt>
                <c:pt idx="3805">
                  <c:v>30470</c:v>
                </c:pt>
                <c:pt idx="3806">
                  <c:v>30471</c:v>
                </c:pt>
                <c:pt idx="3807">
                  <c:v>30472</c:v>
                </c:pt>
                <c:pt idx="3808">
                  <c:v>30473</c:v>
                </c:pt>
                <c:pt idx="3809">
                  <c:v>30474</c:v>
                </c:pt>
                <c:pt idx="3810">
                  <c:v>30475</c:v>
                </c:pt>
                <c:pt idx="3811">
                  <c:v>30476</c:v>
                </c:pt>
                <c:pt idx="3812">
                  <c:v>30477</c:v>
                </c:pt>
                <c:pt idx="3813">
                  <c:v>30478</c:v>
                </c:pt>
                <c:pt idx="3814">
                  <c:v>30479</c:v>
                </c:pt>
                <c:pt idx="3815">
                  <c:v>30480</c:v>
                </c:pt>
                <c:pt idx="3816">
                  <c:v>30481</c:v>
                </c:pt>
                <c:pt idx="3817">
                  <c:v>30482</c:v>
                </c:pt>
                <c:pt idx="3818">
                  <c:v>30483</c:v>
                </c:pt>
                <c:pt idx="3819">
                  <c:v>30484</c:v>
                </c:pt>
                <c:pt idx="3820">
                  <c:v>30485</c:v>
                </c:pt>
                <c:pt idx="3821">
                  <c:v>30486</c:v>
                </c:pt>
                <c:pt idx="3822">
                  <c:v>30487</c:v>
                </c:pt>
                <c:pt idx="3823">
                  <c:v>30488</c:v>
                </c:pt>
                <c:pt idx="3824">
                  <c:v>30489</c:v>
                </c:pt>
                <c:pt idx="3825">
                  <c:v>30490</c:v>
                </c:pt>
                <c:pt idx="3826">
                  <c:v>30491</c:v>
                </c:pt>
                <c:pt idx="3827">
                  <c:v>30492</c:v>
                </c:pt>
                <c:pt idx="3828">
                  <c:v>30493</c:v>
                </c:pt>
                <c:pt idx="3829">
                  <c:v>30494</c:v>
                </c:pt>
                <c:pt idx="3830">
                  <c:v>30495</c:v>
                </c:pt>
                <c:pt idx="3831">
                  <c:v>30496</c:v>
                </c:pt>
                <c:pt idx="3832">
                  <c:v>30497</c:v>
                </c:pt>
                <c:pt idx="3833">
                  <c:v>30498</c:v>
                </c:pt>
                <c:pt idx="3834">
                  <c:v>30499</c:v>
                </c:pt>
                <c:pt idx="3835">
                  <c:v>30500</c:v>
                </c:pt>
                <c:pt idx="3836">
                  <c:v>30501</c:v>
                </c:pt>
                <c:pt idx="3837">
                  <c:v>30502</c:v>
                </c:pt>
                <c:pt idx="3838">
                  <c:v>30503</c:v>
                </c:pt>
                <c:pt idx="3839">
                  <c:v>30504</c:v>
                </c:pt>
                <c:pt idx="3840">
                  <c:v>30505</c:v>
                </c:pt>
                <c:pt idx="3841">
                  <c:v>30506</c:v>
                </c:pt>
                <c:pt idx="3842">
                  <c:v>30507</c:v>
                </c:pt>
                <c:pt idx="3843">
                  <c:v>30508</c:v>
                </c:pt>
                <c:pt idx="3844">
                  <c:v>30509</c:v>
                </c:pt>
                <c:pt idx="3845">
                  <c:v>30510</c:v>
                </c:pt>
                <c:pt idx="3846">
                  <c:v>30511</c:v>
                </c:pt>
                <c:pt idx="3847">
                  <c:v>30512</c:v>
                </c:pt>
                <c:pt idx="3848">
                  <c:v>30513</c:v>
                </c:pt>
                <c:pt idx="3849">
                  <c:v>30514</c:v>
                </c:pt>
                <c:pt idx="3850">
                  <c:v>30515</c:v>
                </c:pt>
                <c:pt idx="3851">
                  <c:v>30516</c:v>
                </c:pt>
                <c:pt idx="3852">
                  <c:v>30517</c:v>
                </c:pt>
                <c:pt idx="3853">
                  <c:v>30518</c:v>
                </c:pt>
                <c:pt idx="3854">
                  <c:v>30519</c:v>
                </c:pt>
                <c:pt idx="3855">
                  <c:v>30520</c:v>
                </c:pt>
                <c:pt idx="3856">
                  <c:v>30521</c:v>
                </c:pt>
                <c:pt idx="3857">
                  <c:v>30522</c:v>
                </c:pt>
                <c:pt idx="3858">
                  <c:v>30523</c:v>
                </c:pt>
                <c:pt idx="3859">
                  <c:v>30524</c:v>
                </c:pt>
                <c:pt idx="3860">
                  <c:v>30525</c:v>
                </c:pt>
                <c:pt idx="3861">
                  <c:v>30526</c:v>
                </c:pt>
                <c:pt idx="3862">
                  <c:v>30527</c:v>
                </c:pt>
                <c:pt idx="3863">
                  <c:v>30528</c:v>
                </c:pt>
                <c:pt idx="3864">
                  <c:v>30529</c:v>
                </c:pt>
                <c:pt idx="3865">
                  <c:v>30530</c:v>
                </c:pt>
                <c:pt idx="3866">
                  <c:v>30531</c:v>
                </c:pt>
                <c:pt idx="3867">
                  <c:v>30532</c:v>
                </c:pt>
                <c:pt idx="3868">
                  <c:v>30533</c:v>
                </c:pt>
                <c:pt idx="3869">
                  <c:v>30534</c:v>
                </c:pt>
                <c:pt idx="3870">
                  <c:v>30535</c:v>
                </c:pt>
                <c:pt idx="3871">
                  <c:v>30536</c:v>
                </c:pt>
                <c:pt idx="3872">
                  <c:v>30537</c:v>
                </c:pt>
                <c:pt idx="3873">
                  <c:v>30538</c:v>
                </c:pt>
                <c:pt idx="3874">
                  <c:v>30539</c:v>
                </c:pt>
                <c:pt idx="3875">
                  <c:v>30540</c:v>
                </c:pt>
                <c:pt idx="3876">
                  <c:v>30541</c:v>
                </c:pt>
                <c:pt idx="3877">
                  <c:v>30542</c:v>
                </c:pt>
                <c:pt idx="3878">
                  <c:v>30543</c:v>
                </c:pt>
                <c:pt idx="3879">
                  <c:v>30544</c:v>
                </c:pt>
                <c:pt idx="3880">
                  <c:v>30545</c:v>
                </c:pt>
                <c:pt idx="3881">
                  <c:v>30546</c:v>
                </c:pt>
                <c:pt idx="3882">
                  <c:v>30547</c:v>
                </c:pt>
                <c:pt idx="3883">
                  <c:v>30548</c:v>
                </c:pt>
                <c:pt idx="3884">
                  <c:v>30549</c:v>
                </c:pt>
                <c:pt idx="3885">
                  <c:v>30550</c:v>
                </c:pt>
                <c:pt idx="3886">
                  <c:v>30551</c:v>
                </c:pt>
                <c:pt idx="3887">
                  <c:v>30552</c:v>
                </c:pt>
                <c:pt idx="3888">
                  <c:v>30553</c:v>
                </c:pt>
                <c:pt idx="3889">
                  <c:v>30554</c:v>
                </c:pt>
                <c:pt idx="3890">
                  <c:v>30555</c:v>
                </c:pt>
                <c:pt idx="3891">
                  <c:v>30556</c:v>
                </c:pt>
                <c:pt idx="3892">
                  <c:v>30557</c:v>
                </c:pt>
                <c:pt idx="3893">
                  <c:v>30558</c:v>
                </c:pt>
                <c:pt idx="3894">
                  <c:v>30559</c:v>
                </c:pt>
                <c:pt idx="3895">
                  <c:v>30560</c:v>
                </c:pt>
                <c:pt idx="3896">
                  <c:v>30561</c:v>
                </c:pt>
                <c:pt idx="3897">
                  <c:v>30562</c:v>
                </c:pt>
                <c:pt idx="3898">
                  <c:v>30563</c:v>
                </c:pt>
                <c:pt idx="3899">
                  <c:v>30564</c:v>
                </c:pt>
                <c:pt idx="3900">
                  <c:v>30565</c:v>
                </c:pt>
                <c:pt idx="3901">
                  <c:v>30566</c:v>
                </c:pt>
                <c:pt idx="3902">
                  <c:v>30567</c:v>
                </c:pt>
                <c:pt idx="3903">
                  <c:v>30568</c:v>
                </c:pt>
                <c:pt idx="3904">
                  <c:v>30569</c:v>
                </c:pt>
                <c:pt idx="3905">
                  <c:v>30570</c:v>
                </c:pt>
                <c:pt idx="3906">
                  <c:v>30571</c:v>
                </c:pt>
                <c:pt idx="3907">
                  <c:v>30572</c:v>
                </c:pt>
                <c:pt idx="3908">
                  <c:v>30573</c:v>
                </c:pt>
                <c:pt idx="3909">
                  <c:v>30574</c:v>
                </c:pt>
                <c:pt idx="3910">
                  <c:v>30575</c:v>
                </c:pt>
                <c:pt idx="3911">
                  <c:v>30576</c:v>
                </c:pt>
                <c:pt idx="3912">
                  <c:v>30577</c:v>
                </c:pt>
                <c:pt idx="3913">
                  <c:v>30578</c:v>
                </c:pt>
                <c:pt idx="3914">
                  <c:v>30579</c:v>
                </c:pt>
                <c:pt idx="3915">
                  <c:v>30580</c:v>
                </c:pt>
                <c:pt idx="3916">
                  <c:v>30581</c:v>
                </c:pt>
                <c:pt idx="3917">
                  <c:v>30582</c:v>
                </c:pt>
                <c:pt idx="3918">
                  <c:v>30583</c:v>
                </c:pt>
                <c:pt idx="3919">
                  <c:v>30584</c:v>
                </c:pt>
                <c:pt idx="3920">
                  <c:v>30585</c:v>
                </c:pt>
                <c:pt idx="3921">
                  <c:v>30586</c:v>
                </c:pt>
                <c:pt idx="3922">
                  <c:v>30587</c:v>
                </c:pt>
                <c:pt idx="3923">
                  <c:v>30588</c:v>
                </c:pt>
                <c:pt idx="3924">
                  <c:v>30589</c:v>
                </c:pt>
                <c:pt idx="3925">
                  <c:v>30590</c:v>
                </c:pt>
                <c:pt idx="3926">
                  <c:v>30591</c:v>
                </c:pt>
                <c:pt idx="3927">
                  <c:v>30592</c:v>
                </c:pt>
                <c:pt idx="3928">
                  <c:v>30593</c:v>
                </c:pt>
                <c:pt idx="3929">
                  <c:v>30594</c:v>
                </c:pt>
                <c:pt idx="3930">
                  <c:v>30595</c:v>
                </c:pt>
                <c:pt idx="3931">
                  <c:v>30596</c:v>
                </c:pt>
                <c:pt idx="3932">
                  <c:v>30597</c:v>
                </c:pt>
                <c:pt idx="3933">
                  <c:v>30598</c:v>
                </c:pt>
                <c:pt idx="3934">
                  <c:v>30599</c:v>
                </c:pt>
                <c:pt idx="3935">
                  <c:v>30600</c:v>
                </c:pt>
                <c:pt idx="3936">
                  <c:v>30601</c:v>
                </c:pt>
                <c:pt idx="3937">
                  <c:v>30602</c:v>
                </c:pt>
                <c:pt idx="3938">
                  <c:v>30603</c:v>
                </c:pt>
                <c:pt idx="3939">
                  <c:v>30604</c:v>
                </c:pt>
                <c:pt idx="3940">
                  <c:v>30605</c:v>
                </c:pt>
                <c:pt idx="3941">
                  <c:v>30606</c:v>
                </c:pt>
                <c:pt idx="3942">
                  <c:v>30607</c:v>
                </c:pt>
                <c:pt idx="3943">
                  <c:v>30608</c:v>
                </c:pt>
                <c:pt idx="3944">
                  <c:v>30609</c:v>
                </c:pt>
                <c:pt idx="3945">
                  <c:v>30610</c:v>
                </c:pt>
                <c:pt idx="3946">
                  <c:v>30611</c:v>
                </c:pt>
                <c:pt idx="3947">
                  <c:v>30612</c:v>
                </c:pt>
                <c:pt idx="3948">
                  <c:v>30613</c:v>
                </c:pt>
                <c:pt idx="3949">
                  <c:v>30614</c:v>
                </c:pt>
                <c:pt idx="3950">
                  <c:v>30615</c:v>
                </c:pt>
                <c:pt idx="3951">
                  <c:v>30616</c:v>
                </c:pt>
                <c:pt idx="3952">
                  <c:v>30617</c:v>
                </c:pt>
                <c:pt idx="3953">
                  <c:v>30618</c:v>
                </c:pt>
                <c:pt idx="3954">
                  <c:v>30619</c:v>
                </c:pt>
                <c:pt idx="3955">
                  <c:v>30620</c:v>
                </c:pt>
                <c:pt idx="3956">
                  <c:v>30621</c:v>
                </c:pt>
                <c:pt idx="3957">
                  <c:v>30622</c:v>
                </c:pt>
                <c:pt idx="3958">
                  <c:v>30623</c:v>
                </c:pt>
                <c:pt idx="3959">
                  <c:v>30624</c:v>
                </c:pt>
                <c:pt idx="3960">
                  <c:v>30625</c:v>
                </c:pt>
                <c:pt idx="3961">
                  <c:v>30626</c:v>
                </c:pt>
                <c:pt idx="3962">
                  <c:v>30627</c:v>
                </c:pt>
                <c:pt idx="3963">
                  <c:v>30628</c:v>
                </c:pt>
                <c:pt idx="3964">
                  <c:v>30629</c:v>
                </c:pt>
                <c:pt idx="3965">
                  <c:v>30630</c:v>
                </c:pt>
                <c:pt idx="3966">
                  <c:v>30631</c:v>
                </c:pt>
                <c:pt idx="3967">
                  <c:v>30632</c:v>
                </c:pt>
                <c:pt idx="3968">
                  <c:v>30633</c:v>
                </c:pt>
                <c:pt idx="3969">
                  <c:v>30634</c:v>
                </c:pt>
                <c:pt idx="3970">
                  <c:v>30635</c:v>
                </c:pt>
                <c:pt idx="3971">
                  <c:v>30636</c:v>
                </c:pt>
                <c:pt idx="3972">
                  <c:v>30637</c:v>
                </c:pt>
                <c:pt idx="3973">
                  <c:v>30638</c:v>
                </c:pt>
                <c:pt idx="3974">
                  <c:v>30639</c:v>
                </c:pt>
                <c:pt idx="3975">
                  <c:v>30640</c:v>
                </c:pt>
                <c:pt idx="3976">
                  <c:v>30641</c:v>
                </c:pt>
                <c:pt idx="3977">
                  <c:v>30642</c:v>
                </c:pt>
                <c:pt idx="3978">
                  <c:v>30643</c:v>
                </c:pt>
                <c:pt idx="3979">
                  <c:v>30644</c:v>
                </c:pt>
                <c:pt idx="3980">
                  <c:v>30645</c:v>
                </c:pt>
                <c:pt idx="3981">
                  <c:v>30646</c:v>
                </c:pt>
                <c:pt idx="3982">
                  <c:v>30647</c:v>
                </c:pt>
                <c:pt idx="3983">
                  <c:v>30648</c:v>
                </c:pt>
                <c:pt idx="3984">
                  <c:v>30649</c:v>
                </c:pt>
                <c:pt idx="3985">
                  <c:v>30650</c:v>
                </c:pt>
                <c:pt idx="3986">
                  <c:v>30651</c:v>
                </c:pt>
                <c:pt idx="3987">
                  <c:v>30652</c:v>
                </c:pt>
                <c:pt idx="3988">
                  <c:v>30653</c:v>
                </c:pt>
                <c:pt idx="3989">
                  <c:v>30654</c:v>
                </c:pt>
                <c:pt idx="3990">
                  <c:v>30655</c:v>
                </c:pt>
                <c:pt idx="3991">
                  <c:v>30656</c:v>
                </c:pt>
                <c:pt idx="3992">
                  <c:v>30657</c:v>
                </c:pt>
                <c:pt idx="3993">
                  <c:v>30658</c:v>
                </c:pt>
                <c:pt idx="3994">
                  <c:v>30659</c:v>
                </c:pt>
                <c:pt idx="3995">
                  <c:v>30660</c:v>
                </c:pt>
                <c:pt idx="3996">
                  <c:v>30661</c:v>
                </c:pt>
                <c:pt idx="3997">
                  <c:v>30662</c:v>
                </c:pt>
                <c:pt idx="3998">
                  <c:v>30663</c:v>
                </c:pt>
                <c:pt idx="3999">
                  <c:v>30664</c:v>
                </c:pt>
                <c:pt idx="4000">
                  <c:v>30665</c:v>
                </c:pt>
                <c:pt idx="4001">
                  <c:v>30666</c:v>
                </c:pt>
                <c:pt idx="4002">
                  <c:v>30667</c:v>
                </c:pt>
                <c:pt idx="4003">
                  <c:v>30668</c:v>
                </c:pt>
                <c:pt idx="4004">
                  <c:v>30669</c:v>
                </c:pt>
                <c:pt idx="4005">
                  <c:v>30670</c:v>
                </c:pt>
                <c:pt idx="4006">
                  <c:v>30671</c:v>
                </c:pt>
                <c:pt idx="4007">
                  <c:v>30672</c:v>
                </c:pt>
                <c:pt idx="4008">
                  <c:v>30673</c:v>
                </c:pt>
                <c:pt idx="4009">
                  <c:v>30674</c:v>
                </c:pt>
                <c:pt idx="4010">
                  <c:v>30675</c:v>
                </c:pt>
                <c:pt idx="4011">
                  <c:v>30676</c:v>
                </c:pt>
                <c:pt idx="4012">
                  <c:v>30677</c:v>
                </c:pt>
                <c:pt idx="4013">
                  <c:v>30678</c:v>
                </c:pt>
                <c:pt idx="4014">
                  <c:v>30679</c:v>
                </c:pt>
                <c:pt idx="4015">
                  <c:v>30680</c:v>
                </c:pt>
                <c:pt idx="4016">
                  <c:v>30681</c:v>
                </c:pt>
                <c:pt idx="4017">
                  <c:v>30682</c:v>
                </c:pt>
                <c:pt idx="4018">
                  <c:v>30683</c:v>
                </c:pt>
                <c:pt idx="4019">
                  <c:v>30684</c:v>
                </c:pt>
                <c:pt idx="4020">
                  <c:v>30685</c:v>
                </c:pt>
                <c:pt idx="4021">
                  <c:v>30686</c:v>
                </c:pt>
                <c:pt idx="4022">
                  <c:v>30687</c:v>
                </c:pt>
                <c:pt idx="4023">
                  <c:v>30688</c:v>
                </c:pt>
                <c:pt idx="4024">
                  <c:v>30689</c:v>
                </c:pt>
                <c:pt idx="4025">
                  <c:v>30690</c:v>
                </c:pt>
                <c:pt idx="4026">
                  <c:v>30691</c:v>
                </c:pt>
                <c:pt idx="4027">
                  <c:v>30692</c:v>
                </c:pt>
                <c:pt idx="4028">
                  <c:v>30693</c:v>
                </c:pt>
                <c:pt idx="4029">
                  <c:v>30694</c:v>
                </c:pt>
                <c:pt idx="4030">
                  <c:v>30695</c:v>
                </c:pt>
                <c:pt idx="4031">
                  <c:v>30696</c:v>
                </c:pt>
                <c:pt idx="4032">
                  <c:v>30697</c:v>
                </c:pt>
                <c:pt idx="4033">
                  <c:v>30698</c:v>
                </c:pt>
                <c:pt idx="4034">
                  <c:v>30699</c:v>
                </c:pt>
                <c:pt idx="4035">
                  <c:v>30700</c:v>
                </c:pt>
                <c:pt idx="4036">
                  <c:v>30701</c:v>
                </c:pt>
                <c:pt idx="4037">
                  <c:v>30702</c:v>
                </c:pt>
                <c:pt idx="4038">
                  <c:v>30703</c:v>
                </c:pt>
                <c:pt idx="4039">
                  <c:v>30704</c:v>
                </c:pt>
                <c:pt idx="4040">
                  <c:v>30705</c:v>
                </c:pt>
                <c:pt idx="4041">
                  <c:v>30706</c:v>
                </c:pt>
                <c:pt idx="4042">
                  <c:v>30707</c:v>
                </c:pt>
                <c:pt idx="4043">
                  <c:v>30708</c:v>
                </c:pt>
                <c:pt idx="4044">
                  <c:v>30709</c:v>
                </c:pt>
                <c:pt idx="4045">
                  <c:v>30710</c:v>
                </c:pt>
                <c:pt idx="4046">
                  <c:v>30711</c:v>
                </c:pt>
                <c:pt idx="4047">
                  <c:v>30712</c:v>
                </c:pt>
                <c:pt idx="4048">
                  <c:v>30713</c:v>
                </c:pt>
                <c:pt idx="4049">
                  <c:v>30714</c:v>
                </c:pt>
                <c:pt idx="4050">
                  <c:v>30715</c:v>
                </c:pt>
                <c:pt idx="4051">
                  <c:v>30716</c:v>
                </c:pt>
                <c:pt idx="4052">
                  <c:v>30717</c:v>
                </c:pt>
                <c:pt idx="4053">
                  <c:v>30718</c:v>
                </c:pt>
                <c:pt idx="4054">
                  <c:v>30719</c:v>
                </c:pt>
                <c:pt idx="4055">
                  <c:v>30720</c:v>
                </c:pt>
                <c:pt idx="4056">
                  <c:v>30721</c:v>
                </c:pt>
                <c:pt idx="4057">
                  <c:v>30722</c:v>
                </c:pt>
                <c:pt idx="4058">
                  <c:v>30723</c:v>
                </c:pt>
                <c:pt idx="4059">
                  <c:v>30724</c:v>
                </c:pt>
                <c:pt idx="4060">
                  <c:v>30725</c:v>
                </c:pt>
                <c:pt idx="4061">
                  <c:v>30726</c:v>
                </c:pt>
                <c:pt idx="4062">
                  <c:v>30727</c:v>
                </c:pt>
                <c:pt idx="4063">
                  <c:v>30728</c:v>
                </c:pt>
                <c:pt idx="4064">
                  <c:v>30729</c:v>
                </c:pt>
                <c:pt idx="4065">
                  <c:v>30730</c:v>
                </c:pt>
                <c:pt idx="4066">
                  <c:v>30731</c:v>
                </c:pt>
                <c:pt idx="4067">
                  <c:v>30732</c:v>
                </c:pt>
                <c:pt idx="4068">
                  <c:v>30733</c:v>
                </c:pt>
                <c:pt idx="4069">
                  <c:v>30734</c:v>
                </c:pt>
                <c:pt idx="4070">
                  <c:v>30735</c:v>
                </c:pt>
                <c:pt idx="4071">
                  <c:v>30736</c:v>
                </c:pt>
                <c:pt idx="4072">
                  <c:v>30737</c:v>
                </c:pt>
                <c:pt idx="4073">
                  <c:v>30738</c:v>
                </c:pt>
                <c:pt idx="4074">
                  <c:v>30739</c:v>
                </c:pt>
                <c:pt idx="4075">
                  <c:v>30740</c:v>
                </c:pt>
                <c:pt idx="4076">
                  <c:v>30741</c:v>
                </c:pt>
                <c:pt idx="4077">
                  <c:v>30742</c:v>
                </c:pt>
                <c:pt idx="4078">
                  <c:v>30743</c:v>
                </c:pt>
                <c:pt idx="4079">
                  <c:v>30744</c:v>
                </c:pt>
                <c:pt idx="4080">
                  <c:v>30745</c:v>
                </c:pt>
                <c:pt idx="4081">
                  <c:v>30746</c:v>
                </c:pt>
                <c:pt idx="4082">
                  <c:v>30747</c:v>
                </c:pt>
                <c:pt idx="4083">
                  <c:v>30748</c:v>
                </c:pt>
                <c:pt idx="4084">
                  <c:v>30749</c:v>
                </c:pt>
                <c:pt idx="4085">
                  <c:v>30750</c:v>
                </c:pt>
                <c:pt idx="4086">
                  <c:v>30751</c:v>
                </c:pt>
                <c:pt idx="4087">
                  <c:v>30752</c:v>
                </c:pt>
                <c:pt idx="4088">
                  <c:v>30753</c:v>
                </c:pt>
                <c:pt idx="4089">
                  <c:v>30754</c:v>
                </c:pt>
                <c:pt idx="4090">
                  <c:v>30755</c:v>
                </c:pt>
                <c:pt idx="4091">
                  <c:v>30756</c:v>
                </c:pt>
                <c:pt idx="4092">
                  <c:v>30757</c:v>
                </c:pt>
                <c:pt idx="4093">
                  <c:v>30758</c:v>
                </c:pt>
                <c:pt idx="4094">
                  <c:v>30759</c:v>
                </c:pt>
                <c:pt idx="4095">
                  <c:v>30760</c:v>
                </c:pt>
                <c:pt idx="4096">
                  <c:v>30761</c:v>
                </c:pt>
                <c:pt idx="4097">
                  <c:v>30762</c:v>
                </c:pt>
                <c:pt idx="4098">
                  <c:v>30763</c:v>
                </c:pt>
                <c:pt idx="4099">
                  <c:v>30764</c:v>
                </c:pt>
                <c:pt idx="4100">
                  <c:v>30765</c:v>
                </c:pt>
                <c:pt idx="4101">
                  <c:v>30766</c:v>
                </c:pt>
                <c:pt idx="4102">
                  <c:v>30767</c:v>
                </c:pt>
                <c:pt idx="4103">
                  <c:v>30768</c:v>
                </c:pt>
                <c:pt idx="4104">
                  <c:v>30769</c:v>
                </c:pt>
                <c:pt idx="4105">
                  <c:v>30770</c:v>
                </c:pt>
                <c:pt idx="4106">
                  <c:v>30771</c:v>
                </c:pt>
                <c:pt idx="4107">
                  <c:v>30772</c:v>
                </c:pt>
                <c:pt idx="4108">
                  <c:v>30773</c:v>
                </c:pt>
                <c:pt idx="4109">
                  <c:v>30774</c:v>
                </c:pt>
                <c:pt idx="4110">
                  <c:v>30775</c:v>
                </c:pt>
                <c:pt idx="4111">
                  <c:v>30776</c:v>
                </c:pt>
                <c:pt idx="4112">
                  <c:v>30777</c:v>
                </c:pt>
                <c:pt idx="4113">
                  <c:v>30778</c:v>
                </c:pt>
                <c:pt idx="4114">
                  <c:v>30779</c:v>
                </c:pt>
                <c:pt idx="4115">
                  <c:v>30780</c:v>
                </c:pt>
                <c:pt idx="4116">
                  <c:v>30781</c:v>
                </c:pt>
                <c:pt idx="4117">
                  <c:v>30782</c:v>
                </c:pt>
                <c:pt idx="4118">
                  <c:v>30783</c:v>
                </c:pt>
                <c:pt idx="4119">
                  <c:v>30784</c:v>
                </c:pt>
                <c:pt idx="4120">
                  <c:v>30785</c:v>
                </c:pt>
                <c:pt idx="4121">
                  <c:v>30786</c:v>
                </c:pt>
                <c:pt idx="4122">
                  <c:v>30787</c:v>
                </c:pt>
                <c:pt idx="4123">
                  <c:v>30788</c:v>
                </c:pt>
                <c:pt idx="4124">
                  <c:v>30789</c:v>
                </c:pt>
                <c:pt idx="4125">
                  <c:v>30790</c:v>
                </c:pt>
                <c:pt idx="4126">
                  <c:v>30791</c:v>
                </c:pt>
                <c:pt idx="4127">
                  <c:v>30792</c:v>
                </c:pt>
                <c:pt idx="4128">
                  <c:v>30793</c:v>
                </c:pt>
                <c:pt idx="4129">
                  <c:v>30794</c:v>
                </c:pt>
                <c:pt idx="4130">
                  <c:v>30795</c:v>
                </c:pt>
                <c:pt idx="4131">
                  <c:v>30796</c:v>
                </c:pt>
                <c:pt idx="4132">
                  <c:v>30797</c:v>
                </c:pt>
                <c:pt idx="4133">
                  <c:v>30798</c:v>
                </c:pt>
                <c:pt idx="4134">
                  <c:v>30799</c:v>
                </c:pt>
                <c:pt idx="4135">
                  <c:v>30800</c:v>
                </c:pt>
                <c:pt idx="4136">
                  <c:v>30801</c:v>
                </c:pt>
                <c:pt idx="4137">
                  <c:v>30802</c:v>
                </c:pt>
                <c:pt idx="4138">
                  <c:v>30803</c:v>
                </c:pt>
                <c:pt idx="4139">
                  <c:v>30804</c:v>
                </c:pt>
                <c:pt idx="4140">
                  <c:v>30805</c:v>
                </c:pt>
                <c:pt idx="4141">
                  <c:v>30806</c:v>
                </c:pt>
                <c:pt idx="4142">
                  <c:v>30807</c:v>
                </c:pt>
                <c:pt idx="4143">
                  <c:v>30808</c:v>
                </c:pt>
                <c:pt idx="4144">
                  <c:v>30809</c:v>
                </c:pt>
                <c:pt idx="4145">
                  <c:v>30810</c:v>
                </c:pt>
                <c:pt idx="4146">
                  <c:v>30811</c:v>
                </c:pt>
                <c:pt idx="4147">
                  <c:v>30812</c:v>
                </c:pt>
                <c:pt idx="4148">
                  <c:v>30813</c:v>
                </c:pt>
                <c:pt idx="4149">
                  <c:v>30814</c:v>
                </c:pt>
                <c:pt idx="4150">
                  <c:v>30815</c:v>
                </c:pt>
                <c:pt idx="4151">
                  <c:v>30816</c:v>
                </c:pt>
                <c:pt idx="4152">
                  <c:v>30817</c:v>
                </c:pt>
                <c:pt idx="4153">
                  <c:v>30818</c:v>
                </c:pt>
                <c:pt idx="4154">
                  <c:v>30819</c:v>
                </c:pt>
                <c:pt idx="4155">
                  <c:v>30820</c:v>
                </c:pt>
                <c:pt idx="4156">
                  <c:v>30821</c:v>
                </c:pt>
                <c:pt idx="4157">
                  <c:v>30822</c:v>
                </c:pt>
                <c:pt idx="4158">
                  <c:v>30823</c:v>
                </c:pt>
                <c:pt idx="4159">
                  <c:v>30824</c:v>
                </c:pt>
                <c:pt idx="4160">
                  <c:v>30825</c:v>
                </c:pt>
                <c:pt idx="4161">
                  <c:v>30826</c:v>
                </c:pt>
                <c:pt idx="4162">
                  <c:v>30827</c:v>
                </c:pt>
                <c:pt idx="4163">
                  <c:v>30828</c:v>
                </c:pt>
                <c:pt idx="4164">
                  <c:v>30829</c:v>
                </c:pt>
                <c:pt idx="4165">
                  <c:v>30830</c:v>
                </c:pt>
                <c:pt idx="4166">
                  <c:v>30831</c:v>
                </c:pt>
                <c:pt idx="4167">
                  <c:v>30832</c:v>
                </c:pt>
                <c:pt idx="4168">
                  <c:v>30833</c:v>
                </c:pt>
                <c:pt idx="4169">
                  <c:v>30834</c:v>
                </c:pt>
                <c:pt idx="4170">
                  <c:v>30835</c:v>
                </c:pt>
                <c:pt idx="4171">
                  <c:v>30836</c:v>
                </c:pt>
                <c:pt idx="4172">
                  <c:v>30837</c:v>
                </c:pt>
                <c:pt idx="4173">
                  <c:v>30838</c:v>
                </c:pt>
                <c:pt idx="4174">
                  <c:v>30839</c:v>
                </c:pt>
                <c:pt idx="4175">
                  <c:v>30840</c:v>
                </c:pt>
                <c:pt idx="4176">
                  <c:v>30841</c:v>
                </c:pt>
                <c:pt idx="4177">
                  <c:v>30842</c:v>
                </c:pt>
                <c:pt idx="4178">
                  <c:v>30843</c:v>
                </c:pt>
                <c:pt idx="4179">
                  <c:v>30844</c:v>
                </c:pt>
                <c:pt idx="4180">
                  <c:v>30845</c:v>
                </c:pt>
                <c:pt idx="4181">
                  <c:v>30846</c:v>
                </c:pt>
                <c:pt idx="4182">
                  <c:v>30847</c:v>
                </c:pt>
                <c:pt idx="4183">
                  <c:v>30848</c:v>
                </c:pt>
                <c:pt idx="4184">
                  <c:v>30849</c:v>
                </c:pt>
                <c:pt idx="4185">
                  <c:v>30850</c:v>
                </c:pt>
                <c:pt idx="4186">
                  <c:v>30851</c:v>
                </c:pt>
                <c:pt idx="4187">
                  <c:v>30852</c:v>
                </c:pt>
                <c:pt idx="4188">
                  <c:v>30853</c:v>
                </c:pt>
                <c:pt idx="4189">
                  <c:v>30854</c:v>
                </c:pt>
                <c:pt idx="4190">
                  <c:v>30855</c:v>
                </c:pt>
                <c:pt idx="4191">
                  <c:v>30856</c:v>
                </c:pt>
                <c:pt idx="4192">
                  <c:v>30857</c:v>
                </c:pt>
                <c:pt idx="4193">
                  <c:v>30858</c:v>
                </c:pt>
                <c:pt idx="4194">
                  <c:v>30859</c:v>
                </c:pt>
                <c:pt idx="4195">
                  <c:v>30860</c:v>
                </c:pt>
                <c:pt idx="4196">
                  <c:v>30861</c:v>
                </c:pt>
                <c:pt idx="4197">
                  <c:v>30862</c:v>
                </c:pt>
                <c:pt idx="4198">
                  <c:v>30863</c:v>
                </c:pt>
                <c:pt idx="4199">
                  <c:v>30864</c:v>
                </c:pt>
                <c:pt idx="4200">
                  <c:v>30865</c:v>
                </c:pt>
                <c:pt idx="4201">
                  <c:v>30866</c:v>
                </c:pt>
                <c:pt idx="4202">
                  <c:v>30867</c:v>
                </c:pt>
                <c:pt idx="4203">
                  <c:v>30868</c:v>
                </c:pt>
                <c:pt idx="4204">
                  <c:v>30869</c:v>
                </c:pt>
                <c:pt idx="4205">
                  <c:v>30870</c:v>
                </c:pt>
                <c:pt idx="4206">
                  <c:v>30871</c:v>
                </c:pt>
                <c:pt idx="4207">
                  <c:v>30872</c:v>
                </c:pt>
                <c:pt idx="4208">
                  <c:v>30873</c:v>
                </c:pt>
                <c:pt idx="4209">
                  <c:v>30874</c:v>
                </c:pt>
                <c:pt idx="4210">
                  <c:v>30875</c:v>
                </c:pt>
                <c:pt idx="4211">
                  <c:v>30876</c:v>
                </c:pt>
                <c:pt idx="4212">
                  <c:v>30877</c:v>
                </c:pt>
                <c:pt idx="4213">
                  <c:v>30878</c:v>
                </c:pt>
                <c:pt idx="4214">
                  <c:v>30879</c:v>
                </c:pt>
                <c:pt idx="4215">
                  <c:v>30880</c:v>
                </c:pt>
                <c:pt idx="4216">
                  <c:v>30881</c:v>
                </c:pt>
                <c:pt idx="4217">
                  <c:v>30882</c:v>
                </c:pt>
                <c:pt idx="4218">
                  <c:v>30883</c:v>
                </c:pt>
                <c:pt idx="4219">
                  <c:v>30884</c:v>
                </c:pt>
                <c:pt idx="4220">
                  <c:v>30885</c:v>
                </c:pt>
                <c:pt idx="4221">
                  <c:v>30886</c:v>
                </c:pt>
                <c:pt idx="4222">
                  <c:v>30887</c:v>
                </c:pt>
                <c:pt idx="4223">
                  <c:v>30888</c:v>
                </c:pt>
                <c:pt idx="4224">
                  <c:v>30889</c:v>
                </c:pt>
                <c:pt idx="4225">
                  <c:v>30890</c:v>
                </c:pt>
                <c:pt idx="4226">
                  <c:v>30891</c:v>
                </c:pt>
                <c:pt idx="4227">
                  <c:v>30892</c:v>
                </c:pt>
                <c:pt idx="4228">
                  <c:v>30893</c:v>
                </c:pt>
                <c:pt idx="4229">
                  <c:v>30894</c:v>
                </c:pt>
                <c:pt idx="4230">
                  <c:v>30895</c:v>
                </c:pt>
                <c:pt idx="4231">
                  <c:v>30896</c:v>
                </c:pt>
                <c:pt idx="4232">
                  <c:v>30897</c:v>
                </c:pt>
                <c:pt idx="4233">
                  <c:v>30898</c:v>
                </c:pt>
                <c:pt idx="4234">
                  <c:v>30899</c:v>
                </c:pt>
                <c:pt idx="4235">
                  <c:v>30900</c:v>
                </c:pt>
                <c:pt idx="4236">
                  <c:v>30901</c:v>
                </c:pt>
                <c:pt idx="4237">
                  <c:v>30902</c:v>
                </c:pt>
                <c:pt idx="4238">
                  <c:v>30903</c:v>
                </c:pt>
                <c:pt idx="4239">
                  <c:v>30904</c:v>
                </c:pt>
                <c:pt idx="4240">
                  <c:v>30905</c:v>
                </c:pt>
                <c:pt idx="4241">
                  <c:v>30906</c:v>
                </c:pt>
                <c:pt idx="4242">
                  <c:v>30907</c:v>
                </c:pt>
                <c:pt idx="4243">
                  <c:v>30908</c:v>
                </c:pt>
                <c:pt idx="4244">
                  <c:v>30909</c:v>
                </c:pt>
                <c:pt idx="4245">
                  <c:v>30910</c:v>
                </c:pt>
                <c:pt idx="4246">
                  <c:v>30911</c:v>
                </c:pt>
                <c:pt idx="4247">
                  <c:v>30912</c:v>
                </c:pt>
                <c:pt idx="4248">
                  <c:v>30913</c:v>
                </c:pt>
                <c:pt idx="4249">
                  <c:v>30914</c:v>
                </c:pt>
                <c:pt idx="4250">
                  <c:v>30915</c:v>
                </c:pt>
                <c:pt idx="4251">
                  <c:v>30916</c:v>
                </c:pt>
                <c:pt idx="4252">
                  <c:v>30917</c:v>
                </c:pt>
                <c:pt idx="4253">
                  <c:v>30918</c:v>
                </c:pt>
                <c:pt idx="4254">
                  <c:v>30919</c:v>
                </c:pt>
                <c:pt idx="4255">
                  <c:v>30920</c:v>
                </c:pt>
                <c:pt idx="4256">
                  <c:v>30921</c:v>
                </c:pt>
                <c:pt idx="4257">
                  <c:v>30922</c:v>
                </c:pt>
                <c:pt idx="4258">
                  <c:v>30923</c:v>
                </c:pt>
                <c:pt idx="4259">
                  <c:v>30924</c:v>
                </c:pt>
                <c:pt idx="4260">
                  <c:v>30925</c:v>
                </c:pt>
                <c:pt idx="4261">
                  <c:v>30926</c:v>
                </c:pt>
                <c:pt idx="4262">
                  <c:v>30927</c:v>
                </c:pt>
                <c:pt idx="4263">
                  <c:v>30928</c:v>
                </c:pt>
                <c:pt idx="4264">
                  <c:v>30929</c:v>
                </c:pt>
                <c:pt idx="4265">
                  <c:v>30930</c:v>
                </c:pt>
                <c:pt idx="4266">
                  <c:v>30931</c:v>
                </c:pt>
                <c:pt idx="4267">
                  <c:v>30932</c:v>
                </c:pt>
                <c:pt idx="4268">
                  <c:v>30933</c:v>
                </c:pt>
                <c:pt idx="4269">
                  <c:v>30934</c:v>
                </c:pt>
                <c:pt idx="4270">
                  <c:v>30935</c:v>
                </c:pt>
                <c:pt idx="4271">
                  <c:v>30936</c:v>
                </c:pt>
                <c:pt idx="4272">
                  <c:v>30937</c:v>
                </c:pt>
                <c:pt idx="4273">
                  <c:v>30938</c:v>
                </c:pt>
                <c:pt idx="4274">
                  <c:v>30939</c:v>
                </c:pt>
                <c:pt idx="4275">
                  <c:v>30940</c:v>
                </c:pt>
                <c:pt idx="4276">
                  <c:v>30941</c:v>
                </c:pt>
                <c:pt idx="4277">
                  <c:v>30942</c:v>
                </c:pt>
                <c:pt idx="4278">
                  <c:v>30943</c:v>
                </c:pt>
                <c:pt idx="4279">
                  <c:v>30944</c:v>
                </c:pt>
                <c:pt idx="4280">
                  <c:v>30945</c:v>
                </c:pt>
                <c:pt idx="4281">
                  <c:v>30946</c:v>
                </c:pt>
                <c:pt idx="4282">
                  <c:v>30947</c:v>
                </c:pt>
                <c:pt idx="4283">
                  <c:v>30948</c:v>
                </c:pt>
                <c:pt idx="4284">
                  <c:v>30949</c:v>
                </c:pt>
                <c:pt idx="4285">
                  <c:v>30950</c:v>
                </c:pt>
                <c:pt idx="4286">
                  <c:v>30951</c:v>
                </c:pt>
                <c:pt idx="4287">
                  <c:v>30952</c:v>
                </c:pt>
                <c:pt idx="4288">
                  <c:v>30953</c:v>
                </c:pt>
                <c:pt idx="4289">
                  <c:v>30954</c:v>
                </c:pt>
                <c:pt idx="4290">
                  <c:v>30955</c:v>
                </c:pt>
                <c:pt idx="4291">
                  <c:v>30956</c:v>
                </c:pt>
                <c:pt idx="4292">
                  <c:v>30957</c:v>
                </c:pt>
                <c:pt idx="4293">
                  <c:v>30958</c:v>
                </c:pt>
                <c:pt idx="4294">
                  <c:v>30959</c:v>
                </c:pt>
                <c:pt idx="4295">
                  <c:v>30960</c:v>
                </c:pt>
                <c:pt idx="4296">
                  <c:v>30961</c:v>
                </c:pt>
                <c:pt idx="4297">
                  <c:v>30962</c:v>
                </c:pt>
                <c:pt idx="4298">
                  <c:v>30963</c:v>
                </c:pt>
                <c:pt idx="4299">
                  <c:v>30964</c:v>
                </c:pt>
                <c:pt idx="4300">
                  <c:v>30965</c:v>
                </c:pt>
                <c:pt idx="4301">
                  <c:v>30966</c:v>
                </c:pt>
                <c:pt idx="4302">
                  <c:v>30967</c:v>
                </c:pt>
                <c:pt idx="4303">
                  <c:v>30968</c:v>
                </c:pt>
                <c:pt idx="4304">
                  <c:v>30969</c:v>
                </c:pt>
                <c:pt idx="4305">
                  <c:v>30970</c:v>
                </c:pt>
                <c:pt idx="4306">
                  <c:v>30971</c:v>
                </c:pt>
                <c:pt idx="4307">
                  <c:v>30972</c:v>
                </c:pt>
                <c:pt idx="4308">
                  <c:v>30973</c:v>
                </c:pt>
                <c:pt idx="4309">
                  <c:v>30974</c:v>
                </c:pt>
                <c:pt idx="4310">
                  <c:v>30975</c:v>
                </c:pt>
                <c:pt idx="4311">
                  <c:v>30976</c:v>
                </c:pt>
                <c:pt idx="4312">
                  <c:v>30977</c:v>
                </c:pt>
                <c:pt idx="4313">
                  <c:v>30978</c:v>
                </c:pt>
                <c:pt idx="4314">
                  <c:v>30979</c:v>
                </c:pt>
                <c:pt idx="4315">
                  <c:v>30980</c:v>
                </c:pt>
                <c:pt idx="4316">
                  <c:v>30981</c:v>
                </c:pt>
                <c:pt idx="4317">
                  <c:v>30982</c:v>
                </c:pt>
                <c:pt idx="4318">
                  <c:v>30983</c:v>
                </c:pt>
                <c:pt idx="4319">
                  <c:v>30984</c:v>
                </c:pt>
                <c:pt idx="4320">
                  <c:v>30985</c:v>
                </c:pt>
                <c:pt idx="4321">
                  <c:v>30986</c:v>
                </c:pt>
                <c:pt idx="4322">
                  <c:v>30987</c:v>
                </c:pt>
                <c:pt idx="4323">
                  <c:v>30988</c:v>
                </c:pt>
                <c:pt idx="4324">
                  <c:v>30989</c:v>
                </c:pt>
                <c:pt idx="4325">
                  <c:v>30990</c:v>
                </c:pt>
                <c:pt idx="4326">
                  <c:v>30991</c:v>
                </c:pt>
                <c:pt idx="4327">
                  <c:v>30992</c:v>
                </c:pt>
                <c:pt idx="4328">
                  <c:v>30993</c:v>
                </c:pt>
                <c:pt idx="4329">
                  <c:v>30994</c:v>
                </c:pt>
                <c:pt idx="4330">
                  <c:v>30995</c:v>
                </c:pt>
                <c:pt idx="4331">
                  <c:v>30996</c:v>
                </c:pt>
                <c:pt idx="4332">
                  <c:v>30997</c:v>
                </c:pt>
                <c:pt idx="4333">
                  <c:v>30998</c:v>
                </c:pt>
                <c:pt idx="4334">
                  <c:v>30999</c:v>
                </c:pt>
                <c:pt idx="4335">
                  <c:v>31000</c:v>
                </c:pt>
                <c:pt idx="4336">
                  <c:v>31001</c:v>
                </c:pt>
                <c:pt idx="4337">
                  <c:v>31002</c:v>
                </c:pt>
                <c:pt idx="4338">
                  <c:v>31003</c:v>
                </c:pt>
                <c:pt idx="4339">
                  <c:v>31004</c:v>
                </c:pt>
                <c:pt idx="4340">
                  <c:v>31005</c:v>
                </c:pt>
                <c:pt idx="4341">
                  <c:v>31006</c:v>
                </c:pt>
                <c:pt idx="4342">
                  <c:v>31007</c:v>
                </c:pt>
                <c:pt idx="4343">
                  <c:v>31008</c:v>
                </c:pt>
                <c:pt idx="4344">
                  <c:v>31009</c:v>
                </c:pt>
                <c:pt idx="4345">
                  <c:v>31010</c:v>
                </c:pt>
                <c:pt idx="4346">
                  <c:v>31011</c:v>
                </c:pt>
                <c:pt idx="4347">
                  <c:v>31012</c:v>
                </c:pt>
                <c:pt idx="4348">
                  <c:v>31013</c:v>
                </c:pt>
                <c:pt idx="4349">
                  <c:v>31014</c:v>
                </c:pt>
                <c:pt idx="4350">
                  <c:v>31015</c:v>
                </c:pt>
                <c:pt idx="4351">
                  <c:v>31016</c:v>
                </c:pt>
                <c:pt idx="4352">
                  <c:v>31017</c:v>
                </c:pt>
                <c:pt idx="4353">
                  <c:v>31018</c:v>
                </c:pt>
                <c:pt idx="4354">
                  <c:v>31019</c:v>
                </c:pt>
                <c:pt idx="4355">
                  <c:v>31020</c:v>
                </c:pt>
                <c:pt idx="4356">
                  <c:v>31021</c:v>
                </c:pt>
                <c:pt idx="4357">
                  <c:v>31022</c:v>
                </c:pt>
                <c:pt idx="4358">
                  <c:v>31023</c:v>
                </c:pt>
                <c:pt idx="4359">
                  <c:v>31024</c:v>
                </c:pt>
                <c:pt idx="4360">
                  <c:v>31025</c:v>
                </c:pt>
                <c:pt idx="4361">
                  <c:v>31026</c:v>
                </c:pt>
                <c:pt idx="4362">
                  <c:v>31027</c:v>
                </c:pt>
                <c:pt idx="4363">
                  <c:v>31028</c:v>
                </c:pt>
                <c:pt idx="4364">
                  <c:v>31029</c:v>
                </c:pt>
                <c:pt idx="4365">
                  <c:v>31030</c:v>
                </c:pt>
                <c:pt idx="4366">
                  <c:v>31031</c:v>
                </c:pt>
                <c:pt idx="4367">
                  <c:v>31032</c:v>
                </c:pt>
                <c:pt idx="4368">
                  <c:v>31033</c:v>
                </c:pt>
                <c:pt idx="4369">
                  <c:v>31034</c:v>
                </c:pt>
                <c:pt idx="4370">
                  <c:v>31035</c:v>
                </c:pt>
                <c:pt idx="4371">
                  <c:v>31036</c:v>
                </c:pt>
                <c:pt idx="4372">
                  <c:v>31037</c:v>
                </c:pt>
                <c:pt idx="4373">
                  <c:v>31038</c:v>
                </c:pt>
                <c:pt idx="4374">
                  <c:v>31039</c:v>
                </c:pt>
                <c:pt idx="4375">
                  <c:v>31040</c:v>
                </c:pt>
                <c:pt idx="4376">
                  <c:v>31041</c:v>
                </c:pt>
                <c:pt idx="4377">
                  <c:v>31042</c:v>
                </c:pt>
                <c:pt idx="4378">
                  <c:v>31043</c:v>
                </c:pt>
                <c:pt idx="4379">
                  <c:v>31044</c:v>
                </c:pt>
                <c:pt idx="4380">
                  <c:v>31045</c:v>
                </c:pt>
                <c:pt idx="4381">
                  <c:v>31046</c:v>
                </c:pt>
                <c:pt idx="4382">
                  <c:v>31047</c:v>
                </c:pt>
                <c:pt idx="4383">
                  <c:v>31048</c:v>
                </c:pt>
                <c:pt idx="4384">
                  <c:v>31049</c:v>
                </c:pt>
                <c:pt idx="4385">
                  <c:v>31050</c:v>
                </c:pt>
                <c:pt idx="4386">
                  <c:v>31051</c:v>
                </c:pt>
                <c:pt idx="4387">
                  <c:v>31052</c:v>
                </c:pt>
                <c:pt idx="4388">
                  <c:v>31053</c:v>
                </c:pt>
                <c:pt idx="4389">
                  <c:v>31054</c:v>
                </c:pt>
                <c:pt idx="4390">
                  <c:v>31055</c:v>
                </c:pt>
                <c:pt idx="4391">
                  <c:v>31056</c:v>
                </c:pt>
                <c:pt idx="4392">
                  <c:v>31057</c:v>
                </c:pt>
                <c:pt idx="4393">
                  <c:v>31058</c:v>
                </c:pt>
                <c:pt idx="4394">
                  <c:v>31059</c:v>
                </c:pt>
                <c:pt idx="4395">
                  <c:v>31060</c:v>
                </c:pt>
                <c:pt idx="4396">
                  <c:v>31061</c:v>
                </c:pt>
                <c:pt idx="4397">
                  <c:v>31062</c:v>
                </c:pt>
                <c:pt idx="4398">
                  <c:v>31063</c:v>
                </c:pt>
                <c:pt idx="4399">
                  <c:v>31064</c:v>
                </c:pt>
                <c:pt idx="4400">
                  <c:v>31065</c:v>
                </c:pt>
                <c:pt idx="4401">
                  <c:v>31066</c:v>
                </c:pt>
                <c:pt idx="4402">
                  <c:v>31067</c:v>
                </c:pt>
                <c:pt idx="4403">
                  <c:v>31068</c:v>
                </c:pt>
                <c:pt idx="4404">
                  <c:v>31069</c:v>
                </c:pt>
                <c:pt idx="4405">
                  <c:v>31070</c:v>
                </c:pt>
                <c:pt idx="4406">
                  <c:v>31071</c:v>
                </c:pt>
                <c:pt idx="4407">
                  <c:v>31072</c:v>
                </c:pt>
                <c:pt idx="4408">
                  <c:v>31073</c:v>
                </c:pt>
                <c:pt idx="4409">
                  <c:v>31074</c:v>
                </c:pt>
                <c:pt idx="4410">
                  <c:v>31075</c:v>
                </c:pt>
                <c:pt idx="4411">
                  <c:v>31076</c:v>
                </c:pt>
                <c:pt idx="4412">
                  <c:v>31077</c:v>
                </c:pt>
                <c:pt idx="4413">
                  <c:v>31078</c:v>
                </c:pt>
                <c:pt idx="4414">
                  <c:v>31079</c:v>
                </c:pt>
                <c:pt idx="4415">
                  <c:v>31080</c:v>
                </c:pt>
                <c:pt idx="4416">
                  <c:v>31081</c:v>
                </c:pt>
                <c:pt idx="4417">
                  <c:v>31082</c:v>
                </c:pt>
                <c:pt idx="4418">
                  <c:v>31083</c:v>
                </c:pt>
                <c:pt idx="4419">
                  <c:v>31084</c:v>
                </c:pt>
                <c:pt idx="4420">
                  <c:v>31085</c:v>
                </c:pt>
                <c:pt idx="4421">
                  <c:v>31086</c:v>
                </c:pt>
                <c:pt idx="4422">
                  <c:v>31087</c:v>
                </c:pt>
                <c:pt idx="4423">
                  <c:v>31088</c:v>
                </c:pt>
                <c:pt idx="4424">
                  <c:v>31089</c:v>
                </c:pt>
                <c:pt idx="4425">
                  <c:v>31090</c:v>
                </c:pt>
                <c:pt idx="4426">
                  <c:v>31091</c:v>
                </c:pt>
                <c:pt idx="4427">
                  <c:v>31092</c:v>
                </c:pt>
                <c:pt idx="4428">
                  <c:v>31093</c:v>
                </c:pt>
                <c:pt idx="4429">
                  <c:v>31094</c:v>
                </c:pt>
                <c:pt idx="4430">
                  <c:v>31095</c:v>
                </c:pt>
                <c:pt idx="4431">
                  <c:v>31096</c:v>
                </c:pt>
                <c:pt idx="4432">
                  <c:v>31097</c:v>
                </c:pt>
                <c:pt idx="4433">
                  <c:v>31098</c:v>
                </c:pt>
                <c:pt idx="4434">
                  <c:v>31099</c:v>
                </c:pt>
                <c:pt idx="4435">
                  <c:v>31100</c:v>
                </c:pt>
                <c:pt idx="4436">
                  <c:v>31101</c:v>
                </c:pt>
                <c:pt idx="4437">
                  <c:v>31102</c:v>
                </c:pt>
                <c:pt idx="4438">
                  <c:v>31103</c:v>
                </c:pt>
                <c:pt idx="4439">
                  <c:v>31104</c:v>
                </c:pt>
                <c:pt idx="4440">
                  <c:v>31105</c:v>
                </c:pt>
                <c:pt idx="4441">
                  <c:v>31106</c:v>
                </c:pt>
                <c:pt idx="4442">
                  <c:v>31107</c:v>
                </c:pt>
                <c:pt idx="4443">
                  <c:v>31108</c:v>
                </c:pt>
                <c:pt idx="4444">
                  <c:v>31109</c:v>
                </c:pt>
                <c:pt idx="4445">
                  <c:v>31110</c:v>
                </c:pt>
                <c:pt idx="4446">
                  <c:v>31111</c:v>
                </c:pt>
                <c:pt idx="4447">
                  <c:v>31112</c:v>
                </c:pt>
                <c:pt idx="4448">
                  <c:v>31113</c:v>
                </c:pt>
                <c:pt idx="4449">
                  <c:v>31114</c:v>
                </c:pt>
                <c:pt idx="4450">
                  <c:v>31115</c:v>
                </c:pt>
                <c:pt idx="4451">
                  <c:v>31116</c:v>
                </c:pt>
                <c:pt idx="4452">
                  <c:v>31117</c:v>
                </c:pt>
                <c:pt idx="4453">
                  <c:v>31118</c:v>
                </c:pt>
                <c:pt idx="4454">
                  <c:v>31119</c:v>
                </c:pt>
                <c:pt idx="4455">
                  <c:v>31120</c:v>
                </c:pt>
                <c:pt idx="4456">
                  <c:v>31121</c:v>
                </c:pt>
                <c:pt idx="4457">
                  <c:v>31122</c:v>
                </c:pt>
                <c:pt idx="4458">
                  <c:v>31123</c:v>
                </c:pt>
                <c:pt idx="4459">
                  <c:v>31124</c:v>
                </c:pt>
                <c:pt idx="4460">
                  <c:v>31125</c:v>
                </c:pt>
                <c:pt idx="4461">
                  <c:v>31126</c:v>
                </c:pt>
                <c:pt idx="4462">
                  <c:v>31127</c:v>
                </c:pt>
                <c:pt idx="4463">
                  <c:v>31128</c:v>
                </c:pt>
                <c:pt idx="4464">
                  <c:v>31129</c:v>
                </c:pt>
                <c:pt idx="4465">
                  <c:v>31130</c:v>
                </c:pt>
                <c:pt idx="4466">
                  <c:v>31131</c:v>
                </c:pt>
                <c:pt idx="4467">
                  <c:v>31132</c:v>
                </c:pt>
                <c:pt idx="4468">
                  <c:v>31133</c:v>
                </c:pt>
                <c:pt idx="4469">
                  <c:v>31134</c:v>
                </c:pt>
                <c:pt idx="4470">
                  <c:v>31135</c:v>
                </c:pt>
                <c:pt idx="4471">
                  <c:v>31136</c:v>
                </c:pt>
                <c:pt idx="4472">
                  <c:v>31137</c:v>
                </c:pt>
                <c:pt idx="4473">
                  <c:v>31138</c:v>
                </c:pt>
                <c:pt idx="4474">
                  <c:v>31139</c:v>
                </c:pt>
                <c:pt idx="4475">
                  <c:v>31140</c:v>
                </c:pt>
                <c:pt idx="4476">
                  <c:v>31141</c:v>
                </c:pt>
                <c:pt idx="4477">
                  <c:v>31142</c:v>
                </c:pt>
                <c:pt idx="4478">
                  <c:v>31143</c:v>
                </c:pt>
                <c:pt idx="4479">
                  <c:v>31144</c:v>
                </c:pt>
                <c:pt idx="4480">
                  <c:v>31145</c:v>
                </c:pt>
                <c:pt idx="4481">
                  <c:v>31146</c:v>
                </c:pt>
                <c:pt idx="4482">
                  <c:v>31147</c:v>
                </c:pt>
                <c:pt idx="4483">
                  <c:v>31148</c:v>
                </c:pt>
                <c:pt idx="4484">
                  <c:v>31149</c:v>
                </c:pt>
                <c:pt idx="4485">
                  <c:v>31150</c:v>
                </c:pt>
                <c:pt idx="4486">
                  <c:v>31151</c:v>
                </c:pt>
                <c:pt idx="4487">
                  <c:v>31152</c:v>
                </c:pt>
                <c:pt idx="4488">
                  <c:v>31153</c:v>
                </c:pt>
                <c:pt idx="4489">
                  <c:v>31154</c:v>
                </c:pt>
                <c:pt idx="4490">
                  <c:v>31155</c:v>
                </c:pt>
                <c:pt idx="4491">
                  <c:v>31156</c:v>
                </c:pt>
                <c:pt idx="4492">
                  <c:v>31157</c:v>
                </c:pt>
                <c:pt idx="4493">
                  <c:v>31158</c:v>
                </c:pt>
                <c:pt idx="4494">
                  <c:v>31159</c:v>
                </c:pt>
                <c:pt idx="4495">
                  <c:v>31160</c:v>
                </c:pt>
                <c:pt idx="4496">
                  <c:v>31161</c:v>
                </c:pt>
                <c:pt idx="4497">
                  <c:v>31162</c:v>
                </c:pt>
                <c:pt idx="4498">
                  <c:v>31163</c:v>
                </c:pt>
                <c:pt idx="4499">
                  <c:v>31164</c:v>
                </c:pt>
                <c:pt idx="4500">
                  <c:v>31165</c:v>
                </c:pt>
                <c:pt idx="4501">
                  <c:v>31166</c:v>
                </c:pt>
                <c:pt idx="4502">
                  <c:v>31167</c:v>
                </c:pt>
                <c:pt idx="4503">
                  <c:v>31168</c:v>
                </c:pt>
                <c:pt idx="4504">
                  <c:v>31169</c:v>
                </c:pt>
                <c:pt idx="4505">
                  <c:v>31170</c:v>
                </c:pt>
                <c:pt idx="4506">
                  <c:v>31171</c:v>
                </c:pt>
                <c:pt idx="4507">
                  <c:v>31172</c:v>
                </c:pt>
                <c:pt idx="4508">
                  <c:v>31173</c:v>
                </c:pt>
                <c:pt idx="4509">
                  <c:v>31174</c:v>
                </c:pt>
                <c:pt idx="4510">
                  <c:v>31175</c:v>
                </c:pt>
                <c:pt idx="4511">
                  <c:v>31176</c:v>
                </c:pt>
                <c:pt idx="4512">
                  <c:v>31177</c:v>
                </c:pt>
                <c:pt idx="4513">
                  <c:v>31178</c:v>
                </c:pt>
                <c:pt idx="4514">
                  <c:v>31179</c:v>
                </c:pt>
                <c:pt idx="4515">
                  <c:v>31180</c:v>
                </c:pt>
                <c:pt idx="4516">
                  <c:v>31181</c:v>
                </c:pt>
                <c:pt idx="4517">
                  <c:v>31182</c:v>
                </c:pt>
                <c:pt idx="4518">
                  <c:v>31183</c:v>
                </c:pt>
                <c:pt idx="4519">
                  <c:v>31184</c:v>
                </c:pt>
                <c:pt idx="4520">
                  <c:v>31185</c:v>
                </c:pt>
                <c:pt idx="4521">
                  <c:v>31186</c:v>
                </c:pt>
                <c:pt idx="4522">
                  <c:v>31187</c:v>
                </c:pt>
                <c:pt idx="4523">
                  <c:v>31188</c:v>
                </c:pt>
                <c:pt idx="4524">
                  <c:v>31189</c:v>
                </c:pt>
                <c:pt idx="4525">
                  <c:v>31190</c:v>
                </c:pt>
                <c:pt idx="4526">
                  <c:v>31191</c:v>
                </c:pt>
                <c:pt idx="4527">
                  <c:v>31192</c:v>
                </c:pt>
                <c:pt idx="4528">
                  <c:v>31193</c:v>
                </c:pt>
                <c:pt idx="4529">
                  <c:v>31194</c:v>
                </c:pt>
                <c:pt idx="4530">
                  <c:v>31195</c:v>
                </c:pt>
                <c:pt idx="4531">
                  <c:v>31196</c:v>
                </c:pt>
                <c:pt idx="4532">
                  <c:v>31197</c:v>
                </c:pt>
                <c:pt idx="4533">
                  <c:v>31198</c:v>
                </c:pt>
                <c:pt idx="4534">
                  <c:v>31199</c:v>
                </c:pt>
                <c:pt idx="4535">
                  <c:v>31200</c:v>
                </c:pt>
                <c:pt idx="4536">
                  <c:v>31201</c:v>
                </c:pt>
                <c:pt idx="4537">
                  <c:v>31202</c:v>
                </c:pt>
                <c:pt idx="4538">
                  <c:v>31203</c:v>
                </c:pt>
                <c:pt idx="4539">
                  <c:v>31204</c:v>
                </c:pt>
                <c:pt idx="4540">
                  <c:v>31205</c:v>
                </c:pt>
                <c:pt idx="4541">
                  <c:v>31206</c:v>
                </c:pt>
                <c:pt idx="4542">
                  <c:v>31207</c:v>
                </c:pt>
                <c:pt idx="4543">
                  <c:v>31208</c:v>
                </c:pt>
                <c:pt idx="4544">
                  <c:v>31209</c:v>
                </c:pt>
                <c:pt idx="4545">
                  <c:v>31210</c:v>
                </c:pt>
                <c:pt idx="4546">
                  <c:v>31211</c:v>
                </c:pt>
                <c:pt idx="4547">
                  <c:v>31212</c:v>
                </c:pt>
                <c:pt idx="4548">
                  <c:v>31213</c:v>
                </c:pt>
                <c:pt idx="4549">
                  <c:v>31214</c:v>
                </c:pt>
                <c:pt idx="4550">
                  <c:v>31215</c:v>
                </c:pt>
                <c:pt idx="4551">
                  <c:v>31216</c:v>
                </c:pt>
                <c:pt idx="4552">
                  <c:v>31217</c:v>
                </c:pt>
                <c:pt idx="4553">
                  <c:v>31218</c:v>
                </c:pt>
                <c:pt idx="4554">
                  <c:v>31219</c:v>
                </c:pt>
                <c:pt idx="4555">
                  <c:v>31220</c:v>
                </c:pt>
                <c:pt idx="4556">
                  <c:v>31221</c:v>
                </c:pt>
                <c:pt idx="4557">
                  <c:v>31222</c:v>
                </c:pt>
                <c:pt idx="4558">
                  <c:v>31223</c:v>
                </c:pt>
                <c:pt idx="4559">
                  <c:v>31224</c:v>
                </c:pt>
                <c:pt idx="4560">
                  <c:v>31225</c:v>
                </c:pt>
                <c:pt idx="4561">
                  <c:v>31226</c:v>
                </c:pt>
                <c:pt idx="4562">
                  <c:v>31227</c:v>
                </c:pt>
                <c:pt idx="4563">
                  <c:v>31228</c:v>
                </c:pt>
                <c:pt idx="4564">
                  <c:v>31229</c:v>
                </c:pt>
                <c:pt idx="4565">
                  <c:v>31230</c:v>
                </c:pt>
                <c:pt idx="4566">
                  <c:v>31231</c:v>
                </c:pt>
                <c:pt idx="4567">
                  <c:v>31232</c:v>
                </c:pt>
                <c:pt idx="4568">
                  <c:v>31233</c:v>
                </c:pt>
                <c:pt idx="4569">
                  <c:v>31234</c:v>
                </c:pt>
                <c:pt idx="4570">
                  <c:v>31235</c:v>
                </c:pt>
                <c:pt idx="4571">
                  <c:v>31236</c:v>
                </c:pt>
                <c:pt idx="4572">
                  <c:v>31237</c:v>
                </c:pt>
                <c:pt idx="4573">
                  <c:v>31238</c:v>
                </c:pt>
                <c:pt idx="4574">
                  <c:v>31239</c:v>
                </c:pt>
                <c:pt idx="4575">
                  <c:v>31240</c:v>
                </c:pt>
                <c:pt idx="4576">
                  <c:v>31241</c:v>
                </c:pt>
                <c:pt idx="4577">
                  <c:v>31242</c:v>
                </c:pt>
                <c:pt idx="4578">
                  <c:v>31243</c:v>
                </c:pt>
                <c:pt idx="4579">
                  <c:v>31244</c:v>
                </c:pt>
                <c:pt idx="4580">
                  <c:v>31245</c:v>
                </c:pt>
                <c:pt idx="4581">
                  <c:v>31246</c:v>
                </c:pt>
                <c:pt idx="4582">
                  <c:v>31247</c:v>
                </c:pt>
                <c:pt idx="4583">
                  <c:v>31248</c:v>
                </c:pt>
                <c:pt idx="4584">
                  <c:v>31249</c:v>
                </c:pt>
                <c:pt idx="4585">
                  <c:v>31250</c:v>
                </c:pt>
                <c:pt idx="4586">
                  <c:v>31251</c:v>
                </c:pt>
                <c:pt idx="4587">
                  <c:v>31252</c:v>
                </c:pt>
                <c:pt idx="4588">
                  <c:v>31253</c:v>
                </c:pt>
                <c:pt idx="4589">
                  <c:v>31254</c:v>
                </c:pt>
                <c:pt idx="4590">
                  <c:v>31255</c:v>
                </c:pt>
                <c:pt idx="4591">
                  <c:v>31256</c:v>
                </c:pt>
                <c:pt idx="4592">
                  <c:v>31257</c:v>
                </c:pt>
                <c:pt idx="4593">
                  <c:v>31258</c:v>
                </c:pt>
                <c:pt idx="4594">
                  <c:v>31259</c:v>
                </c:pt>
                <c:pt idx="4595">
                  <c:v>31260</c:v>
                </c:pt>
                <c:pt idx="4596">
                  <c:v>31261</c:v>
                </c:pt>
                <c:pt idx="4597">
                  <c:v>31262</c:v>
                </c:pt>
                <c:pt idx="4598">
                  <c:v>31263</c:v>
                </c:pt>
                <c:pt idx="4599">
                  <c:v>31264</c:v>
                </c:pt>
                <c:pt idx="4600">
                  <c:v>31265</c:v>
                </c:pt>
                <c:pt idx="4601">
                  <c:v>31266</c:v>
                </c:pt>
                <c:pt idx="4602">
                  <c:v>31267</c:v>
                </c:pt>
                <c:pt idx="4603">
                  <c:v>31268</c:v>
                </c:pt>
                <c:pt idx="4604">
                  <c:v>31269</c:v>
                </c:pt>
                <c:pt idx="4605">
                  <c:v>31270</c:v>
                </c:pt>
                <c:pt idx="4606">
                  <c:v>31271</c:v>
                </c:pt>
                <c:pt idx="4607">
                  <c:v>31272</c:v>
                </c:pt>
                <c:pt idx="4608">
                  <c:v>31273</c:v>
                </c:pt>
                <c:pt idx="4609">
                  <c:v>31274</c:v>
                </c:pt>
                <c:pt idx="4610">
                  <c:v>31275</c:v>
                </c:pt>
                <c:pt idx="4611">
                  <c:v>31276</c:v>
                </c:pt>
                <c:pt idx="4612">
                  <c:v>31277</c:v>
                </c:pt>
                <c:pt idx="4613">
                  <c:v>31278</c:v>
                </c:pt>
                <c:pt idx="4614">
                  <c:v>31279</c:v>
                </c:pt>
                <c:pt idx="4615">
                  <c:v>31280</c:v>
                </c:pt>
                <c:pt idx="4616">
                  <c:v>31281</c:v>
                </c:pt>
                <c:pt idx="4617">
                  <c:v>31282</c:v>
                </c:pt>
                <c:pt idx="4618">
                  <c:v>31283</c:v>
                </c:pt>
                <c:pt idx="4619">
                  <c:v>31284</c:v>
                </c:pt>
                <c:pt idx="4620">
                  <c:v>31285</c:v>
                </c:pt>
                <c:pt idx="4621">
                  <c:v>31286</c:v>
                </c:pt>
                <c:pt idx="4622">
                  <c:v>31287</c:v>
                </c:pt>
                <c:pt idx="4623">
                  <c:v>31288</c:v>
                </c:pt>
                <c:pt idx="4624">
                  <c:v>31289</c:v>
                </c:pt>
                <c:pt idx="4625">
                  <c:v>31290</c:v>
                </c:pt>
                <c:pt idx="4626">
                  <c:v>31291</c:v>
                </c:pt>
                <c:pt idx="4627">
                  <c:v>31292</c:v>
                </c:pt>
                <c:pt idx="4628">
                  <c:v>31293</c:v>
                </c:pt>
                <c:pt idx="4629">
                  <c:v>31294</c:v>
                </c:pt>
                <c:pt idx="4630">
                  <c:v>31295</c:v>
                </c:pt>
                <c:pt idx="4631">
                  <c:v>31296</c:v>
                </c:pt>
                <c:pt idx="4632">
                  <c:v>31297</c:v>
                </c:pt>
                <c:pt idx="4633">
                  <c:v>31298</c:v>
                </c:pt>
                <c:pt idx="4634">
                  <c:v>31299</c:v>
                </c:pt>
                <c:pt idx="4635">
                  <c:v>31300</c:v>
                </c:pt>
                <c:pt idx="4636">
                  <c:v>31301</c:v>
                </c:pt>
                <c:pt idx="4637">
                  <c:v>31302</c:v>
                </c:pt>
                <c:pt idx="4638">
                  <c:v>31303</c:v>
                </c:pt>
                <c:pt idx="4639">
                  <c:v>31304</c:v>
                </c:pt>
                <c:pt idx="4640">
                  <c:v>31305</c:v>
                </c:pt>
                <c:pt idx="4641">
                  <c:v>31306</c:v>
                </c:pt>
                <c:pt idx="4642">
                  <c:v>31307</c:v>
                </c:pt>
                <c:pt idx="4643">
                  <c:v>31308</c:v>
                </c:pt>
                <c:pt idx="4644">
                  <c:v>31309</c:v>
                </c:pt>
                <c:pt idx="4645">
                  <c:v>31310</c:v>
                </c:pt>
                <c:pt idx="4646">
                  <c:v>31311</c:v>
                </c:pt>
                <c:pt idx="4647">
                  <c:v>31312</c:v>
                </c:pt>
                <c:pt idx="4648">
                  <c:v>31313</c:v>
                </c:pt>
                <c:pt idx="4649">
                  <c:v>31314</c:v>
                </c:pt>
                <c:pt idx="4650">
                  <c:v>31315</c:v>
                </c:pt>
                <c:pt idx="4651">
                  <c:v>31316</c:v>
                </c:pt>
                <c:pt idx="4652">
                  <c:v>31317</c:v>
                </c:pt>
                <c:pt idx="4653">
                  <c:v>31318</c:v>
                </c:pt>
                <c:pt idx="4654">
                  <c:v>31319</c:v>
                </c:pt>
                <c:pt idx="4655">
                  <c:v>31320</c:v>
                </c:pt>
                <c:pt idx="4656">
                  <c:v>31321</c:v>
                </c:pt>
                <c:pt idx="4657">
                  <c:v>31322</c:v>
                </c:pt>
                <c:pt idx="4658">
                  <c:v>31323</c:v>
                </c:pt>
                <c:pt idx="4659">
                  <c:v>31324</c:v>
                </c:pt>
                <c:pt idx="4660">
                  <c:v>31325</c:v>
                </c:pt>
                <c:pt idx="4661">
                  <c:v>31326</c:v>
                </c:pt>
                <c:pt idx="4662">
                  <c:v>31327</c:v>
                </c:pt>
                <c:pt idx="4663">
                  <c:v>31328</c:v>
                </c:pt>
                <c:pt idx="4664">
                  <c:v>31329</c:v>
                </c:pt>
                <c:pt idx="4665">
                  <c:v>31330</c:v>
                </c:pt>
                <c:pt idx="4666">
                  <c:v>31331</c:v>
                </c:pt>
                <c:pt idx="4667">
                  <c:v>31332</c:v>
                </c:pt>
                <c:pt idx="4668">
                  <c:v>31333</c:v>
                </c:pt>
                <c:pt idx="4669">
                  <c:v>31334</c:v>
                </c:pt>
                <c:pt idx="4670">
                  <c:v>31335</c:v>
                </c:pt>
                <c:pt idx="4671">
                  <c:v>31336</c:v>
                </c:pt>
                <c:pt idx="4672">
                  <c:v>31337</c:v>
                </c:pt>
                <c:pt idx="4673">
                  <c:v>31338</c:v>
                </c:pt>
                <c:pt idx="4674">
                  <c:v>31339</c:v>
                </c:pt>
                <c:pt idx="4675">
                  <c:v>31340</c:v>
                </c:pt>
                <c:pt idx="4676">
                  <c:v>31341</c:v>
                </c:pt>
                <c:pt idx="4677">
                  <c:v>31342</c:v>
                </c:pt>
                <c:pt idx="4678">
                  <c:v>31343</c:v>
                </c:pt>
                <c:pt idx="4679">
                  <c:v>31344</c:v>
                </c:pt>
                <c:pt idx="4680">
                  <c:v>31345</c:v>
                </c:pt>
                <c:pt idx="4681">
                  <c:v>31346</c:v>
                </c:pt>
                <c:pt idx="4682">
                  <c:v>31347</c:v>
                </c:pt>
                <c:pt idx="4683">
                  <c:v>31348</c:v>
                </c:pt>
                <c:pt idx="4684">
                  <c:v>31349</c:v>
                </c:pt>
                <c:pt idx="4685">
                  <c:v>31350</c:v>
                </c:pt>
                <c:pt idx="4686">
                  <c:v>31351</c:v>
                </c:pt>
                <c:pt idx="4687">
                  <c:v>31352</c:v>
                </c:pt>
                <c:pt idx="4688">
                  <c:v>31353</c:v>
                </c:pt>
                <c:pt idx="4689">
                  <c:v>31354</c:v>
                </c:pt>
                <c:pt idx="4690">
                  <c:v>31355</c:v>
                </c:pt>
                <c:pt idx="4691">
                  <c:v>31356</c:v>
                </c:pt>
                <c:pt idx="4692">
                  <c:v>31357</c:v>
                </c:pt>
                <c:pt idx="4693">
                  <c:v>31358</c:v>
                </c:pt>
                <c:pt idx="4694">
                  <c:v>31359</c:v>
                </c:pt>
                <c:pt idx="4695">
                  <c:v>31360</c:v>
                </c:pt>
                <c:pt idx="4696">
                  <c:v>31361</c:v>
                </c:pt>
                <c:pt idx="4697">
                  <c:v>31362</c:v>
                </c:pt>
                <c:pt idx="4698">
                  <c:v>31363</c:v>
                </c:pt>
                <c:pt idx="4699">
                  <c:v>31364</c:v>
                </c:pt>
                <c:pt idx="4700">
                  <c:v>31365</c:v>
                </c:pt>
                <c:pt idx="4701">
                  <c:v>31366</c:v>
                </c:pt>
                <c:pt idx="4702">
                  <c:v>31367</c:v>
                </c:pt>
                <c:pt idx="4703">
                  <c:v>31368</c:v>
                </c:pt>
                <c:pt idx="4704">
                  <c:v>31369</c:v>
                </c:pt>
                <c:pt idx="4705">
                  <c:v>31370</c:v>
                </c:pt>
                <c:pt idx="4706">
                  <c:v>31371</c:v>
                </c:pt>
                <c:pt idx="4707">
                  <c:v>31372</c:v>
                </c:pt>
                <c:pt idx="4708">
                  <c:v>31373</c:v>
                </c:pt>
                <c:pt idx="4709">
                  <c:v>31374</c:v>
                </c:pt>
                <c:pt idx="4710">
                  <c:v>31375</c:v>
                </c:pt>
                <c:pt idx="4711">
                  <c:v>31376</c:v>
                </c:pt>
                <c:pt idx="4712">
                  <c:v>31377</c:v>
                </c:pt>
                <c:pt idx="4713">
                  <c:v>31378</c:v>
                </c:pt>
                <c:pt idx="4714">
                  <c:v>31379</c:v>
                </c:pt>
                <c:pt idx="4715">
                  <c:v>31380</c:v>
                </c:pt>
                <c:pt idx="4716">
                  <c:v>31381</c:v>
                </c:pt>
                <c:pt idx="4717">
                  <c:v>31382</c:v>
                </c:pt>
                <c:pt idx="4718">
                  <c:v>31383</c:v>
                </c:pt>
                <c:pt idx="4719">
                  <c:v>31384</c:v>
                </c:pt>
                <c:pt idx="4720">
                  <c:v>31385</c:v>
                </c:pt>
                <c:pt idx="4721">
                  <c:v>31386</c:v>
                </c:pt>
                <c:pt idx="4722">
                  <c:v>31387</c:v>
                </c:pt>
                <c:pt idx="4723">
                  <c:v>31388</c:v>
                </c:pt>
                <c:pt idx="4724">
                  <c:v>31389</c:v>
                </c:pt>
                <c:pt idx="4725">
                  <c:v>31390</c:v>
                </c:pt>
                <c:pt idx="4726">
                  <c:v>31391</c:v>
                </c:pt>
                <c:pt idx="4727">
                  <c:v>31392</c:v>
                </c:pt>
                <c:pt idx="4728">
                  <c:v>31393</c:v>
                </c:pt>
                <c:pt idx="4729">
                  <c:v>31394</c:v>
                </c:pt>
                <c:pt idx="4730">
                  <c:v>31395</c:v>
                </c:pt>
                <c:pt idx="4731">
                  <c:v>31396</c:v>
                </c:pt>
                <c:pt idx="4732">
                  <c:v>31397</c:v>
                </c:pt>
                <c:pt idx="4733">
                  <c:v>31398</c:v>
                </c:pt>
                <c:pt idx="4734">
                  <c:v>31399</c:v>
                </c:pt>
                <c:pt idx="4735">
                  <c:v>31400</c:v>
                </c:pt>
                <c:pt idx="4736">
                  <c:v>31401</c:v>
                </c:pt>
                <c:pt idx="4737">
                  <c:v>31402</c:v>
                </c:pt>
                <c:pt idx="4738">
                  <c:v>31403</c:v>
                </c:pt>
                <c:pt idx="4739">
                  <c:v>31404</c:v>
                </c:pt>
                <c:pt idx="4740">
                  <c:v>31405</c:v>
                </c:pt>
                <c:pt idx="4741">
                  <c:v>31406</c:v>
                </c:pt>
                <c:pt idx="4742">
                  <c:v>31407</c:v>
                </c:pt>
                <c:pt idx="4743">
                  <c:v>31408</c:v>
                </c:pt>
                <c:pt idx="4744">
                  <c:v>31409</c:v>
                </c:pt>
                <c:pt idx="4745">
                  <c:v>31410</c:v>
                </c:pt>
                <c:pt idx="4746">
                  <c:v>31411</c:v>
                </c:pt>
                <c:pt idx="4747">
                  <c:v>31412</c:v>
                </c:pt>
                <c:pt idx="4748">
                  <c:v>31413</c:v>
                </c:pt>
                <c:pt idx="4749">
                  <c:v>31414</c:v>
                </c:pt>
                <c:pt idx="4750">
                  <c:v>31415</c:v>
                </c:pt>
                <c:pt idx="4751">
                  <c:v>31416</c:v>
                </c:pt>
                <c:pt idx="4752">
                  <c:v>31417</c:v>
                </c:pt>
                <c:pt idx="4753">
                  <c:v>31418</c:v>
                </c:pt>
                <c:pt idx="4754">
                  <c:v>31419</c:v>
                </c:pt>
                <c:pt idx="4755">
                  <c:v>31420</c:v>
                </c:pt>
                <c:pt idx="4756">
                  <c:v>31421</c:v>
                </c:pt>
                <c:pt idx="4757">
                  <c:v>31422</c:v>
                </c:pt>
                <c:pt idx="4758">
                  <c:v>31423</c:v>
                </c:pt>
                <c:pt idx="4759">
                  <c:v>31424</c:v>
                </c:pt>
                <c:pt idx="4760">
                  <c:v>31425</c:v>
                </c:pt>
                <c:pt idx="4761">
                  <c:v>31426</c:v>
                </c:pt>
                <c:pt idx="4762">
                  <c:v>31427</c:v>
                </c:pt>
                <c:pt idx="4763">
                  <c:v>31428</c:v>
                </c:pt>
                <c:pt idx="4764">
                  <c:v>31429</c:v>
                </c:pt>
                <c:pt idx="4765">
                  <c:v>31430</c:v>
                </c:pt>
                <c:pt idx="4766">
                  <c:v>31431</c:v>
                </c:pt>
                <c:pt idx="4767">
                  <c:v>31432</c:v>
                </c:pt>
                <c:pt idx="4768">
                  <c:v>31433</c:v>
                </c:pt>
                <c:pt idx="4769">
                  <c:v>31434</c:v>
                </c:pt>
                <c:pt idx="4770">
                  <c:v>31435</c:v>
                </c:pt>
                <c:pt idx="4771">
                  <c:v>31436</c:v>
                </c:pt>
                <c:pt idx="4772">
                  <c:v>31437</c:v>
                </c:pt>
                <c:pt idx="4773">
                  <c:v>31438</c:v>
                </c:pt>
                <c:pt idx="4774">
                  <c:v>31439</c:v>
                </c:pt>
                <c:pt idx="4775">
                  <c:v>31440</c:v>
                </c:pt>
                <c:pt idx="4776">
                  <c:v>31441</c:v>
                </c:pt>
                <c:pt idx="4777">
                  <c:v>31442</c:v>
                </c:pt>
                <c:pt idx="4778">
                  <c:v>31443</c:v>
                </c:pt>
                <c:pt idx="4779">
                  <c:v>31444</c:v>
                </c:pt>
                <c:pt idx="4780">
                  <c:v>31445</c:v>
                </c:pt>
                <c:pt idx="4781">
                  <c:v>31446</c:v>
                </c:pt>
                <c:pt idx="4782">
                  <c:v>31447</c:v>
                </c:pt>
                <c:pt idx="4783">
                  <c:v>31448</c:v>
                </c:pt>
                <c:pt idx="4784">
                  <c:v>31449</c:v>
                </c:pt>
                <c:pt idx="4785">
                  <c:v>31450</c:v>
                </c:pt>
                <c:pt idx="4786">
                  <c:v>31451</c:v>
                </c:pt>
                <c:pt idx="4787">
                  <c:v>31452</c:v>
                </c:pt>
                <c:pt idx="4788">
                  <c:v>31453</c:v>
                </c:pt>
                <c:pt idx="4789">
                  <c:v>31454</c:v>
                </c:pt>
                <c:pt idx="4790">
                  <c:v>31455</c:v>
                </c:pt>
                <c:pt idx="4791">
                  <c:v>31456</c:v>
                </c:pt>
                <c:pt idx="4792">
                  <c:v>31457</c:v>
                </c:pt>
                <c:pt idx="4793">
                  <c:v>31458</c:v>
                </c:pt>
                <c:pt idx="4794">
                  <c:v>31459</c:v>
                </c:pt>
                <c:pt idx="4795">
                  <c:v>31460</c:v>
                </c:pt>
                <c:pt idx="4796">
                  <c:v>31461</c:v>
                </c:pt>
                <c:pt idx="4797">
                  <c:v>31462</c:v>
                </c:pt>
                <c:pt idx="4798">
                  <c:v>31463</c:v>
                </c:pt>
                <c:pt idx="4799">
                  <c:v>31464</c:v>
                </c:pt>
                <c:pt idx="4800">
                  <c:v>31465</c:v>
                </c:pt>
                <c:pt idx="4801">
                  <c:v>31466</c:v>
                </c:pt>
                <c:pt idx="4802">
                  <c:v>31467</c:v>
                </c:pt>
                <c:pt idx="4803">
                  <c:v>31468</c:v>
                </c:pt>
                <c:pt idx="4804">
                  <c:v>31469</c:v>
                </c:pt>
                <c:pt idx="4805">
                  <c:v>31470</c:v>
                </c:pt>
                <c:pt idx="4806">
                  <c:v>31471</c:v>
                </c:pt>
                <c:pt idx="4807">
                  <c:v>31472</c:v>
                </c:pt>
                <c:pt idx="4808">
                  <c:v>31473</c:v>
                </c:pt>
                <c:pt idx="4809">
                  <c:v>31474</c:v>
                </c:pt>
                <c:pt idx="4810">
                  <c:v>31475</c:v>
                </c:pt>
                <c:pt idx="4811">
                  <c:v>31476</c:v>
                </c:pt>
                <c:pt idx="4812">
                  <c:v>31477</c:v>
                </c:pt>
                <c:pt idx="4813">
                  <c:v>31478</c:v>
                </c:pt>
                <c:pt idx="4814">
                  <c:v>31479</c:v>
                </c:pt>
                <c:pt idx="4815">
                  <c:v>31480</c:v>
                </c:pt>
                <c:pt idx="4816">
                  <c:v>31481</c:v>
                </c:pt>
                <c:pt idx="4817">
                  <c:v>31482</c:v>
                </c:pt>
                <c:pt idx="4818">
                  <c:v>31483</c:v>
                </c:pt>
                <c:pt idx="4819">
                  <c:v>31484</c:v>
                </c:pt>
                <c:pt idx="4820">
                  <c:v>31485</c:v>
                </c:pt>
                <c:pt idx="4821">
                  <c:v>31486</c:v>
                </c:pt>
                <c:pt idx="4822">
                  <c:v>31487</c:v>
                </c:pt>
                <c:pt idx="4823">
                  <c:v>31488</c:v>
                </c:pt>
                <c:pt idx="4824">
                  <c:v>31489</c:v>
                </c:pt>
                <c:pt idx="4825">
                  <c:v>31490</c:v>
                </c:pt>
                <c:pt idx="4826">
                  <c:v>31491</c:v>
                </c:pt>
                <c:pt idx="4827">
                  <c:v>31492</c:v>
                </c:pt>
                <c:pt idx="4828">
                  <c:v>31493</c:v>
                </c:pt>
                <c:pt idx="4829">
                  <c:v>31494</c:v>
                </c:pt>
                <c:pt idx="4830">
                  <c:v>31495</c:v>
                </c:pt>
                <c:pt idx="4831">
                  <c:v>31496</c:v>
                </c:pt>
                <c:pt idx="4832">
                  <c:v>31497</c:v>
                </c:pt>
                <c:pt idx="4833">
                  <c:v>31498</c:v>
                </c:pt>
                <c:pt idx="4834">
                  <c:v>31499</c:v>
                </c:pt>
                <c:pt idx="4835">
                  <c:v>31500</c:v>
                </c:pt>
                <c:pt idx="4836">
                  <c:v>31501</c:v>
                </c:pt>
                <c:pt idx="4837">
                  <c:v>31502</c:v>
                </c:pt>
                <c:pt idx="4838">
                  <c:v>31503</c:v>
                </c:pt>
                <c:pt idx="4839">
                  <c:v>31504</c:v>
                </c:pt>
                <c:pt idx="4840">
                  <c:v>31505</c:v>
                </c:pt>
                <c:pt idx="4841">
                  <c:v>31506</c:v>
                </c:pt>
                <c:pt idx="4842">
                  <c:v>31507</c:v>
                </c:pt>
                <c:pt idx="4843">
                  <c:v>31508</c:v>
                </c:pt>
                <c:pt idx="4844">
                  <c:v>31509</c:v>
                </c:pt>
                <c:pt idx="4845">
                  <c:v>31510</c:v>
                </c:pt>
                <c:pt idx="4846">
                  <c:v>31511</c:v>
                </c:pt>
                <c:pt idx="4847">
                  <c:v>31512</c:v>
                </c:pt>
                <c:pt idx="4848">
                  <c:v>31513</c:v>
                </c:pt>
                <c:pt idx="4849">
                  <c:v>31514</c:v>
                </c:pt>
                <c:pt idx="4850">
                  <c:v>31515</c:v>
                </c:pt>
                <c:pt idx="4851">
                  <c:v>31516</c:v>
                </c:pt>
                <c:pt idx="4852">
                  <c:v>31517</c:v>
                </c:pt>
                <c:pt idx="4853">
                  <c:v>31518</c:v>
                </c:pt>
                <c:pt idx="4854">
                  <c:v>31519</c:v>
                </c:pt>
                <c:pt idx="4855">
                  <c:v>31520</c:v>
                </c:pt>
                <c:pt idx="4856">
                  <c:v>31521</c:v>
                </c:pt>
                <c:pt idx="4857">
                  <c:v>31522</c:v>
                </c:pt>
                <c:pt idx="4858">
                  <c:v>31523</c:v>
                </c:pt>
                <c:pt idx="4859">
                  <c:v>31524</c:v>
                </c:pt>
                <c:pt idx="4860">
                  <c:v>31525</c:v>
                </c:pt>
                <c:pt idx="4861">
                  <c:v>31526</c:v>
                </c:pt>
                <c:pt idx="4862">
                  <c:v>31527</c:v>
                </c:pt>
                <c:pt idx="4863">
                  <c:v>31528</c:v>
                </c:pt>
                <c:pt idx="4864">
                  <c:v>31529</c:v>
                </c:pt>
                <c:pt idx="4865">
                  <c:v>31530</c:v>
                </c:pt>
                <c:pt idx="4866">
                  <c:v>31531</c:v>
                </c:pt>
                <c:pt idx="4867">
                  <c:v>31532</c:v>
                </c:pt>
                <c:pt idx="4868">
                  <c:v>31533</c:v>
                </c:pt>
                <c:pt idx="4869">
                  <c:v>31534</c:v>
                </c:pt>
                <c:pt idx="4870">
                  <c:v>31535</c:v>
                </c:pt>
                <c:pt idx="4871">
                  <c:v>31536</c:v>
                </c:pt>
                <c:pt idx="4872">
                  <c:v>31537</c:v>
                </c:pt>
                <c:pt idx="4873">
                  <c:v>31538</c:v>
                </c:pt>
                <c:pt idx="4874">
                  <c:v>31539</c:v>
                </c:pt>
                <c:pt idx="4875">
                  <c:v>31540</c:v>
                </c:pt>
                <c:pt idx="4876">
                  <c:v>31541</c:v>
                </c:pt>
                <c:pt idx="4877">
                  <c:v>31542</c:v>
                </c:pt>
                <c:pt idx="4878">
                  <c:v>31543</c:v>
                </c:pt>
                <c:pt idx="4879">
                  <c:v>31544</c:v>
                </c:pt>
                <c:pt idx="4880">
                  <c:v>31545</c:v>
                </c:pt>
                <c:pt idx="4881">
                  <c:v>31546</c:v>
                </c:pt>
                <c:pt idx="4882">
                  <c:v>31547</c:v>
                </c:pt>
                <c:pt idx="4883">
                  <c:v>31548</c:v>
                </c:pt>
                <c:pt idx="4884">
                  <c:v>31549</c:v>
                </c:pt>
                <c:pt idx="4885">
                  <c:v>31550</c:v>
                </c:pt>
                <c:pt idx="4886">
                  <c:v>31551</c:v>
                </c:pt>
                <c:pt idx="4887">
                  <c:v>31552</c:v>
                </c:pt>
                <c:pt idx="4888">
                  <c:v>31553</c:v>
                </c:pt>
                <c:pt idx="4889">
                  <c:v>31554</c:v>
                </c:pt>
                <c:pt idx="4890">
                  <c:v>31555</c:v>
                </c:pt>
                <c:pt idx="4891">
                  <c:v>31556</c:v>
                </c:pt>
                <c:pt idx="4892">
                  <c:v>31557</c:v>
                </c:pt>
                <c:pt idx="4893">
                  <c:v>31558</c:v>
                </c:pt>
                <c:pt idx="4894">
                  <c:v>31559</c:v>
                </c:pt>
                <c:pt idx="4895">
                  <c:v>31560</c:v>
                </c:pt>
                <c:pt idx="4896">
                  <c:v>31561</c:v>
                </c:pt>
                <c:pt idx="4897">
                  <c:v>31562</c:v>
                </c:pt>
                <c:pt idx="4898">
                  <c:v>31563</c:v>
                </c:pt>
                <c:pt idx="4899">
                  <c:v>31564</c:v>
                </c:pt>
                <c:pt idx="4900">
                  <c:v>31565</c:v>
                </c:pt>
                <c:pt idx="4901">
                  <c:v>31566</c:v>
                </c:pt>
                <c:pt idx="4902">
                  <c:v>31567</c:v>
                </c:pt>
                <c:pt idx="4903">
                  <c:v>31568</c:v>
                </c:pt>
                <c:pt idx="4904">
                  <c:v>31569</c:v>
                </c:pt>
                <c:pt idx="4905">
                  <c:v>31570</c:v>
                </c:pt>
                <c:pt idx="4906">
                  <c:v>31571</c:v>
                </c:pt>
                <c:pt idx="4907">
                  <c:v>31572</c:v>
                </c:pt>
                <c:pt idx="4908">
                  <c:v>31573</c:v>
                </c:pt>
                <c:pt idx="4909">
                  <c:v>31574</c:v>
                </c:pt>
                <c:pt idx="4910">
                  <c:v>31575</c:v>
                </c:pt>
                <c:pt idx="4911">
                  <c:v>31576</c:v>
                </c:pt>
                <c:pt idx="4912">
                  <c:v>31577</c:v>
                </c:pt>
                <c:pt idx="4913">
                  <c:v>31578</c:v>
                </c:pt>
                <c:pt idx="4914">
                  <c:v>31579</c:v>
                </c:pt>
                <c:pt idx="4915">
                  <c:v>31580</c:v>
                </c:pt>
                <c:pt idx="4916">
                  <c:v>31581</c:v>
                </c:pt>
                <c:pt idx="4917">
                  <c:v>31582</c:v>
                </c:pt>
                <c:pt idx="4918">
                  <c:v>31583</c:v>
                </c:pt>
                <c:pt idx="4919">
                  <c:v>31584</c:v>
                </c:pt>
                <c:pt idx="4920">
                  <c:v>31585</c:v>
                </c:pt>
                <c:pt idx="4921">
                  <c:v>31586</c:v>
                </c:pt>
                <c:pt idx="4922">
                  <c:v>31587</c:v>
                </c:pt>
                <c:pt idx="4923">
                  <c:v>31588</c:v>
                </c:pt>
                <c:pt idx="4924">
                  <c:v>31589</c:v>
                </c:pt>
                <c:pt idx="4925">
                  <c:v>31590</c:v>
                </c:pt>
                <c:pt idx="4926">
                  <c:v>31591</c:v>
                </c:pt>
                <c:pt idx="4927">
                  <c:v>31592</c:v>
                </c:pt>
                <c:pt idx="4928">
                  <c:v>31593</c:v>
                </c:pt>
                <c:pt idx="4929">
                  <c:v>31594</c:v>
                </c:pt>
                <c:pt idx="4930">
                  <c:v>31595</c:v>
                </c:pt>
                <c:pt idx="4931">
                  <c:v>31596</c:v>
                </c:pt>
                <c:pt idx="4932">
                  <c:v>31597</c:v>
                </c:pt>
                <c:pt idx="4933">
                  <c:v>31598</c:v>
                </c:pt>
                <c:pt idx="4934">
                  <c:v>31599</c:v>
                </c:pt>
                <c:pt idx="4935">
                  <c:v>31600</c:v>
                </c:pt>
                <c:pt idx="4936">
                  <c:v>31601</c:v>
                </c:pt>
                <c:pt idx="4937">
                  <c:v>31602</c:v>
                </c:pt>
                <c:pt idx="4938">
                  <c:v>31603</c:v>
                </c:pt>
                <c:pt idx="4939">
                  <c:v>31604</c:v>
                </c:pt>
                <c:pt idx="4940">
                  <c:v>31605</c:v>
                </c:pt>
                <c:pt idx="4941">
                  <c:v>31606</c:v>
                </c:pt>
                <c:pt idx="4942">
                  <c:v>31607</c:v>
                </c:pt>
                <c:pt idx="4943">
                  <c:v>31608</c:v>
                </c:pt>
                <c:pt idx="4944">
                  <c:v>31609</c:v>
                </c:pt>
                <c:pt idx="4945">
                  <c:v>31610</c:v>
                </c:pt>
                <c:pt idx="4946">
                  <c:v>31611</c:v>
                </c:pt>
                <c:pt idx="4947">
                  <c:v>31612</c:v>
                </c:pt>
                <c:pt idx="4948">
                  <c:v>31613</c:v>
                </c:pt>
                <c:pt idx="4949">
                  <c:v>31614</c:v>
                </c:pt>
                <c:pt idx="4950">
                  <c:v>31615</c:v>
                </c:pt>
                <c:pt idx="4951">
                  <c:v>31616</c:v>
                </c:pt>
                <c:pt idx="4952">
                  <c:v>31617</c:v>
                </c:pt>
                <c:pt idx="4953">
                  <c:v>31618</c:v>
                </c:pt>
                <c:pt idx="4954">
                  <c:v>31619</c:v>
                </c:pt>
                <c:pt idx="4955">
                  <c:v>31620</c:v>
                </c:pt>
                <c:pt idx="4956">
                  <c:v>31621</c:v>
                </c:pt>
                <c:pt idx="4957">
                  <c:v>31622</c:v>
                </c:pt>
                <c:pt idx="4958">
                  <c:v>31623</c:v>
                </c:pt>
                <c:pt idx="4959">
                  <c:v>31624</c:v>
                </c:pt>
                <c:pt idx="4960">
                  <c:v>31625</c:v>
                </c:pt>
                <c:pt idx="4961">
                  <c:v>31626</c:v>
                </c:pt>
                <c:pt idx="4962">
                  <c:v>31627</c:v>
                </c:pt>
                <c:pt idx="4963">
                  <c:v>31628</c:v>
                </c:pt>
                <c:pt idx="4964">
                  <c:v>31629</c:v>
                </c:pt>
                <c:pt idx="4965">
                  <c:v>31630</c:v>
                </c:pt>
                <c:pt idx="4966">
                  <c:v>31631</c:v>
                </c:pt>
                <c:pt idx="4967">
                  <c:v>31632</c:v>
                </c:pt>
                <c:pt idx="4968">
                  <c:v>31633</c:v>
                </c:pt>
                <c:pt idx="4969">
                  <c:v>31634</c:v>
                </c:pt>
                <c:pt idx="4970">
                  <c:v>31635</c:v>
                </c:pt>
                <c:pt idx="4971">
                  <c:v>31636</c:v>
                </c:pt>
                <c:pt idx="4972">
                  <c:v>31637</c:v>
                </c:pt>
                <c:pt idx="4973">
                  <c:v>31638</c:v>
                </c:pt>
                <c:pt idx="4974">
                  <c:v>31639</c:v>
                </c:pt>
                <c:pt idx="4975">
                  <c:v>31640</c:v>
                </c:pt>
                <c:pt idx="4976">
                  <c:v>31641</c:v>
                </c:pt>
                <c:pt idx="4977">
                  <c:v>31642</c:v>
                </c:pt>
                <c:pt idx="4978">
                  <c:v>31643</c:v>
                </c:pt>
                <c:pt idx="4979">
                  <c:v>31644</c:v>
                </c:pt>
                <c:pt idx="4980">
                  <c:v>31645</c:v>
                </c:pt>
                <c:pt idx="4981">
                  <c:v>31646</c:v>
                </c:pt>
                <c:pt idx="4982">
                  <c:v>31647</c:v>
                </c:pt>
                <c:pt idx="4983">
                  <c:v>31648</c:v>
                </c:pt>
                <c:pt idx="4984">
                  <c:v>31649</c:v>
                </c:pt>
                <c:pt idx="4985">
                  <c:v>31650</c:v>
                </c:pt>
                <c:pt idx="4986">
                  <c:v>31651</c:v>
                </c:pt>
                <c:pt idx="4987">
                  <c:v>31652</c:v>
                </c:pt>
                <c:pt idx="4988">
                  <c:v>31653</c:v>
                </c:pt>
                <c:pt idx="4989">
                  <c:v>31654</c:v>
                </c:pt>
                <c:pt idx="4990">
                  <c:v>31655</c:v>
                </c:pt>
                <c:pt idx="4991">
                  <c:v>31656</c:v>
                </c:pt>
                <c:pt idx="4992">
                  <c:v>31657</c:v>
                </c:pt>
                <c:pt idx="4993">
                  <c:v>31658</c:v>
                </c:pt>
                <c:pt idx="4994">
                  <c:v>31659</c:v>
                </c:pt>
                <c:pt idx="4995">
                  <c:v>31660</c:v>
                </c:pt>
                <c:pt idx="4996">
                  <c:v>31661</c:v>
                </c:pt>
                <c:pt idx="4997">
                  <c:v>31662</c:v>
                </c:pt>
                <c:pt idx="4998">
                  <c:v>31663</c:v>
                </c:pt>
                <c:pt idx="4999">
                  <c:v>31664</c:v>
                </c:pt>
                <c:pt idx="5000">
                  <c:v>31665</c:v>
                </c:pt>
                <c:pt idx="5001">
                  <c:v>31666</c:v>
                </c:pt>
                <c:pt idx="5002">
                  <c:v>31667</c:v>
                </c:pt>
                <c:pt idx="5003">
                  <c:v>31668</c:v>
                </c:pt>
                <c:pt idx="5004">
                  <c:v>31669</c:v>
                </c:pt>
                <c:pt idx="5005">
                  <c:v>31670</c:v>
                </c:pt>
                <c:pt idx="5006">
                  <c:v>31671</c:v>
                </c:pt>
                <c:pt idx="5007">
                  <c:v>31672</c:v>
                </c:pt>
                <c:pt idx="5008">
                  <c:v>31673</c:v>
                </c:pt>
                <c:pt idx="5009">
                  <c:v>31674</c:v>
                </c:pt>
                <c:pt idx="5010">
                  <c:v>31675</c:v>
                </c:pt>
                <c:pt idx="5011">
                  <c:v>31676</c:v>
                </c:pt>
                <c:pt idx="5012">
                  <c:v>31677</c:v>
                </c:pt>
                <c:pt idx="5013">
                  <c:v>31678</c:v>
                </c:pt>
                <c:pt idx="5014">
                  <c:v>31679</c:v>
                </c:pt>
                <c:pt idx="5015">
                  <c:v>31680</c:v>
                </c:pt>
                <c:pt idx="5016">
                  <c:v>31681</c:v>
                </c:pt>
                <c:pt idx="5017">
                  <c:v>31682</c:v>
                </c:pt>
                <c:pt idx="5018">
                  <c:v>31683</c:v>
                </c:pt>
                <c:pt idx="5019">
                  <c:v>31684</c:v>
                </c:pt>
                <c:pt idx="5020">
                  <c:v>31685</c:v>
                </c:pt>
                <c:pt idx="5021">
                  <c:v>31686</c:v>
                </c:pt>
                <c:pt idx="5022">
                  <c:v>31687</c:v>
                </c:pt>
                <c:pt idx="5023">
                  <c:v>31688</c:v>
                </c:pt>
                <c:pt idx="5024">
                  <c:v>31689</c:v>
                </c:pt>
                <c:pt idx="5025">
                  <c:v>31690</c:v>
                </c:pt>
                <c:pt idx="5026">
                  <c:v>31691</c:v>
                </c:pt>
                <c:pt idx="5027">
                  <c:v>31692</c:v>
                </c:pt>
                <c:pt idx="5028">
                  <c:v>31693</c:v>
                </c:pt>
                <c:pt idx="5029">
                  <c:v>31694</c:v>
                </c:pt>
                <c:pt idx="5030">
                  <c:v>31695</c:v>
                </c:pt>
                <c:pt idx="5031">
                  <c:v>31696</c:v>
                </c:pt>
                <c:pt idx="5032">
                  <c:v>31697</c:v>
                </c:pt>
                <c:pt idx="5033">
                  <c:v>31698</c:v>
                </c:pt>
                <c:pt idx="5034">
                  <c:v>31699</c:v>
                </c:pt>
                <c:pt idx="5035">
                  <c:v>31700</c:v>
                </c:pt>
                <c:pt idx="5036">
                  <c:v>31701</c:v>
                </c:pt>
                <c:pt idx="5037">
                  <c:v>31702</c:v>
                </c:pt>
                <c:pt idx="5038">
                  <c:v>31703</c:v>
                </c:pt>
                <c:pt idx="5039">
                  <c:v>31704</c:v>
                </c:pt>
                <c:pt idx="5040">
                  <c:v>31705</c:v>
                </c:pt>
                <c:pt idx="5041">
                  <c:v>31706</c:v>
                </c:pt>
                <c:pt idx="5042">
                  <c:v>31707</c:v>
                </c:pt>
                <c:pt idx="5043">
                  <c:v>31708</c:v>
                </c:pt>
                <c:pt idx="5044">
                  <c:v>31709</c:v>
                </c:pt>
                <c:pt idx="5045">
                  <c:v>31710</c:v>
                </c:pt>
                <c:pt idx="5046">
                  <c:v>31711</c:v>
                </c:pt>
                <c:pt idx="5047">
                  <c:v>31712</c:v>
                </c:pt>
                <c:pt idx="5048">
                  <c:v>31713</c:v>
                </c:pt>
                <c:pt idx="5049">
                  <c:v>31714</c:v>
                </c:pt>
                <c:pt idx="5050">
                  <c:v>31715</c:v>
                </c:pt>
                <c:pt idx="5051">
                  <c:v>31716</c:v>
                </c:pt>
                <c:pt idx="5052">
                  <c:v>31717</c:v>
                </c:pt>
                <c:pt idx="5053">
                  <c:v>31718</c:v>
                </c:pt>
                <c:pt idx="5054">
                  <c:v>31719</c:v>
                </c:pt>
                <c:pt idx="5055">
                  <c:v>31720</c:v>
                </c:pt>
                <c:pt idx="5056">
                  <c:v>31721</c:v>
                </c:pt>
                <c:pt idx="5057">
                  <c:v>31722</c:v>
                </c:pt>
                <c:pt idx="5058">
                  <c:v>31723</c:v>
                </c:pt>
                <c:pt idx="5059">
                  <c:v>31724</c:v>
                </c:pt>
                <c:pt idx="5060">
                  <c:v>31725</c:v>
                </c:pt>
                <c:pt idx="5061">
                  <c:v>31726</c:v>
                </c:pt>
                <c:pt idx="5062">
                  <c:v>31727</c:v>
                </c:pt>
                <c:pt idx="5063">
                  <c:v>31728</c:v>
                </c:pt>
                <c:pt idx="5064">
                  <c:v>31729</c:v>
                </c:pt>
                <c:pt idx="5065">
                  <c:v>31730</c:v>
                </c:pt>
                <c:pt idx="5066">
                  <c:v>31731</c:v>
                </c:pt>
                <c:pt idx="5067">
                  <c:v>31732</c:v>
                </c:pt>
                <c:pt idx="5068">
                  <c:v>31733</c:v>
                </c:pt>
                <c:pt idx="5069">
                  <c:v>31734</c:v>
                </c:pt>
                <c:pt idx="5070">
                  <c:v>31735</c:v>
                </c:pt>
                <c:pt idx="5071">
                  <c:v>31736</c:v>
                </c:pt>
                <c:pt idx="5072">
                  <c:v>31737</c:v>
                </c:pt>
                <c:pt idx="5073">
                  <c:v>31738</c:v>
                </c:pt>
                <c:pt idx="5074">
                  <c:v>31739</c:v>
                </c:pt>
                <c:pt idx="5075">
                  <c:v>31740</c:v>
                </c:pt>
                <c:pt idx="5076">
                  <c:v>31741</c:v>
                </c:pt>
                <c:pt idx="5077">
                  <c:v>31742</c:v>
                </c:pt>
                <c:pt idx="5078">
                  <c:v>31743</c:v>
                </c:pt>
                <c:pt idx="5079">
                  <c:v>31744</c:v>
                </c:pt>
                <c:pt idx="5080">
                  <c:v>31745</c:v>
                </c:pt>
                <c:pt idx="5081">
                  <c:v>31746</c:v>
                </c:pt>
                <c:pt idx="5082">
                  <c:v>31747</c:v>
                </c:pt>
                <c:pt idx="5083">
                  <c:v>31748</c:v>
                </c:pt>
                <c:pt idx="5084">
                  <c:v>31749</c:v>
                </c:pt>
                <c:pt idx="5085">
                  <c:v>31750</c:v>
                </c:pt>
                <c:pt idx="5086">
                  <c:v>31751</c:v>
                </c:pt>
                <c:pt idx="5087">
                  <c:v>31752</c:v>
                </c:pt>
                <c:pt idx="5088">
                  <c:v>31753</c:v>
                </c:pt>
                <c:pt idx="5089">
                  <c:v>31754</c:v>
                </c:pt>
                <c:pt idx="5090">
                  <c:v>31755</c:v>
                </c:pt>
                <c:pt idx="5091">
                  <c:v>31756</c:v>
                </c:pt>
                <c:pt idx="5092">
                  <c:v>31757</c:v>
                </c:pt>
                <c:pt idx="5093">
                  <c:v>31758</c:v>
                </c:pt>
                <c:pt idx="5094">
                  <c:v>31759</c:v>
                </c:pt>
                <c:pt idx="5095">
                  <c:v>31760</c:v>
                </c:pt>
                <c:pt idx="5096">
                  <c:v>31761</c:v>
                </c:pt>
                <c:pt idx="5097">
                  <c:v>31762</c:v>
                </c:pt>
                <c:pt idx="5098">
                  <c:v>31763</c:v>
                </c:pt>
                <c:pt idx="5099">
                  <c:v>31764</c:v>
                </c:pt>
                <c:pt idx="5100">
                  <c:v>31765</c:v>
                </c:pt>
                <c:pt idx="5101">
                  <c:v>31766</c:v>
                </c:pt>
                <c:pt idx="5102">
                  <c:v>31767</c:v>
                </c:pt>
                <c:pt idx="5103">
                  <c:v>31768</c:v>
                </c:pt>
                <c:pt idx="5104">
                  <c:v>31769</c:v>
                </c:pt>
                <c:pt idx="5105">
                  <c:v>31770</c:v>
                </c:pt>
                <c:pt idx="5106">
                  <c:v>31771</c:v>
                </c:pt>
                <c:pt idx="5107">
                  <c:v>31772</c:v>
                </c:pt>
                <c:pt idx="5108">
                  <c:v>31773</c:v>
                </c:pt>
                <c:pt idx="5109">
                  <c:v>31774</c:v>
                </c:pt>
                <c:pt idx="5110">
                  <c:v>31775</c:v>
                </c:pt>
                <c:pt idx="5111">
                  <c:v>31776</c:v>
                </c:pt>
                <c:pt idx="5112">
                  <c:v>31777</c:v>
                </c:pt>
                <c:pt idx="5113">
                  <c:v>31778</c:v>
                </c:pt>
                <c:pt idx="5114">
                  <c:v>31779</c:v>
                </c:pt>
                <c:pt idx="5115">
                  <c:v>31780</c:v>
                </c:pt>
                <c:pt idx="5116">
                  <c:v>31781</c:v>
                </c:pt>
                <c:pt idx="5117">
                  <c:v>31782</c:v>
                </c:pt>
                <c:pt idx="5118">
                  <c:v>31783</c:v>
                </c:pt>
                <c:pt idx="5119">
                  <c:v>31784</c:v>
                </c:pt>
                <c:pt idx="5120">
                  <c:v>31785</c:v>
                </c:pt>
                <c:pt idx="5121">
                  <c:v>31786</c:v>
                </c:pt>
                <c:pt idx="5122">
                  <c:v>31787</c:v>
                </c:pt>
                <c:pt idx="5123">
                  <c:v>31788</c:v>
                </c:pt>
                <c:pt idx="5124">
                  <c:v>31789</c:v>
                </c:pt>
                <c:pt idx="5125">
                  <c:v>31790</c:v>
                </c:pt>
                <c:pt idx="5126">
                  <c:v>31791</c:v>
                </c:pt>
                <c:pt idx="5127">
                  <c:v>31792</c:v>
                </c:pt>
                <c:pt idx="5128">
                  <c:v>31793</c:v>
                </c:pt>
                <c:pt idx="5129">
                  <c:v>31794</c:v>
                </c:pt>
                <c:pt idx="5130">
                  <c:v>31795</c:v>
                </c:pt>
                <c:pt idx="5131">
                  <c:v>31796</c:v>
                </c:pt>
                <c:pt idx="5132">
                  <c:v>31797</c:v>
                </c:pt>
                <c:pt idx="5133">
                  <c:v>31798</c:v>
                </c:pt>
                <c:pt idx="5134">
                  <c:v>31799</c:v>
                </c:pt>
                <c:pt idx="5135">
                  <c:v>31800</c:v>
                </c:pt>
                <c:pt idx="5136">
                  <c:v>31801</c:v>
                </c:pt>
                <c:pt idx="5137">
                  <c:v>31802</c:v>
                </c:pt>
                <c:pt idx="5138">
                  <c:v>31803</c:v>
                </c:pt>
                <c:pt idx="5139">
                  <c:v>31804</c:v>
                </c:pt>
                <c:pt idx="5140">
                  <c:v>31805</c:v>
                </c:pt>
                <c:pt idx="5141">
                  <c:v>31806</c:v>
                </c:pt>
                <c:pt idx="5142">
                  <c:v>31807</c:v>
                </c:pt>
                <c:pt idx="5143">
                  <c:v>31808</c:v>
                </c:pt>
                <c:pt idx="5144">
                  <c:v>31809</c:v>
                </c:pt>
                <c:pt idx="5145">
                  <c:v>31810</c:v>
                </c:pt>
                <c:pt idx="5146">
                  <c:v>31811</c:v>
                </c:pt>
                <c:pt idx="5147">
                  <c:v>31812</c:v>
                </c:pt>
                <c:pt idx="5148">
                  <c:v>31813</c:v>
                </c:pt>
                <c:pt idx="5149">
                  <c:v>31814</c:v>
                </c:pt>
                <c:pt idx="5150">
                  <c:v>31815</c:v>
                </c:pt>
                <c:pt idx="5151">
                  <c:v>31816</c:v>
                </c:pt>
                <c:pt idx="5152">
                  <c:v>31817</c:v>
                </c:pt>
                <c:pt idx="5153">
                  <c:v>31818</c:v>
                </c:pt>
                <c:pt idx="5154">
                  <c:v>31819</c:v>
                </c:pt>
                <c:pt idx="5155">
                  <c:v>31820</c:v>
                </c:pt>
                <c:pt idx="5156">
                  <c:v>31821</c:v>
                </c:pt>
                <c:pt idx="5157">
                  <c:v>31822</c:v>
                </c:pt>
                <c:pt idx="5158">
                  <c:v>31823</c:v>
                </c:pt>
                <c:pt idx="5159">
                  <c:v>31824</c:v>
                </c:pt>
                <c:pt idx="5160">
                  <c:v>31825</c:v>
                </c:pt>
                <c:pt idx="5161">
                  <c:v>31826</c:v>
                </c:pt>
                <c:pt idx="5162">
                  <c:v>31827</c:v>
                </c:pt>
                <c:pt idx="5163">
                  <c:v>31828</c:v>
                </c:pt>
                <c:pt idx="5164">
                  <c:v>31829</c:v>
                </c:pt>
                <c:pt idx="5165">
                  <c:v>31830</c:v>
                </c:pt>
                <c:pt idx="5166">
                  <c:v>31831</c:v>
                </c:pt>
                <c:pt idx="5167">
                  <c:v>31832</c:v>
                </c:pt>
                <c:pt idx="5168">
                  <c:v>31833</c:v>
                </c:pt>
                <c:pt idx="5169">
                  <c:v>31834</c:v>
                </c:pt>
                <c:pt idx="5170">
                  <c:v>31835</c:v>
                </c:pt>
                <c:pt idx="5171">
                  <c:v>31836</c:v>
                </c:pt>
                <c:pt idx="5172">
                  <c:v>31837</c:v>
                </c:pt>
                <c:pt idx="5173">
                  <c:v>31838</c:v>
                </c:pt>
                <c:pt idx="5174">
                  <c:v>31839</c:v>
                </c:pt>
                <c:pt idx="5175">
                  <c:v>31840</c:v>
                </c:pt>
                <c:pt idx="5176">
                  <c:v>31841</c:v>
                </c:pt>
                <c:pt idx="5177">
                  <c:v>31842</c:v>
                </c:pt>
                <c:pt idx="5178">
                  <c:v>31843</c:v>
                </c:pt>
                <c:pt idx="5179">
                  <c:v>31844</c:v>
                </c:pt>
                <c:pt idx="5180">
                  <c:v>31845</c:v>
                </c:pt>
                <c:pt idx="5181">
                  <c:v>31846</c:v>
                </c:pt>
                <c:pt idx="5182">
                  <c:v>31847</c:v>
                </c:pt>
                <c:pt idx="5183">
                  <c:v>31848</c:v>
                </c:pt>
                <c:pt idx="5184">
                  <c:v>31849</c:v>
                </c:pt>
                <c:pt idx="5185">
                  <c:v>31850</c:v>
                </c:pt>
                <c:pt idx="5186">
                  <c:v>31851</c:v>
                </c:pt>
                <c:pt idx="5187">
                  <c:v>31852</c:v>
                </c:pt>
                <c:pt idx="5188">
                  <c:v>31853</c:v>
                </c:pt>
                <c:pt idx="5189">
                  <c:v>31854</c:v>
                </c:pt>
                <c:pt idx="5190">
                  <c:v>31855</c:v>
                </c:pt>
                <c:pt idx="5191">
                  <c:v>31856</c:v>
                </c:pt>
                <c:pt idx="5192">
                  <c:v>31857</c:v>
                </c:pt>
                <c:pt idx="5193">
                  <c:v>31858</c:v>
                </c:pt>
                <c:pt idx="5194">
                  <c:v>31859</c:v>
                </c:pt>
                <c:pt idx="5195">
                  <c:v>31860</c:v>
                </c:pt>
                <c:pt idx="5196">
                  <c:v>31861</c:v>
                </c:pt>
                <c:pt idx="5197">
                  <c:v>31862</c:v>
                </c:pt>
                <c:pt idx="5198">
                  <c:v>31863</c:v>
                </c:pt>
                <c:pt idx="5199">
                  <c:v>31864</c:v>
                </c:pt>
                <c:pt idx="5200">
                  <c:v>31865</c:v>
                </c:pt>
                <c:pt idx="5201">
                  <c:v>31866</c:v>
                </c:pt>
                <c:pt idx="5202">
                  <c:v>31867</c:v>
                </c:pt>
                <c:pt idx="5203">
                  <c:v>31868</c:v>
                </c:pt>
                <c:pt idx="5204">
                  <c:v>31869</c:v>
                </c:pt>
                <c:pt idx="5205">
                  <c:v>31870</c:v>
                </c:pt>
                <c:pt idx="5206">
                  <c:v>31871</c:v>
                </c:pt>
                <c:pt idx="5207">
                  <c:v>31872</c:v>
                </c:pt>
                <c:pt idx="5208">
                  <c:v>31873</c:v>
                </c:pt>
                <c:pt idx="5209">
                  <c:v>31874</c:v>
                </c:pt>
                <c:pt idx="5210">
                  <c:v>31875</c:v>
                </c:pt>
                <c:pt idx="5211">
                  <c:v>31876</c:v>
                </c:pt>
                <c:pt idx="5212">
                  <c:v>31877</c:v>
                </c:pt>
                <c:pt idx="5213">
                  <c:v>31878</c:v>
                </c:pt>
                <c:pt idx="5214">
                  <c:v>31879</c:v>
                </c:pt>
                <c:pt idx="5215">
                  <c:v>31880</c:v>
                </c:pt>
                <c:pt idx="5216">
                  <c:v>31881</c:v>
                </c:pt>
                <c:pt idx="5217">
                  <c:v>31882</c:v>
                </c:pt>
                <c:pt idx="5218">
                  <c:v>31883</c:v>
                </c:pt>
                <c:pt idx="5219">
                  <c:v>31884</c:v>
                </c:pt>
                <c:pt idx="5220">
                  <c:v>31885</c:v>
                </c:pt>
                <c:pt idx="5221">
                  <c:v>31886</c:v>
                </c:pt>
                <c:pt idx="5222">
                  <c:v>31887</c:v>
                </c:pt>
                <c:pt idx="5223">
                  <c:v>31888</c:v>
                </c:pt>
                <c:pt idx="5224">
                  <c:v>31889</c:v>
                </c:pt>
                <c:pt idx="5225">
                  <c:v>31890</c:v>
                </c:pt>
                <c:pt idx="5226">
                  <c:v>31891</c:v>
                </c:pt>
                <c:pt idx="5227">
                  <c:v>31892</c:v>
                </c:pt>
                <c:pt idx="5228">
                  <c:v>31893</c:v>
                </c:pt>
                <c:pt idx="5229">
                  <c:v>31894</c:v>
                </c:pt>
                <c:pt idx="5230">
                  <c:v>31895</c:v>
                </c:pt>
                <c:pt idx="5231">
                  <c:v>31896</c:v>
                </c:pt>
                <c:pt idx="5232">
                  <c:v>31897</c:v>
                </c:pt>
                <c:pt idx="5233">
                  <c:v>31898</c:v>
                </c:pt>
                <c:pt idx="5234">
                  <c:v>31899</c:v>
                </c:pt>
                <c:pt idx="5235">
                  <c:v>31900</c:v>
                </c:pt>
                <c:pt idx="5236">
                  <c:v>31901</c:v>
                </c:pt>
                <c:pt idx="5237">
                  <c:v>31902</c:v>
                </c:pt>
                <c:pt idx="5238">
                  <c:v>31903</c:v>
                </c:pt>
                <c:pt idx="5239">
                  <c:v>31904</c:v>
                </c:pt>
                <c:pt idx="5240">
                  <c:v>31905</c:v>
                </c:pt>
                <c:pt idx="5241">
                  <c:v>31906</c:v>
                </c:pt>
                <c:pt idx="5242">
                  <c:v>31907</c:v>
                </c:pt>
                <c:pt idx="5243">
                  <c:v>31908</c:v>
                </c:pt>
                <c:pt idx="5244">
                  <c:v>31909</c:v>
                </c:pt>
                <c:pt idx="5245">
                  <c:v>31910</c:v>
                </c:pt>
                <c:pt idx="5246">
                  <c:v>31911</c:v>
                </c:pt>
                <c:pt idx="5247">
                  <c:v>31912</c:v>
                </c:pt>
                <c:pt idx="5248">
                  <c:v>31913</c:v>
                </c:pt>
                <c:pt idx="5249">
                  <c:v>31914</c:v>
                </c:pt>
                <c:pt idx="5250">
                  <c:v>31915</c:v>
                </c:pt>
                <c:pt idx="5251">
                  <c:v>31916</c:v>
                </c:pt>
                <c:pt idx="5252">
                  <c:v>31917</c:v>
                </c:pt>
                <c:pt idx="5253">
                  <c:v>31918</c:v>
                </c:pt>
                <c:pt idx="5254">
                  <c:v>31919</c:v>
                </c:pt>
                <c:pt idx="5255">
                  <c:v>31920</c:v>
                </c:pt>
                <c:pt idx="5256">
                  <c:v>31921</c:v>
                </c:pt>
                <c:pt idx="5257">
                  <c:v>31922</c:v>
                </c:pt>
                <c:pt idx="5258">
                  <c:v>31923</c:v>
                </c:pt>
                <c:pt idx="5259">
                  <c:v>31924</c:v>
                </c:pt>
                <c:pt idx="5260">
                  <c:v>31925</c:v>
                </c:pt>
                <c:pt idx="5261">
                  <c:v>31926</c:v>
                </c:pt>
                <c:pt idx="5262">
                  <c:v>31927</c:v>
                </c:pt>
                <c:pt idx="5263">
                  <c:v>31928</c:v>
                </c:pt>
                <c:pt idx="5264">
                  <c:v>31929</c:v>
                </c:pt>
                <c:pt idx="5265">
                  <c:v>31930</c:v>
                </c:pt>
                <c:pt idx="5266">
                  <c:v>31931</c:v>
                </c:pt>
                <c:pt idx="5267">
                  <c:v>31932</c:v>
                </c:pt>
                <c:pt idx="5268">
                  <c:v>31933</c:v>
                </c:pt>
                <c:pt idx="5269">
                  <c:v>31934</c:v>
                </c:pt>
                <c:pt idx="5270">
                  <c:v>31935</c:v>
                </c:pt>
                <c:pt idx="5271">
                  <c:v>31936</c:v>
                </c:pt>
                <c:pt idx="5272">
                  <c:v>31937</c:v>
                </c:pt>
                <c:pt idx="5273">
                  <c:v>31938</c:v>
                </c:pt>
                <c:pt idx="5274">
                  <c:v>31939</c:v>
                </c:pt>
                <c:pt idx="5275">
                  <c:v>31940</c:v>
                </c:pt>
                <c:pt idx="5276">
                  <c:v>31941</c:v>
                </c:pt>
                <c:pt idx="5277">
                  <c:v>31942</c:v>
                </c:pt>
                <c:pt idx="5278">
                  <c:v>31943</c:v>
                </c:pt>
                <c:pt idx="5279">
                  <c:v>31944</c:v>
                </c:pt>
                <c:pt idx="5280">
                  <c:v>31945</c:v>
                </c:pt>
                <c:pt idx="5281">
                  <c:v>31946</c:v>
                </c:pt>
                <c:pt idx="5282">
                  <c:v>31947</c:v>
                </c:pt>
                <c:pt idx="5283">
                  <c:v>31948</c:v>
                </c:pt>
                <c:pt idx="5284">
                  <c:v>31949</c:v>
                </c:pt>
                <c:pt idx="5285">
                  <c:v>31950</c:v>
                </c:pt>
                <c:pt idx="5286">
                  <c:v>31951</c:v>
                </c:pt>
                <c:pt idx="5287">
                  <c:v>31952</c:v>
                </c:pt>
                <c:pt idx="5288">
                  <c:v>31953</c:v>
                </c:pt>
                <c:pt idx="5289">
                  <c:v>31954</c:v>
                </c:pt>
                <c:pt idx="5290">
                  <c:v>31955</c:v>
                </c:pt>
                <c:pt idx="5291">
                  <c:v>31956</c:v>
                </c:pt>
                <c:pt idx="5292">
                  <c:v>31957</c:v>
                </c:pt>
                <c:pt idx="5293">
                  <c:v>31958</c:v>
                </c:pt>
                <c:pt idx="5294">
                  <c:v>31959</c:v>
                </c:pt>
                <c:pt idx="5295">
                  <c:v>31960</c:v>
                </c:pt>
                <c:pt idx="5296">
                  <c:v>31961</c:v>
                </c:pt>
                <c:pt idx="5297">
                  <c:v>31962</c:v>
                </c:pt>
                <c:pt idx="5298">
                  <c:v>31963</c:v>
                </c:pt>
                <c:pt idx="5299">
                  <c:v>31964</c:v>
                </c:pt>
                <c:pt idx="5300">
                  <c:v>31965</c:v>
                </c:pt>
                <c:pt idx="5301">
                  <c:v>31966</c:v>
                </c:pt>
                <c:pt idx="5302">
                  <c:v>31967</c:v>
                </c:pt>
                <c:pt idx="5303">
                  <c:v>31968</c:v>
                </c:pt>
                <c:pt idx="5304">
                  <c:v>31969</c:v>
                </c:pt>
                <c:pt idx="5305">
                  <c:v>31970</c:v>
                </c:pt>
                <c:pt idx="5306">
                  <c:v>31971</c:v>
                </c:pt>
                <c:pt idx="5307">
                  <c:v>31972</c:v>
                </c:pt>
                <c:pt idx="5308">
                  <c:v>31973</c:v>
                </c:pt>
                <c:pt idx="5309">
                  <c:v>31974</c:v>
                </c:pt>
                <c:pt idx="5310">
                  <c:v>31975</c:v>
                </c:pt>
                <c:pt idx="5311">
                  <c:v>31976</c:v>
                </c:pt>
                <c:pt idx="5312">
                  <c:v>31977</c:v>
                </c:pt>
                <c:pt idx="5313">
                  <c:v>31978</c:v>
                </c:pt>
                <c:pt idx="5314">
                  <c:v>31979</c:v>
                </c:pt>
                <c:pt idx="5315">
                  <c:v>31980</c:v>
                </c:pt>
                <c:pt idx="5316">
                  <c:v>31981</c:v>
                </c:pt>
                <c:pt idx="5317">
                  <c:v>31982</c:v>
                </c:pt>
                <c:pt idx="5318">
                  <c:v>31983</c:v>
                </c:pt>
                <c:pt idx="5319">
                  <c:v>31984</c:v>
                </c:pt>
                <c:pt idx="5320">
                  <c:v>31985</c:v>
                </c:pt>
                <c:pt idx="5321">
                  <c:v>31986</c:v>
                </c:pt>
                <c:pt idx="5322">
                  <c:v>31987</c:v>
                </c:pt>
                <c:pt idx="5323">
                  <c:v>31988</c:v>
                </c:pt>
                <c:pt idx="5324">
                  <c:v>31989</c:v>
                </c:pt>
                <c:pt idx="5325">
                  <c:v>31990</c:v>
                </c:pt>
                <c:pt idx="5326">
                  <c:v>31991</c:v>
                </c:pt>
                <c:pt idx="5327">
                  <c:v>31992</c:v>
                </c:pt>
                <c:pt idx="5328">
                  <c:v>31993</c:v>
                </c:pt>
                <c:pt idx="5329">
                  <c:v>31994</c:v>
                </c:pt>
                <c:pt idx="5330">
                  <c:v>31995</c:v>
                </c:pt>
                <c:pt idx="5331">
                  <c:v>31996</c:v>
                </c:pt>
                <c:pt idx="5332">
                  <c:v>31997</c:v>
                </c:pt>
                <c:pt idx="5333">
                  <c:v>31998</c:v>
                </c:pt>
                <c:pt idx="5334">
                  <c:v>31999</c:v>
                </c:pt>
                <c:pt idx="5335">
                  <c:v>32000</c:v>
                </c:pt>
                <c:pt idx="5336">
                  <c:v>32001</c:v>
                </c:pt>
                <c:pt idx="5337">
                  <c:v>32002</c:v>
                </c:pt>
                <c:pt idx="5338">
                  <c:v>32003</c:v>
                </c:pt>
                <c:pt idx="5339">
                  <c:v>32004</c:v>
                </c:pt>
                <c:pt idx="5340">
                  <c:v>32005</c:v>
                </c:pt>
                <c:pt idx="5341">
                  <c:v>32006</c:v>
                </c:pt>
                <c:pt idx="5342">
                  <c:v>32007</c:v>
                </c:pt>
                <c:pt idx="5343">
                  <c:v>32008</c:v>
                </c:pt>
                <c:pt idx="5344">
                  <c:v>32009</c:v>
                </c:pt>
                <c:pt idx="5345">
                  <c:v>32010</c:v>
                </c:pt>
                <c:pt idx="5346">
                  <c:v>32011</c:v>
                </c:pt>
                <c:pt idx="5347">
                  <c:v>32012</c:v>
                </c:pt>
                <c:pt idx="5348">
                  <c:v>32013</c:v>
                </c:pt>
                <c:pt idx="5349">
                  <c:v>32014</c:v>
                </c:pt>
                <c:pt idx="5350">
                  <c:v>32015</c:v>
                </c:pt>
                <c:pt idx="5351">
                  <c:v>32016</c:v>
                </c:pt>
                <c:pt idx="5352">
                  <c:v>32017</c:v>
                </c:pt>
                <c:pt idx="5353">
                  <c:v>32018</c:v>
                </c:pt>
                <c:pt idx="5354">
                  <c:v>32019</c:v>
                </c:pt>
                <c:pt idx="5355">
                  <c:v>32020</c:v>
                </c:pt>
                <c:pt idx="5356">
                  <c:v>32021</c:v>
                </c:pt>
                <c:pt idx="5357">
                  <c:v>32022</c:v>
                </c:pt>
                <c:pt idx="5358">
                  <c:v>32023</c:v>
                </c:pt>
                <c:pt idx="5359">
                  <c:v>32024</c:v>
                </c:pt>
                <c:pt idx="5360">
                  <c:v>32025</c:v>
                </c:pt>
                <c:pt idx="5361">
                  <c:v>32026</c:v>
                </c:pt>
                <c:pt idx="5362">
                  <c:v>32027</c:v>
                </c:pt>
                <c:pt idx="5363">
                  <c:v>32028</c:v>
                </c:pt>
                <c:pt idx="5364">
                  <c:v>32029</c:v>
                </c:pt>
                <c:pt idx="5365">
                  <c:v>32030</c:v>
                </c:pt>
                <c:pt idx="5366">
                  <c:v>32031</c:v>
                </c:pt>
                <c:pt idx="5367">
                  <c:v>32032</c:v>
                </c:pt>
                <c:pt idx="5368">
                  <c:v>32033</c:v>
                </c:pt>
                <c:pt idx="5369">
                  <c:v>32034</c:v>
                </c:pt>
                <c:pt idx="5370">
                  <c:v>32035</c:v>
                </c:pt>
                <c:pt idx="5371">
                  <c:v>32036</c:v>
                </c:pt>
                <c:pt idx="5372">
                  <c:v>32037</c:v>
                </c:pt>
                <c:pt idx="5373">
                  <c:v>32038</c:v>
                </c:pt>
                <c:pt idx="5374">
                  <c:v>32039</c:v>
                </c:pt>
                <c:pt idx="5375">
                  <c:v>32040</c:v>
                </c:pt>
                <c:pt idx="5376">
                  <c:v>32041</c:v>
                </c:pt>
                <c:pt idx="5377">
                  <c:v>32042</c:v>
                </c:pt>
                <c:pt idx="5378">
                  <c:v>32043</c:v>
                </c:pt>
                <c:pt idx="5379">
                  <c:v>32044</c:v>
                </c:pt>
                <c:pt idx="5380">
                  <c:v>32045</c:v>
                </c:pt>
                <c:pt idx="5381">
                  <c:v>32046</c:v>
                </c:pt>
                <c:pt idx="5382">
                  <c:v>32047</c:v>
                </c:pt>
                <c:pt idx="5383">
                  <c:v>32048</c:v>
                </c:pt>
                <c:pt idx="5384">
                  <c:v>32049</c:v>
                </c:pt>
                <c:pt idx="5385">
                  <c:v>32050</c:v>
                </c:pt>
                <c:pt idx="5386">
                  <c:v>32051</c:v>
                </c:pt>
                <c:pt idx="5387">
                  <c:v>32052</c:v>
                </c:pt>
                <c:pt idx="5388">
                  <c:v>32053</c:v>
                </c:pt>
                <c:pt idx="5389">
                  <c:v>32054</c:v>
                </c:pt>
                <c:pt idx="5390">
                  <c:v>32055</c:v>
                </c:pt>
                <c:pt idx="5391">
                  <c:v>32056</c:v>
                </c:pt>
                <c:pt idx="5392">
                  <c:v>32057</c:v>
                </c:pt>
                <c:pt idx="5393">
                  <c:v>32058</c:v>
                </c:pt>
                <c:pt idx="5394">
                  <c:v>32059</c:v>
                </c:pt>
                <c:pt idx="5395">
                  <c:v>32060</c:v>
                </c:pt>
                <c:pt idx="5396">
                  <c:v>32061</c:v>
                </c:pt>
                <c:pt idx="5397">
                  <c:v>32062</c:v>
                </c:pt>
                <c:pt idx="5398">
                  <c:v>32063</c:v>
                </c:pt>
                <c:pt idx="5399">
                  <c:v>32064</c:v>
                </c:pt>
                <c:pt idx="5400">
                  <c:v>32065</c:v>
                </c:pt>
                <c:pt idx="5401">
                  <c:v>32066</c:v>
                </c:pt>
                <c:pt idx="5402">
                  <c:v>32067</c:v>
                </c:pt>
                <c:pt idx="5403">
                  <c:v>32068</c:v>
                </c:pt>
                <c:pt idx="5404">
                  <c:v>32069</c:v>
                </c:pt>
                <c:pt idx="5405">
                  <c:v>32070</c:v>
                </c:pt>
                <c:pt idx="5406">
                  <c:v>32071</c:v>
                </c:pt>
                <c:pt idx="5407">
                  <c:v>32072</c:v>
                </c:pt>
                <c:pt idx="5408">
                  <c:v>32073</c:v>
                </c:pt>
                <c:pt idx="5409">
                  <c:v>32074</c:v>
                </c:pt>
                <c:pt idx="5410">
                  <c:v>32075</c:v>
                </c:pt>
                <c:pt idx="5411">
                  <c:v>32076</c:v>
                </c:pt>
                <c:pt idx="5412">
                  <c:v>32077</c:v>
                </c:pt>
                <c:pt idx="5413">
                  <c:v>32078</c:v>
                </c:pt>
                <c:pt idx="5414">
                  <c:v>32079</c:v>
                </c:pt>
                <c:pt idx="5415">
                  <c:v>32080</c:v>
                </c:pt>
                <c:pt idx="5416">
                  <c:v>32081</c:v>
                </c:pt>
                <c:pt idx="5417">
                  <c:v>32082</c:v>
                </c:pt>
                <c:pt idx="5418">
                  <c:v>32083</c:v>
                </c:pt>
                <c:pt idx="5419">
                  <c:v>32084</c:v>
                </c:pt>
                <c:pt idx="5420">
                  <c:v>32085</c:v>
                </c:pt>
                <c:pt idx="5421">
                  <c:v>32086</c:v>
                </c:pt>
                <c:pt idx="5422">
                  <c:v>32087</c:v>
                </c:pt>
                <c:pt idx="5423">
                  <c:v>32088</c:v>
                </c:pt>
                <c:pt idx="5424">
                  <c:v>32089</c:v>
                </c:pt>
                <c:pt idx="5425">
                  <c:v>32090</c:v>
                </c:pt>
                <c:pt idx="5426">
                  <c:v>32091</c:v>
                </c:pt>
                <c:pt idx="5427">
                  <c:v>32092</c:v>
                </c:pt>
                <c:pt idx="5428">
                  <c:v>32093</c:v>
                </c:pt>
                <c:pt idx="5429">
                  <c:v>32094</c:v>
                </c:pt>
                <c:pt idx="5430">
                  <c:v>32095</c:v>
                </c:pt>
                <c:pt idx="5431">
                  <c:v>32096</c:v>
                </c:pt>
                <c:pt idx="5432">
                  <c:v>32097</c:v>
                </c:pt>
                <c:pt idx="5433">
                  <c:v>32098</c:v>
                </c:pt>
                <c:pt idx="5434">
                  <c:v>32099</c:v>
                </c:pt>
                <c:pt idx="5435">
                  <c:v>32100</c:v>
                </c:pt>
                <c:pt idx="5436">
                  <c:v>32101</c:v>
                </c:pt>
                <c:pt idx="5437">
                  <c:v>32102</c:v>
                </c:pt>
                <c:pt idx="5438">
                  <c:v>32103</c:v>
                </c:pt>
                <c:pt idx="5439">
                  <c:v>32104</c:v>
                </c:pt>
                <c:pt idx="5440">
                  <c:v>32105</c:v>
                </c:pt>
                <c:pt idx="5441">
                  <c:v>32106</c:v>
                </c:pt>
                <c:pt idx="5442">
                  <c:v>32107</c:v>
                </c:pt>
                <c:pt idx="5443">
                  <c:v>32108</c:v>
                </c:pt>
                <c:pt idx="5444">
                  <c:v>32109</c:v>
                </c:pt>
                <c:pt idx="5445">
                  <c:v>32110</c:v>
                </c:pt>
                <c:pt idx="5446">
                  <c:v>32111</c:v>
                </c:pt>
                <c:pt idx="5447">
                  <c:v>32112</c:v>
                </c:pt>
                <c:pt idx="5448">
                  <c:v>32113</c:v>
                </c:pt>
                <c:pt idx="5449">
                  <c:v>32114</c:v>
                </c:pt>
                <c:pt idx="5450">
                  <c:v>32115</c:v>
                </c:pt>
                <c:pt idx="5451">
                  <c:v>32116</c:v>
                </c:pt>
                <c:pt idx="5452">
                  <c:v>32117</c:v>
                </c:pt>
                <c:pt idx="5453">
                  <c:v>32118</c:v>
                </c:pt>
                <c:pt idx="5454">
                  <c:v>32119</c:v>
                </c:pt>
                <c:pt idx="5455">
                  <c:v>32120</c:v>
                </c:pt>
                <c:pt idx="5456">
                  <c:v>32121</c:v>
                </c:pt>
                <c:pt idx="5457">
                  <c:v>32122</c:v>
                </c:pt>
                <c:pt idx="5458">
                  <c:v>32123</c:v>
                </c:pt>
                <c:pt idx="5459">
                  <c:v>32124</c:v>
                </c:pt>
                <c:pt idx="5460">
                  <c:v>32125</c:v>
                </c:pt>
                <c:pt idx="5461">
                  <c:v>32126</c:v>
                </c:pt>
                <c:pt idx="5462">
                  <c:v>32127</c:v>
                </c:pt>
                <c:pt idx="5463">
                  <c:v>32128</c:v>
                </c:pt>
                <c:pt idx="5464">
                  <c:v>32129</c:v>
                </c:pt>
                <c:pt idx="5465">
                  <c:v>32130</c:v>
                </c:pt>
                <c:pt idx="5466">
                  <c:v>32131</c:v>
                </c:pt>
                <c:pt idx="5467">
                  <c:v>32132</c:v>
                </c:pt>
                <c:pt idx="5468">
                  <c:v>32133</c:v>
                </c:pt>
                <c:pt idx="5469">
                  <c:v>32134</c:v>
                </c:pt>
                <c:pt idx="5470">
                  <c:v>32135</c:v>
                </c:pt>
                <c:pt idx="5471">
                  <c:v>32136</c:v>
                </c:pt>
                <c:pt idx="5472">
                  <c:v>32137</c:v>
                </c:pt>
                <c:pt idx="5473">
                  <c:v>32138</c:v>
                </c:pt>
                <c:pt idx="5474">
                  <c:v>32139</c:v>
                </c:pt>
                <c:pt idx="5475">
                  <c:v>32140</c:v>
                </c:pt>
                <c:pt idx="5476">
                  <c:v>32141</c:v>
                </c:pt>
                <c:pt idx="5477">
                  <c:v>32142</c:v>
                </c:pt>
                <c:pt idx="5478">
                  <c:v>32143</c:v>
                </c:pt>
                <c:pt idx="5479">
                  <c:v>32144</c:v>
                </c:pt>
                <c:pt idx="5480">
                  <c:v>32145</c:v>
                </c:pt>
                <c:pt idx="5481">
                  <c:v>32146</c:v>
                </c:pt>
                <c:pt idx="5482">
                  <c:v>32147</c:v>
                </c:pt>
                <c:pt idx="5483">
                  <c:v>32148</c:v>
                </c:pt>
                <c:pt idx="5484">
                  <c:v>32149</c:v>
                </c:pt>
                <c:pt idx="5485">
                  <c:v>32150</c:v>
                </c:pt>
                <c:pt idx="5486">
                  <c:v>32151</c:v>
                </c:pt>
                <c:pt idx="5487">
                  <c:v>32152</c:v>
                </c:pt>
                <c:pt idx="5488">
                  <c:v>32153</c:v>
                </c:pt>
                <c:pt idx="5489">
                  <c:v>32154</c:v>
                </c:pt>
                <c:pt idx="5490">
                  <c:v>32155</c:v>
                </c:pt>
                <c:pt idx="5491">
                  <c:v>32156</c:v>
                </c:pt>
                <c:pt idx="5492">
                  <c:v>32157</c:v>
                </c:pt>
                <c:pt idx="5493">
                  <c:v>32158</c:v>
                </c:pt>
                <c:pt idx="5494">
                  <c:v>32159</c:v>
                </c:pt>
                <c:pt idx="5495">
                  <c:v>32160</c:v>
                </c:pt>
                <c:pt idx="5496">
                  <c:v>32161</c:v>
                </c:pt>
                <c:pt idx="5497">
                  <c:v>32162</c:v>
                </c:pt>
                <c:pt idx="5498">
                  <c:v>32163</c:v>
                </c:pt>
                <c:pt idx="5499">
                  <c:v>32164</c:v>
                </c:pt>
                <c:pt idx="5500">
                  <c:v>32165</c:v>
                </c:pt>
                <c:pt idx="5501">
                  <c:v>32166</c:v>
                </c:pt>
                <c:pt idx="5502">
                  <c:v>32167</c:v>
                </c:pt>
                <c:pt idx="5503">
                  <c:v>32168</c:v>
                </c:pt>
                <c:pt idx="5504">
                  <c:v>32169</c:v>
                </c:pt>
                <c:pt idx="5505">
                  <c:v>32170</c:v>
                </c:pt>
                <c:pt idx="5506">
                  <c:v>32171</c:v>
                </c:pt>
                <c:pt idx="5507">
                  <c:v>32172</c:v>
                </c:pt>
                <c:pt idx="5508">
                  <c:v>32173</c:v>
                </c:pt>
                <c:pt idx="5509">
                  <c:v>32174</c:v>
                </c:pt>
                <c:pt idx="5510">
                  <c:v>32175</c:v>
                </c:pt>
                <c:pt idx="5511">
                  <c:v>32176</c:v>
                </c:pt>
                <c:pt idx="5512">
                  <c:v>32177</c:v>
                </c:pt>
                <c:pt idx="5513">
                  <c:v>32178</c:v>
                </c:pt>
                <c:pt idx="5514">
                  <c:v>32179</c:v>
                </c:pt>
                <c:pt idx="5515">
                  <c:v>32180</c:v>
                </c:pt>
                <c:pt idx="5516">
                  <c:v>32181</c:v>
                </c:pt>
                <c:pt idx="5517">
                  <c:v>32182</c:v>
                </c:pt>
                <c:pt idx="5518">
                  <c:v>32183</c:v>
                </c:pt>
                <c:pt idx="5519">
                  <c:v>32184</c:v>
                </c:pt>
                <c:pt idx="5520">
                  <c:v>32185</c:v>
                </c:pt>
                <c:pt idx="5521">
                  <c:v>32186</c:v>
                </c:pt>
                <c:pt idx="5522">
                  <c:v>32187</c:v>
                </c:pt>
                <c:pt idx="5523">
                  <c:v>32188</c:v>
                </c:pt>
                <c:pt idx="5524">
                  <c:v>32189</c:v>
                </c:pt>
                <c:pt idx="5525">
                  <c:v>32190</c:v>
                </c:pt>
                <c:pt idx="5526">
                  <c:v>32191</c:v>
                </c:pt>
                <c:pt idx="5527">
                  <c:v>32192</c:v>
                </c:pt>
                <c:pt idx="5528">
                  <c:v>32193</c:v>
                </c:pt>
                <c:pt idx="5529">
                  <c:v>32194</c:v>
                </c:pt>
                <c:pt idx="5530">
                  <c:v>32195</c:v>
                </c:pt>
                <c:pt idx="5531">
                  <c:v>32196</c:v>
                </c:pt>
                <c:pt idx="5532">
                  <c:v>32197</c:v>
                </c:pt>
                <c:pt idx="5533">
                  <c:v>32198</c:v>
                </c:pt>
                <c:pt idx="5534">
                  <c:v>32199</c:v>
                </c:pt>
                <c:pt idx="5535">
                  <c:v>32200</c:v>
                </c:pt>
                <c:pt idx="5536">
                  <c:v>32201</c:v>
                </c:pt>
                <c:pt idx="5537">
                  <c:v>32202</c:v>
                </c:pt>
                <c:pt idx="5538">
                  <c:v>32203</c:v>
                </c:pt>
                <c:pt idx="5539">
                  <c:v>32204</c:v>
                </c:pt>
                <c:pt idx="5540">
                  <c:v>32205</c:v>
                </c:pt>
                <c:pt idx="5541">
                  <c:v>32206</c:v>
                </c:pt>
                <c:pt idx="5542">
                  <c:v>32207</c:v>
                </c:pt>
                <c:pt idx="5543">
                  <c:v>32208</c:v>
                </c:pt>
                <c:pt idx="5544">
                  <c:v>32209</c:v>
                </c:pt>
                <c:pt idx="5545">
                  <c:v>32210</c:v>
                </c:pt>
                <c:pt idx="5546">
                  <c:v>32211</c:v>
                </c:pt>
                <c:pt idx="5547">
                  <c:v>32212</c:v>
                </c:pt>
                <c:pt idx="5548">
                  <c:v>32213</c:v>
                </c:pt>
                <c:pt idx="5549">
                  <c:v>32214</c:v>
                </c:pt>
                <c:pt idx="5550">
                  <c:v>32215</c:v>
                </c:pt>
                <c:pt idx="5551">
                  <c:v>32216</c:v>
                </c:pt>
                <c:pt idx="5552">
                  <c:v>32217</c:v>
                </c:pt>
                <c:pt idx="5553">
                  <c:v>32218</c:v>
                </c:pt>
                <c:pt idx="5554">
                  <c:v>32219</c:v>
                </c:pt>
                <c:pt idx="5555">
                  <c:v>32220</c:v>
                </c:pt>
                <c:pt idx="5556">
                  <c:v>32221</c:v>
                </c:pt>
                <c:pt idx="5557">
                  <c:v>32222</c:v>
                </c:pt>
                <c:pt idx="5558">
                  <c:v>32223</c:v>
                </c:pt>
                <c:pt idx="5559">
                  <c:v>32224</c:v>
                </c:pt>
                <c:pt idx="5560">
                  <c:v>32225</c:v>
                </c:pt>
                <c:pt idx="5561">
                  <c:v>32226</c:v>
                </c:pt>
                <c:pt idx="5562">
                  <c:v>32227</c:v>
                </c:pt>
                <c:pt idx="5563">
                  <c:v>32228</c:v>
                </c:pt>
                <c:pt idx="5564">
                  <c:v>32229</c:v>
                </c:pt>
                <c:pt idx="5565">
                  <c:v>32230</c:v>
                </c:pt>
                <c:pt idx="5566">
                  <c:v>32231</c:v>
                </c:pt>
                <c:pt idx="5567">
                  <c:v>32232</c:v>
                </c:pt>
                <c:pt idx="5568">
                  <c:v>32233</c:v>
                </c:pt>
                <c:pt idx="5569">
                  <c:v>32234</c:v>
                </c:pt>
                <c:pt idx="5570">
                  <c:v>32235</c:v>
                </c:pt>
                <c:pt idx="5571">
                  <c:v>32236</c:v>
                </c:pt>
                <c:pt idx="5572">
                  <c:v>32237</c:v>
                </c:pt>
                <c:pt idx="5573">
                  <c:v>32238</c:v>
                </c:pt>
                <c:pt idx="5574">
                  <c:v>32239</c:v>
                </c:pt>
                <c:pt idx="5575">
                  <c:v>32240</c:v>
                </c:pt>
                <c:pt idx="5576">
                  <c:v>32241</c:v>
                </c:pt>
                <c:pt idx="5577">
                  <c:v>32242</c:v>
                </c:pt>
                <c:pt idx="5578">
                  <c:v>32243</c:v>
                </c:pt>
                <c:pt idx="5579">
                  <c:v>32244</c:v>
                </c:pt>
                <c:pt idx="5580">
                  <c:v>32245</c:v>
                </c:pt>
                <c:pt idx="5581">
                  <c:v>32246</c:v>
                </c:pt>
                <c:pt idx="5582">
                  <c:v>32247</c:v>
                </c:pt>
                <c:pt idx="5583">
                  <c:v>32248</c:v>
                </c:pt>
                <c:pt idx="5584">
                  <c:v>32249</c:v>
                </c:pt>
                <c:pt idx="5585">
                  <c:v>32250</c:v>
                </c:pt>
                <c:pt idx="5586">
                  <c:v>32251</c:v>
                </c:pt>
                <c:pt idx="5587">
                  <c:v>32252</c:v>
                </c:pt>
                <c:pt idx="5588">
                  <c:v>32253</c:v>
                </c:pt>
                <c:pt idx="5589">
                  <c:v>32254</c:v>
                </c:pt>
                <c:pt idx="5590">
                  <c:v>32255</c:v>
                </c:pt>
                <c:pt idx="5591">
                  <c:v>32256</c:v>
                </c:pt>
                <c:pt idx="5592">
                  <c:v>32257</c:v>
                </c:pt>
                <c:pt idx="5593">
                  <c:v>32258</c:v>
                </c:pt>
                <c:pt idx="5594">
                  <c:v>32259</c:v>
                </c:pt>
                <c:pt idx="5595">
                  <c:v>32260</c:v>
                </c:pt>
                <c:pt idx="5596">
                  <c:v>32261</c:v>
                </c:pt>
                <c:pt idx="5597">
                  <c:v>32262</c:v>
                </c:pt>
                <c:pt idx="5598">
                  <c:v>32263</c:v>
                </c:pt>
                <c:pt idx="5599">
                  <c:v>32264</c:v>
                </c:pt>
                <c:pt idx="5600">
                  <c:v>32265</c:v>
                </c:pt>
                <c:pt idx="5601">
                  <c:v>32266</c:v>
                </c:pt>
                <c:pt idx="5602">
                  <c:v>32267</c:v>
                </c:pt>
                <c:pt idx="5603">
                  <c:v>32268</c:v>
                </c:pt>
                <c:pt idx="5604">
                  <c:v>32269</c:v>
                </c:pt>
                <c:pt idx="5605">
                  <c:v>32270</c:v>
                </c:pt>
                <c:pt idx="5606">
                  <c:v>32271</c:v>
                </c:pt>
                <c:pt idx="5607">
                  <c:v>32272</c:v>
                </c:pt>
                <c:pt idx="5608">
                  <c:v>32273</c:v>
                </c:pt>
                <c:pt idx="5609">
                  <c:v>32274</c:v>
                </c:pt>
                <c:pt idx="5610">
                  <c:v>32275</c:v>
                </c:pt>
                <c:pt idx="5611">
                  <c:v>32276</c:v>
                </c:pt>
                <c:pt idx="5612">
                  <c:v>32277</c:v>
                </c:pt>
                <c:pt idx="5613">
                  <c:v>32278</c:v>
                </c:pt>
                <c:pt idx="5614">
                  <c:v>32279</c:v>
                </c:pt>
                <c:pt idx="5615">
                  <c:v>32280</c:v>
                </c:pt>
                <c:pt idx="5616">
                  <c:v>32281</c:v>
                </c:pt>
                <c:pt idx="5617">
                  <c:v>32282</c:v>
                </c:pt>
                <c:pt idx="5618">
                  <c:v>32283</c:v>
                </c:pt>
                <c:pt idx="5619">
                  <c:v>32284</c:v>
                </c:pt>
                <c:pt idx="5620">
                  <c:v>32285</c:v>
                </c:pt>
                <c:pt idx="5621">
                  <c:v>32286</c:v>
                </c:pt>
                <c:pt idx="5622">
                  <c:v>32287</c:v>
                </c:pt>
                <c:pt idx="5623">
                  <c:v>32288</c:v>
                </c:pt>
                <c:pt idx="5624">
                  <c:v>32289</c:v>
                </c:pt>
                <c:pt idx="5625">
                  <c:v>32290</c:v>
                </c:pt>
                <c:pt idx="5626">
                  <c:v>32291</c:v>
                </c:pt>
                <c:pt idx="5627">
                  <c:v>32292</c:v>
                </c:pt>
                <c:pt idx="5628">
                  <c:v>32293</c:v>
                </c:pt>
                <c:pt idx="5629">
                  <c:v>32294</c:v>
                </c:pt>
                <c:pt idx="5630">
                  <c:v>32295</c:v>
                </c:pt>
                <c:pt idx="5631">
                  <c:v>32296</c:v>
                </c:pt>
                <c:pt idx="5632">
                  <c:v>32297</c:v>
                </c:pt>
                <c:pt idx="5633">
                  <c:v>32298</c:v>
                </c:pt>
                <c:pt idx="5634">
                  <c:v>32299</c:v>
                </c:pt>
                <c:pt idx="5635">
                  <c:v>32300</c:v>
                </c:pt>
                <c:pt idx="5636">
                  <c:v>32301</c:v>
                </c:pt>
                <c:pt idx="5637">
                  <c:v>32302</c:v>
                </c:pt>
                <c:pt idx="5638">
                  <c:v>32303</c:v>
                </c:pt>
                <c:pt idx="5639">
                  <c:v>32304</c:v>
                </c:pt>
                <c:pt idx="5640">
                  <c:v>32305</c:v>
                </c:pt>
                <c:pt idx="5641">
                  <c:v>32306</c:v>
                </c:pt>
                <c:pt idx="5642">
                  <c:v>32307</c:v>
                </c:pt>
                <c:pt idx="5643">
                  <c:v>32308</c:v>
                </c:pt>
                <c:pt idx="5644">
                  <c:v>32309</c:v>
                </c:pt>
                <c:pt idx="5645">
                  <c:v>32310</c:v>
                </c:pt>
                <c:pt idx="5646">
                  <c:v>32311</c:v>
                </c:pt>
                <c:pt idx="5647">
                  <c:v>32312</c:v>
                </c:pt>
                <c:pt idx="5648">
                  <c:v>32313</c:v>
                </c:pt>
                <c:pt idx="5649">
                  <c:v>32314</c:v>
                </c:pt>
                <c:pt idx="5650">
                  <c:v>32315</c:v>
                </c:pt>
                <c:pt idx="5651">
                  <c:v>32316</c:v>
                </c:pt>
                <c:pt idx="5652">
                  <c:v>32317</c:v>
                </c:pt>
                <c:pt idx="5653">
                  <c:v>32318</c:v>
                </c:pt>
                <c:pt idx="5654">
                  <c:v>32319</c:v>
                </c:pt>
                <c:pt idx="5655">
                  <c:v>32320</c:v>
                </c:pt>
                <c:pt idx="5656">
                  <c:v>32321</c:v>
                </c:pt>
                <c:pt idx="5657">
                  <c:v>32322</c:v>
                </c:pt>
                <c:pt idx="5658">
                  <c:v>32323</c:v>
                </c:pt>
                <c:pt idx="5659">
                  <c:v>32324</c:v>
                </c:pt>
                <c:pt idx="5660">
                  <c:v>32325</c:v>
                </c:pt>
                <c:pt idx="5661">
                  <c:v>32326</c:v>
                </c:pt>
                <c:pt idx="5662">
                  <c:v>32327</c:v>
                </c:pt>
                <c:pt idx="5663">
                  <c:v>32328</c:v>
                </c:pt>
                <c:pt idx="5664">
                  <c:v>32329</c:v>
                </c:pt>
                <c:pt idx="5665">
                  <c:v>32330</c:v>
                </c:pt>
                <c:pt idx="5666">
                  <c:v>32331</c:v>
                </c:pt>
                <c:pt idx="5667">
                  <c:v>32332</c:v>
                </c:pt>
                <c:pt idx="5668">
                  <c:v>32333</c:v>
                </c:pt>
                <c:pt idx="5669">
                  <c:v>32334</c:v>
                </c:pt>
                <c:pt idx="5670">
                  <c:v>32335</c:v>
                </c:pt>
                <c:pt idx="5671">
                  <c:v>32336</c:v>
                </c:pt>
                <c:pt idx="5672">
                  <c:v>32337</c:v>
                </c:pt>
                <c:pt idx="5673">
                  <c:v>32338</c:v>
                </c:pt>
                <c:pt idx="5674">
                  <c:v>32339</c:v>
                </c:pt>
                <c:pt idx="5675">
                  <c:v>32340</c:v>
                </c:pt>
                <c:pt idx="5676">
                  <c:v>32341</c:v>
                </c:pt>
                <c:pt idx="5677">
                  <c:v>32342</c:v>
                </c:pt>
                <c:pt idx="5678">
                  <c:v>32343</c:v>
                </c:pt>
                <c:pt idx="5679">
                  <c:v>32344</c:v>
                </c:pt>
                <c:pt idx="5680">
                  <c:v>32345</c:v>
                </c:pt>
                <c:pt idx="5681">
                  <c:v>32346</c:v>
                </c:pt>
                <c:pt idx="5682">
                  <c:v>32347</c:v>
                </c:pt>
                <c:pt idx="5683">
                  <c:v>32348</c:v>
                </c:pt>
                <c:pt idx="5684">
                  <c:v>32349</c:v>
                </c:pt>
                <c:pt idx="5685">
                  <c:v>32350</c:v>
                </c:pt>
                <c:pt idx="5686">
                  <c:v>32351</c:v>
                </c:pt>
                <c:pt idx="5687">
                  <c:v>32352</c:v>
                </c:pt>
                <c:pt idx="5688">
                  <c:v>32353</c:v>
                </c:pt>
                <c:pt idx="5689">
                  <c:v>32354</c:v>
                </c:pt>
                <c:pt idx="5690">
                  <c:v>32355</c:v>
                </c:pt>
                <c:pt idx="5691">
                  <c:v>32356</c:v>
                </c:pt>
                <c:pt idx="5692">
                  <c:v>32357</c:v>
                </c:pt>
                <c:pt idx="5693">
                  <c:v>32358</c:v>
                </c:pt>
                <c:pt idx="5694">
                  <c:v>32359</c:v>
                </c:pt>
                <c:pt idx="5695">
                  <c:v>32360</c:v>
                </c:pt>
                <c:pt idx="5696">
                  <c:v>32361</c:v>
                </c:pt>
                <c:pt idx="5697">
                  <c:v>32362</c:v>
                </c:pt>
                <c:pt idx="5698">
                  <c:v>32363</c:v>
                </c:pt>
                <c:pt idx="5699">
                  <c:v>32364</c:v>
                </c:pt>
                <c:pt idx="5700">
                  <c:v>32365</c:v>
                </c:pt>
                <c:pt idx="5701">
                  <c:v>32366</c:v>
                </c:pt>
                <c:pt idx="5702">
                  <c:v>32367</c:v>
                </c:pt>
                <c:pt idx="5703">
                  <c:v>32368</c:v>
                </c:pt>
                <c:pt idx="5704">
                  <c:v>32369</c:v>
                </c:pt>
                <c:pt idx="5705">
                  <c:v>32370</c:v>
                </c:pt>
                <c:pt idx="5706">
                  <c:v>32371</c:v>
                </c:pt>
                <c:pt idx="5707">
                  <c:v>32372</c:v>
                </c:pt>
                <c:pt idx="5708">
                  <c:v>32373</c:v>
                </c:pt>
                <c:pt idx="5709">
                  <c:v>32374</c:v>
                </c:pt>
                <c:pt idx="5710">
                  <c:v>32375</c:v>
                </c:pt>
                <c:pt idx="5711">
                  <c:v>32376</c:v>
                </c:pt>
                <c:pt idx="5712">
                  <c:v>32377</c:v>
                </c:pt>
                <c:pt idx="5713">
                  <c:v>32378</c:v>
                </c:pt>
                <c:pt idx="5714">
                  <c:v>32379</c:v>
                </c:pt>
                <c:pt idx="5715">
                  <c:v>32380</c:v>
                </c:pt>
                <c:pt idx="5716">
                  <c:v>32381</c:v>
                </c:pt>
                <c:pt idx="5717">
                  <c:v>32382</c:v>
                </c:pt>
                <c:pt idx="5718">
                  <c:v>32383</c:v>
                </c:pt>
                <c:pt idx="5719">
                  <c:v>32384</c:v>
                </c:pt>
                <c:pt idx="5720">
                  <c:v>32385</c:v>
                </c:pt>
                <c:pt idx="5721">
                  <c:v>32386</c:v>
                </c:pt>
                <c:pt idx="5722">
                  <c:v>32387</c:v>
                </c:pt>
                <c:pt idx="5723">
                  <c:v>32388</c:v>
                </c:pt>
                <c:pt idx="5724">
                  <c:v>32389</c:v>
                </c:pt>
                <c:pt idx="5725">
                  <c:v>32390</c:v>
                </c:pt>
                <c:pt idx="5726">
                  <c:v>32391</c:v>
                </c:pt>
                <c:pt idx="5727">
                  <c:v>32392</c:v>
                </c:pt>
                <c:pt idx="5728">
                  <c:v>32393</c:v>
                </c:pt>
                <c:pt idx="5729">
                  <c:v>32394</c:v>
                </c:pt>
                <c:pt idx="5730">
                  <c:v>32395</c:v>
                </c:pt>
                <c:pt idx="5731">
                  <c:v>32396</c:v>
                </c:pt>
                <c:pt idx="5732">
                  <c:v>32397</c:v>
                </c:pt>
                <c:pt idx="5733">
                  <c:v>32398</c:v>
                </c:pt>
                <c:pt idx="5734">
                  <c:v>32399</c:v>
                </c:pt>
                <c:pt idx="5735">
                  <c:v>32400</c:v>
                </c:pt>
                <c:pt idx="5736">
                  <c:v>32401</c:v>
                </c:pt>
                <c:pt idx="5737">
                  <c:v>32402</c:v>
                </c:pt>
                <c:pt idx="5738">
                  <c:v>32403</c:v>
                </c:pt>
                <c:pt idx="5739">
                  <c:v>32404</c:v>
                </c:pt>
                <c:pt idx="5740">
                  <c:v>32405</c:v>
                </c:pt>
                <c:pt idx="5741">
                  <c:v>32406</c:v>
                </c:pt>
                <c:pt idx="5742">
                  <c:v>32407</c:v>
                </c:pt>
                <c:pt idx="5743">
                  <c:v>32408</c:v>
                </c:pt>
                <c:pt idx="5744">
                  <c:v>32409</c:v>
                </c:pt>
                <c:pt idx="5745">
                  <c:v>32410</c:v>
                </c:pt>
                <c:pt idx="5746">
                  <c:v>32411</c:v>
                </c:pt>
                <c:pt idx="5747">
                  <c:v>32412</c:v>
                </c:pt>
                <c:pt idx="5748">
                  <c:v>32413</c:v>
                </c:pt>
                <c:pt idx="5749">
                  <c:v>32414</c:v>
                </c:pt>
                <c:pt idx="5750">
                  <c:v>32415</c:v>
                </c:pt>
                <c:pt idx="5751">
                  <c:v>32416</c:v>
                </c:pt>
                <c:pt idx="5752">
                  <c:v>32417</c:v>
                </c:pt>
                <c:pt idx="5753">
                  <c:v>32418</c:v>
                </c:pt>
                <c:pt idx="5754">
                  <c:v>32419</c:v>
                </c:pt>
                <c:pt idx="5755">
                  <c:v>32420</c:v>
                </c:pt>
                <c:pt idx="5756">
                  <c:v>32421</c:v>
                </c:pt>
                <c:pt idx="5757">
                  <c:v>32422</c:v>
                </c:pt>
                <c:pt idx="5758">
                  <c:v>32423</c:v>
                </c:pt>
                <c:pt idx="5759">
                  <c:v>32424</c:v>
                </c:pt>
                <c:pt idx="5760">
                  <c:v>32425</c:v>
                </c:pt>
                <c:pt idx="5761">
                  <c:v>32426</c:v>
                </c:pt>
                <c:pt idx="5762">
                  <c:v>32427</c:v>
                </c:pt>
                <c:pt idx="5763">
                  <c:v>32428</c:v>
                </c:pt>
                <c:pt idx="5764">
                  <c:v>32429</c:v>
                </c:pt>
                <c:pt idx="5765">
                  <c:v>32430</c:v>
                </c:pt>
                <c:pt idx="5766">
                  <c:v>32431</c:v>
                </c:pt>
                <c:pt idx="5767">
                  <c:v>32432</c:v>
                </c:pt>
                <c:pt idx="5768">
                  <c:v>32433</c:v>
                </c:pt>
                <c:pt idx="5769">
                  <c:v>32434</c:v>
                </c:pt>
                <c:pt idx="5770">
                  <c:v>32435</c:v>
                </c:pt>
                <c:pt idx="5771">
                  <c:v>32436</c:v>
                </c:pt>
                <c:pt idx="5772">
                  <c:v>32437</c:v>
                </c:pt>
                <c:pt idx="5773">
                  <c:v>32438</c:v>
                </c:pt>
                <c:pt idx="5774">
                  <c:v>32439</c:v>
                </c:pt>
                <c:pt idx="5775">
                  <c:v>32440</c:v>
                </c:pt>
                <c:pt idx="5776">
                  <c:v>32441</c:v>
                </c:pt>
                <c:pt idx="5777">
                  <c:v>32442</c:v>
                </c:pt>
                <c:pt idx="5778">
                  <c:v>32443</c:v>
                </c:pt>
                <c:pt idx="5779">
                  <c:v>32444</c:v>
                </c:pt>
                <c:pt idx="5780">
                  <c:v>32445</c:v>
                </c:pt>
                <c:pt idx="5781">
                  <c:v>32446</c:v>
                </c:pt>
                <c:pt idx="5782">
                  <c:v>32447</c:v>
                </c:pt>
                <c:pt idx="5783">
                  <c:v>32448</c:v>
                </c:pt>
                <c:pt idx="5784">
                  <c:v>32449</c:v>
                </c:pt>
                <c:pt idx="5785">
                  <c:v>32450</c:v>
                </c:pt>
                <c:pt idx="5786">
                  <c:v>32451</c:v>
                </c:pt>
                <c:pt idx="5787">
                  <c:v>32452</c:v>
                </c:pt>
                <c:pt idx="5788">
                  <c:v>32453</c:v>
                </c:pt>
                <c:pt idx="5789">
                  <c:v>32454</c:v>
                </c:pt>
                <c:pt idx="5790">
                  <c:v>32455</c:v>
                </c:pt>
                <c:pt idx="5791">
                  <c:v>32456</c:v>
                </c:pt>
                <c:pt idx="5792">
                  <c:v>32457</c:v>
                </c:pt>
                <c:pt idx="5793">
                  <c:v>32458</c:v>
                </c:pt>
                <c:pt idx="5794">
                  <c:v>32459</c:v>
                </c:pt>
                <c:pt idx="5795">
                  <c:v>32460</c:v>
                </c:pt>
                <c:pt idx="5796">
                  <c:v>32461</c:v>
                </c:pt>
                <c:pt idx="5797">
                  <c:v>32462</c:v>
                </c:pt>
                <c:pt idx="5798">
                  <c:v>32463</c:v>
                </c:pt>
                <c:pt idx="5799">
                  <c:v>32464</c:v>
                </c:pt>
                <c:pt idx="5800">
                  <c:v>32465</c:v>
                </c:pt>
                <c:pt idx="5801">
                  <c:v>32466</c:v>
                </c:pt>
                <c:pt idx="5802">
                  <c:v>32467</c:v>
                </c:pt>
                <c:pt idx="5803">
                  <c:v>32468</c:v>
                </c:pt>
                <c:pt idx="5804">
                  <c:v>32469</c:v>
                </c:pt>
                <c:pt idx="5805">
                  <c:v>32470</c:v>
                </c:pt>
                <c:pt idx="5806">
                  <c:v>32471</c:v>
                </c:pt>
                <c:pt idx="5807">
                  <c:v>32472</c:v>
                </c:pt>
                <c:pt idx="5808">
                  <c:v>32473</c:v>
                </c:pt>
                <c:pt idx="5809">
                  <c:v>32474</c:v>
                </c:pt>
                <c:pt idx="5810">
                  <c:v>32475</c:v>
                </c:pt>
                <c:pt idx="5811">
                  <c:v>32476</c:v>
                </c:pt>
                <c:pt idx="5812">
                  <c:v>32477</c:v>
                </c:pt>
                <c:pt idx="5813">
                  <c:v>32478</c:v>
                </c:pt>
                <c:pt idx="5814">
                  <c:v>32479</c:v>
                </c:pt>
                <c:pt idx="5815">
                  <c:v>32480</c:v>
                </c:pt>
                <c:pt idx="5816">
                  <c:v>32481</c:v>
                </c:pt>
                <c:pt idx="5817">
                  <c:v>32482</c:v>
                </c:pt>
                <c:pt idx="5818">
                  <c:v>32483</c:v>
                </c:pt>
                <c:pt idx="5819">
                  <c:v>32484</c:v>
                </c:pt>
                <c:pt idx="5820">
                  <c:v>32485</c:v>
                </c:pt>
                <c:pt idx="5821">
                  <c:v>32486</c:v>
                </c:pt>
                <c:pt idx="5822">
                  <c:v>32487</c:v>
                </c:pt>
                <c:pt idx="5823">
                  <c:v>32488</c:v>
                </c:pt>
                <c:pt idx="5824">
                  <c:v>32489</c:v>
                </c:pt>
                <c:pt idx="5825">
                  <c:v>32490</c:v>
                </c:pt>
                <c:pt idx="5826">
                  <c:v>32491</c:v>
                </c:pt>
                <c:pt idx="5827">
                  <c:v>32492</c:v>
                </c:pt>
                <c:pt idx="5828">
                  <c:v>32493</c:v>
                </c:pt>
                <c:pt idx="5829">
                  <c:v>32494</c:v>
                </c:pt>
                <c:pt idx="5830">
                  <c:v>32495</c:v>
                </c:pt>
                <c:pt idx="5831">
                  <c:v>32496</c:v>
                </c:pt>
                <c:pt idx="5832">
                  <c:v>32497</c:v>
                </c:pt>
                <c:pt idx="5833">
                  <c:v>32498</c:v>
                </c:pt>
                <c:pt idx="5834">
                  <c:v>32499</c:v>
                </c:pt>
                <c:pt idx="5835">
                  <c:v>32500</c:v>
                </c:pt>
                <c:pt idx="5836">
                  <c:v>32501</c:v>
                </c:pt>
                <c:pt idx="5837">
                  <c:v>32502</c:v>
                </c:pt>
                <c:pt idx="5838">
                  <c:v>32503</c:v>
                </c:pt>
                <c:pt idx="5839">
                  <c:v>32504</c:v>
                </c:pt>
                <c:pt idx="5840">
                  <c:v>32505</c:v>
                </c:pt>
                <c:pt idx="5841">
                  <c:v>32506</c:v>
                </c:pt>
                <c:pt idx="5842">
                  <c:v>32507</c:v>
                </c:pt>
                <c:pt idx="5843">
                  <c:v>32508</c:v>
                </c:pt>
                <c:pt idx="5844">
                  <c:v>32509</c:v>
                </c:pt>
                <c:pt idx="5845">
                  <c:v>32510</c:v>
                </c:pt>
                <c:pt idx="5846">
                  <c:v>32511</c:v>
                </c:pt>
                <c:pt idx="5847">
                  <c:v>32512</c:v>
                </c:pt>
                <c:pt idx="5848">
                  <c:v>32513</c:v>
                </c:pt>
                <c:pt idx="5849">
                  <c:v>32514</c:v>
                </c:pt>
                <c:pt idx="5850">
                  <c:v>32515</c:v>
                </c:pt>
                <c:pt idx="5851">
                  <c:v>32516</c:v>
                </c:pt>
                <c:pt idx="5852">
                  <c:v>32517</c:v>
                </c:pt>
                <c:pt idx="5853">
                  <c:v>32518</c:v>
                </c:pt>
                <c:pt idx="5854">
                  <c:v>32519</c:v>
                </c:pt>
                <c:pt idx="5855">
                  <c:v>32520</c:v>
                </c:pt>
                <c:pt idx="5856">
                  <c:v>32521</c:v>
                </c:pt>
                <c:pt idx="5857">
                  <c:v>32522</c:v>
                </c:pt>
                <c:pt idx="5858">
                  <c:v>32523</c:v>
                </c:pt>
                <c:pt idx="5859">
                  <c:v>32524</c:v>
                </c:pt>
                <c:pt idx="5860">
                  <c:v>32525</c:v>
                </c:pt>
                <c:pt idx="5861">
                  <c:v>32526</c:v>
                </c:pt>
                <c:pt idx="5862">
                  <c:v>32527</c:v>
                </c:pt>
                <c:pt idx="5863">
                  <c:v>32528</c:v>
                </c:pt>
                <c:pt idx="5864">
                  <c:v>32529</c:v>
                </c:pt>
                <c:pt idx="5865">
                  <c:v>32530</c:v>
                </c:pt>
                <c:pt idx="5866">
                  <c:v>32531</c:v>
                </c:pt>
                <c:pt idx="5867">
                  <c:v>32532</c:v>
                </c:pt>
                <c:pt idx="5868">
                  <c:v>32533</c:v>
                </c:pt>
                <c:pt idx="5869">
                  <c:v>32534</c:v>
                </c:pt>
                <c:pt idx="5870">
                  <c:v>32535</c:v>
                </c:pt>
                <c:pt idx="5871">
                  <c:v>32536</c:v>
                </c:pt>
                <c:pt idx="5872">
                  <c:v>32537</c:v>
                </c:pt>
                <c:pt idx="5873">
                  <c:v>32538</c:v>
                </c:pt>
                <c:pt idx="5874">
                  <c:v>32539</c:v>
                </c:pt>
                <c:pt idx="5875">
                  <c:v>32540</c:v>
                </c:pt>
                <c:pt idx="5876">
                  <c:v>32541</c:v>
                </c:pt>
                <c:pt idx="5877">
                  <c:v>32542</c:v>
                </c:pt>
                <c:pt idx="5878">
                  <c:v>32543</c:v>
                </c:pt>
                <c:pt idx="5879">
                  <c:v>32544</c:v>
                </c:pt>
                <c:pt idx="5880">
                  <c:v>32545</c:v>
                </c:pt>
                <c:pt idx="5881">
                  <c:v>32546</c:v>
                </c:pt>
                <c:pt idx="5882">
                  <c:v>32547</c:v>
                </c:pt>
                <c:pt idx="5883">
                  <c:v>32548</c:v>
                </c:pt>
                <c:pt idx="5884">
                  <c:v>32549</c:v>
                </c:pt>
                <c:pt idx="5885">
                  <c:v>32550</c:v>
                </c:pt>
                <c:pt idx="5886">
                  <c:v>32551</c:v>
                </c:pt>
                <c:pt idx="5887">
                  <c:v>32552</c:v>
                </c:pt>
                <c:pt idx="5888">
                  <c:v>32553</c:v>
                </c:pt>
                <c:pt idx="5889">
                  <c:v>32554</c:v>
                </c:pt>
                <c:pt idx="5890">
                  <c:v>32555</c:v>
                </c:pt>
                <c:pt idx="5891">
                  <c:v>32556</c:v>
                </c:pt>
                <c:pt idx="5892">
                  <c:v>32557</c:v>
                </c:pt>
                <c:pt idx="5893">
                  <c:v>32558</c:v>
                </c:pt>
                <c:pt idx="5894">
                  <c:v>32559</c:v>
                </c:pt>
                <c:pt idx="5895">
                  <c:v>32560</c:v>
                </c:pt>
                <c:pt idx="5896">
                  <c:v>32561</c:v>
                </c:pt>
                <c:pt idx="5897">
                  <c:v>32562</c:v>
                </c:pt>
                <c:pt idx="5898">
                  <c:v>32563</c:v>
                </c:pt>
                <c:pt idx="5899">
                  <c:v>32564</c:v>
                </c:pt>
                <c:pt idx="5900">
                  <c:v>32565</c:v>
                </c:pt>
                <c:pt idx="5901">
                  <c:v>32566</c:v>
                </c:pt>
                <c:pt idx="5902">
                  <c:v>32567</c:v>
                </c:pt>
                <c:pt idx="5903">
                  <c:v>32568</c:v>
                </c:pt>
                <c:pt idx="5904">
                  <c:v>32569</c:v>
                </c:pt>
                <c:pt idx="5905">
                  <c:v>32570</c:v>
                </c:pt>
                <c:pt idx="5906">
                  <c:v>32571</c:v>
                </c:pt>
                <c:pt idx="5907">
                  <c:v>32572</c:v>
                </c:pt>
                <c:pt idx="5908">
                  <c:v>32573</c:v>
                </c:pt>
                <c:pt idx="5909">
                  <c:v>32574</c:v>
                </c:pt>
                <c:pt idx="5910">
                  <c:v>32575</c:v>
                </c:pt>
                <c:pt idx="5911">
                  <c:v>32576</c:v>
                </c:pt>
                <c:pt idx="5912">
                  <c:v>32577</c:v>
                </c:pt>
                <c:pt idx="5913">
                  <c:v>32578</c:v>
                </c:pt>
                <c:pt idx="5914">
                  <c:v>32579</c:v>
                </c:pt>
                <c:pt idx="5915">
                  <c:v>32580</c:v>
                </c:pt>
                <c:pt idx="5916">
                  <c:v>32581</c:v>
                </c:pt>
                <c:pt idx="5917">
                  <c:v>32582</c:v>
                </c:pt>
                <c:pt idx="5918">
                  <c:v>32583</c:v>
                </c:pt>
                <c:pt idx="5919">
                  <c:v>32584</c:v>
                </c:pt>
                <c:pt idx="5920">
                  <c:v>32585</c:v>
                </c:pt>
                <c:pt idx="5921">
                  <c:v>32586</c:v>
                </c:pt>
                <c:pt idx="5922">
                  <c:v>32587</c:v>
                </c:pt>
                <c:pt idx="5923">
                  <c:v>32588</c:v>
                </c:pt>
                <c:pt idx="5924">
                  <c:v>32589</c:v>
                </c:pt>
                <c:pt idx="5925">
                  <c:v>32590</c:v>
                </c:pt>
                <c:pt idx="5926">
                  <c:v>32591</c:v>
                </c:pt>
                <c:pt idx="5927">
                  <c:v>32592</c:v>
                </c:pt>
                <c:pt idx="5928">
                  <c:v>32593</c:v>
                </c:pt>
                <c:pt idx="5929">
                  <c:v>32594</c:v>
                </c:pt>
                <c:pt idx="5930">
                  <c:v>32595</c:v>
                </c:pt>
                <c:pt idx="5931">
                  <c:v>32596</c:v>
                </c:pt>
                <c:pt idx="5932">
                  <c:v>32597</c:v>
                </c:pt>
                <c:pt idx="5933">
                  <c:v>32598</c:v>
                </c:pt>
                <c:pt idx="5934">
                  <c:v>32599</c:v>
                </c:pt>
                <c:pt idx="5935">
                  <c:v>32600</c:v>
                </c:pt>
                <c:pt idx="5936">
                  <c:v>32601</c:v>
                </c:pt>
                <c:pt idx="5937">
                  <c:v>32602</c:v>
                </c:pt>
                <c:pt idx="5938">
                  <c:v>32603</c:v>
                </c:pt>
                <c:pt idx="5939">
                  <c:v>32604</c:v>
                </c:pt>
                <c:pt idx="5940">
                  <c:v>32605</c:v>
                </c:pt>
                <c:pt idx="5941">
                  <c:v>32606</c:v>
                </c:pt>
                <c:pt idx="5942">
                  <c:v>32607</c:v>
                </c:pt>
                <c:pt idx="5943">
                  <c:v>32608</c:v>
                </c:pt>
                <c:pt idx="5944">
                  <c:v>32609</c:v>
                </c:pt>
                <c:pt idx="5945">
                  <c:v>32610</c:v>
                </c:pt>
                <c:pt idx="5946">
                  <c:v>32611</c:v>
                </c:pt>
                <c:pt idx="5947">
                  <c:v>32612</c:v>
                </c:pt>
                <c:pt idx="5948">
                  <c:v>32613</c:v>
                </c:pt>
                <c:pt idx="5949">
                  <c:v>32614</c:v>
                </c:pt>
                <c:pt idx="5950">
                  <c:v>32615</c:v>
                </c:pt>
                <c:pt idx="5951">
                  <c:v>32616</c:v>
                </c:pt>
                <c:pt idx="5952">
                  <c:v>32617</c:v>
                </c:pt>
                <c:pt idx="5953">
                  <c:v>32618</c:v>
                </c:pt>
                <c:pt idx="5954">
                  <c:v>32619</c:v>
                </c:pt>
                <c:pt idx="5955">
                  <c:v>32620</c:v>
                </c:pt>
                <c:pt idx="5956">
                  <c:v>32621</c:v>
                </c:pt>
                <c:pt idx="5957">
                  <c:v>32622</c:v>
                </c:pt>
                <c:pt idx="5958">
                  <c:v>32623</c:v>
                </c:pt>
                <c:pt idx="5959">
                  <c:v>32624</c:v>
                </c:pt>
                <c:pt idx="5960">
                  <c:v>32625</c:v>
                </c:pt>
                <c:pt idx="5961">
                  <c:v>32626</c:v>
                </c:pt>
                <c:pt idx="5962">
                  <c:v>32627</c:v>
                </c:pt>
                <c:pt idx="5963">
                  <c:v>32628</c:v>
                </c:pt>
                <c:pt idx="5964">
                  <c:v>32629</c:v>
                </c:pt>
                <c:pt idx="5965">
                  <c:v>32630</c:v>
                </c:pt>
                <c:pt idx="5966">
                  <c:v>32631</c:v>
                </c:pt>
                <c:pt idx="5967">
                  <c:v>32632</c:v>
                </c:pt>
                <c:pt idx="5968">
                  <c:v>32633</c:v>
                </c:pt>
                <c:pt idx="5969">
                  <c:v>32634</c:v>
                </c:pt>
                <c:pt idx="5970">
                  <c:v>32635</c:v>
                </c:pt>
                <c:pt idx="5971">
                  <c:v>32636</c:v>
                </c:pt>
                <c:pt idx="5972">
                  <c:v>32637</c:v>
                </c:pt>
                <c:pt idx="5973">
                  <c:v>32638</c:v>
                </c:pt>
                <c:pt idx="5974">
                  <c:v>32639</c:v>
                </c:pt>
                <c:pt idx="5975">
                  <c:v>32640</c:v>
                </c:pt>
                <c:pt idx="5976">
                  <c:v>32641</c:v>
                </c:pt>
                <c:pt idx="5977">
                  <c:v>32642</c:v>
                </c:pt>
                <c:pt idx="5978">
                  <c:v>32643</c:v>
                </c:pt>
                <c:pt idx="5979">
                  <c:v>32644</c:v>
                </c:pt>
                <c:pt idx="5980">
                  <c:v>32645</c:v>
                </c:pt>
                <c:pt idx="5981">
                  <c:v>32646</c:v>
                </c:pt>
                <c:pt idx="5982">
                  <c:v>32647</c:v>
                </c:pt>
                <c:pt idx="5983">
                  <c:v>32648</c:v>
                </c:pt>
                <c:pt idx="5984">
                  <c:v>32649</c:v>
                </c:pt>
                <c:pt idx="5985">
                  <c:v>32650</c:v>
                </c:pt>
                <c:pt idx="5986">
                  <c:v>32651</c:v>
                </c:pt>
                <c:pt idx="5987">
                  <c:v>32652</c:v>
                </c:pt>
                <c:pt idx="5988">
                  <c:v>32653</c:v>
                </c:pt>
                <c:pt idx="5989">
                  <c:v>32654</c:v>
                </c:pt>
                <c:pt idx="5990">
                  <c:v>32655</c:v>
                </c:pt>
                <c:pt idx="5991">
                  <c:v>32656</c:v>
                </c:pt>
                <c:pt idx="5992">
                  <c:v>32657</c:v>
                </c:pt>
                <c:pt idx="5993">
                  <c:v>32658</c:v>
                </c:pt>
                <c:pt idx="5994">
                  <c:v>32659</c:v>
                </c:pt>
                <c:pt idx="5995">
                  <c:v>32660</c:v>
                </c:pt>
                <c:pt idx="5996">
                  <c:v>32661</c:v>
                </c:pt>
                <c:pt idx="5997">
                  <c:v>32662</c:v>
                </c:pt>
                <c:pt idx="5998">
                  <c:v>32663</c:v>
                </c:pt>
                <c:pt idx="5999">
                  <c:v>32664</c:v>
                </c:pt>
                <c:pt idx="6000">
                  <c:v>32665</c:v>
                </c:pt>
                <c:pt idx="6001">
                  <c:v>32666</c:v>
                </c:pt>
                <c:pt idx="6002">
                  <c:v>32667</c:v>
                </c:pt>
                <c:pt idx="6003">
                  <c:v>32668</c:v>
                </c:pt>
                <c:pt idx="6004">
                  <c:v>32669</c:v>
                </c:pt>
                <c:pt idx="6005">
                  <c:v>32670</c:v>
                </c:pt>
                <c:pt idx="6006">
                  <c:v>32671</c:v>
                </c:pt>
                <c:pt idx="6007">
                  <c:v>32672</c:v>
                </c:pt>
                <c:pt idx="6008">
                  <c:v>32673</c:v>
                </c:pt>
                <c:pt idx="6009">
                  <c:v>32674</c:v>
                </c:pt>
                <c:pt idx="6010">
                  <c:v>32675</c:v>
                </c:pt>
                <c:pt idx="6011">
                  <c:v>32676</c:v>
                </c:pt>
                <c:pt idx="6012">
                  <c:v>32677</c:v>
                </c:pt>
                <c:pt idx="6013">
                  <c:v>32678</c:v>
                </c:pt>
                <c:pt idx="6014">
                  <c:v>32679</c:v>
                </c:pt>
                <c:pt idx="6015">
                  <c:v>32680</c:v>
                </c:pt>
                <c:pt idx="6016">
                  <c:v>32681</c:v>
                </c:pt>
                <c:pt idx="6017">
                  <c:v>32682</c:v>
                </c:pt>
                <c:pt idx="6018">
                  <c:v>32683</c:v>
                </c:pt>
                <c:pt idx="6019">
                  <c:v>32684</c:v>
                </c:pt>
                <c:pt idx="6020">
                  <c:v>32685</c:v>
                </c:pt>
                <c:pt idx="6021">
                  <c:v>32686</c:v>
                </c:pt>
                <c:pt idx="6022">
                  <c:v>32687</c:v>
                </c:pt>
                <c:pt idx="6023">
                  <c:v>32688</c:v>
                </c:pt>
                <c:pt idx="6024">
                  <c:v>32689</c:v>
                </c:pt>
                <c:pt idx="6025">
                  <c:v>32690</c:v>
                </c:pt>
                <c:pt idx="6026">
                  <c:v>32691</c:v>
                </c:pt>
                <c:pt idx="6027">
                  <c:v>32692</c:v>
                </c:pt>
                <c:pt idx="6028">
                  <c:v>32693</c:v>
                </c:pt>
                <c:pt idx="6029">
                  <c:v>32694</c:v>
                </c:pt>
                <c:pt idx="6030">
                  <c:v>32695</c:v>
                </c:pt>
                <c:pt idx="6031">
                  <c:v>32696</c:v>
                </c:pt>
                <c:pt idx="6032">
                  <c:v>32697</c:v>
                </c:pt>
                <c:pt idx="6033">
                  <c:v>32698</c:v>
                </c:pt>
                <c:pt idx="6034">
                  <c:v>32699</c:v>
                </c:pt>
                <c:pt idx="6035">
                  <c:v>32700</c:v>
                </c:pt>
                <c:pt idx="6036">
                  <c:v>32701</c:v>
                </c:pt>
                <c:pt idx="6037">
                  <c:v>32702</c:v>
                </c:pt>
                <c:pt idx="6038">
                  <c:v>32703</c:v>
                </c:pt>
                <c:pt idx="6039">
                  <c:v>32704</c:v>
                </c:pt>
                <c:pt idx="6040">
                  <c:v>32705</c:v>
                </c:pt>
                <c:pt idx="6041">
                  <c:v>32706</c:v>
                </c:pt>
                <c:pt idx="6042">
                  <c:v>32707</c:v>
                </c:pt>
                <c:pt idx="6043">
                  <c:v>32708</c:v>
                </c:pt>
                <c:pt idx="6044">
                  <c:v>32709</c:v>
                </c:pt>
                <c:pt idx="6045">
                  <c:v>32710</c:v>
                </c:pt>
                <c:pt idx="6046">
                  <c:v>32711</c:v>
                </c:pt>
                <c:pt idx="6047">
                  <c:v>32712</c:v>
                </c:pt>
                <c:pt idx="6048">
                  <c:v>32713</c:v>
                </c:pt>
                <c:pt idx="6049">
                  <c:v>32714</c:v>
                </c:pt>
                <c:pt idx="6050">
                  <c:v>32715</c:v>
                </c:pt>
                <c:pt idx="6051">
                  <c:v>32716</c:v>
                </c:pt>
                <c:pt idx="6052">
                  <c:v>32717</c:v>
                </c:pt>
                <c:pt idx="6053">
                  <c:v>32718</c:v>
                </c:pt>
                <c:pt idx="6054">
                  <c:v>32719</c:v>
                </c:pt>
                <c:pt idx="6055">
                  <c:v>32720</c:v>
                </c:pt>
                <c:pt idx="6056">
                  <c:v>32721</c:v>
                </c:pt>
                <c:pt idx="6057">
                  <c:v>32722</c:v>
                </c:pt>
                <c:pt idx="6058">
                  <c:v>32723</c:v>
                </c:pt>
                <c:pt idx="6059">
                  <c:v>32724</c:v>
                </c:pt>
                <c:pt idx="6060">
                  <c:v>32725</c:v>
                </c:pt>
                <c:pt idx="6061">
                  <c:v>32726</c:v>
                </c:pt>
                <c:pt idx="6062">
                  <c:v>32727</c:v>
                </c:pt>
                <c:pt idx="6063">
                  <c:v>32728</c:v>
                </c:pt>
                <c:pt idx="6064">
                  <c:v>32729</c:v>
                </c:pt>
                <c:pt idx="6065">
                  <c:v>32730</c:v>
                </c:pt>
                <c:pt idx="6066">
                  <c:v>32731</c:v>
                </c:pt>
                <c:pt idx="6067">
                  <c:v>32732</c:v>
                </c:pt>
                <c:pt idx="6068">
                  <c:v>32733</c:v>
                </c:pt>
                <c:pt idx="6069">
                  <c:v>32734</c:v>
                </c:pt>
                <c:pt idx="6070">
                  <c:v>32735</c:v>
                </c:pt>
                <c:pt idx="6071">
                  <c:v>32736</c:v>
                </c:pt>
                <c:pt idx="6072">
                  <c:v>32737</c:v>
                </c:pt>
                <c:pt idx="6073">
                  <c:v>32738</c:v>
                </c:pt>
                <c:pt idx="6074">
                  <c:v>32739</c:v>
                </c:pt>
                <c:pt idx="6075">
                  <c:v>32740</c:v>
                </c:pt>
                <c:pt idx="6076">
                  <c:v>32741</c:v>
                </c:pt>
                <c:pt idx="6077">
                  <c:v>32742</c:v>
                </c:pt>
                <c:pt idx="6078">
                  <c:v>32743</c:v>
                </c:pt>
                <c:pt idx="6079">
                  <c:v>32744</c:v>
                </c:pt>
                <c:pt idx="6080">
                  <c:v>32745</c:v>
                </c:pt>
                <c:pt idx="6081">
                  <c:v>32746</c:v>
                </c:pt>
                <c:pt idx="6082">
                  <c:v>32747</c:v>
                </c:pt>
                <c:pt idx="6083">
                  <c:v>32748</c:v>
                </c:pt>
                <c:pt idx="6084">
                  <c:v>32749</c:v>
                </c:pt>
                <c:pt idx="6085">
                  <c:v>32750</c:v>
                </c:pt>
                <c:pt idx="6086">
                  <c:v>32751</c:v>
                </c:pt>
                <c:pt idx="6087">
                  <c:v>32752</c:v>
                </c:pt>
                <c:pt idx="6088">
                  <c:v>32753</c:v>
                </c:pt>
                <c:pt idx="6089">
                  <c:v>32754</c:v>
                </c:pt>
                <c:pt idx="6090">
                  <c:v>32755</c:v>
                </c:pt>
                <c:pt idx="6091">
                  <c:v>32756</c:v>
                </c:pt>
                <c:pt idx="6092">
                  <c:v>32757</c:v>
                </c:pt>
                <c:pt idx="6093">
                  <c:v>32758</c:v>
                </c:pt>
                <c:pt idx="6094">
                  <c:v>32759</c:v>
                </c:pt>
                <c:pt idx="6095">
                  <c:v>32760</c:v>
                </c:pt>
                <c:pt idx="6096">
                  <c:v>32761</c:v>
                </c:pt>
                <c:pt idx="6097">
                  <c:v>32762</c:v>
                </c:pt>
                <c:pt idx="6098">
                  <c:v>32763</c:v>
                </c:pt>
                <c:pt idx="6099">
                  <c:v>32764</c:v>
                </c:pt>
                <c:pt idx="6100">
                  <c:v>32765</c:v>
                </c:pt>
                <c:pt idx="6101">
                  <c:v>32766</c:v>
                </c:pt>
                <c:pt idx="6102">
                  <c:v>32767</c:v>
                </c:pt>
                <c:pt idx="6103">
                  <c:v>32768</c:v>
                </c:pt>
                <c:pt idx="6104">
                  <c:v>32769</c:v>
                </c:pt>
                <c:pt idx="6105">
                  <c:v>32770</c:v>
                </c:pt>
                <c:pt idx="6106">
                  <c:v>32771</c:v>
                </c:pt>
                <c:pt idx="6107">
                  <c:v>32772</c:v>
                </c:pt>
                <c:pt idx="6108">
                  <c:v>32773</c:v>
                </c:pt>
                <c:pt idx="6109">
                  <c:v>32774</c:v>
                </c:pt>
                <c:pt idx="6110">
                  <c:v>32775</c:v>
                </c:pt>
                <c:pt idx="6111">
                  <c:v>32776</c:v>
                </c:pt>
                <c:pt idx="6112">
                  <c:v>32777</c:v>
                </c:pt>
                <c:pt idx="6113">
                  <c:v>32778</c:v>
                </c:pt>
                <c:pt idx="6114">
                  <c:v>32779</c:v>
                </c:pt>
                <c:pt idx="6115">
                  <c:v>32780</c:v>
                </c:pt>
                <c:pt idx="6116">
                  <c:v>32781</c:v>
                </c:pt>
                <c:pt idx="6117">
                  <c:v>32782</c:v>
                </c:pt>
                <c:pt idx="6118">
                  <c:v>32783</c:v>
                </c:pt>
                <c:pt idx="6119">
                  <c:v>32784</c:v>
                </c:pt>
                <c:pt idx="6120">
                  <c:v>32785</c:v>
                </c:pt>
                <c:pt idx="6121">
                  <c:v>32786</c:v>
                </c:pt>
                <c:pt idx="6122">
                  <c:v>32787</c:v>
                </c:pt>
                <c:pt idx="6123">
                  <c:v>32788</c:v>
                </c:pt>
                <c:pt idx="6124">
                  <c:v>32789</c:v>
                </c:pt>
                <c:pt idx="6125">
                  <c:v>32790</c:v>
                </c:pt>
                <c:pt idx="6126">
                  <c:v>32791</c:v>
                </c:pt>
                <c:pt idx="6127">
                  <c:v>32792</c:v>
                </c:pt>
                <c:pt idx="6128">
                  <c:v>32793</c:v>
                </c:pt>
                <c:pt idx="6129">
                  <c:v>32794</c:v>
                </c:pt>
                <c:pt idx="6130">
                  <c:v>32795</c:v>
                </c:pt>
                <c:pt idx="6131">
                  <c:v>32796</c:v>
                </c:pt>
                <c:pt idx="6132">
                  <c:v>32797</c:v>
                </c:pt>
                <c:pt idx="6133">
                  <c:v>32798</c:v>
                </c:pt>
                <c:pt idx="6134">
                  <c:v>32799</c:v>
                </c:pt>
                <c:pt idx="6135">
                  <c:v>32800</c:v>
                </c:pt>
                <c:pt idx="6136">
                  <c:v>32801</c:v>
                </c:pt>
                <c:pt idx="6137">
                  <c:v>32802</c:v>
                </c:pt>
                <c:pt idx="6138">
                  <c:v>32803</c:v>
                </c:pt>
                <c:pt idx="6139">
                  <c:v>32804</c:v>
                </c:pt>
                <c:pt idx="6140">
                  <c:v>32805</c:v>
                </c:pt>
                <c:pt idx="6141">
                  <c:v>32806</c:v>
                </c:pt>
                <c:pt idx="6142">
                  <c:v>32807</c:v>
                </c:pt>
                <c:pt idx="6143">
                  <c:v>32808</c:v>
                </c:pt>
                <c:pt idx="6144">
                  <c:v>32809</c:v>
                </c:pt>
                <c:pt idx="6145">
                  <c:v>32810</c:v>
                </c:pt>
                <c:pt idx="6146">
                  <c:v>32811</c:v>
                </c:pt>
                <c:pt idx="6147">
                  <c:v>32812</c:v>
                </c:pt>
                <c:pt idx="6148">
                  <c:v>32813</c:v>
                </c:pt>
                <c:pt idx="6149">
                  <c:v>32814</c:v>
                </c:pt>
                <c:pt idx="6150">
                  <c:v>32815</c:v>
                </c:pt>
                <c:pt idx="6151">
                  <c:v>32816</c:v>
                </c:pt>
                <c:pt idx="6152">
                  <c:v>32817</c:v>
                </c:pt>
                <c:pt idx="6153">
                  <c:v>32818</c:v>
                </c:pt>
                <c:pt idx="6154">
                  <c:v>32819</c:v>
                </c:pt>
                <c:pt idx="6155">
                  <c:v>32820</c:v>
                </c:pt>
                <c:pt idx="6156">
                  <c:v>32821</c:v>
                </c:pt>
                <c:pt idx="6157">
                  <c:v>32822</c:v>
                </c:pt>
                <c:pt idx="6158">
                  <c:v>32823</c:v>
                </c:pt>
                <c:pt idx="6159">
                  <c:v>32824</c:v>
                </c:pt>
                <c:pt idx="6160">
                  <c:v>32825</c:v>
                </c:pt>
                <c:pt idx="6161">
                  <c:v>32826</c:v>
                </c:pt>
                <c:pt idx="6162">
                  <c:v>32827</c:v>
                </c:pt>
                <c:pt idx="6163">
                  <c:v>32828</c:v>
                </c:pt>
                <c:pt idx="6164">
                  <c:v>32829</c:v>
                </c:pt>
                <c:pt idx="6165">
                  <c:v>32830</c:v>
                </c:pt>
                <c:pt idx="6166">
                  <c:v>32831</c:v>
                </c:pt>
                <c:pt idx="6167">
                  <c:v>32832</c:v>
                </c:pt>
                <c:pt idx="6168">
                  <c:v>32833</c:v>
                </c:pt>
                <c:pt idx="6169">
                  <c:v>32834</c:v>
                </c:pt>
                <c:pt idx="6170">
                  <c:v>32835</c:v>
                </c:pt>
                <c:pt idx="6171">
                  <c:v>32836</c:v>
                </c:pt>
                <c:pt idx="6172">
                  <c:v>32837</c:v>
                </c:pt>
                <c:pt idx="6173">
                  <c:v>32838</c:v>
                </c:pt>
                <c:pt idx="6174">
                  <c:v>32839</c:v>
                </c:pt>
                <c:pt idx="6175">
                  <c:v>32840</c:v>
                </c:pt>
                <c:pt idx="6176">
                  <c:v>32841</c:v>
                </c:pt>
                <c:pt idx="6177">
                  <c:v>32842</c:v>
                </c:pt>
                <c:pt idx="6178">
                  <c:v>32843</c:v>
                </c:pt>
                <c:pt idx="6179">
                  <c:v>32844</c:v>
                </c:pt>
                <c:pt idx="6180">
                  <c:v>32845</c:v>
                </c:pt>
                <c:pt idx="6181">
                  <c:v>32846</c:v>
                </c:pt>
                <c:pt idx="6182">
                  <c:v>32847</c:v>
                </c:pt>
                <c:pt idx="6183">
                  <c:v>32848</c:v>
                </c:pt>
                <c:pt idx="6184">
                  <c:v>32849</c:v>
                </c:pt>
                <c:pt idx="6185">
                  <c:v>32850</c:v>
                </c:pt>
                <c:pt idx="6186">
                  <c:v>32851</c:v>
                </c:pt>
                <c:pt idx="6187">
                  <c:v>32852</c:v>
                </c:pt>
                <c:pt idx="6188">
                  <c:v>32853</c:v>
                </c:pt>
                <c:pt idx="6189">
                  <c:v>32854</c:v>
                </c:pt>
                <c:pt idx="6190">
                  <c:v>32855</c:v>
                </c:pt>
                <c:pt idx="6191">
                  <c:v>32856</c:v>
                </c:pt>
                <c:pt idx="6192">
                  <c:v>32857</c:v>
                </c:pt>
                <c:pt idx="6193">
                  <c:v>32858</c:v>
                </c:pt>
                <c:pt idx="6194">
                  <c:v>32859</c:v>
                </c:pt>
                <c:pt idx="6195">
                  <c:v>32860</c:v>
                </c:pt>
                <c:pt idx="6196">
                  <c:v>32861</c:v>
                </c:pt>
                <c:pt idx="6197">
                  <c:v>32862</c:v>
                </c:pt>
                <c:pt idx="6198">
                  <c:v>32863</c:v>
                </c:pt>
                <c:pt idx="6199">
                  <c:v>32864</c:v>
                </c:pt>
                <c:pt idx="6200">
                  <c:v>32865</c:v>
                </c:pt>
                <c:pt idx="6201">
                  <c:v>32866</c:v>
                </c:pt>
                <c:pt idx="6202">
                  <c:v>32867</c:v>
                </c:pt>
                <c:pt idx="6203">
                  <c:v>32868</c:v>
                </c:pt>
                <c:pt idx="6204">
                  <c:v>32869</c:v>
                </c:pt>
                <c:pt idx="6205">
                  <c:v>32870</c:v>
                </c:pt>
                <c:pt idx="6206">
                  <c:v>32871</c:v>
                </c:pt>
                <c:pt idx="6207">
                  <c:v>32872</c:v>
                </c:pt>
                <c:pt idx="6208">
                  <c:v>32873</c:v>
                </c:pt>
                <c:pt idx="6209">
                  <c:v>32874</c:v>
                </c:pt>
                <c:pt idx="6210">
                  <c:v>32875</c:v>
                </c:pt>
                <c:pt idx="6211">
                  <c:v>32876</c:v>
                </c:pt>
                <c:pt idx="6212">
                  <c:v>32877</c:v>
                </c:pt>
                <c:pt idx="6213">
                  <c:v>32878</c:v>
                </c:pt>
                <c:pt idx="6214">
                  <c:v>32879</c:v>
                </c:pt>
                <c:pt idx="6215">
                  <c:v>32880</c:v>
                </c:pt>
                <c:pt idx="6216">
                  <c:v>32881</c:v>
                </c:pt>
                <c:pt idx="6217">
                  <c:v>32882</c:v>
                </c:pt>
                <c:pt idx="6218">
                  <c:v>32883</c:v>
                </c:pt>
                <c:pt idx="6219">
                  <c:v>32884</c:v>
                </c:pt>
                <c:pt idx="6220">
                  <c:v>32885</c:v>
                </c:pt>
                <c:pt idx="6221">
                  <c:v>32886</c:v>
                </c:pt>
                <c:pt idx="6222">
                  <c:v>32887</c:v>
                </c:pt>
                <c:pt idx="6223">
                  <c:v>32888</c:v>
                </c:pt>
                <c:pt idx="6224">
                  <c:v>32889</c:v>
                </c:pt>
                <c:pt idx="6225">
                  <c:v>32890</c:v>
                </c:pt>
                <c:pt idx="6226">
                  <c:v>32891</c:v>
                </c:pt>
                <c:pt idx="6227">
                  <c:v>32892</c:v>
                </c:pt>
                <c:pt idx="6228">
                  <c:v>32893</c:v>
                </c:pt>
                <c:pt idx="6229">
                  <c:v>32894</c:v>
                </c:pt>
                <c:pt idx="6230">
                  <c:v>32895</c:v>
                </c:pt>
                <c:pt idx="6231">
                  <c:v>32896</c:v>
                </c:pt>
                <c:pt idx="6232">
                  <c:v>32897</c:v>
                </c:pt>
                <c:pt idx="6233">
                  <c:v>32898</c:v>
                </c:pt>
                <c:pt idx="6234">
                  <c:v>32899</c:v>
                </c:pt>
                <c:pt idx="6235">
                  <c:v>32900</c:v>
                </c:pt>
                <c:pt idx="6236">
                  <c:v>32901</c:v>
                </c:pt>
                <c:pt idx="6237">
                  <c:v>32902</c:v>
                </c:pt>
                <c:pt idx="6238">
                  <c:v>32903</c:v>
                </c:pt>
                <c:pt idx="6239">
                  <c:v>32904</c:v>
                </c:pt>
                <c:pt idx="6240">
                  <c:v>32905</c:v>
                </c:pt>
                <c:pt idx="6241">
                  <c:v>32906</c:v>
                </c:pt>
                <c:pt idx="6242">
                  <c:v>32907</c:v>
                </c:pt>
                <c:pt idx="6243">
                  <c:v>32908</c:v>
                </c:pt>
                <c:pt idx="6244">
                  <c:v>32909</c:v>
                </c:pt>
                <c:pt idx="6245">
                  <c:v>32910</c:v>
                </c:pt>
                <c:pt idx="6246">
                  <c:v>32911</c:v>
                </c:pt>
                <c:pt idx="6247">
                  <c:v>32912</c:v>
                </c:pt>
                <c:pt idx="6248">
                  <c:v>32913</c:v>
                </c:pt>
                <c:pt idx="6249">
                  <c:v>32914</c:v>
                </c:pt>
                <c:pt idx="6250">
                  <c:v>32915</c:v>
                </c:pt>
                <c:pt idx="6251">
                  <c:v>32916</c:v>
                </c:pt>
                <c:pt idx="6252">
                  <c:v>32917</c:v>
                </c:pt>
                <c:pt idx="6253">
                  <c:v>32918</c:v>
                </c:pt>
                <c:pt idx="6254">
                  <c:v>32919</c:v>
                </c:pt>
                <c:pt idx="6255">
                  <c:v>32920</c:v>
                </c:pt>
                <c:pt idx="6256">
                  <c:v>32921</c:v>
                </c:pt>
                <c:pt idx="6257">
                  <c:v>32922</c:v>
                </c:pt>
                <c:pt idx="6258">
                  <c:v>32923</c:v>
                </c:pt>
                <c:pt idx="6259">
                  <c:v>32924</c:v>
                </c:pt>
                <c:pt idx="6260">
                  <c:v>32925</c:v>
                </c:pt>
                <c:pt idx="6261">
                  <c:v>32926</c:v>
                </c:pt>
                <c:pt idx="6262">
                  <c:v>32927</c:v>
                </c:pt>
                <c:pt idx="6263">
                  <c:v>32928</c:v>
                </c:pt>
                <c:pt idx="6264">
                  <c:v>32929</c:v>
                </c:pt>
                <c:pt idx="6265">
                  <c:v>32930</c:v>
                </c:pt>
                <c:pt idx="6266">
                  <c:v>32931</c:v>
                </c:pt>
                <c:pt idx="6267">
                  <c:v>32932</c:v>
                </c:pt>
                <c:pt idx="6268">
                  <c:v>32933</c:v>
                </c:pt>
                <c:pt idx="6269">
                  <c:v>32934</c:v>
                </c:pt>
                <c:pt idx="6270">
                  <c:v>32935</c:v>
                </c:pt>
                <c:pt idx="6271">
                  <c:v>32936</c:v>
                </c:pt>
                <c:pt idx="6272">
                  <c:v>32937</c:v>
                </c:pt>
                <c:pt idx="6273">
                  <c:v>32938</c:v>
                </c:pt>
                <c:pt idx="6274">
                  <c:v>32939</c:v>
                </c:pt>
                <c:pt idx="6275">
                  <c:v>32940</c:v>
                </c:pt>
                <c:pt idx="6276">
                  <c:v>32941</c:v>
                </c:pt>
                <c:pt idx="6277">
                  <c:v>32942</c:v>
                </c:pt>
                <c:pt idx="6278">
                  <c:v>32943</c:v>
                </c:pt>
                <c:pt idx="6279">
                  <c:v>32944</c:v>
                </c:pt>
                <c:pt idx="6280">
                  <c:v>32945</c:v>
                </c:pt>
                <c:pt idx="6281">
                  <c:v>32946</c:v>
                </c:pt>
                <c:pt idx="6282">
                  <c:v>32947</c:v>
                </c:pt>
                <c:pt idx="6283">
                  <c:v>32948</c:v>
                </c:pt>
                <c:pt idx="6284">
                  <c:v>32949</c:v>
                </c:pt>
                <c:pt idx="6285">
                  <c:v>32950</c:v>
                </c:pt>
                <c:pt idx="6286">
                  <c:v>32951</c:v>
                </c:pt>
                <c:pt idx="6287">
                  <c:v>32952</c:v>
                </c:pt>
                <c:pt idx="6288">
                  <c:v>32953</c:v>
                </c:pt>
                <c:pt idx="6289">
                  <c:v>32954</c:v>
                </c:pt>
                <c:pt idx="6290">
                  <c:v>32955</c:v>
                </c:pt>
                <c:pt idx="6291">
                  <c:v>32956</c:v>
                </c:pt>
                <c:pt idx="6292">
                  <c:v>32957</c:v>
                </c:pt>
                <c:pt idx="6293">
                  <c:v>32958</c:v>
                </c:pt>
                <c:pt idx="6294">
                  <c:v>32959</c:v>
                </c:pt>
                <c:pt idx="6295">
                  <c:v>32960</c:v>
                </c:pt>
                <c:pt idx="6296">
                  <c:v>32961</c:v>
                </c:pt>
                <c:pt idx="6297">
                  <c:v>32962</c:v>
                </c:pt>
                <c:pt idx="6298">
                  <c:v>32963</c:v>
                </c:pt>
                <c:pt idx="6299">
                  <c:v>32964</c:v>
                </c:pt>
                <c:pt idx="6300">
                  <c:v>32965</c:v>
                </c:pt>
                <c:pt idx="6301">
                  <c:v>32966</c:v>
                </c:pt>
                <c:pt idx="6302">
                  <c:v>32967</c:v>
                </c:pt>
                <c:pt idx="6303">
                  <c:v>32968</c:v>
                </c:pt>
                <c:pt idx="6304">
                  <c:v>32969</c:v>
                </c:pt>
                <c:pt idx="6305">
                  <c:v>32970</c:v>
                </c:pt>
                <c:pt idx="6306">
                  <c:v>32971</c:v>
                </c:pt>
                <c:pt idx="6307">
                  <c:v>32972</c:v>
                </c:pt>
                <c:pt idx="6308">
                  <c:v>32973</c:v>
                </c:pt>
                <c:pt idx="6309">
                  <c:v>32974</c:v>
                </c:pt>
                <c:pt idx="6310">
                  <c:v>32975</c:v>
                </c:pt>
                <c:pt idx="6311">
                  <c:v>32976</c:v>
                </c:pt>
                <c:pt idx="6312">
                  <c:v>32977</c:v>
                </c:pt>
                <c:pt idx="6313">
                  <c:v>32978</c:v>
                </c:pt>
                <c:pt idx="6314">
                  <c:v>32979</c:v>
                </c:pt>
                <c:pt idx="6315">
                  <c:v>32980</c:v>
                </c:pt>
                <c:pt idx="6316">
                  <c:v>32981</c:v>
                </c:pt>
                <c:pt idx="6317">
                  <c:v>32982</c:v>
                </c:pt>
                <c:pt idx="6318">
                  <c:v>32983</c:v>
                </c:pt>
                <c:pt idx="6319">
                  <c:v>32984</c:v>
                </c:pt>
                <c:pt idx="6320">
                  <c:v>32985</c:v>
                </c:pt>
                <c:pt idx="6321">
                  <c:v>32986</c:v>
                </c:pt>
                <c:pt idx="6322">
                  <c:v>32987</c:v>
                </c:pt>
                <c:pt idx="6323">
                  <c:v>32988</c:v>
                </c:pt>
                <c:pt idx="6324">
                  <c:v>32989</c:v>
                </c:pt>
                <c:pt idx="6325">
                  <c:v>32990</c:v>
                </c:pt>
                <c:pt idx="6326">
                  <c:v>32991</c:v>
                </c:pt>
                <c:pt idx="6327">
                  <c:v>32992</c:v>
                </c:pt>
                <c:pt idx="6328">
                  <c:v>32993</c:v>
                </c:pt>
                <c:pt idx="6329">
                  <c:v>32994</c:v>
                </c:pt>
                <c:pt idx="6330">
                  <c:v>32995</c:v>
                </c:pt>
                <c:pt idx="6331">
                  <c:v>32996</c:v>
                </c:pt>
                <c:pt idx="6332">
                  <c:v>32997</c:v>
                </c:pt>
                <c:pt idx="6333">
                  <c:v>32998</c:v>
                </c:pt>
                <c:pt idx="6334">
                  <c:v>32999</c:v>
                </c:pt>
                <c:pt idx="6335">
                  <c:v>33000</c:v>
                </c:pt>
                <c:pt idx="6336">
                  <c:v>33001</c:v>
                </c:pt>
                <c:pt idx="6337">
                  <c:v>33002</c:v>
                </c:pt>
                <c:pt idx="6338">
                  <c:v>33003</c:v>
                </c:pt>
                <c:pt idx="6339">
                  <c:v>33004</c:v>
                </c:pt>
                <c:pt idx="6340">
                  <c:v>33005</c:v>
                </c:pt>
                <c:pt idx="6341">
                  <c:v>33006</c:v>
                </c:pt>
                <c:pt idx="6342">
                  <c:v>33007</c:v>
                </c:pt>
                <c:pt idx="6343">
                  <c:v>33008</c:v>
                </c:pt>
                <c:pt idx="6344">
                  <c:v>33009</c:v>
                </c:pt>
                <c:pt idx="6345">
                  <c:v>33010</c:v>
                </c:pt>
                <c:pt idx="6346">
                  <c:v>33011</c:v>
                </c:pt>
                <c:pt idx="6347">
                  <c:v>33012</c:v>
                </c:pt>
                <c:pt idx="6348">
                  <c:v>33013</c:v>
                </c:pt>
                <c:pt idx="6349">
                  <c:v>33014</c:v>
                </c:pt>
                <c:pt idx="6350">
                  <c:v>33015</c:v>
                </c:pt>
                <c:pt idx="6351">
                  <c:v>33016</c:v>
                </c:pt>
                <c:pt idx="6352">
                  <c:v>33017</c:v>
                </c:pt>
                <c:pt idx="6353">
                  <c:v>33018</c:v>
                </c:pt>
                <c:pt idx="6354">
                  <c:v>33019</c:v>
                </c:pt>
                <c:pt idx="6355">
                  <c:v>33020</c:v>
                </c:pt>
                <c:pt idx="6356">
                  <c:v>33021</c:v>
                </c:pt>
                <c:pt idx="6357">
                  <c:v>33022</c:v>
                </c:pt>
                <c:pt idx="6358">
                  <c:v>33023</c:v>
                </c:pt>
                <c:pt idx="6359">
                  <c:v>33024</c:v>
                </c:pt>
                <c:pt idx="6360">
                  <c:v>33025</c:v>
                </c:pt>
                <c:pt idx="6361">
                  <c:v>33026</c:v>
                </c:pt>
                <c:pt idx="6362">
                  <c:v>33027</c:v>
                </c:pt>
                <c:pt idx="6363">
                  <c:v>33028</c:v>
                </c:pt>
                <c:pt idx="6364">
                  <c:v>33029</c:v>
                </c:pt>
                <c:pt idx="6365">
                  <c:v>33030</c:v>
                </c:pt>
                <c:pt idx="6366">
                  <c:v>33031</c:v>
                </c:pt>
                <c:pt idx="6367">
                  <c:v>33032</c:v>
                </c:pt>
                <c:pt idx="6368">
                  <c:v>33033</c:v>
                </c:pt>
                <c:pt idx="6369">
                  <c:v>33034</c:v>
                </c:pt>
                <c:pt idx="6370">
                  <c:v>33035</c:v>
                </c:pt>
                <c:pt idx="6371">
                  <c:v>33036</c:v>
                </c:pt>
                <c:pt idx="6372">
                  <c:v>33037</c:v>
                </c:pt>
                <c:pt idx="6373">
                  <c:v>33038</c:v>
                </c:pt>
                <c:pt idx="6374">
                  <c:v>33039</c:v>
                </c:pt>
                <c:pt idx="6375">
                  <c:v>33040</c:v>
                </c:pt>
                <c:pt idx="6376">
                  <c:v>33041</c:v>
                </c:pt>
                <c:pt idx="6377">
                  <c:v>33042</c:v>
                </c:pt>
                <c:pt idx="6378">
                  <c:v>33043</c:v>
                </c:pt>
                <c:pt idx="6379">
                  <c:v>33044</c:v>
                </c:pt>
                <c:pt idx="6380">
                  <c:v>33045</c:v>
                </c:pt>
                <c:pt idx="6381">
                  <c:v>33046</c:v>
                </c:pt>
                <c:pt idx="6382">
                  <c:v>33047</c:v>
                </c:pt>
                <c:pt idx="6383">
                  <c:v>33048</c:v>
                </c:pt>
                <c:pt idx="6384">
                  <c:v>33049</c:v>
                </c:pt>
                <c:pt idx="6385">
                  <c:v>33050</c:v>
                </c:pt>
                <c:pt idx="6386">
                  <c:v>33051</c:v>
                </c:pt>
                <c:pt idx="6387">
                  <c:v>33052</c:v>
                </c:pt>
                <c:pt idx="6388">
                  <c:v>33053</c:v>
                </c:pt>
                <c:pt idx="6389">
                  <c:v>33054</c:v>
                </c:pt>
                <c:pt idx="6390">
                  <c:v>33055</c:v>
                </c:pt>
                <c:pt idx="6391">
                  <c:v>33056</c:v>
                </c:pt>
                <c:pt idx="6392">
                  <c:v>33057</c:v>
                </c:pt>
                <c:pt idx="6393">
                  <c:v>33058</c:v>
                </c:pt>
                <c:pt idx="6394">
                  <c:v>33059</c:v>
                </c:pt>
                <c:pt idx="6395">
                  <c:v>33060</c:v>
                </c:pt>
                <c:pt idx="6396">
                  <c:v>33061</c:v>
                </c:pt>
                <c:pt idx="6397">
                  <c:v>33062</c:v>
                </c:pt>
                <c:pt idx="6398">
                  <c:v>33063</c:v>
                </c:pt>
                <c:pt idx="6399">
                  <c:v>33064</c:v>
                </c:pt>
                <c:pt idx="6400">
                  <c:v>33065</c:v>
                </c:pt>
                <c:pt idx="6401">
                  <c:v>33066</c:v>
                </c:pt>
                <c:pt idx="6402">
                  <c:v>33067</c:v>
                </c:pt>
                <c:pt idx="6403">
                  <c:v>33068</c:v>
                </c:pt>
                <c:pt idx="6404">
                  <c:v>33069</c:v>
                </c:pt>
                <c:pt idx="6405">
                  <c:v>33070</c:v>
                </c:pt>
                <c:pt idx="6406">
                  <c:v>33071</c:v>
                </c:pt>
                <c:pt idx="6407">
                  <c:v>33072</c:v>
                </c:pt>
                <c:pt idx="6408">
                  <c:v>33073</c:v>
                </c:pt>
                <c:pt idx="6409">
                  <c:v>33074</c:v>
                </c:pt>
                <c:pt idx="6410">
                  <c:v>33075</c:v>
                </c:pt>
                <c:pt idx="6411">
                  <c:v>33076</c:v>
                </c:pt>
                <c:pt idx="6412">
                  <c:v>33077</c:v>
                </c:pt>
                <c:pt idx="6413">
                  <c:v>33078</c:v>
                </c:pt>
                <c:pt idx="6414">
                  <c:v>33079</c:v>
                </c:pt>
                <c:pt idx="6415">
                  <c:v>33080</c:v>
                </c:pt>
                <c:pt idx="6416">
                  <c:v>33081</c:v>
                </c:pt>
                <c:pt idx="6417">
                  <c:v>33082</c:v>
                </c:pt>
                <c:pt idx="6418">
                  <c:v>33083</c:v>
                </c:pt>
                <c:pt idx="6419">
                  <c:v>33084</c:v>
                </c:pt>
                <c:pt idx="6420">
                  <c:v>33085</c:v>
                </c:pt>
                <c:pt idx="6421">
                  <c:v>33086</c:v>
                </c:pt>
                <c:pt idx="6422">
                  <c:v>33087</c:v>
                </c:pt>
                <c:pt idx="6423">
                  <c:v>33088</c:v>
                </c:pt>
                <c:pt idx="6424">
                  <c:v>33089</c:v>
                </c:pt>
                <c:pt idx="6425">
                  <c:v>33090</c:v>
                </c:pt>
                <c:pt idx="6426">
                  <c:v>33091</c:v>
                </c:pt>
                <c:pt idx="6427">
                  <c:v>33092</c:v>
                </c:pt>
                <c:pt idx="6428">
                  <c:v>33093</c:v>
                </c:pt>
                <c:pt idx="6429">
                  <c:v>33094</c:v>
                </c:pt>
                <c:pt idx="6430">
                  <c:v>33095</c:v>
                </c:pt>
                <c:pt idx="6431">
                  <c:v>33096</c:v>
                </c:pt>
                <c:pt idx="6432">
                  <c:v>33097</c:v>
                </c:pt>
                <c:pt idx="6433">
                  <c:v>33098</c:v>
                </c:pt>
                <c:pt idx="6434">
                  <c:v>33099</c:v>
                </c:pt>
                <c:pt idx="6435">
                  <c:v>33100</c:v>
                </c:pt>
                <c:pt idx="6436">
                  <c:v>33101</c:v>
                </c:pt>
                <c:pt idx="6437">
                  <c:v>33102</c:v>
                </c:pt>
                <c:pt idx="6438">
                  <c:v>33103</c:v>
                </c:pt>
                <c:pt idx="6439">
                  <c:v>33104</c:v>
                </c:pt>
                <c:pt idx="6440">
                  <c:v>33105</c:v>
                </c:pt>
                <c:pt idx="6441">
                  <c:v>33106</c:v>
                </c:pt>
                <c:pt idx="6442">
                  <c:v>33107</c:v>
                </c:pt>
                <c:pt idx="6443">
                  <c:v>33108</c:v>
                </c:pt>
                <c:pt idx="6444">
                  <c:v>33109</c:v>
                </c:pt>
                <c:pt idx="6445">
                  <c:v>33110</c:v>
                </c:pt>
                <c:pt idx="6446">
                  <c:v>33111</c:v>
                </c:pt>
                <c:pt idx="6447">
                  <c:v>33112</c:v>
                </c:pt>
                <c:pt idx="6448">
                  <c:v>33113</c:v>
                </c:pt>
                <c:pt idx="6449">
                  <c:v>33114</c:v>
                </c:pt>
                <c:pt idx="6450">
                  <c:v>33115</c:v>
                </c:pt>
                <c:pt idx="6451">
                  <c:v>33116</c:v>
                </c:pt>
                <c:pt idx="6452">
                  <c:v>33117</c:v>
                </c:pt>
                <c:pt idx="6453">
                  <c:v>33118</c:v>
                </c:pt>
                <c:pt idx="6454">
                  <c:v>33119</c:v>
                </c:pt>
                <c:pt idx="6455">
                  <c:v>33120</c:v>
                </c:pt>
                <c:pt idx="6456">
                  <c:v>33121</c:v>
                </c:pt>
                <c:pt idx="6457">
                  <c:v>33122</c:v>
                </c:pt>
                <c:pt idx="6458">
                  <c:v>33123</c:v>
                </c:pt>
                <c:pt idx="6459">
                  <c:v>33124</c:v>
                </c:pt>
                <c:pt idx="6460">
                  <c:v>33125</c:v>
                </c:pt>
                <c:pt idx="6461">
                  <c:v>33126</c:v>
                </c:pt>
                <c:pt idx="6462">
                  <c:v>33127</c:v>
                </c:pt>
                <c:pt idx="6463">
                  <c:v>33128</c:v>
                </c:pt>
                <c:pt idx="6464">
                  <c:v>33129</c:v>
                </c:pt>
                <c:pt idx="6465">
                  <c:v>33130</c:v>
                </c:pt>
                <c:pt idx="6466">
                  <c:v>33131</c:v>
                </c:pt>
                <c:pt idx="6467">
                  <c:v>33132</c:v>
                </c:pt>
                <c:pt idx="6468">
                  <c:v>33133</c:v>
                </c:pt>
                <c:pt idx="6469">
                  <c:v>33134</c:v>
                </c:pt>
                <c:pt idx="6470">
                  <c:v>33135</c:v>
                </c:pt>
                <c:pt idx="6471">
                  <c:v>33136</c:v>
                </c:pt>
                <c:pt idx="6472">
                  <c:v>33137</c:v>
                </c:pt>
                <c:pt idx="6473">
                  <c:v>33138</c:v>
                </c:pt>
                <c:pt idx="6474">
                  <c:v>33139</c:v>
                </c:pt>
                <c:pt idx="6475">
                  <c:v>33140</c:v>
                </c:pt>
                <c:pt idx="6476">
                  <c:v>33141</c:v>
                </c:pt>
                <c:pt idx="6477">
                  <c:v>33142</c:v>
                </c:pt>
                <c:pt idx="6478">
                  <c:v>33143</c:v>
                </c:pt>
                <c:pt idx="6479">
                  <c:v>33144</c:v>
                </c:pt>
                <c:pt idx="6480">
                  <c:v>33145</c:v>
                </c:pt>
                <c:pt idx="6481">
                  <c:v>33146</c:v>
                </c:pt>
                <c:pt idx="6482">
                  <c:v>33147</c:v>
                </c:pt>
                <c:pt idx="6483">
                  <c:v>33148</c:v>
                </c:pt>
                <c:pt idx="6484">
                  <c:v>33149</c:v>
                </c:pt>
                <c:pt idx="6485">
                  <c:v>33150</c:v>
                </c:pt>
                <c:pt idx="6486">
                  <c:v>33151</c:v>
                </c:pt>
                <c:pt idx="6487">
                  <c:v>33152</c:v>
                </c:pt>
                <c:pt idx="6488">
                  <c:v>33153</c:v>
                </c:pt>
                <c:pt idx="6489">
                  <c:v>33154</c:v>
                </c:pt>
                <c:pt idx="6490">
                  <c:v>33155</c:v>
                </c:pt>
                <c:pt idx="6491">
                  <c:v>33156</c:v>
                </c:pt>
                <c:pt idx="6492">
                  <c:v>33157</c:v>
                </c:pt>
                <c:pt idx="6493">
                  <c:v>33158</c:v>
                </c:pt>
                <c:pt idx="6494">
                  <c:v>33159</c:v>
                </c:pt>
                <c:pt idx="6495">
                  <c:v>33160</c:v>
                </c:pt>
                <c:pt idx="6496">
                  <c:v>33161</c:v>
                </c:pt>
                <c:pt idx="6497">
                  <c:v>33162</c:v>
                </c:pt>
                <c:pt idx="6498">
                  <c:v>33163</c:v>
                </c:pt>
                <c:pt idx="6499">
                  <c:v>33164</c:v>
                </c:pt>
                <c:pt idx="6500">
                  <c:v>33165</c:v>
                </c:pt>
                <c:pt idx="6501">
                  <c:v>33166</c:v>
                </c:pt>
                <c:pt idx="6502">
                  <c:v>33167</c:v>
                </c:pt>
                <c:pt idx="6503">
                  <c:v>33168</c:v>
                </c:pt>
                <c:pt idx="6504">
                  <c:v>33169</c:v>
                </c:pt>
                <c:pt idx="6505">
                  <c:v>33170</c:v>
                </c:pt>
                <c:pt idx="6506">
                  <c:v>33171</c:v>
                </c:pt>
                <c:pt idx="6507">
                  <c:v>33172</c:v>
                </c:pt>
                <c:pt idx="6508">
                  <c:v>33173</c:v>
                </c:pt>
                <c:pt idx="6509">
                  <c:v>33174</c:v>
                </c:pt>
                <c:pt idx="6510">
                  <c:v>33175</c:v>
                </c:pt>
                <c:pt idx="6511">
                  <c:v>33176</c:v>
                </c:pt>
                <c:pt idx="6512">
                  <c:v>33177</c:v>
                </c:pt>
                <c:pt idx="6513">
                  <c:v>33178</c:v>
                </c:pt>
                <c:pt idx="6514">
                  <c:v>33179</c:v>
                </c:pt>
                <c:pt idx="6515">
                  <c:v>33180</c:v>
                </c:pt>
                <c:pt idx="6516">
                  <c:v>33181</c:v>
                </c:pt>
                <c:pt idx="6517">
                  <c:v>33182</c:v>
                </c:pt>
                <c:pt idx="6518">
                  <c:v>33183</c:v>
                </c:pt>
                <c:pt idx="6519">
                  <c:v>33184</c:v>
                </c:pt>
                <c:pt idx="6520">
                  <c:v>33185</c:v>
                </c:pt>
                <c:pt idx="6521">
                  <c:v>33186</c:v>
                </c:pt>
                <c:pt idx="6522">
                  <c:v>33187</c:v>
                </c:pt>
                <c:pt idx="6523">
                  <c:v>33188</c:v>
                </c:pt>
                <c:pt idx="6524">
                  <c:v>33189</c:v>
                </c:pt>
                <c:pt idx="6525">
                  <c:v>33190</c:v>
                </c:pt>
                <c:pt idx="6526">
                  <c:v>33191</c:v>
                </c:pt>
                <c:pt idx="6527">
                  <c:v>33192</c:v>
                </c:pt>
                <c:pt idx="6528">
                  <c:v>33193</c:v>
                </c:pt>
                <c:pt idx="6529">
                  <c:v>33194</c:v>
                </c:pt>
                <c:pt idx="6530">
                  <c:v>33195</c:v>
                </c:pt>
                <c:pt idx="6531">
                  <c:v>33196</c:v>
                </c:pt>
                <c:pt idx="6532">
                  <c:v>33197</c:v>
                </c:pt>
                <c:pt idx="6533">
                  <c:v>33198</c:v>
                </c:pt>
                <c:pt idx="6534">
                  <c:v>33199</c:v>
                </c:pt>
                <c:pt idx="6535">
                  <c:v>33200</c:v>
                </c:pt>
                <c:pt idx="6536">
                  <c:v>33201</c:v>
                </c:pt>
                <c:pt idx="6537">
                  <c:v>33202</c:v>
                </c:pt>
                <c:pt idx="6538">
                  <c:v>33203</c:v>
                </c:pt>
                <c:pt idx="6539">
                  <c:v>33204</c:v>
                </c:pt>
                <c:pt idx="6540">
                  <c:v>33205</c:v>
                </c:pt>
                <c:pt idx="6541">
                  <c:v>33206</c:v>
                </c:pt>
                <c:pt idx="6542">
                  <c:v>33207</c:v>
                </c:pt>
                <c:pt idx="6543">
                  <c:v>33208</c:v>
                </c:pt>
                <c:pt idx="6544">
                  <c:v>33209</c:v>
                </c:pt>
                <c:pt idx="6545">
                  <c:v>33210</c:v>
                </c:pt>
                <c:pt idx="6546">
                  <c:v>33211</c:v>
                </c:pt>
                <c:pt idx="6547">
                  <c:v>33212</c:v>
                </c:pt>
                <c:pt idx="6548">
                  <c:v>33213</c:v>
                </c:pt>
                <c:pt idx="6549">
                  <c:v>33214</c:v>
                </c:pt>
                <c:pt idx="6550">
                  <c:v>33215</c:v>
                </c:pt>
                <c:pt idx="6551">
                  <c:v>33216</c:v>
                </c:pt>
                <c:pt idx="6552">
                  <c:v>33217</c:v>
                </c:pt>
                <c:pt idx="6553">
                  <c:v>33218</c:v>
                </c:pt>
                <c:pt idx="6554">
                  <c:v>33219</c:v>
                </c:pt>
                <c:pt idx="6555">
                  <c:v>33220</c:v>
                </c:pt>
                <c:pt idx="6556">
                  <c:v>33221</c:v>
                </c:pt>
                <c:pt idx="6557">
                  <c:v>33222</c:v>
                </c:pt>
                <c:pt idx="6558">
                  <c:v>33223</c:v>
                </c:pt>
                <c:pt idx="6559">
                  <c:v>33224</c:v>
                </c:pt>
                <c:pt idx="6560">
                  <c:v>33225</c:v>
                </c:pt>
                <c:pt idx="6561">
                  <c:v>33226</c:v>
                </c:pt>
                <c:pt idx="6562">
                  <c:v>33227</c:v>
                </c:pt>
                <c:pt idx="6563">
                  <c:v>33228</c:v>
                </c:pt>
                <c:pt idx="6564">
                  <c:v>33229</c:v>
                </c:pt>
                <c:pt idx="6565">
                  <c:v>33230</c:v>
                </c:pt>
                <c:pt idx="6566">
                  <c:v>33231</c:v>
                </c:pt>
                <c:pt idx="6567">
                  <c:v>33232</c:v>
                </c:pt>
                <c:pt idx="6568">
                  <c:v>33233</c:v>
                </c:pt>
                <c:pt idx="6569">
                  <c:v>33234</c:v>
                </c:pt>
                <c:pt idx="6570">
                  <c:v>33235</c:v>
                </c:pt>
                <c:pt idx="6571">
                  <c:v>33236</c:v>
                </c:pt>
                <c:pt idx="6572">
                  <c:v>33237</c:v>
                </c:pt>
                <c:pt idx="6573">
                  <c:v>33238</c:v>
                </c:pt>
                <c:pt idx="6574">
                  <c:v>33239</c:v>
                </c:pt>
                <c:pt idx="6575">
                  <c:v>33240</c:v>
                </c:pt>
                <c:pt idx="6576">
                  <c:v>33241</c:v>
                </c:pt>
                <c:pt idx="6577">
                  <c:v>33242</c:v>
                </c:pt>
                <c:pt idx="6578">
                  <c:v>33243</c:v>
                </c:pt>
                <c:pt idx="6579">
                  <c:v>33244</c:v>
                </c:pt>
                <c:pt idx="6580">
                  <c:v>33245</c:v>
                </c:pt>
                <c:pt idx="6581">
                  <c:v>33246</c:v>
                </c:pt>
                <c:pt idx="6582">
                  <c:v>33247</c:v>
                </c:pt>
                <c:pt idx="6583">
                  <c:v>33248</c:v>
                </c:pt>
                <c:pt idx="6584">
                  <c:v>33249</c:v>
                </c:pt>
                <c:pt idx="6585">
                  <c:v>33250</c:v>
                </c:pt>
                <c:pt idx="6586">
                  <c:v>33251</c:v>
                </c:pt>
                <c:pt idx="6587">
                  <c:v>33252</c:v>
                </c:pt>
                <c:pt idx="6588">
                  <c:v>33253</c:v>
                </c:pt>
                <c:pt idx="6589">
                  <c:v>33254</c:v>
                </c:pt>
                <c:pt idx="6590">
                  <c:v>33255</c:v>
                </c:pt>
                <c:pt idx="6591">
                  <c:v>33256</c:v>
                </c:pt>
                <c:pt idx="6592">
                  <c:v>33257</c:v>
                </c:pt>
                <c:pt idx="6593">
                  <c:v>33258</c:v>
                </c:pt>
                <c:pt idx="6594">
                  <c:v>33259</c:v>
                </c:pt>
                <c:pt idx="6595">
                  <c:v>33260</c:v>
                </c:pt>
                <c:pt idx="6596">
                  <c:v>33261</c:v>
                </c:pt>
                <c:pt idx="6597">
                  <c:v>33262</c:v>
                </c:pt>
                <c:pt idx="6598">
                  <c:v>33263</c:v>
                </c:pt>
                <c:pt idx="6599">
                  <c:v>33264</c:v>
                </c:pt>
                <c:pt idx="6600">
                  <c:v>33265</c:v>
                </c:pt>
                <c:pt idx="6601">
                  <c:v>33266</c:v>
                </c:pt>
                <c:pt idx="6602">
                  <c:v>33267</c:v>
                </c:pt>
                <c:pt idx="6603">
                  <c:v>33268</c:v>
                </c:pt>
                <c:pt idx="6604">
                  <c:v>33269</c:v>
                </c:pt>
                <c:pt idx="6605">
                  <c:v>33270</c:v>
                </c:pt>
                <c:pt idx="6606">
                  <c:v>33271</c:v>
                </c:pt>
                <c:pt idx="6607">
                  <c:v>33272</c:v>
                </c:pt>
                <c:pt idx="6608">
                  <c:v>33273</c:v>
                </c:pt>
                <c:pt idx="6609">
                  <c:v>33274</c:v>
                </c:pt>
                <c:pt idx="6610">
                  <c:v>33275</c:v>
                </c:pt>
                <c:pt idx="6611">
                  <c:v>33276</c:v>
                </c:pt>
                <c:pt idx="6612">
                  <c:v>33277</c:v>
                </c:pt>
                <c:pt idx="6613">
                  <c:v>33278</c:v>
                </c:pt>
                <c:pt idx="6614">
                  <c:v>33279</c:v>
                </c:pt>
                <c:pt idx="6615">
                  <c:v>33280</c:v>
                </c:pt>
                <c:pt idx="6616">
                  <c:v>33281</c:v>
                </c:pt>
                <c:pt idx="6617">
                  <c:v>33282</c:v>
                </c:pt>
                <c:pt idx="6618">
                  <c:v>33283</c:v>
                </c:pt>
                <c:pt idx="6619">
                  <c:v>33284</c:v>
                </c:pt>
                <c:pt idx="6620">
                  <c:v>33285</c:v>
                </c:pt>
                <c:pt idx="6621">
                  <c:v>33286</c:v>
                </c:pt>
                <c:pt idx="6622">
                  <c:v>33287</c:v>
                </c:pt>
                <c:pt idx="6623">
                  <c:v>33288</c:v>
                </c:pt>
                <c:pt idx="6624">
                  <c:v>33289</c:v>
                </c:pt>
                <c:pt idx="6625">
                  <c:v>33290</c:v>
                </c:pt>
                <c:pt idx="6626">
                  <c:v>33291</c:v>
                </c:pt>
                <c:pt idx="6627">
                  <c:v>33292</c:v>
                </c:pt>
                <c:pt idx="6628">
                  <c:v>33293</c:v>
                </c:pt>
                <c:pt idx="6629">
                  <c:v>33294</c:v>
                </c:pt>
                <c:pt idx="6630">
                  <c:v>33295</c:v>
                </c:pt>
                <c:pt idx="6631">
                  <c:v>33296</c:v>
                </c:pt>
                <c:pt idx="6632">
                  <c:v>33297</c:v>
                </c:pt>
                <c:pt idx="6633">
                  <c:v>33298</c:v>
                </c:pt>
                <c:pt idx="6634">
                  <c:v>33299</c:v>
                </c:pt>
                <c:pt idx="6635">
                  <c:v>33300</c:v>
                </c:pt>
                <c:pt idx="6636">
                  <c:v>33301</c:v>
                </c:pt>
                <c:pt idx="6637">
                  <c:v>33302</c:v>
                </c:pt>
                <c:pt idx="6638">
                  <c:v>33303</c:v>
                </c:pt>
                <c:pt idx="6639">
                  <c:v>33304</c:v>
                </c:pt>
                <c:pt idx="6640">
                  <c:v>33305</c:v>
                </c:pt>
                <c:pt idx="6641">
                  <c:v>33306</c:v>
                </c:pt>
                <c:pt idx="6642">
                  <c:v>33307</c:v>
                </c:pt>
                <c:pt idx="6643">
                  <c:v>33308</c:v>
                </c:pt>
                <c:pt idx="6644">
                  <c:v>33309</c:v>
                </c:pt>
                <c:pt idx="6645">
                  <c:v>33310</c:v>
                </c:pt>
                <c:pt idx="6646">
                  <c:v>33311</c:v>
                </c:pt>
                <c:pt idx="6647">
                  <c:v>33312</c:v>
                </c:pt>
                <c:pt idx="6648">
                  <c:v>33313</c:v>
                </c:pt>
                <c:pt idx="6649">
                  <c:v>33314</c:v>
                </c:pt>
                <c:pt idx="6650">
                  <c:v>33315</c:v>
                </c:pt>
                <c:pt idx="6651">
                  <c:v>33316</c:v>
                </c:pt>
                <c:pt idx="6652">
                  <c:v>33317</c:v>
                </c:pt>
                <c:pt idx="6653">
                  <c:v>33318</c:v>
                </c:pt>
                <c:pt idx="6654">
                  <c:v>33319</c:v>
                </c:pt>
                <c:pt idx="6655">
                  <c:v>33320</c:v>
                </c:pt>
                <c:pt idx="6656">
                  <c:v>33321</c:v>
                </c:pt>
                <c:pt idx="6657">
                  <c:v>33322</c:v>
                </c:pt>
                <c:pt idx="6658">
                  <c:v>33323</c:v>
                </c:pt>
                <c:pt idx="6659">
                  <c:v>33324</c:v>
                </c:pt>
                <c:pt idx="6660">
                  <c:v>33325</c:v>
                </c:pt>
                <c:pt idx="6661">
                  <c:v>33326</c:v>
                </c:pt>
                <c:pt idx="6662">
                  <c:v>33327</c:v>
                </c:pt>
                <c:pt idx="6663">
                  <c:v>33328</c:v>
                </c:pt>
                <c:pt idx="6664">
                  <c:v>33329</c:v>
                </c:pt>
                <c:pt idx="6665">
                  <c:v>33330</c:v>
                </c:pt>
                <c:pt idx="6666">
                  <c:v>33331</c:v>
                </c:pt>
                <c:pt idx="6667">
                  <c:v>33332</c:v>
                </c:pt>
                <c:pt idx="6668">
                  <c:v>33333</c:v>
                </c:pt>
                <c:pt idx="6669">
                  <c:v>33334</c:v>
                </c:pt>
                <c:pt idx="6670">
                  <c:v>33335</c:v>
                </c:pt>
                <c:pt idx="6671">
                  <c:v>33336</c:v>
                </c:pt>
                <c:pt idx="6672">
                  <c:v>33337</c:v>
                </c:pt>
                <c:pt idx="6673">
                  <c:v>33338</c:v>
                </c:pt>
                <c:pt idx="6674">
                  <c:v>33339</c:v>
                </c:pt>
                <c:pt idx="6675">
                  <c:v>33340</c:v>
                </c:pt>
                <c:pt idx="6676">
                  <c:v>33341</c:v>
                </c:pt>
                <c:pt idx="6677">
                  <c:v>33342</c:v>
                </c:pt>
                <c:pt idx="6678">
                  <c:v>33343</c:v>
                </c:pt>
                <c:pt idx="6679">
                  <c:v>33344</c:v>
                </c:pt>
                <c:pt idx="6680">
                  <c:v>33345</c:v>
                </c:pt>
                <c:pt idx="6681">
                  <c:v>33346</c:v>
                </c:pt>
                <c:pt idx="6682">
                  <c:v>33347</c:v>
                </c:pt>
                <c:pt idx="6683">
                  <c:v>33348</c:v>
                </c:pt>
                <c:pt idx="6684">
                  <c:v>33349</c:v>
                </c:pt>
                <c:pt idx="6685">
                  <c:v>33350</c:v>
                </c:pt>
                <c:pt idx="6686">
                  <c:v>33351</c:v>
                </c:pt>
                <c:pt idx="6687">
                  <c:v>33352</c:v>
                </c:pt>
                <c:pt idx="6688">
                  <c:v>33353</c:v>
                </c:pt>
                <c:pt idx="6689">
                  <c:v>33354</c:v>
                </c:pt>
                <c:pt idx="6690">
                  <c:v>33355</c:v>
                </c:pt>
                <c:pt idx="6691">
                  <c:v>33356</c:v>
                </c:pt>
                <c:pt idx="6692">
                  <c:v>33357</c:v>
                </c:pt>
                <c:pt idx="6693">
                  <c:v>33358</c:v>
                </c:pt>
                <c:pt idx="6694">
                  <c:v>33359</c:v>
                </c:pt>
                <c:pt idx="6695">
                  <c:v>33360</c:v>
                </c:pt>
                <c:pt idx="6696">
                  <c:v>33361</c:v>
                </c:pt>
                <c:pt idx="6697">
                  <c:v>33362</c:v>
                </c:pt>
                <c:pt idx="6698">
                  <c:v>33363</c:v>
                </c:pt>
                <c:pt idx="6699">
                  <c:v>33364</c:v>
                </c:pt>
                <c:pt idx="6700">
                  <c:v>33365</c:v>
                </c:pt>
                <c:pt idx="6701">
                  <c:v>33366</c:v>
                </c:pt>
                <c:pt idx="6702">
                  <c:v>33367</c:v>
                </c:pt>
                <c:pt idx="6703">
                  <c:v>33368</c:v>
                </c:pt>
                <c:pt idx="6704">
                  <c:v>33369</c:v>
                </c:pt>
                <c:pt idx="6705">
                  <c:v>33370</c:v>
                </c:pt>
                <c:pt idx="6706">
                  <c:v>33371</c:v>
                </c:pt>
                <c:pt idx="6707">
                  <c:v>33372</c:v>
                </c:pt>
                <c:pt idx="6708">
                  <c:v>33373</c:v>
                </c:pt>
                <c:pt idx="6709">
                  <c:v>33374</c:v>
                </c:pt>
                <c:pt idx="6710">
                  <c:v>33375</c:v>
                </c:pt>
                <c:pt idx="6711">
                  <c:v>33376</c:v>
                </c:pt>
                <c:pt idx="6712">
                  <c:v>33377</c:v>
                </c:pt>
                <c:pt idx="6713">
                  <c:v>33378</c:v>
                </c:pt>
                <c:pt idx="6714">
                  <c:v>33379</c:v>
                </c:pt>
                <c:pt idx="6715">
                  <c:v>33380</c:v>
                </c:pt>
                <c:pt idx="6716">
                  <c:v>33381</c:v>
                </c:pt>
                <c:pt idx="6717">
                  <c:v>33382</c:v>
                </c:pt>
                <c:pt idx="6718">
                  <c:v>33383</c:v>
                </c:pt>
                <c:pt idx="6719">
                  <c:v>33384</c:v>
                </c:pt>
                <c:pt idx="6720">
                  <c:v>33385</c:v>
                </c:pt>
                <c:pt idx="6721">
                  <c:v>33386</c:v>
                </c:pt>
                <c:pt idx="6722">
                  <c:v>33387</c:v>
                </c:pt>
                <c:pt idx="6723">
                  <c:v>33388</c:v>
                </c:pt>
                <c:pt idx="6724">
                  <c:v>33389</c:v>
                </c:pt>
                <c:pt idx="6725">
                  <c:v>33390</c:v>
                </c:pt>
                <c:pt idx="6726">
                  <c:v>33391</c:v>
                </c:pt>
                <c:pt idx="6727">
                  <c:v>33392</c:v>
                </c:pt>
                <c:pt idx="6728">
                  <c:v>33393</c:v>
                </c:pt>
                <c:pt idx="6729">
                  <c:v>33394</c:v>
                </c:pt>
                <c:pt idx="6730">
                  <c:v>33395</c:v>
                </c:pt>
                <c:pt idx="6731">
                  <c:v>33396</c:v>
                </c:pt>
                <c:pt idx="6732">
                  <c:v>33397</c:v>
                </c:pt>
                <c:pt idx="6733">
                  <c:v>33398</c:v>
                </c:pt>
                <c:pt idx="6734">
                  <c:v>33399</c:v>
                </c:pt>
                <c:pt idx="6735">
                  <c:v>33400</c:v>
                </c:pt>
                <c:pt idx="6736">
                  <c:v>33401</c:v>
                </c:pt>
                <c:pt idx="6737">
                  <c:v>33402</c:v>
                </c:pt>
                <c:pt idx="6738">
                  <c:v>33403</c:v>
                </c:pt>
                <c:pt idx="6739">
                  <c:v>33404</c:v>
                </c:pt>
                <c:pt idx="6740">
                  <c:v>33405</c:v>
                </c:pt>
                <c:pt idx="6741">
                  <c:v>33406</c:v>
                </c:pt>
                <c:pt idx="6742">
                  <c:v>33407</c:v>
                </c:pt>
                <c:pt idx="6743">
                  <c:v>33408</c:v>
                </c:pt>
                <c:pt idx="6744">
                  <c:v>33409</c:v>
                </c:pt>
                <c:pt idx="6745">
                  <c:v>33410</c:v>
                </c:pt>
                <c:pt idx="6746">
                  <c:v>33411</c:v>
                </c:pt>
                <c:pt idx="6747">
                  <c:v>33412</c:v>
                </c:pt>
                <c:pt idx="6748">
                  <c:v>33413</c:v>
                </c:pt>
                <c:pt idx="6749">
                  <c:v>33414</c:v>
                </c:pt>
                <c:pt idx="6750">
                  <c:v>33415</c:v>
                </c:pt>
                <c:pt idx="6751">
                  <c:v>33416</c:v>
                </c:pt>
                <c:pt idx="6752">
                  <c:v>33417</c:v>
                </c:pt>
                <c:pt idx="6753">
                  <c:v>33418</c:v>
                </c:pt>
                <c:pt idx="6754">
                  <c:v>33419</c:v>
                </c:pt>
                <c:pt idx="6755">
                  <c:v>33420</c:v>
                </c:pt>
                <c:pt idx="6756">
                  <c:v>33421</c:v>
                </c:pt>
                <c:pt idx="6757">
                  <c:v>33422</c:v>
                </c:pt>
                <c:pt idx="6758">
                  <c:v>33423</c:v>
                </c:pt>
                <c:pt idx="6759">
                  <c:v>33424</c:v>
                </c:pt>
                <c:pt idx="6760">
                  <c:v>33425</c:v>
                </c:pt>
                <c:pt idx="6761">
                  <c:v>33426</c:v>
                </c:pt>
                <c:pt idx="6762">
                  <c:v>33427</c:v>
                </c:pt>
                <c:pt idx="6763">
                  <c:v>33428</c:v>
                </c:pt>
                <c:pt idx="6764">
                  <c:v>33429</c:v>
                </c:pt>
                <c:pt idx="6765">
                  <c:v>33430</c:v>
                </c:pt>
                <c:pt idx="6766">
                  <c:v>33431</c:v>
                </c:pt>
                <c:pt idx="6767">
                  <c:v>33432</c:v>
                </c:pt>
                <c:pt idx="6768">
                  <c:v>33433</c:v>
                </c:pt>
                <c:pt idx="6769">
                  <c:v>33434</c:v>
                </c:pt>
                <c:pt idx="6770">
                  <c:v>33435</c:v>
                </c:pt>
                <c:pt idx="6771">
                  <c:v>33436</c:v>
                </c:pt>
                <c:pt idx="6772">
                  <c:v>33437</c:v>
                </c:pt>
                <c:pt idx="6773">
                  <c:v>33438</c:v>
                </c:pt>
                <c:pt idx="6774">
                  <c:v>33439</c:v>
                </c:pt>
                <c:pt idx="6775">
                  <c:v>33440</c:v>
                </c:pt>
                <c:pt idx="6776">
                  <c:v>33441</c:v>
                </c:pt>
                <c:pt idx="6777">
                  <c:v>33442</c:v>
                </c:pt>
                <c:pt idx="6778">
                  <c:v>33443</c:v>
                </c:pt>
                <c:pt idx="6779">
                  <c:v>33444</c:v>
                </c:pt>
                <c:pt idx="6780">
                  <c:v>33445</c:v>
                </c:pt>
                <c:pt idx="6781">
                  <c:v>33446</c:v>
                </c:pt>
                <c:pt idx="6782">
                  <c:v>33447</c:v>
                </c:pt>
                <c:pt idx="6783">
                  <c:v>33448</c:v>
                </c:pt>
                <c:pt idx="6784">
                  <c:v>33449</c:v>
                </c:pt>
                <c:pt idx="6785">
                  <c:v>33450</c:v>
                </c:pt>
                <c:pt idx="6786">
                  <c:v>33451</c:v>
                </c:pt>
                <c:pt idx="6787">
                  <c:v>33452</c:v>
                </c:pt>
                <c:pt idx="6788">
                  <c:v>33453</c:v>
                </c:pt>
                <c:pt idx="6789">
                  <c:v>33454</c:v>
                </c:pt>
                <c:pt idx="6790">
                  <c:v>33455</c:v>
                </c:pt>
                <c:pt idx="6791">
                  <c:v>33456</c:v>
                </c:pt>
                <c:pt idx="6792">
                  <c:v>33457</c:v>
                </c:pt>
                <c:pt idx="6793">
                  <c:v>33458</c:v>
                </c:pt>
                <c:pt idx="6794">
                  <c:v>33459</c:v>
                </c:pt>
                <c:pt idx="6795">
                  <c:v>33460</c:v>
                </c:pt>
                <c:pt idx="6796">
                  <c:v>33461</c:v>
                </c:pt>
                <c:pt idx="6797">
                  <c:v>33462</c:v>
                </c:pt>
                <c:pt idx="6798">
                  <c:v>33463</c:v>
                </c:pt>
                <c:pt idx="6799">
                  <c:v>33464</c:v>
                </c:pt>
                <c:pt idx="6800">
                  <c:v>33465</c:v>
                </c:pt>
                <c:pt idx="6801">
                  <c:v>33466</c:v>
                </c:pt>
                <c:pt idx="6802">
                  <c:v>33467</c:v>
                </c:pt>
                <c:pt idx="6803">
                  <c:v>33468</c:v>
                </c:pt>
                <c:pt idx="6804">
                  <c:v>33469</c:v>
                </c:pt>
                <c:pt idx="6805">
                  <c:v>33470</c:v>
                </c:pt>
                <c:pt idx="6806">
                  <c:v>33471</c:v>
                </c:pt>
                <c:pt idx="6807">
                  <c:v>33472</c:v>
                </c:pt>
                <c:pt idx="6808">
                  <c:v>33473</c:v>
                </c:pt>
                <c:pt idx="6809">
                  <c:v>33474</c:v>
                </c:pt>
                <c:pt idx="6810">
                  <c:v>33475</c:v>
                </c:pt>
                <c:pt idx="6811">
                  <c:v>33476</c:v>
                </c:pt>
                <c:pt idx="6812">
                  <c:v>33477</c:v>
                </c:pt>
                <c:pt idx="6813">
                  <c:v>33478</c:v>
                </c:pt>
                <c:pt idx="6814">
                  <c:v>33479</c:v>
                </c:pt>
                <c:pt idx="6815">
                  <c:v>33480</c:v>
                </c:pt>
                <c:pt idx="6816">
                  <c:v>33481</c:v>
                </c:pt>
                <c:pt idx="6817">
                  <c:v>33482</c:v>
                </c:pt>
                <c:pt idx="6818">
                  <c:v>33483</c:v>
                </c:pt>
                <c:pt idx="6819">
                  <c:v>33484</c:v>
                </c:pt>
                <c:pt idx="6820">
                  <c:v>33485</c:v>
                </c:pt>
                <c:pt idx="6821">
                  <c:v>33486</c:v>
                </c:pt>
                <c:pt idx="6822">
                  <c:v>33487</c:v>
                </c:pt>
                <c:pt idx="6823">
                  <c:v>33488</c:v>
                </c:pt>
                <c:pt idx="6824">
                  <c:v>33489</c:v>
                </c:pt>
                <c:pt idx="6825">
                  <c:v>33490</c:v>
                </c:pt>
                <c:pt idx="6826">
                  <c:v>33491</c:v>
                </c:pt>
                <c:pt idx="6827">
                  <c:v>33492</c:v>
                </c:pt>
                <c:pt idx="6828">
                  <c:v>33493</c:v>
                </c:pt>
                <c:pt idx="6829">
                  <c:v>33494</c:v>
                </c:pt>
                <c:pt idx="6830">
                  <c:v>33495</c:v>
                </c:pt>
                <c:pt idx="6831">
                  <c:v>33496</c:v>
                </c:pt>
                <c:pt idx="6832">
                  <c:v>33497</c:v>
                </c:pt>
                <c:pt idx="6833">
                  <c:v>33498</c:v>
                </c:pt>
                <c:pt idx="6834">
                  <c:v>33499</c:v>
                </c:pt>
                <c:pt idx="6835">
                  <c:v>33500</c:v>
                </c:pt>
                <c:pt idx="6836">
                  <c:v>33501</c:v>
                </c:pt>
                <c:pt idx="6837">
                  <c:v>33502</c:v>
                </c:pt>
                <c:pt idx="6838">
                  <c:v>33503</c:v>
                </c:pt>
                <c:pt idx="6839">
                  <c:v>33504</c:v>
                </c:pt>
                <c:pt idx="6840">
                  <c:v>33505</c:v>
                </c:pt>
                <c:pt idx="6841">
                  <c:v>33506</c:v>
                </c:pt>
                <c:pt idx="6842">
                  <c:v>33507</c:v>
                </c:pt>
                <c:pt idx="6843">
                  <c:v>33508</c:v>
                </c:pt>
                <c:pt idx="6844">
                  <c:v>33509</c:v>
                </c:pt>
                <c:pt idx="6845">
                  <c:v>33510</c:v>
                </c:pt>
                <c:pt idx="6846">
                  <c:v>33511</c:v>
                </c:pt>
                <c:pt idx="6847">
                  <c:v>33512</c:v>
                </c:pt>
                <c:pt idx="6848">
                  <c:v>33513</c:v>
                </c:pt>
                <c:pt idx="6849">
                  <c:v>33514</c:v>
                </c:pt>
                <c:pt idx="6850">
                  <c:v>33515</c:v>
                </c:pt>
                <c:pt idx="6851">
                  <c:v>33516</c:v>
                </c:pt>
                <c:pt idx="6852">
                  <c:v>33517</c:v>
                </c:pt>
                <c:pt idx="6853">
                  <c:v>33518</c:v>
                </c:pt>
                <c:pt idx="6854">
                  <c:v>33519</c:v>
                </c:pt>
                <c:pt idx="6855">
                  <c:v>33520</c:v>
                </c:pt>
                <c:pt idx="6856">
                  <c:v>33521</c:v>
                </c:pt>
                <c:pt idx="6857">
                  <c:v>33522</c:v>
                </c:pt>
                <c:pt idx="6858">
                  <c:v>33523</c:v>
                </c:pt>
                <c:pt idx="6859">
                  <c:v>33524</c:v>
                </c:pt>
                <c:pt idx="6860">
                  <c:v>33525</c:v>
                </c:pt>
                <c:pt idx="6861">
                  <c:v>33526</c:v>
                </c:pt>
                <c:pt idx="6862">
                  <c:v>33527</c:v>
                </c:pt>
                <c:pt idx="6863">
                  <c:v>33528</c:v>
                </c:pt>
                <c:pt idx="6864">
                  <c:v>33529</c:v>
                </c:pt>
                <c:pt idx="6865">
                  <c:v>33530</c:v>
                </c:pt>
                <c:pt idx="6866">
                  <c:v>33531</c:v>
                </c:pt>
                <c:pt idx="6867">
                  <c:v>33532</c:v>
                </c:pt>
                <c:pt idx="6868">
                  <c:v>33533</c:v>
                </c:pt>
                <c:pt idx="6869">
                  <c:v>33534</c:v>
                </c:pt>
                <c:pt idx="6870">
                  <c:v>33535</c:v>
                </c:pt>
                <c:pt idx="6871">
                  <c:v>33536</c:v>
                </c:pt>
                <c:pt idx="6872">
                  <c:v>33537</c:v>
                </c:pt>
                <c:pt idx="6873">
                  <c:v>33538</c:v>
                </c:pt>
                <c:pt idx="6874">
                  <c:v>33539</c:v>
                </c:pt>
                <c:pt idx="6875">
                  <c:v>33540</c:v>
                </c:pt>
                <c:pt idx="6876">
                  <c:v>33541</c:v>
                </c:pt>
                <c:pt idx="6877">
                  <c:v>33542</c:v>
                </c:pt>
                <c:pt idx="6878">
                  <c:v>33543</c:v>
                </c:pt>
                <c:pt idx="6879">
                  <c:v>33544</c:v>
                </c:pt>
                <c:pt idx="6880">
                  <c:v>33545</c:v>
                </c:pt>
                <c:pt idx="6881">
                  <c:v>33546</c:v>
                </c:pt>
                <c:pt idx="6882">
                  <c:v>33547</c:v>
                </c:pt>
                <c:pt idx="6883">
                  <c:v>33548</c:v>
                </c:pt>
                <c:pt idx="6884">
                  <c:v>33549</c:v>
                </c:pt>
                <c:pt idx="6885">
                  <c:v>33550</c:v>
                </c:pt>
                <c:pt idx="6886">
                  <c:v>33551</c:v>
                </c:pt>
                <c:pt idx="6887">
                  <c:v>33552</c:v>
                </c:pt>
                <c:pt idx="6888">
                  <c:v>33553</c:v>
                </c:pt>
                <c:pt idx="6889">
                  <c:v>33554</c:v>
                </c:pt>
                <c:pt idx="6890">
                  <c:v>33555</c:v>
                </c:pt>
                <c:pt idx="6891">
                  <c:v>33556</c:v>
                </c:pt>
                <c:pt idx="6892">
                  <c:v>33557</c:v>
                </c:pt>
                <c:pt idx="6893">
                  <c:v>33558</c:v>
                </c:pt>
                <c:pt idx="6894">
                  <c:v>33559</c:v>
                </c:pt>
                <c:pt idx="6895">
                  <c:v>33560</c:v>
                </c:pt>
                <c:pt idx="6896">
                  <c:v>33561</c:v>
                </c:pt>
                <c:pt idx="6897">
                  <c:v>33562</c:v>
                </c:pt>
                <c:pt idx="6898">
                  <c:v>33563</c:v>
                </c:pt>
                <c:pt idx="6899">
                  <c:v>33564</c:v>
                </c:pt>
                <c:pt idx="6900">
                  <c:v>33565</c:v>
                </c:pt>
                <c:pt idx="6901">
                  <c:v>33566</c:v>
                </c:pt>
                <c:pt idx="6902">
                  <c:v>33567</c:v>
                </c:pt>
                <c:pt idx="6903">
                  <c:v>33568</c:v>
                </c:pt>
                <c:pt idx="6904">
                  <c:v>33569</c:v>
                </c:pt>
                <c:pt idx="6905">
                  <c:v>33570</c:v>
                </c:pt>
                <c:pt idx="6906">
                  <c:v>33571</c:v>
                </c:pt>
                <c:pt idx="6907">
                  <c:v>33572</c:v>
                </c:pt>
                <c:pt idx="6908">
                  <c:v>33573</c:v>
                </c:pt>
                <c:pt idx="6909">
                  <c:v>33574</c:v>
                </c:pt>
                <c:pt idx="6910">
                  <c:v>33575</c:v>
                </c:pt>
                <c:pt idx="6911">
                  <c:v>33576</c:v>
                </c:pt>
                <c:pt idx="6912">
                  <c:v>33577</c:v>
                </c:pt>
                <c:pt idx="6913">
                  <c:v>33578</c:v>
                </c:pt>
                <c:pt idx="6914">
                  <c:v>33579</c:v>
                </c:pt>
                <c:pt idx="6915">
                  <c:v>33580</c:v>
                </c:pt>
                <c:pt idx="6916">
                  <c:v>33581</c:v>
                </c:pt>
                <c:pt idx="6917">
                  <c:v>33582</c:v>
                </c:pt>
                <c:pt idx="6918">
                  <c:v>33583</c:v>
                </c:pt>
                <c:pt idx="6919">
                  <c:v>33584</c:v>
                </c:pt>
                <c:pt idx="6920">
                  <c:v>33585</c:v>
                </c:pt>
                <c:pt idx="6921">
                  <c:v>33586</c:v>
                </c:pt>
                <c:pt idx="6922">
                  <c:v>33587</c:v>
                </c:pt>
                <c:pt idx="6923">
                  <c:v>33588</c:v>
                </c:pt>
                <c:pt idx="6924">
                  <c:v>33589</c:v>
                </c:pt>
                <c:pt idx="6925">
                  <c:v>33590</c:v>
                </c:pt>
                <c:pt idx="6926">
                  <c:v>33591</c:v>
                </c:pt>
                <c:pt idx="6927">
                  <c:v>33592</c:v>
                </c:pt>
                <c:pt idx="6928">
                  <c:v>33593</c:v>
                </c:pt>
                <c:pt idx="6929">
                  <c:v>33594</c:v>
                </c:pt>
                <c:pt idx="6930">
                  <c:v>33595</c:v>
                </c:pt>
                <c:pt idx="6931">
                  <c:v>33596</c:v>
                </c:pt>
                <c:pt idx="6932">
                  <c:v>33597</c:v>
                </c:pt>
                <c:pt idx="6933">
                  <c:v>33598</c:v>
                </c:pt>
                <c:pt idx="6934">
                  <c:v>33599</c:v>
                </c:pt>
                <c:pt idx="6935">
                  <c:v>33600</c:v>
                </c:pt>
                <c:pt idx="6936">
                  <c:v>33601</c:v>
                </c:pt>
                <c:pt idx="6937">
                  <c:v>33602</c:v>
                </c:pt>
                <c:pt idx="6938">
                  <c:v>33603</c:v>
                </c:pt>
                <c:pt idx="6939">
                  <c:v>33604</c:v>
                </c:pt>
                <c:pt idx="6940">
                  <c:v>33605</c:v>
                </c:pt>
                <c:pt idx="6941">
                  <c:v>33606</c:v>
                </c:pt>
                <c:pt idx="6942">
                  <c:v>33607</c:v>
                </c:pt>
                <c:pt idx="6943">
                  <c:v>33608</c:v>
                </c:pt>
                <c:pt idx="6944">
                  <c:v>33609</c:v>
                </c:pt>
                <c:pt idx="6945">
                  <c:v>33610</c:v>
                </c:pt>
                <c:pt idx="6946">
                  <c:v>33611</c:v>
                </c:pt>
                <c:pt idx="6947">
                  <c:v>33612</c:v>
                </c:pt>
                <c:pt idx="6948">
                  <c:v>33613</c:v>
                </c:pt>
                <c:pt idx="6949">
                  <c:v>33614</c:v>
                </c:pt>
                <c:pt idx="6950">
                  <c:v>33615</c:v>
                </c:pt>
                <c:pt idx="6951">
                  <c:v>33616</c:v>
                </c:pt>
                <c:pt idx="6952">
                  <c:v>33617</c:v>
                </c:pt>
                <c:pt idx="6953">
                  <c:v>33618</c:v>
                </c:pt>
                <c:pt idx="6954">
                  <c:v>33619</c:v>
                </c:pt>
                <c:pt idx="6955">
                  <c:v>33620</c:v>
                </c:pt>
                <c:pt idx="6956">
                  <c:v>33621</c:v>
                </c:pt>
                <c:pt idx="6957">
                  <c:v>33622</c:v>
                </c:pt>
                <c:pt idx="6958">
                  <c:v>33623</c:v>
                </c:pt>
                <c:pt idx="6959">
                  <c:v>33624</c:v>
                </c:pt>
                <c:pt idx="6960">
                  <c:v>33625</c:v>
                </c:pt>
                <c:pt idx="6961">
                  <c:v>33626</c:v>
                </c:pt>
                <c:pt idx="6962">
                  <c:v>33627</c:v>
                </c:pt>
                <c:pt idx="6963">
                  <c:v>33628</c:v>
                </c:pt>
                <c:pt idx="6964">
                  <c:v>33629</c:v>
                </c:pt>
                <c:pt idx="6965">
                  <c:v>33630</c:v>
                </c:pt>
                <c:pt idx="6966">
                  <c:v>33631</c:v>
                </c:pt>
                <c:pt idx="6967">
                  <c:v>33632</c:v>
                </c:pt>
                <c:pt idx="6968">
                  <c:v>33633</c:v>
                </c:pt>
                <c:pt idx="6969">
                  <c:v>33634</c:v>
                </c:pt>
                <c:pt idx="6970">
                  <c:v>33635</c:v>
                </c:pt>
                <c:pt idx="6971">
                  <c:v>33636</c:v>
                </c:pt>
                <c:pt idx="6972">
                  <c:v>33637</c:v>
                </c:pt>
                <c:pt idx="6973">
                  <c:v>33638</c:v>
                </c:pt>
                <c:pt idx="6974">
                  <c:v>33639</c:v>
                </c:pt>
                <c:pt idx="6975">
                  <c:v>33640</c:v>
                </c:pt>
                <c:pt idx="6976">
                  <c:v>33641</c:v>
                </c:pt>
                <c:pt idx="6977">
                  <c:v>33642</c:v>
                </c:pt>
                <c:pt idx="6978">
                  <c:v>33643</c:v>
                </c:pt>
                <c:pt idx="6979">
                  <c:v>33644</c:v>
                </c:pt>
                <c:pt idx="6980">
                  <c:v>33645</c:v>
                </c:pt>
                <c:pt idx="6981">
                  <c:v>33646</c:v>
                </c:pt>
                <c:pt idx="6982">
                  <c:v>33647</c:v>
                </c:pt>
                <c:pt idx="6983">
                  <c:v>33648</c:v>
                </c:pt>
                <c:pt idx="6984">
                  <c:v>33649</c:v>
                </c:pt>
                <c:pt idx="6985">
                  <c:v>33650</c:v>
                </c:pt>
                <c:pt idx="6986">
                  <c:v>33651</c:v>
                </c:pt>
                <c:pt idx="6987">
                  <c:v>33652</c:v>
                </c:pt>
                <c:pt idx="6988">
                  <c:v>33653</c:v>
                </c:pt>
                <c:pt idx="6989">
                  <c:v>33654</c:v>
                </c:pt>
                <c:pt idx="6990">
                  <c:v>33655</c:v>
                </c:pt>
                <c:pt idx="6991">
                  <c:v>33656</c:v>
                </c:pt>
                <c:pt idx="6992">
                  <c:v>33657</c:v>
                </c:pt>
                <c:pt idx="6993">
                  <c:v>33658</c:v>
                </c:pt>
                <c:pt idx="6994">
                  <c:v>33659</c:v>
                </c:pt>
                <c:pt idx="6995">
                  <c:v>33660</c:v>
                </c:pt>
                <c:pt idx="6996">
                  <c:v>33661</c:v>
                </c:pt>
                <c:pt idx="6997">
                  <c:v>33662</c:v>
                </c:pt>
                <c:pt idx="6998">
                  <c:v>33663</c:v>
                </c:pt>
                <c:pt idx="6999">
                  <c:v>33664</c:v>
                </c:pt>
                <c:pt idx="7000">
                  <c:v>33665</c:v>
                </c:pt>
                <c:pt idx="7001">
                  <c:v>33666</c:v>
                </c:pt>
                <c:pt idx="7002">
                  <c:v>33667</c:v>
                </c:pt>
                <c:pt idx="7003">
                  <c:v>33668</c:v>
                </c:pt>
                <c:pt idx="7004">
                  <c:v>33669</c:v>
                </c:pt>
                <c:pt idx="7005">
                  <c:v>33670</c:v>
                </c:pt>
                <c:pt idx="7006">
                  <c:v>33671</c:v>
                </c:pt>
                <c:pt idx="7007">
                  <c:v>33672</c:v>
                </c:pt>
                <c:pt idx="7008">
                  <c:v>33673</c:v>
                </c:pt>
                <c:pt idx="7009">
                  <c:v>33674</c:v>
                </c:pt>
                <c:pt idx="7010">
                  <c:v>33675</c:v>
                </c:pt>
                <c:pt idx="7011">
                  <c:v>33676</c:v>
                </c:pt>
                <c:pt idx="7012">
                  <c:v>33677</c:v>
                </c:pt>
                <c:pt idx="7013">
                  <c:v>33678</c:v>
                </c:pt>
                <c:pt idx="7014">
                  <c:v>33679</c:v>
                </c:pt>
                <c:pt idx="7015">
                  <c:v>33680</c:v>
                </c:pt>
                <c:pt idx="7016">
                  <c:v>33681</c:v>
                </c:pt>
                <c:pt idx="7017">
                  <c:v>33682</c:v>
                </c:pt>
                <c:pt idx="7018">
                  <c:v>33683</c:v>
                </c:pt>
                <c:pt idx="7019">
                  <c:v>33684</c:v>
                </c:pt>
                <c:pt idx="7020">
                  <c:v>33685</c:v>
                </c:pt>
                <c:pt idx="7021">
                  <c:v>33686</c:v>
                </c:pt>
                <c:pt idx="7022">
                  <c:v>33687</c:v>
                </c:pt>
                <c:pt idx="7023">
                  <c:v>33688</c:v>
                </c:pt>
                <c:pt idx="7024">
                  <c:v>33689</c:v>
                </c:pt>
                <c:pt idx="7025">
                  <c:v>33690</c:v>
                </c:pt>
                <c:pt idx="7026">
                  <c:v>33691</c:v>
                </c:pt>
                <c:pt idx="7027">
                  <c:v>33692</c:v>
                </c:pt>
                <c:pt idx="7028">
                  <c:v>33693</c:v>
                </c:pt>
                <c:pt idx="7029">
                  <c:v>33694</c:v>
                </c:pt>
                <c:pt idx="7030">
                  <c:v>33695</c:v>
                </c:pt>
                <c:pt idx="7031">
                  <c:v>33696</c:v>
                </c:pt>
                <c:pt idx="7032">
                  <c:v>33697</c:v>
                </c:pt>
                <c:pt idx="7033">
                  <c:v>33698</c:v>
                </c:pt>
                <c:pt idx="7034">
                  <c:v>33699</c:v>
                </c:pt>
                <c:pt idx="7035">
                  <c:v>33700</c:v>
                </c:pt>
                <c:pt idx="7036">
                  <c:v>33701</c:v>
                </c:pt>
                <c:pt idx="7037">
                  <c:v>33702</c:v>
                </c:pt>
                <c:pt idx="7038">
                  <c:v>33703</c:v>
                </c:pt>
                <c:pt idx="7039">
                  <c:v>33704</c:v>
                </c:pt>
                <c:pt idx="7040">
                  <c:v>33705</c:v>
                </c:pt>
                <c:pt idx="7041">
                  <c:v>33706</c:v>
                </c:pt>
                <c:pt idx="7042">
                  <c:v>33707</c:v>
                </c:pt>
                <c:pt idx="7043">
                  <c:v>33708</c:v>
                </c:pt>
                <c:pt idx="7044">
                  <c:v>33709</c:v>
                </c:pt>
                <c:pt idx="7045">
                  <c:v>33710</c:v>
                </c:pt>
                <c:pt idx="7046">
                  <c:v>33711</c:v>
                </c:pt>
                <c:pt idx="7047">
                  <c:v>33712</c:v>
                </c:pt>
                <c:pt idx="7048">
                  <c:v>33713</c:v>
                </c:pt>
                <c:pt idx="7049">
                  <c:v>33714</c:v>
                </c:pt>
                <c:pt idx="7050">
                  <c:v>33715</c:v>
                </c:pt>
                <c:pt idx="7051">
                  <c:v>33716</c:v>
                </c:pt>
                <c:pt idx="7052">
                  <c:v>33717</c:v>
                </c:pt>
                <c:pt idx="7053">
                  <c:v>33718</c:v>
                </c:pt>
                <c:pt idx="7054">
                  <c:v>33719</c:v>
                </c:pt>
                <c:pt idx="7055">
                  <c:v>33720</c:v>
                </c:pt>
                <c:pt idx="7056">
                  <c:v>33721</c:v>
                </c:pt>
                <c:pt idx="7057">
                  <c:v>33722</c:v>
                </c:pt>
                <c:pt idx="7058">
                  <c:v>33723</c:v>
                </c:pt>
                <c:pt idx="7059">
                  <c:v>33724</c:v>
                </c:pt>
                <c:pt idx="7060">
                  <c:v>33725</c:v>
                </c:pt>
                <c:pt idx="7061">
                  <c:v>33726</c:v>
                </c:pt>
                <c:pt idx="7062">
                  <c:v>33727</c:v>
                </c:pt>
                <c:pt idx="7063">
                  <c:v>33728</c:v>
                </c:pt>
                <c:pt idx="7064">
                  <c:v>33729</c:v>
                </c:pt>
                <c:pt idx="7065">
                  <c:v>33730</c:v>
                </c:pt>
                <c:pt idx="7066">
                  <c:v>33731</c:v>
                </c:pt>
                <c:pt idx="7067">
                  <c:v>33732</c:v>
                </c:pt>
                <c:pt idx="7068">
                  <c:v>33733</c:v>
                </c:pt>
                <c:pt idx="7069">
                  <c:v>33734</c:v>
                </c:pt>
                <c:pt idx="7070">
                  <c:v>33735</c:v>
                </c:pt>
                <c:pt idx="7071">
                  <c:v>33736</c:v>
                </c:pt>
                <c:pt idx="7072">
                  <c:v>33737</c:v>
                </c:pt>
                <c:pt idx="7073">
                  <c:v>33738</c:v>
                </c:pt>
                <c:pt idx="7074">
                  <c:v>33739</c:v>
                </c:pt>
                <c:pt idx="7075">
                  <c:v>33740</c:v>
                </c:pt>
                <c:pt idx="7076">
                  <c:v>33741</c:v>
                </c:pt>
                <c:pt idx="7077">
                  <c:v>33742</c:v>
                </c:pt>
                <c:pt idx="7078">
                  <c:v>33743</c:v>
                </c:pt>
                <c:pt idx="7079">
                  <c:v>33744</c:v>
                </c:pt>
                <c:pt idx="7080">
                  <c:v>33745</c:v>
                </c:pt>
                <c:pt idx="7081">
                  <c:v>33746</c:v>
                </c:pt>
                <c:pt idx="7082">
                  <c:v>33747</c:v>
                </c:pt>
                <c:pt idx="7083">
                  <c:v>33748</c:v>
                </c:pt>
                <c:pt idx="7084">
                  <c:v>33749</c:v>
                </c:pt>
                <c:pt idx="7085">
                  <c:v>33750</c:v>
                </c:pt>
                <c:pt idx="7086">
                  <c:v>33751</c:v>
                </c:pt>
                <c:pt idx="7087">
                  <c:v>33752</c:v>
                </c:pt>
                <c:pt idx="7088">
                  <c:v>33753</c:v>
                </c:pt>
                <c:pt idx="7089">
                  <c:v>33754</c:v>
                </c:pt>
                <c:pt idx="7090">
                  <c:v>33755</c:v>
                </c:pt>
                <c:pt idx="7091">
                  <c:v>33756</c:v>
                </c:pt>
                <c:pt idx="7092">
                  <c:v>33757</c:v>
                </c:pt>
                <c:pt idx="7093">
                  <c:v>33758</c:v>
                </c:pt>
                <c:pt idx="7094">
                  <c:v>33759</c:v>
                </c:pt>
                <c:pt idx="7095">
                  <c:v>33760</c:v>
                </c:pt>
                <c:pt idx="7096">
                  <c:v>33761</c:v>
                </c:pt>
                <c:pt idx="7097">
                  <c:v>33762</c:v>
                </c:pt>
                <c:pt idx="7098">
                  <c:v>33763</c:v>
                </c:pt>
                <c:pt idx="7099">
                  <c:v>33764</c:v>
                </c:pt>
                <c:pt idx="7100">
                  <c:v>33765</c:v>
                </c:pt>
                <c:pt idx="7101">
                  <c:v>33766</c:v>
                </c:pt>
                <c:pt idx="7102">
                  <c:v>33767</c:v>
                </c:pt>
                <c:pt idx="7103">
                  <c:v>33768</c:v>
                </c:pt>
                <c:pt idx="7104">
                  <c:v>33769</c:v>
                </c:pt>
                <c:pt idx="7105">
                  <c:v>33770</c:v>
                </c:pt>
                <c:pt idx="7106">
                  <c:v>33771</c:v>
                </c:pt>
                <c:pt idx="7107">
                  <c:v>33772</c:v>
                </c:pt>
                <c:pt idx="7108">
                  <c:v>33773</c:v>
                </c:pt>
                <c:pt idx="7109">
                  <c:v>33774</c:v>
                </c:pt>
                <c:pt idx="7110">
                  <c:v>33775</c:v>
                </c:pt>
                <c:pt idx="7111">
                  <c:v>33776</c:v>
                </c:pt>
                <c:pt idx="7112">
                  <c:v>33777</c:v>
                </c:pt>
                <c:pt idx="7113">
                  <c:v>33778</c:v>
                </c:pt>
                <c:pt idx="7114">
                  <c:v>33779</c:v>
                </c:pt>
                <c:pt idx="7115">
                  <c:v>33780</c:v>
                </c:pt>
                <c:pt idx="7116">
                  <c:v>33781</c:v>
                </c:pt>
                <c:pt idx="7117">
                  <c:v>33782</c:v>
                </c:pt>
                <c:pt idx="7118">
                  <c:v>33783</c:v>
                </c:pt>
                <c:pt idx="7119">
                  <c:v>33784</c:v>
                </c:pt>
                <c:pt idx="7120">
                  <c:v>33785</c:v>
                </c:pt>
                <c:pt idx="7121">
                  <c:v>33786</c:v>
                </c:pt>
                <c:pt idx="7122">
                  <c:v>33787</c:v>
                </c:pt>
                <c:pt idx="7123">
                  <c:v>33788</c:v>
                </c:pt>
                <c:pt idx="7124">
                  <c:v>33789</c:v>
                </c:pt>
                <c:pt idx="7125">
                  <c:v>33790</c:v>
                </c:pt>
                <c:pt idx="7126">
                  <c:v>33791</c:v>
                </c:pt>
                <c:pt idx="7127">
                  <c:v>33792</c:v>
                </c:pt>
                <c:pt idx="7128">
                  <c:v>33793</c:v>
                </c:pt>
                <c:pt idx="7129">
                  <c:v>33794</c:v>
                </c:pt>
                <c:pt idx="7130">
                  <c:v>33795</c:v>
                </c:pt>
                <c:pt idx="7131">
                  <c:v>33796</c:v>
                </c:pt>
                <c:pt idx="7132">
                  <c:v>33797</c:v>
                </c:pt>
                <c:pt idx="7133">
                  <c:v>33798</c:v>
                </c:pt>
                <c:pt idx="7134">
                  <c:v>33799</c:v>
                </c:pt>
                <c:pt idx="7135">
                  <c:v>33800</c:v>
                </c:pt>
                <c:pt idx="7136">
                  <c:v>33801</c:v>
                </c:pt>
                <c:pt idx="7137">
                  <c:v>33802</c:v>
                </c:pt>
                <c:pt idx="7138">
                  <c:v>33803</c:v>
                </c:pt>
                <c:pt idx="7139">
                  <c:v>33804</c:v>
                </c:pt>
                <c:pt idx="7140">
                  <c:v>33805</c:v>
                </c:pt>
                <c:pt idx="7141">
                  <c:v>33806</c:v>
                </c:pt>
                <c:pt idx="7142">
                  <c:v>33807</c:v>
                </c:pt>
                <c:pt idx="7143">
                  <c:v>33808</c:v>
                </c:pt>
                <c:pt idx="7144">
                  <c:v>33809</c:v>
                </c:pt>
                <c:pt idx="7145">
                  <c:v>33810</c:v>
                </c:pt>
                <c:pt idx="7146">
                  <c:v>33811</c:v>
                </c:pt>
                <c:pt idx="7147">
                  <c:v>33812</c:v>
                </c:pt>
                <c:pt idx="7148">
                  <c:v>33813</c:v>
                </c:pt>
                <c:pt idx="7149">
                  <c:v>33814</c:v>
                </c:pt>
                <c:pt idx="7150">
                  <c:v>33815</c:v>
                </c:pt>
                <c:pt idx="7151">
                  <c:v>33816</c:v>
                </c:pt>
                <c:pt idx="7152">
                  <c:v>33817</c:v>
                </c:pt>
                <c:pt idx="7153">
                  <c:v>33818</c:v>
                </c:pt>
                <c:pt idx="7154">
                  <c:v>33819</c:v>
                </c:pt>
                <c:pt idx="7155">
                  <c:v>33820</c:v>
                </c:pt>
                <c:pt idx="7156">
                  <c:v>33821</c:v>
                </c:pt>
                <c:pt idx="7157">
                  <c:v>33822</c:v>
                </c:pt>
                <c:pt idx="7158">
                  <c:v>33823</c:v>
                </c:pt>
                <c:pt idx="7159">
                  <c:v>33824</c:v>
                </c:pt>
                <c:pt idx="7160">
                  <c:v>33825</c:v>
                </c:pt>
                <c:pt idx="7161">
                  <c:v>33826</c:v>
                </c:pt>
                <c:pt idx="7162">
                  <c:v>33827</c:v>
                </c:pt>
                <c:pt idx="7163">
                  <c:v>33828</c:v>
                </c:pt>
                <c:pt idx="7164">
                  <c:v>33829</c:v>
                </c:pt>
                <c:pt idx="7165">
                  <c:v>33830</c:v>
                </c:pt>
                <c:pt idx="7166">
                  <c:v>33831</c:v>
                </c:pt>
                <c:pt idx="7167">
                  <c:v>33832</c:v>
                </c:pt>
                <c:pt idx="7168">
                  <c:v>33833</c:v>
                </c:pt>
                <c:pt idx="7169">
                  <c:v>33834</c:v>
                </c:pt>
                <c:pt idx="7170">
                  <c:v>33835</c:v>
                </c:pt>
                <c:pt idx="7171">
                  <c:v>33836</c:v>
                </c:pt>
                <c:pt idx="7172">
                  <c:v>33837</c:v>
                </c:pt>
                <c:pt idx="7173">
                  <c:v>33838</c:v>
                </c:pt>
                <c:pt idx="7174">
                  <c:v>33839</c:v>
                </c:pt>
                <c:pt idx="7175">
                  <c:v>33840</c:v>
                </c:pt>
                <c:pt idx="7176">
                  <c:v>33841</c:v>
                </c:pt>
                <c:pt idx="7177">
                  <c:v>33842</c:v>
                </c:pt>
                <c:pt idx="7178">
                  <c:v>33843</c:v>
                </c:pt>
                <c:pt idx="7179">
                  <c:v>33844</c:v>
                </c:pt>
                <c:pt idx="7180">
                  <c:v>33845</c:v>
                </c:pt>
                <c:pt idx="7181">
                  <c:v>33846</c:v>
                </c:pt>
                <c:pt idx="7182">
                  <c:v>33847</c:v>
                </c:pt>
                <c:pt idx="7183">
                  <c:v>33848</c:v>
                </c:pt>
                <c:pt idx="7184">
                  <c:v>33849</c:v>
                </c:pt>
                <c:pt idx="7185">
                  <c:v>33850</c:v>
                </c:pt>
                <c:pt idx="7186">
                  <c:v>33851</c:v>
                </c:pt>
                <c:pt idx="7187">
                  <c:v>33852</c:v>
                </c:pt>
                <c:pt idx="7188">
                  <c:v>33853</c:v>
                </c:pt>
                <c:pt idx="7189">
                  <c:v>33854</c:v>
                </c:pt>
                <c:pt idx="7190">
                  <c:v>33855</c:v>
                </c:pt>
                <c:pt idx="7191">
                  <c:v>33856</c:v>
                </c:pt>
                <c:pt idx="7192">
                  <c:v>33857</c:v>
                </c:pt>
                <c:pt idx="7193">
                  <c:v>33858</c:v>
                </c:pt>
                <c:pt idx="7194">
                  <c:v>33859</c:v>
                </c:pt>
                <c:pt idx="7195">
                  <c:v>33860</c:v>
                </c:pt>
                <c:pt idx="7196">
                  <c:v>33861</c:v>
                </c:pt>
                <c:pt idx="7197">
                  <c:v>33862</c:v>
                </c:pt>
                <c:pt idx="7198">
                  <c:v>33863</c:v>
                </c:pt>
                <c:pt idx="7199">
                  <c:v>33864</c:v>
                </c:pt>
                <c:pt idx="7200">
                  <c:v>33865</c:v>
                </c:pt>
                <c:pt idx="7201">
                  <c:v>33866</c:v>
                </c:pt>
                <c:pt idx="7202">
                  <c:v>33867</c:v>
                </c:pt>
                <c:pt idx="7203">
                  <c:v>33868</c:v>
                </c:pt>
                <c:pt idx="7204">
                  <c:v>33869</c:v>
                </c:pt>
                <c:pt idx="7205">
                  <c:v>33870</c:v>
                </c:pt>
                <c:pt idx="7206">
                  <c:v>33871</c:v>
                </c:pt>
                <c:pt idx="7207">
                  <c:v>33872</c:v>
                </c:pt>
                <c:pt idx="7208">
                  <c:v>33873</c:v>
                </c:pt>
                <c:pt idx="7209">
                  <c:v>33874</c:v>
                </c:pt>
                <c:pt idx="7210">
                  <c:v>33875</c:v>
                </c:pt>
                <c:pt idx="7211">
                  <c:v>33876</c:v>
                </c:pt>
                <c:pt idx="7212">
                  <c:v>33877</c:v>
                </c:pt>
                <c:pt idx="7213">
                  <c:v>33878</c:v>
                </c:pt>
                <c:pt idx="7214">
                  <c:v>33879</c:v>
                </c:pt>
                <c:pt idx="7215">
                  <c:v>33880</c:v>
                </c:pt>
                <c:pt idx="7216">
                  <c:v>33881</c:v>
                </c:pt>
                <c:pt idx="7217">
                  <c:v>33882</c:v>
                </c:pt>
                <c:pt idx="7218">
                  <c:v>33883</c:v>
                </c:pt>
                <c:pt idx="7219">
                  <c:v>33884</c:v>
                </c:pt>
                <c:pt idx="7220">
                  <c:v>33885</c:v>
                </c:pt>
                <c:pt idx="7221">
                  <c:v>33886</c:v>
                </c:pt>
                <c:pt idx="7222">
                  <c:v>33887</c:v>
                </c:pt>
                <c:pt idx="7223">
                  <c:v>33888</c:v>
                </c:pt>
                <c:pt idx="7224">
                  <c:v>33889</c:v>
                </c:pt>
                <c:pt idx="7225">
                  <c:v>33890</c:v>
                </c:pt>
                <c:pt idx="7226">
                  <c:v>33891</c:v>
                </c:pt>
                <c:pt idx="7227">
                  <c:v>33892</c:v>
                </c:pt>
                <c:pt idx="7228">
                  <c:v>33893</c:v>
                </c:pt>
                <c:pt idx="7229">
                  <c:v>33894</c:v>
                </c:pt>
                <c:pt idx="7230">
                  <c:v>33895</c:v>
                </c:pt>
                <c:pt idx="7231">
                  <c:v>33896</c:v>
                </c:pt>
                <c:pt idx="7232">
                  <c:v>33897</c:v>
                </c:pt>
                <c:pt idx="7233">
                  <c:v>33898</c:v>
                </c:pt>
                <c:pt idx="7234">
                  <c:v>33899</c:v>
                </c:pt>
                <c:pt idx="7235">
                  <c:v>33900</c:v>
                </c:pt>
                <c:pt idx="7236">
                  <c:v>33901</c:v>
                </c:pt>
                <c:pt idx="7237">
                  <c:v>33902</c:v>
                </c:pt>
                <c:pt idx="7238">
                  <c:v>33903</c:v>
                </c:pt>
                <c:pt idx="7239">
                  <c:v>33904</c:v>
                </c:pt>
                <c:pt idx="7240">
                  <c:v>33905</c:v>
                </c:pt>
                <c:pt idx="7241">
                  <c:v>33906</c:v>
                </c:pt>
                <c:pt idx="7242">
                  <c:v>33907</c:v>
                </c:pt>
                <c:pt idx="7243">
                  <c:v>33908</c:v>
                </c:pt>
                <c:pt idx="7244">
                  <c:v>33909</c:v>
                </c:pt>
                <c:pt idx="7245">
                  <c:v>33910</c:v>
                </c:pt>
                <c:pt idx="7246">
                  <c:v>33911</c:v>
                </c:pt>
                <c:pt idx="7247">
                  <c:v>33912</c:v>
                </c:pt>
                <c:pt idx="7248">
                  <c:v>33913</c:v>
                </c:pt>
                <c:pt idx="7249">
                  <c:v>33914</c:v>
                </c:pt>
                <c:pt idx="7250">
                  <c:v>33915</c:v>
                </c:pt>
                <c:pt idx="7251">
                  <c:v>33916</c:v>
                </c:pt>
                <c:pt idx="7252">
                  <c:v>33917</c:v>
                </c:pt>
                <c:pt idx="7253">
                  <c:v>33918</c:v>
                </c:pt>
                <c:pt idx="7254">
                  <c:v>33919</c:v>
                </c:pt>
                <c:pt idx="7255">
                  <c:v>33920</c:v>
                </c:pt>
                <c:pt idx="7256">
                  <c:v>33921</c:v>
                </c:pt>
                <c:pt idx="7257">
                  <c:v>33922</c:v>
                </c:pt>
                <c:pt idx="7258">
                  <c:v>33923</c:v>
                </c:pt>
                <c:pt idx="7259">
                  <c:v>33924</c:v>
                </c:pt>
                <c:pt idx="7260">
                  <c:v>33925</c:v>
                </c:pt>
                <c:pt idx="7261">
                  <c:v>33926</c:v>
                </c:pt>
                <c:pt idx="7262">
                  <c:v>33927</c:v>
                </c:pt>
                <c:pt idx="7263">
                  <c:v>33928</c:v>
                </c:pt>
                <c:pt idx="7264">
                  <c:v>33929</c:v>
                </c:pt>
                <c:pt idx="7265">
                  <c:v>33930</c:v>
                </c:pt>
                <c:pt idx="7266">
                  <c:v>33931</c:v>
                </c:pt>
                <c:pt idx="7267">
                  <c:v>33932</c:v>
                </c:pt>
                <c:pt idx="7268">
                  <c:v>33933</c:v>
                </c:pt>
                <c:pt idx="7269">
                  <c:v>33934</c:v>
                </c:pt>
                <c:pt idx="7270">
                  <c:v>33935</c:v>
                </c:pt>
                <c:pt idx="7271">
                  <c:v>33936</c:v>
                </c:pt>
                <c:pt idx="7272">
                  <c:v>33937</c:v>
                </c:pt>
                <c:pt idx="7273">
                  <c:v>33938</c:v>
                </c:pt>
                <c:pt idx="7274">
                  <c:v>33939</c:v>
                </c:pt>
                <c:pt idx="7275">
                  <c:v>33940</c:v>
                </c:pt>
                <c:pt idx="7276">
                  <c:v>33941</c:v>
                </c:pt>
                <c:pt idx="7277">
                  <c:v>33942</c:v>
                </c:pt>
                <c:pt idx="7278">
                  <c:v>33943</c:v>
                </c:pt>
                <c:pt idx="7279">
                  <c:v>33944</c:v>
                </c:pt>
                <c:pt idx="7280">
                  <c:v>33945</c:v>
                </c:pt>
                <c:pt idx="7281">
                  <c:v>33946</c:v>
                </c:pt>
                <c:pt idx="7282">
                  <c:v>33947</c:v>
                </c:pt>
                <c:pt idx="7283">
                  <c:v>33948</c:v>
                </c:pt>
                <c:pt idx="7284">
                  <c:v>33949</c:v>
                </c:pt>
                <c:pt idx="7285">
                  <c:v>33950</c:v>
                </c:pt>
                <c:pt idx="7286">
                  <c:v>33951</c:v>
                </c:pt>
                <c:pt idx="7287">
                  <c:v>33952</c:v>
                </c:pt>
                <c:pt idx="7288">
                  <c:v>33953</c:v>
                </c:pt>
                <c:pt idx="7289">
                  <c:v>33954</c:v>
                </c:pt>
                <c:pt idx="7290">
                  <c:v>33955</c:v>
                </c:pt>
                <c:pt idx="7291">
                  <c:v>33956</c:v>
                </c:pt>
                <c:pt idx="7292">
                  <c:v>33957</c:v>
                </c:pt>
                <c:pt idx="7293">
                  <c:v>33958</c:v>
                </c:pt>
                <c:pt idx="7294">
                  <c:v>33959</c:v>
                </c:pt>
                <c:pt idx="7295">
                  <c:v>33960</c:v>
                </c:pt>
                <c:pt idx="7296">
                  <c:v>33961</c:v>
                </c:pt>
                <c:pt idx="7297">
                  <c:v>33962</c:v>
                </c:pt>
                <c:pt idx="7298">
                  <c:v>33963</c:v>
                </c:pt>
                <c:pt idx="7299">
                  <c:v>33964</c:v>
                </c:pt>
                <c:pt idx="7300">
                  <c:v>33965</c:v>
                </c:pt>
                <c:pt idx="7301">
                  <c:v>33966</c:v>
                </c:pt>
                <c:pt idx="7302">
                  <c:v>33967</c:v>
                </c:pt>
                <c:pt idx="7303">
                  <c:v>33968</c:v>
                </c:pt>
                <c:pt idx="7304">
                  <c:v>33969</c:v>
                </c:pt>
                <c:pt idx="7305">
                  <c:v>33970</c:v>
                </c:pt>
                <c:pt idx="7306">
                  <c:v>33971</c:v>
                </c:pt>
                <c:pt idx="7307">
                  <c:v>33972</c:v>
                </c:pt>
                <c:pt idx="7308">
                  <c:v>33973</c:v>
                </c:pt>
                <c:pt idx="7309">
                  <c:v>33974</c:v>
                </c:pt>
                <c:pt idx="7310">
                  <c:v>33975</c:v>
                </c:pt>
                <c:pt idx="7311">
                  <c:v>33976</c:v>
                </c:pt>
                <c:pt idx="7312">
                  <c:v>33977</c:v>
                </c:pt>
                <c:pt idx="7313">
                  <c:v>33978</c:v>
                </c:pt>
                <c:pt idx="7314">
                  <c:v>33979</c:v>
                </c:pt>
                <c:pt idx="7315">
                  <c:v>33980</c:v>
                </c:pt>
                <c:pt idx="7316">
                  <c:v>33981</c:v>
                </c:pt>
                <c:pt idx="7317">
                  <c:v>33982</c:v>
                </c:pt>
                <c:pt idx="7318">
                  <c:v>33983</c:v>
                </c:pt>
                <c:pt idx="7319">
                  <c:v>33984</c:v>
                </c:pt>
                <c:pt idx="7320">
                  <c:v>33985</c:v>
                </c:pt>
                <c:pt idx="7321">
                  <c:v>33986</c:v>
                </c:pt>
                <c:pt idx="7322">
                  <c:v>33987</c:v>
                </c:pt>
                <c:pt idx="7323">
                  <c:v>33988</c:v>
                </c:pt>
                <c:pt idx="7324">
                  <c:v>33989</c:v>
                </c:pt>
                <c:pt idx="7325">
                  <c:v>33990</c:v>
                </c:pt>
                <c:pt idx="7326">
                  <c:v>33991</c:v>
                </c:pt>
                <c:pt idx="7327">
                  <c:v>33992</c:v>
                </c:pt>
                <c:pt idx="7328">
                  <c:v>33993</c:v>
                </c:pt>
                <c:pt idx="7329">
                  <c:v>33994</c:v>
                </c:pt>
                <c:pt idx="7330">
                  <c:v>33995</c:v>
                </c:pt>
                <c:pt idx="7331">
                  <c:v>33996</c:v>
                </c:pt>
                <c:pt idx="7332">
                  <c:v>33997</c:v>
                </c:pt>
                <c:pt idx="7333">
                  <c:v>33998</c:v>
                </c:pt>
                <c:pt idx="7334">
                  <c:v>33999</c:v>
                </c:pt>
                <c:pt idx="7335">
                  <c:v>34000</c:v>
                </c:pt>
                <c:pt idx="7336">
                  <c:v>34001</c:v>
                </c:pt>
                <c:pt idx="7337">
                  <c:v>34002</c:v>
                </c:pt>
                <c:pt idx="7338">
                  <c:v>34003</c:v>
                </c:pt>
                <c:pt idx="7339">
                  <c:v>34004</c:v>
                </c:pt>
                <c:pt idx="7340">
                  <c:v>34005</c:v>
                </c:pt>
                <c:pt idx="7341">
                  <c:v>34006</c:v>
                </c:pt>
                <c:pt idx="7342">
                  <c:v>34007</c:v>
                </c:pt>
                <c:pt idx="7343">
                  <c:v>34008</c:v>
                </c:pt>
                <c:pt idx="7344">
                  <c:v>34009</c:v>
                </c:pt>
                <c:pt idx="7345">
                  <c:v>34010</c:v>
                </c:pt>
                <c:pt idx="7346">
                  <c:v>34011</c:v>
                </c:pt>
                <c:pt idx="7347">
                  <c:v>34012</c:v>
                </c:pt>
                <c:pt idx="7348">
                  <c:v>34013</c:v>
                </c:pt>
                <c:pt idx="7349">
                  <c:v>34014</c:v>
                </c:pt>
                <c:pt idx="7350">
                  <c:v>34015</c:v>
                </c:pt>
                <c:pt idx="7351">
                  <c:v>34016</c:v>
                </c:pt>
                <c:pt idx="7352">
                  <c:v>34017</c:v>
                </c:pt>
                <c:pt idx="7353">
                  <c:v>34018</c:v>
                </c:pt>
                <c:pt idx="7354">
                  <c:v>34019</c:v>
                </c:pt>
                <c:pt idx="7355">
                  <c:v>34020</c:v>
                </c:pt>
                <c:pt idx="7356">
                  <c:v>34021</c:v>
                </c:pt>
                <c:pt idx="7357">
                  <c:v>34022</c:v>
                </c:pt>
                <c:pt idx="7358">
                  <c:v>34023</c:v>
                </c:pt>
                <c:pt idx="7359">
                  <c:v>34024</c:v>
                </c:pt>
                <c:pt idx="7360">
                  <c:v>34025</c:v>
                </c:pt>
                <c:pt idx="7361">
                  <c:v>34026</c:v>
                </c:pt>
                <c:pt idx="7362">
                  <c:v>34027</c:v>
                </c:pt>
                <c:pt idx="7363">
                  <c:v>34028</c:v>
                </c:pt>
                <c:pt idx="7364">
                  <c:v>34029</c:v>
                </c:pt>
                <c:pt idx="7365">
                  <c:v>34030</c:v>
                </c:pt>
                <c:pt idx="7366">
                  <c:v>34031</c:v>
                </c:pt>
                <c:pt idx="7367">
                  <c:v>34032</c:v>
                </c:pt>
                <c:pt idx="7368">
                  <c:v>34033</c:v>
                </c:pt>
                <c:pt idx="7369">
                  <c:v>34034</c:v>
                </c:pt>
                <c:pt idx="7370">
                  <c:v>34035</c:v>
                </c:pt>
                <c:pt idx="7371">
                  <c:v>34036</c:v>
                </c:pt>
                <c:pt idx="7372">
                  <c:v>34037</c:v>
                </c:pt>
                <c:pt idx="7373">
                  <c:v>34038</c:v>
                </c:pt>
                <c:pt idx="7374">
                  <c:v>34039</c:v>
                </c:pt>
                <c:pt idx="7375">
                  <c:v>34040</c:v>
                </c:pt>
                <c:pt idx="7376">
                  <c:v>34041</c:v>
                </c:pt>
                <c:pt idx="7377">
                  <c:v>34042</c:v>
                </c:pt>
                <c:pt idx="7378">
                  <c:v>34043</c:v>
                </c:pt>
                <c:pt idx="7379">
                  <c:v>34044</c:v>
                </c:pt>
                <c:pt idx="7380">
                  <c:v>34045</c:v>
                </c:pt>
                <c:pt idx="7381">
                  <c:v>34046</c:v>
                </c:pt>
                <c:pt idx="7382">
                  <c:v>34047</c:v>
                </c:pt>
                <c:pt idx="7383">
                  <c:v>34048</c:v>
                </c:pt>
                <c:pt idx="7384">
                  <c:v>34049</c:v>
                </c:pt>
                <c:pt idx="7385">
                  <c:v>34050</c:v>
                </c:pt>
                <c:pt idx="7386">
                  <c:v>34051</c:v>
                </c:pt>
                <c:pt idx="7387">
                  <c:v>34052</c:v>
                </c:pt>
                <c:pt idx="7388">
                  <c:v>34053</c:v>
                </c:pt>
                <c:pt idx="7389">
                  <c:v>34054</c:v>
                </c:pt>
                <c:pt idx="7390">
                  <c:v>34055</c:v>
                </c:pt>
                <c:pt idx="7391">
                  <c:v>34056</c:v>
                </c:pt>
                <c:pt idx="7392">
                  <c:v>34057</c:v>
                </c:pt>
                <c:pt idx="7393">
                  <c:v>34058</c:v>
                </c:pt>
                <c:pt idx="7394">
                  <c:v>34059</c:v>
                </c:pt>
                <c:pt idx="7395">
                  <c:v>34060</c:v>
                </c:pt>
                <c:pt idx="7396">
                  <c:v>34061</c:v>
                </c:pt>
                <c:pt idx="7397">
                  <c:v>34062</c:v>
                </c:pt>
                <c:pt idx="7398">
                  <c:v>34063</c:v>
                </c:pt>
                <c:pt idx="7399">
                  <c:v>34064</c:v>
                </c:pt>
                <c:pt idx="7400">
                  <c:v>34065</c:v>
                </c:pt>
                <c:pt idx="7401">
                  <c:v>34066</c:v>
                </c:pt>
                <c:pt idx="7402">
                  <c:v>34067</c:v>
                </c:pt>
                <c:pt idx="7403">
                  <c:v>34068</c:v>
                </c:pt>
                <c:pt idx="7404">
                  <c:v>34069</c:v>
                </c:pt>
                <c:pt idx="7405">
                  <c:v>34070</c:v>
                </c:pt>
                <c:pt idx="7406">
                  <c:v>34071</c:v>
                </c:pt>
                <c:pt idx="7407">
                  <c:v>34072</c:v>
                </c:pt>
                <c:pt idx="7408">
                  <c:v>34073</c:v>
                </c:pt>
                <c:pt idx="7409">
                  <c:v>34074</c:v>
                </c:pt>
                <c:pt idx="7410">
                  <c:v>34075</c:v>
                </c:pt>
                <c:pt idx="7411">
                  <c:v>34076</c:v>
                </c:pt>
                <c:pt idx="7412">
                  <c:v>34077</c:v>
                </c:pt>
                <c:pt idx="7413">
                  <c:v>34078</c:v>
                </c:pt>
                <c:pt idx="7414">
                  <c:v>34079</c:v>
                </c:pt>
                <c:pt idx="7415">
                  <c:v>34080</c:v>
                </c:pt>
                <c:pt idx="7416">
                  <c:v>34081</c:v>
                </c:pt>
                <c:pt idx="7417">
                  <c:v>34082</c:v>
                </c:pt>
                <c:pt idx="7418">
                  <c:v>34083</c:v>
                </c:pt>
                <c:pt idx="7419">
                  <c:v>34084</c:v>
                </c:pt>
                <c:pt idx="7420">
                  <c:v>34085</c:v>
                </c:pt>
                <c:pt idx="7421">
                  <c:v>34086</c:v>
                </c:pt>
                <c:pt idx="7422">
                  <c:v>34087</c:v>
                </c:pt>
                <c:pt idx="7423">
                  <c:v>34088</c:v>
                </c:pt>
                <c:pt idx="7424">
                  <c:v>34089</c:v>
                </c:pt>
                <c:pt idx="7425">
                  <c:v>34090</c:v>
                </c:pt>
                <c:pt idx="7426">
                  <c:v>34091</c:v>
                </c:pt>
                <c:pt idx="7427">
                  <c:v>34092</c:v>
                </c:pt>
                <c:pt idx="7428">
                  <c:v>34093</c:v>
                </c:pt>
                <c:pt idx="7429">
                  <c:v>34094</c:v>
                </c:pt>
                <c:pt idx="7430">
                  <c:v>34095</c:v>
                </c:pt>
                <c:pt idx="7431">
                  <c:v>34096</c:v>
                </c:pt>
                <c:pt idx="7432">
                  <c:v>34097</c:v>
                </c:pt>
                <c:pt idx="7433">
                  <c:v>34098</c:v>
                </c:pt>
                <c:pt idx="7434">
                  <c:v>34099</c:v>
                </c:pt>
                <c:pt idx="7435">
                  <c:v>34100</c:v>
                </c:pt>
                <c:pt idx="7436">
                  <c:v>34101</c:v>
                </c:pt>
                <c:pt idx="7437">
                  <c:v>34102</c:v>
                </c:pt>
                <c:pt idx="7438">
                  <c:v>34103</c:v>
                </c:pt>
                <c:pt idx="7439">
                  <c:v>34104</c:v>
                </c:pt>
                <c:pt idx="7440">
                  <c:v>34105</c:v>
                </c:pt>
                <c:pt idx="7441">
                  <c:v>34106</c:v>
                </c:pt>
                <c:pt idx="7442">
                  <c:v>34107</c:v>
                </c:pt>
                <c:pt idx="7443">
                  <c:v>34108</c:v>
                </c:pt>
                <c:pt idx="7444">
                  <c:v>34109</c:v>
                </c:pt>
                <c:pt idx="7445">
                  <c:v>34110</c:v>
                </c:pt>
                <c:pt idx="7446">
                  <c:v>34111</c:v>
                </c:pt>
                <c:pt idx="7447">
                  <c:v>34112</c:v>
                </c:pt>
                <c:pt idx="7448">
                  <c:v>34113</c:v>
                </c:pt>
                <c:pt idx="7449">
                  <c:v>34114</c:v>
                </c:pt>
                <c:pt idx="7450">
                  <c:v>34115</c:v>
                </c:pt>
                <c:pt idx="7451">
                  <c:v>34116</c:v>
                </c:pt>
                <c:pt idx="7452">
                  <c:v>34117</c:v>
                </c:pt>
                <c:pt idx="7453">
                  <c:v>34118</c:v>
                </c:pt>
                <c:pt idx="7454">
                  <c:v>34119</c:v>
                </c:pt>
                <c:pt idx="7455">
                  <c:v>34120</c:v>
                </c:pt>
                <c:pt idx="7456">
                  <c:v>34121</c:v>
                </c:pt>
                <c:pt idx="7457">
                  <c:v>34122</c:v>
                </c:pt>
                <c:pt idx="7458">
                  <c:v>34123</c:v>
                </c:pt>
                <c:pt idx="7459">
                  <c:v>34124</c:v>
                </c:pt>
                <c:pt idx="7460">
                  <c:v>34125</c:v>
                </c:pt>
                <c:pt idx="7461">
                  <c:v>34126</c:v>
                </c:pt>
                <c:pt idx="7462">
                  <c:v>34127</c:v>
                </c:pt>
                <c:pt idx="7463">
                  <c:v>34128</c:v>
                </c:pt>
                <c:pt idx="7464">
                  <c:v>34129</c:v>
                </c:pt>
                <c:pt idx="7465">
                  <c:v>34130</c:v>
                </c:pt>
                <c:pt idx="7466">
                  <c:v>34131</c:v>
                </c:pt>
                <c:pt idx="7467">
                  <c:v>34132</c:v>
                </c:pt>
                <c:pt idx="7468">
                  <c:v>34133</c:v>
                </c:pt>
                <c:pt idx="7469">
                  <c:v>34134</c:v>
                </c:pt>
                <c:pt idx="7470">
                  <c:v>34135</c:v>
                </c:pt>
                <c:pt idx="7471">
                  <c:v>34136</c:v>
                </c:pt>
                <c:pt idx="7472">
                  <c:v>34137</c:v>
                </c:pt>
                <c:pt idx="7473">
                  <c:v>34138</c:v>
                </c:pt>
                <c:pt idx="7474">
                  <c:v>34139</c:v>
                </c:pt>
                <c:pt idx="7475">
                  <c:v>34140</c:v>
                </c:pt>
                <c:pt idx="7476">
                  <c:v>34141</c:v>
                </c:pt>
                <c:pt idx="7477">
                  <c:v>34142</c:v>
                </c:pt>
                <c:pt idx="7478">
                  <c:v>34143</c:v>
                </c:pt>
                <c:pt idx="7479">
                  <c:v>34144</c:v>
                </c:pt>
                <c:pt idx="7480">
                  <c:v>34145</c:v>
                </c:pt>
                <c:pt idx="7481">
                  <c:v>34146</c:v>
                </c:pt>
                <c:pt idx="7482">
                  <c:v>34147</c:v>
                </c:pt>
                <c:pt idx="7483">
                  <c:v>34148</c:v>
                </c:pt>
                <c:pt idx="7484">
                  <c:v>34149</c:v>
                </c:pt>
                <c:pt idx="7485">
                  <c:v>34150</c:v>
                </c:pt>
                <c:pt idx="7486">
                  <c:v>34151</c:v>
                </c:pt>
                <c:pt idx="7487">
                  <c:v>34152</c:v>
                </c:pt>
                <c:pt idx="7488">
                  <c:v>34153</c:v>
                </c:pt>
                <c:pt idx="7489">
                  <c:v>34154</c:v>
                </c:pt>
                <c:pt idx="7490">
                  <c:v>34155</c:v>
                </c:pt>
                <c:pt idx="7491">
                  <c:v>34156</c:v>
                </c:pt>
                <c:pt idx="7492">
                  <c:v>34157</c:v>
                </c:pt>
                <c:pt idx="7493">
                  <c:v>34158</c:v>
                </c:pt>
                <c:pt idx="7494">
                  <c:v>34159</c:v>
                </c:pt>
                <c:pt idx="7495">
                  <c:v>34160</c:v>
                </c:pt>
                <c:pt idx="7496">
                  <c:v>34161</c:v>
                </c:pt>
                <c:pt idx="7497">
                  <c:v>34162</c:v>
                </c:pt>
                <c:pt idx="7498">
                  <c:v>34163</c:v>
                </c:pt>
                <c:pt idx="7499">
                  <c:v>34164</c:v>
                </c:pt>
                <c:pt idx="7500">
                  <c:v>34165</c:v>
                </c:pt>
                <c:pt idx="7501">
                  <c:v>34166</c:v>
                </c:pt>
                <c:pt idx="7502">
                  <c:v>34167</c:v>
                </c:pt>
                <c:pt idx="7503">
                  <c:v>34168</c:v>
                </c:pt>
                <c:pt idx="7504">
                  <c:v>34169</c:v>
                </c:pt>
                <c:pt idx="7505">
                  <c:v>34170</c:v>
                </c:pt>
                <c:pt idx="7506">
                  <c:v>34171</c:v>
                </c:pt>
                <c:pt idx="7507">
                  <c:v>34172</c:v>
                </c:pt>
                <c:pt idx="7508">
                  <c:v>34173</c:v>
                </c:pt>
                <c:pt idx="7509">
                  <c:v>34174</c:v>
                </c:pt>
                <c:pt idx="7510">
                  <c:v>34175</c:v>
                </c:pt>
                <c:pt idx="7511">
                  <c:v>34176</c:v>
                </c:pt>
                <c:pt idx="7512">
                  <c:v>34177</c:v>
                </c:pt>
                <c:pt idx="7513">
                  <c:v>34178</c:v>
                </c:pt>
                <c:pt idx="7514">
                  <c:v>34179</c:v>
                </c:pt>
                <c:pt idx="7515">
                  <c:v>34180</c:v>
                </c:pt>
                <c:pt idx="7516">
                  <c:v>34181</c:v>
                </c:pt>
                <c:pt idx="7517">
                  <c:v>34182</c:v>
                </c:pt>
                <c:pt idx="7518">
                  <c:v>34183</c:v>
                </c:pt>
                <c:pt idx="7519">
                  <c:v>34184</c:v>
                </c:pt>
                <c:pt idx="7520">
                  <c:v>34185</c:v>
                </c:pt>
                <c:pt idx="7521">
                  <c:v>34186</c:v>
                </c:pt>
                <c:pt idx="7522">
                  <c:v>34187</c:v>
                </c:pt>
                <c:pt idx="7523">
                  <c:v>34188</c:v>
                </c:pt>
                <c:pt idx="7524">
                  <c:v>34189</c:v>
                </c:pt>
                <c:pt idx="7525">
                  <c:v>34190</c:v>
                </c:pt>
                <c:pt idx="7526">
                  <c:v>34191</c:v>
                </c:pt>
                <c:pt idx="7527">
                  <c:v>34192</c:v>
                </c:pt>
                <c:pt idx="7528">
                  <c:v>34193</c:v>
                </c:pt>
                <c:pt idx="7529">
                  <c:v>34194</c:v>
                </c:pt>
                <c:pt idx="7530">
                  <c:v>34195</c:v>
                </c:pt>
                <c:pt idx="7531">
                  <c:v>34196</c:v>
                </c:pt>
                <c:pt idx="7532">
                  <c:v>34197</c:v>
                </c:pt>
                <c:pt idx="7533">
                  <c:v>34198</c:v>
                </c:pt>
                <c:pt idx="7534">
                  <c:v>34199</c:v>
                </c:pt>
                <c:pt idx="7535">
                  <c:v>34200</c:v>
                </c:pt>
                <c:pt idx="7536">
                  <c:v>34201</c:v>
                </c:pt>
                <c:pt idx="7537">
                  <c:v>34202</c:v>
                </c:pt>
                <c:pt idx="7538">
                  <c:v>34203</c:v>
                </c:pt>
                <c:pt idx="7539">
                  <c:v>34204</c:v>
                </c:pt>
                <c:pt idx="7540">
                  <c:v>34205</c:v>
                </c:pt>
                <c:pt idx="7541">
                  <c:v>34206</c:v>
                </c:pt>
                <c:pt idx="7542">
                  <c:v>34207</c:v>
                </c:pt>
                <c:pt idx="7543">
                  <c:v>34208</c:v>
                </c:pt>
                <c:pt idx="7544">
                  <c:v>34209</c:v>
                </c:pt>
                <c:pt idx="7545">
                  <c:v>34210</c:v>
                </c:pt>
                <c:pt idx="7546">
                  <c:v>34211</c:v>
                </c:pt>
                <c:pt idx="7547">
                  <c:v>34212</c:v>
                </c:pt>
                <c:pt idx="7548">
                  <c:v>34213</c:v>
                </c:pt>
                <c:pt idx="7549">
                  <c:v>34214</c:v>
                </c:pt>
                <c:pt idx="7550">
                  <c:v>34215</c:v>
                </c:pt>
                <c:pt idx="7551">
                  <c:v>34216</c:v>
                </c:pt>
                <c:pt idx="7552">
                  <c:v>34217</c:v>
                </c:pt>
                <c:pt idx="7553">
                  <c:v>34218</c:v>
                </c:pt>
                <c:pt idx="7554">
                  <c:v>34219</c:v>
                </c:pt>
                <c:pt idx="7555">
                  <c:v>34220</c:v>
                </c:pt>
                <c:pt idx="7556">
                  <c:v>34221</c:v>
                </c:pt>
                <c:pt idx="7557">
                  <c:v>34222</c:v>
                </c:pt>
                <c:pt idx="7558">
                  <c:v>34223</c:v>
                </c:pt>
                <c:pt idx="7559">
                  <c:v>34224</c:v>
                </c:pt>
                <c:pt idx="7560">
                  <c:v>34225</c:v>
                </c:pt>
                <c:pt idx="7561">
                  <c:v>34226</c:v>
                </c:pt>
                <c:pt idx="7562">
                  <c:v>34227</c:v>
                </c:pt>
                <c:pt idx="7563">
                  <c:v>34228</c:v>
                </c:pt>
                <c:pt idx="7564">
                  <c:v>34229</c:v>
                </c:pt>
                <c:pt idx="7565">
                  <c:v>34230</c:v>
                </c:pt>
                <c:pt idx="7566">
                  <c:v>34231</c:v>
                </c:pt>
                <c:pt idx="7567">
                  <c:v>34232</c:v>
                </c:pt>
                <c:pt idx="7568">
                  <c:v>34233</c:v>
                </c:pt>
                <c:pt idx="7569">
                  <c:v>34234</c:v>
                </c:pt>
                <c:pt idx="7570">
                  <c:v>34235</c:v>
                </c:pt>
                <c:pt idx="7571">
                  <c:v>34236</c:v>
                </c:pt>
                <c:pt idx="7572">
                  <c:v>34237</c:v>
                </c:pt>
                <c:pt idx="7573">
                  <c:v>34238</c:v>
                </c:pt>
                <c:pt idx="7574">
                  <c:v>34239</c:v>
                </c:pt>
                <c:pt idx="7575">
                  <c:v>34240</c:v>
                </c:pt>
                <c:pt idx="7576">
                  <c:v>34241</c:v>
                </c:pt>
                <c:pt idx="7577">
                  <c:v>34242</c:v>
                </c:pt>
                <c:pt idx="7578">
                  <c:v>34243</c:v>
                </c:pt>
                <c:pt idx="7579">
                  <c:v>34244</c:v>
                </c:pt>
                <c:pt idx="7580">
                  <c:v>34245</c:v>
                </c:pt>
                <c:pt idx="7581">
                  <c:v>34246</c:v>
                </c:pt>
                <c:pt idx="7582">
                  <c:v>34247</c:v>
                </c:pt>
                <c:pt idx="7583">
                  <c:v>34248</c:v>
                </c:pt>
                <c:pt idx="7584">
                  <c:v>34249</c:v>
                </c:pt>
                <c:pt idx="7585">
                  <c:v>34250</c:v>
                </c:pt>
                <c:pt idx="7586">
                  <c:v>34251</c:v>
                </c:pt>
                <c:pt idx="7587">
                  <c:v>34252</c:v>
                </c:pt>
                <c:pt idx="7588">
                  <c:v>34253</c:v>
                </c:pt>
                <c:pt idx="7589">
                  <c:v>34254</c:v>
                </c:pt>
                <c:pt idx="7590">
                  <c:v>34255</c:v>
                </c:pt>
                <c:pt idx="7591">
                  <c:v>34256</c:v>
                </c:pt>
                <c:pt idx="7592">
                  <c:v>34257</c:v>
                </c:pt>
                <c:pt idx="7593">
                  <c:v>34258</c:v>
                </c:pt>
                <c:pt idx="7594">
                  <c:v>34259</c:v>
                </c:pt>
                <c:pt idx="7595">
                  <c:v>34260</c:v>
                </c:pt>
                <c:pt idx="7596">
                  <c:v>34261</c:v>
                </c:pt>
                <c:pt idx="7597">
                  <c:v>34262</c:v>
                </c:pt>
                <c:pt idx="7598">
                  <c:v>34263</c:v>
                </c:pt>
                <c:pt idx="7599">
                  <c:v>34264</c:v>
                </c:pt>
                <c:pt idx="7600">
                  <c:v>34265</c:v>
                </c:pt>
                <c:pt idx="7601">
                  <c:v>34266</c:v>
                </c:pt>
                <c:pt idx="7602">
                  <c:v>34267</c:v>
                </c:pt>
                <c:pt idx="7603">
                  <c:v>34268</c:v>
                </c:pt>
                <c:pt idx="7604">
                  <c:v>34269</c:v>
                </c:pt>
                <c:pt idx="7605">
                  <c:v>34270</c:v>
                </c:pt>
                <c:pt idx="7606">
                  <c:v>34271</c:v>
                </c:pt>
                <c:pt idx="7607">
                  <c:v>34272</c:v>
                </c:pt>
                <c:pt idx="7608">
                  <c:v>34273</c:v>
                </c:pt>
                <c:pt idx="7609">
                  <c:v>34274</c:v>
                </c:pt>
                <c:pt idx="7610">
                  <c:v>34275</c:v>
                </c:pt>
                <c:pt idx="7611">
                  <c:v>34276</c:v>
                </c:pt>
                <c:pt idx="7612">
                  <c:v>34277</c:v>
                </c:pt>
                <c:pt idx="7613">
                  <c:v>34278</c:v>
                </c:pt>
                <c:pt idx="7614">
                  <c:v>34279</c:v>
                </c:pt>
                <c:pt idx="7615">
                  <c:v>34280</c:v>
                </c:pt>
                <c:pt idx="7616">
                  <c:v>34281</c:v>
                </c:pt>
                <c:pt idx="7617">
                  <c:v>34282</c:v>
                </c:pt>
                <c:pt idx="7618">
                  <c:v>34283</c:v>
                </c:pt>
                <c:pt idx="7619">
                  <c:v>34284</c:v>
                </c:pt>
                <c:pt idx="7620">
                  <c:v>34285</c:v>
                </c:pt>
                <c:pt idx="7621">
                  <c:v>34286</c:v>
                </c:pt>
                <c:pt idx="7622">
                  <c:v>34287</c:v>
                </c:pt>
                <c:pt idx="7623">
                  <c:v>34288</c:v>
                </c:pt>
                <c:pt idx="7624">
                  <c:v>34289</c:v>
                </c:pt>
                <c:pt idx="7625">
                  <c:v>34290</c:v>
                </c:pt>
                <c:pt idx="7626">
                  <c:v>34291</c:v>
                </c:pt>
                <c:pt idx="7627">
                  <c:v>34292</c:v>
                </c:pt>
                <c:pt idx="7628">
                  <c:v>34293</c:v>
                </c:pt>
                <c:pt idx="7629">
                  <c:v>34294</c:v>
                </c:pt>
                <c:pt idx="7630">
                  <c:v>34295</c:v>
                </c:pt>
                <c:pt idx="7631">
                  <c:v>34296</c:v>
                </c:pt>
                <c:pt idx="7632">
                  <c:v>34297</c:v>
                </c:pt>
                <c:pt idx="7633">
                  <c:v>34298</c:v>
                </c:pt>
                <c:pt idx="7634">
                  <c:v>34299</c:v>
                </c:pt>
                <c:pt idx="7635">
                  <c:v>34300</c:v>
                </c:pt>
                <c:pt idx="7636">
                  <c:v>34301</c:v>
                </c:pt>
                <c:pt idx="7637">
                  <c:v>34302</c:v>
                </c:pt>
                <c:pt idx="7638">
                  <c:v>34303</c:v>
                </c:pt>
                <c:pt idx="7639">
                  <c:v>34304</c:v>
                </c:pt>
                <c:pt idx="7640">
                  <c:v>34305</c:v>
                </c:pt>
                <c:pt idx="7641">
                  <c:v>34306</c:v>
                </c:pt>
                <c:pt idx="7642">
                  <c:v>34307</c:v>
                </c:pt>
                <c:pt idx="7643">
                  <c:v>34308</c:v>
                </c:pt>
                <c:pt idx="7644">
                  <c:v>34309</c:v>
                </c:pt>
                <c:pt idx="7645">
                  <c:v>34310</c:v>
                </c:pt>
                <c:pt idx="7646">
                  <c:v>34311</c:v>
                </c:pt>
                <c:pt idx="7647">
                  <c:v>34312</c:v>
                </c:pt>
                <c:pt idx="7648">
                  <c:v>34313</c:v>
                </c:pt>
                <c:pt idx="7649">
                  <c:v>34314</c:v>
                </c:pt>
                <c:pt idx="7650">
                  <c:v>34315</c:v>
                </c:pt>
                <c:pt idx="7651">
                  <c:v>34316</c:v>
                </c:pt>
                <c:pt idx="7652">
                  <c:v>34317</c:v>
                </c:pt>
                <c:pt idx="7653">
                  <c:v>34318</c:v>
                </c:pt>
                <c:pt idx="7654">
                  <c:v>34319</c:v>
                </c:pt>
                <c:pt idx="7655">
                  <c:v>34320</c:v>
                </c:pt>
                <c:pt idx="7656">
                  <c:v>34321</c:v>
                </c:pt>
                <c:pt idx="7657">
                  <c:v>34322</c:v>
                </c:pt>
                <c:pt idx="7658">
                  <c:v>34323</c:v>
                </c:pt>
                <c:pt idx="7659">
                  <c:v>34324</c:v>
                </c:pt>
                <c:pt idx="7660">
                  <c:v>34325</c:v>
                </c:pt>
                <c:pt idx="7661">
                  <c:v>34326</c:v>
                </c:pt>
                <c:pt idx="7662">
                  <c:v>34327</c:v>
                </c:pt>
                <c:pt idx="7663">
                  <c:v>34328</c:v>
                </c:pt>
                <c:pt idx="7664">
                  <c:v>34329</c:v>
                </c:pt>
                <c:pt idx="7665">
                  <c:v>34330</c:v>
                </c:pt>
                <c:pt idx="7666">
                  <c:v>34331</c:v>
                </c:pt>
                <c:pt idx="7667">
                  <c:v>34332</c:v>
                </c:pt>
                <c:pt idx="7668">
                  <c:v>34333</c:v>
                </c:pt>
                <c:pt idx="7669">
                  <c:v>34334</c:v>
                </c:pt>
                <c:pt idx="7670">
                  <c:v>34335</c:v>
                </c:pt>
                <c:pt idx="7671">
                  <c:v>34336</c:v>
                </c:pt>
                <c:pt idx="7672">
                  <c:v>34337</c:v>
                </c:pt>
                <c:pt idx="7673">
                  <c:v>34338</c:v>
                </c:pt>
                <c:pt idx="7674">
                  <c:v>34339</c:v>
                </c:pt>
                <c:pt idx="7675">
                  <c:v>34340</c:v>
                </c:pt>
                <c:pt idx="7676">
                  <c:v>34341</c:v>
                </c:pt>
                <c:pt idx="7677">
                  <c:v>34342</c:v>
                </c:pt>
                <c:pt idx="7678">
                  <c:v>34343</c:v>
                </c:pt>
                <c:pt idx="7679">
                  <c:v>34344</c:v>
                </c:pt>
                <c:pt idx="7680">
                  <c:v>34345</c:v>
                </c:pt>
                <c:pt idx="7681">
                  <c:v>34346</c:v>
                </c:pt>
                <c:pt idx="7682">
                  <c:v>34347</c:v>
                </c:pt>
                <c:pt idx="7683">
                  <c:v>34348</c:v>
                </c:pt>
                <c:pt idx="7684">
                  <c:v>34349</c:v>
                </c:pt>
                <c:pt idx="7685">
                  <c:v>34350</c:v>
                </c:pt>
                <c:pt idx="7686">
                  <c:v>34351</c:v>
                </c:pt>
                <c:pt idx="7687">
                  <c:v>34352</c:v>
                </c:pt>
                <c:pt idx="7688">
                  <c:v>34353</c:v>
                </c:pt>
                <c:pt idx="7689">
                  <c:v>34354</c:v>
                </c:pt>
                <c:pt idx="7690">
                  <c:v>34355</c:v>
                </c:pt>
                <c:pt idx="7691">
                  <c:v>34356</c:v>
                </c:pt>
                <c:pt idx="7692">
                  <c:v>34357</c:v>
                </c:pt>
                <c:pt idx="7693">
                  <c:v>34358</c:v>
                </c:pt>
                <c:pt idx="7694">
                  <c:v>34359</c:v>
                </c:pt>
                <c:pt idx="7695">
                  <c:v>34360</c:v>
                </c:pt>
                <c:pt idx="7696">
                  <c:v>34361</c:v>
                </c:pt>
                <c:pt idx="7697">
                  <c:v>34362</c:v>
                </c:pt>
                <c:pt idx="7698">
                  <c:v>34363</c:v>
                </c:pt>
                <c:pt idx="7699">
                  <c:v>34364</c:v>
                </c:pt>
                <c:pt idx="7700">
                  <c:v>34365</c:v>
                </c:pt>
                <c:pt idx="7701">
                  <c:v>34366</c:v>
                </c:pt>
                <c:pt idx="7702">
                  <c:v>34367</c:v>
                </c:pt>
                <c:pt idx="7703">
                  <c:v>34368</c:v>
                </c:pt>
                <c:pt idx="7704">
                  <c:v>34369</c:v>
                </c:pt>
                <c:pt idx="7705">
                  <c:v>34370</c:v>
                </c:pt>
                <c:pt idx="7706">
                  <c:v>34371</c:v>
                </c:pt>
                <c:pt idx="7707">
                  <c:v>34372</c:v>
                </c:pt>
                <c:pt idx="7708">
                  <c:v>34373</c:v>
                </c:pt>
                <c:pt idx="7709">
                  <c:v>34374</c:v>
                </c:pt>
                <c:pt idx="7710">
                  <c:v>34375</c:v>
                </c:pt>
                <c:pt idx="7711">
                  <c:v>34376</c:v>
                </c:pt>
                <c:pt idx="7712">
                  <c:v>34377</c:v>
                </c:pt>
                <c:pt idx="7713">
                  <c:v>34378</c:v>
                </c:pt>
                <c:pt idx="7714">
                  <c:v>34379</c:v>
                </c:pt>
                <c:pt idx="7715">
                  <c:v>34380</c:v>
                </c:pt>
                <c:pt idx="7716">
                  <c:v>34381</c:v>
                </c:pt>
                <c:pt idx="7717">
                  <c:v>34382</c:v>
                </c:pt>
                <c:pt idx="7718">
                  <c:v>34383</c:v>
                </c:pt>
                <c:pt idx="7719">
                  <c:v>34384</c:v>
                </c:pt>
                <c:pt idx="7720">
                  <c:v>34385</c:v>
                </c:pt>
                <c:pt idx="7721">
                  <c:v>34386</c:v>
                </c:pt>
                <c:pt idx="7722">
                  <c:v>34387</c:v>
                </c:pt>
                <c:pt idx="7723">
                  <c:v>34388</c:v>
                </c:pt>
                <c:pt idx="7724">
                  <c:v>34389</c:v>
                </c:pt>
                <c:pt idx="7725">
                  <c:v>34390</c:v>
                </c:pt>
                <c:pt idx="7726">
                  <c:v>34391</c:v>
                </c:pt>
                <c:pt idx="7727">
                  <c:v>34392</c:v>
                </c:pt>
                <c:pt idx="7728">
                  <c:v>34393</c:v>
                </c:pt>
                <c:pt idx="7729">
                  <c:v>34394</c:v>
                </c:pt>
                <c:pt idx="7730">
                  <c:v>34395</c:v>
                </c:pt>
                <c:pt idx="7731">
                  <c:v>34396</c:v>
                </c:pt>
                <c:pt idx="7732">
                  <c:v>34397</c:v>
                </c:pt>
                <c:pt idx="7733">
                  <c:v>34398</c:v>
                </c:pt>
                <c:pt idx="7734">
                  <c:v>34399</c:v>
                </c:pt>
                <c:pt idx="7735">
                  <c:v>34400</c:v>
                </c:pt>
                <c:pt idx="7736">
                  <c:v>34401</c:v>
                </c:pt>
                <c:pt idx="7737">
                  <c:v>34402</c:v>
                </c:pt>
                <c:pt idx="7738">
                  <c:v>34403</c:v>
                </c:pt>
                <c:pt idx="7739">
                  <c:v>34404</c:v>
                </c:pt>
                <c:pt idx="7740">
                  <c:v>34405</c:v>
                </c:pt>
                <c:pt idx="7741">
                  <c:v>34406</c:v>
                </c:pt>
                <c:pt idx="7742">
                  <c:v>34407</c:v>
                </c:pt>
                <c:pt idx="7743">
                  <c:v>34408</c:v>
                </c:pt>
                <c:pt idx="7744">
                  <c:v>34409</c:v>
                </c:pt>
                <c:pt idx="7745">
                  <c:v>34410</c:v>
                </c:pt>
                <c:pt idx="7746">
                  <c:v>34411</c:v>
                </c:pt>
                <c:pt idx="7747">
                  <c:v>34412</c:v>
                </c:pt>
                <c:pt idx="7748">
                  <c:v>34413</c:v>
                </c:pt>
                <c:pt idx="7749">
                  <c:v>34414</c:v>
                </c:pt>
                <c:pt idx="7750">
                  <c:v>34415</c:v>
                </c:pt>
                <c:pt idx="7751">
                  <c:v>34416</c:v>
                </c:pt>
                <c:pt idx="7752">
                  <c:v>34417</c:v>
                </c:pt>
                <c:pt idx="7753">
                  <c:v>34418</c:v>
                </c:pt>
                <c:pt idx="7754">
                  <c:v>34419</c:v>
                </c:pt>
                <c:pt idx="7755">
                  <c:v>34420</c:v>
                </c:pt>
                <c:pt idx="7756">
                  <c:v>34421</c:v>
                </c:pt>
                <c:pt idx="7757">
                  <c:v>34422</c:v>
                </c:pt>
                <c:pt idx="7758">
                  <c:v>34423</c:v>
                </c:pt>
                <c:pt idx="7759">
                  <c:v>34424</c:v>
                </c:pt>
                <c:pt idx="7760">
                  <c:v>34425</c:v>
                </c:pt>
                <c:pt idx="7761">
                  <c:v>34426</c:v>
                </c:pt>
                <c:pt idx="7762">
                  <c:v>34427</c:v>
                </c:pt>
                <c:pt idx="7763">
                  <c:v>34428</c:v>
                </c:pt>
                <c:pt idx="7764">
                  <c:v>34429</c:v>
                </c:pt>
                <c:pt idx="7765">
                  <c:v>34430</c:v>
                </c:pt>
                <c:pt idx="7766">
                  <c:v>34431</c:v>
                </c:pt>
                <c:pt idx="7767">
                  <c:v>34432</c:v>
                </c:pt>
                <c:pt idx="7768">
                  <c:v>34433</c:v>
                </c:pt>
                <c:pt idx="7769">
                  <c:v>34434</c:v>
                </c:pt>
                <c:pt idx="7770">
                  <c:v>34435</c:v>
                </c:pt>
                <c:pt idx="7771">
                  <c:v>34436</c:v>
                </c:pt>
                <c:pt idx="7772">
                  <c:v>34437</c:v>
                </c:pt>
                <c:pt idx="7773">
                  <c:v>34438</c:v>
                </c:pt>
                <c:pt idx="7774">
                  <c:v>34439</c:v>
                </c:pt>
                <c:pt idx="7775">
                  <c:v>34440</c:v>
                </c:pt>
                <c:pt idx="7776">
                  <c:v>34441</c:v>
                </c:pt>
                <c:pt idx="7777">
                  <c:v>34442</c:v>
                </c:pt>
                <c:pt idx="7778">
                  <c:v>34443</c:v>
                </c:pt>
                <c:pt idx="7779">
                  <c:v>34444</c:v>
                </c:pt>
                <c:pt idx="7780">
                  <c:v>34445</c:v>
                </c:pt>
                <c:pt idx="7781">
                  <c:v>34446</c:v>
                </c:pt>
                <c:pt idx="7782">
                  <c:v>34447</c:v>
                </c:pt>
                <c:pt idx="7783">
                  <c:v>34448</c:v>
                </c:pt>
                <c:pt idx="7784">
                  <c:v>34449</c:v>
                </c:pt>
                <c:pt idx="7785">
                  <c:v>34450</c:v>
                </c:pt>
                <c:pt idx="7786">
                  <c:v>34451</c:v>
                </c:pt>
                <c:pt idx="7787">
                  <c:v>34452</c:v>
                </c:pt>
                <c:pt idx="7788">
                  <c:v>34453</c:v>
                </c:pt>
                <c:pt idx="7789">
                  <c:v>34454</c:v>
                </c:pt>
                <c:pt idx="7790">
                  <c:v>34455</c:v>
                </c:pt>
                <c:pt idx="7791">
                  <c:v>34456</c:v>
                </c:pt>
                <c:pt idx="7792">
                  <c:v>34457</c:v>
                </c:pt>
                <c:pt idx="7793">
                  <c:v>34458</c:v>
                </c:pt>
                <c:pt idx="7794">
                  <c:v>34459</c:v>
                </c:pt>
                <c:pt idx="7795">
                  <c:v>34460</c:v>
                </c:pt>
                <c:pt idx="7796">
                  <c:v>34461</c:v>
                </c:pt>
                <c:pt idx="7797">
                  <c:v>34462</c:v>
                </c:pt>
                <c:pt idx="7798">
                  <c:v>34463</c:v>
                </c:pt>
                <c:pt idx="7799">
                  <c:v>34464</c:v>
                </c:pt>
                <c:pt idx="7800">
                  <c:v>34465</c:v>
                </c:pt>
                <c:pt idx="7801">
                  <c:v>34466</c:v>
                </c:pt>
                <c:pt idx="7802">
                  <c:v>34467</c:v>
                </c:pt>
                <c:pt idx="7803">
                  <c:v>34468</c:v>
                </c:pt>
                <c:pt idx="7804">
                  <c:v>34469</c:v>
                </c:pt>
                <c:pt idx="7805">
                  <c:v>34470</c:v>
                </c:pt>
                <c:pt idx="7806">
                  <c:v>34471</c:v>
                </c:pt>
                <c:pt idx="7807">
                  <c:v>34472</c:v>
                </c:pt>
                <c:pt idx="7808">
                  <c:v>34473</c:v>
                </c:pt>
                <c:pt idx="7809">
                  <c:v>34474</c:v>
                </c:pt>
                <c:pt idx="7810">
                  <c:v>34475</c:v>
                </c:pt>
                <c:pt idx="7811">
                  <c:v>34476</c:v>
                </c:pt>
                <c:pt idx="7812">
                  <c:v>34477</c:v>
                </c:pt>
                <c:pt idx="7813">
                  <c:v>34478</c:v>
                </c:pt>
                <c:pt idx="7814">
                  <c:v>34479</c:v>
                </c:pt>
                <c:pt idx="7815">
                  <c:v>34480</c:v>
                </c:pt>
                <c:pt idx="7816">
                  <c:v>34481</c:v>
                </c:pt>
                <c:pt idx="7817">
                  <c:v>34482</c:v>
                </c:pt>
                <c:pt idx="7818">
                  <c:v>34483</c:v>
                </c:pt>
                <c:pt idx="7819">
                  <c:v>34484</c:v>
                </c:pt>
                <c:pt idx="7820">
                  <c:v>34485</c:v>
                </c:pt>
                <c:pt idx="7821">
                  <c:v>34486</c:v>
                </c:pt>
                <c:pt idx="7822">
                  <c:v>34487</c:v>
                </c:pt>
                <c:pt idx="7823">
                  <c:v>34488</c:v>
                </c:pt>
                <c:pt idx="7824">
                  <c:v>34489</c:v>
                </c:pt>
                <c:pt idx="7825">
                  <c:v>34490</c:v>
                </c:pt>
                <c:pt idx="7826">
                  <c:v>34491</c:v>
                </c:pt>
                <c:pt idx="7827">
                  <c:v>34492</c:v>
                </c:pt>
                <c:pt idx="7828">
                  <c:v>34493</c:v>
                </c:pt>
                <c:pt idx="7829">
                  <c:v>34494</c:v>
                </c:pt>
                <c:pt idx="7830">
                  <c:v>34495</c:v>
                </c:pt>
                <c:pt idx="7831">
                  <c:v>34496</c:v>
                </c:pt>
                <c:pt idx="7832">
                  <c:v>34497</c:v>
                </c:pt>
                <c:pt idx="7833">
                  <c:v>34498</c:v>
                </c:pt>
                <c:pt idx="7834">
                  <c:v>34499</c:v>
                </c:pt>
                <c:pt idx="7835">
                  <c:v>34500</c:v>
                </c:pt>
                <c:pt idx="7836">
                  <c:v>34501</c:v>
                </c:pt>
                <c:pt idx="7837">
                  <c:v>34502</c:v>
                </c:pt>
                <c:pt idx="7838">
                  <c:v>34503</c:v>
                </c:pt>
                <c:pt idx="7839">
                  <c:v>34504</c:v>
                </c:pt>
                <c:pt idx="7840">
                  <c:v>34505</c:v>
                </c:pt>
                <c:pt idx="7841">
                  <c:v>34506</c:v>
                </c:pt>
                <c:pt idx="7842">
                  <c:v>34507</c:v>
                </c:pt>
                <c:pt idx="7843">
                  <c:v>34508</c:v>
                </c:pt>
                <c:pt idx="7844">
                  <c:v>34509</c:v>
                </c:pt>
                <c:pt idx="7845">
                  <c:v>34510</c:v>
                </c:pt>
                <c:pt idx="7846">
                  <c:v>34511</c:v>
                </c:pt>
                <c:pt idx="7847">
                  <c:v>34512</c:v>
                </c:pt>
                <c:pt idx="7848">
                  <c:v>34513</c:v>
                </c:pt>
                <c:pt idx="7849">
                  <c:v>34514</c:v>
                </c:pt>
                <c:pt idx="7850">
                  <c:v>34515</c:v>
                </c:pt>
                <c:pt idx="7851">
                  <c:v>34516</c:v>
                </c:pt>
                <c:pt idx="7852">
                  <c:v>34517</c:v>
                </c:pt>
                <c:pt idx="7853">
                  <c:v>34518</c:v>
                </c:pt>
                <c:pt idx="7854">
                  <c:v>34519</c:v>
                </c:pt>
                <c:pt idx="7855">
                  <c:v>34520</c:v>
                </c:pt>
                <c:pt idx="7856">
                  <c:v>34521</c:v>
                </c:pt>
                <c:pt idx="7857">
                  <c:v>34522</c:v>
                </c:pt>
                <c:pt idx="7858">
                  <c:v>34523</c:v>
                </c:pt>
                <c:pt idx="7859">
                  <c:v>34524</c:v>
                </c:pt>
                <c:pt idx="7860">
                  <c:v>34525</c:v>
                </c:pt>
                <c:pt idx="7861">
                  <c:v>34526</c:v>
                </c:pt>
                <c:pt idx="7862">
                  <c:v>34527</c:v>
                </c:pt>
                <c:pt idx="7863">
                  <c:v>34528</c:v>
                </c:pt>
                <c:pt idx="7864">
                  <c:v>34529</c:v>
                </c:pt>
                <c:pt idx="7865">
                  <c:v>34530</c:v>
                </c:pt>
                <c:pt idx="7866">
                  <c:v>34531</c:v>
                </c:pt>
                <c:pt idx="7867">
                  <c:v>34532</c:v>
                </c:pt>
                <c:pt idx="7868">
                  <c:v>34533</c:v>
                </c:pt>
                <c:pt idx="7869">
                  <c:v>34534</c:v>
                </c:pt>
                <c:pt idx="7870">
                  <c:v>34535</c:v>
                </c:pt>
                <c:pt idx="7871">
                  <c:v>34536</c:v>
                </c:pt>
                <c:pt idx="7872">
                  <c:v>34537</c:v>
                </c:pt>
                <c:pt idx="7873">
                  <c:v>34538</c:v>
                </c:pt>
                <c:pt idx="7874">
                  <c:v>34539</c:v>
                </c:pt>
                <c:pt idx="7875">
                  <c:v>34540</c:v>
                </c:pt>
                <c:pt idx="7876">
                  <c:v>34541</c:v>
                </c:pt>
                <c:pt idx="7877">
                  <c:v>34542</c:v>
                </c:pt>
                <c:pt idx="7878">
                  <c:v>34543</c:v>
                </c:pt>
                <c:pt idx="7879">
                  <c:v>34544</c:v>
                </c:pt>
                <c:pt idx="7880">
                  <c:v>34545</c:v>
                </c:pt>
                <c:pt idx="7881">
                  <c:v>34546</c:v>
                </c:pt>
                <c:pt idx="7882">
                  <c:v>34547</c:v>
                </c:pt>
                <c:pt idx="7883">
                  <c:v>34548</c:v>
                </c:pt>
                <c:pt idx="7884">
                  <c:v>34549</c:v>
                </c:pt>
                <c:pt idx="7885">
                  <c:v>34550</c:v>
                </c:pt>
                <c:pt idx="7886">
                  <c:v>34551</c:v>
                </c:pt>
                <c:pt idx="7887">
                  <c:v>34552</c:v>
                </c:pt>
                <c:pt idx="7888">
                  <c:v>34553</c:v>
                </c:pt>
                <c:pt idx="7889">
                  <c:v>34554</c:v>
                </c:pt>
                <c:pt idx="7890">
                  <c:v>34555</c:v>
                </c:pt>
                <c:pt idx="7891">
                  <c:v>34556</c:v>
                </c:pt>
                <c:pt idx="7892">
                  <c:v>34557</c:v>
                </c:pt>
                <c:pt idx="7893">
                  <c:v>34558</c:v>
                </c:pt>
                <c:pt idx="7894">
                  <c:v>34559</c:v>
                </c:pt>
                <c:pt idx="7895">
                  <c:v>34560</c:v>
                </c:pt>
                <c:pt idx="7896">
                  <c:v>34561</c:v>
                </c:pt>
                <c:pt idx="7897">
                  <c:v>34562</c:v>
                </c:pt>
                <c:pt idx="7898">
                  <c:v>34563</c:v>
                </c:pt>
                <c:pt idx="7899">
                  <c:v>34564</c:v>
                </c:pt>
                <c:pt idx="7900">
                  <c:v>34565</c:v>
                </c:pt>
                <c:pt idx="7901">
                  <c:v>34566</c:v>
                </c:pt>
                <c:pt idx="7902">
                  <c:v>34567</c:v>
                </c:pt>
                <c:pt idx="7903">
                  <c:v>34568</c:v>
                </c:pt>
                <c:pt idx="7904">
                  <c:v>34569</c:v>
                </c:pt>
                <c:pt idx="7905">
                  <c:v>34570</c:v>
                </c:pt>
                <c:pt idx="7906">
                  <c:v>34571</c:v>
                </c:pt>
                <c:pt idx="7907">
                  <c:v>34572</c:v>
                </c:pt>
                <c:pt idx="7908">
                  <c:v>34573</c:v>
                </c:pt>
                <c:pt idx="7909">
                  <c:v>34574</c:v>
                </c:pt>
                <c:pt idx="7910">
                  <c:v>34575</c:v>
                </c:pt>
                <c:pt idx="7911">
                  <c:v>34576</c:v>
                </c:pt>
                <c:pt idx="7912">
                  <c:v>34577</c:v>
                </c:pt>
                <c:pt idx="7913">
                  <c:v>34578</c:v>
                </c:pt>
                <c:pt idx="7914">
                  <c:v>34579</c:v>
                </c:pt>
                <c:pt idx="7915">
                  <c:v>34580</c:v>
                </c:pt>
                <c:pt idx="7916">
                  <c:v>34581</c:v>
                </c:pt>
                <c:pt idx="7917">
                  <c:v>34582</c:v>
                </c:pt>
                <c:pt idx="7918">
                  <c:v>34583</c:v>
                </c:pt>
                <c:pt idx="7919">
                  <c:v>34584</c:v>
                </c:pt>
                <c:pt idx="7920">
                  <c:v>34585</c:v>
                </c:pt>
                <c:pt idx="7921">
                  <c:v>34586</c:v>
                </c:pt>
                <c:pt idx="7922">
                  <c:v>34587</c:v>
                </c:pt>
                <c:pt idx="7923">
                  <c:v>34588</c:v>
                </c:pt>
                <c:pt idx="7924">
                  <c:v>34589</c:v>
                </c:pt>
                <c:pt idx="7925">
                  <c:v>34590</c:v>
                </c:pt>
                <c:pt idx="7926">
                  <c:v>34591</c:v>
                </c:pt>
                <c:pt idx="7927">
                  <c:v>34592</c:v>
                </c:pt>
                <c:pt idx="7928">
                  <c:v>34593</c:v>
                </c:pt>
                <c:pt idx="7929">
                  <c:v>34594</c:v>
                </c:pt>
                <c:pt idx="7930">
                  <c:v>34595</c:v>
                </c:pt>
                <c:pt idx="7931">
                  <c:v>34596</c:v>
                </c:pt>
                <c:pt idx="7932">
                  <c:v>34597</c:v>
                </c:pt>
                <c:pt idx="7933">
                  <c:v>34598</c:v>
                </c:pt>
                <c:pt idx="7934">
                  <c:v>34599</c:v>
                </c:pt>
                <c:pt idx="7935">
                  <c:v>34600</c:v>
                </c:pt>
                <c:pt idx="7936">
                  <c:v>34601</c:v>
                </c:pt>
                <c:pt idx="7937">
                  <c:v>34602</c:v>
                </c:pt>
                <c:pt idx="7938">
                  <c:v>34603</c:v>
                </c:pt>
                <c:pt idx="7939">
                  <c:v>34604</c:v>
                </c:pt>
                <c:pt idx="7940">
                  <c:v>34605</c:v>
                </c:pt>
                <c:pt idx="7941">
                  <c:v>34606</c:v>
                </c:pt>
                <c:pt idx="7942">
                  <c:v>34607</c:v>
                </c:pt>
                <c:pt idx="7943">
                  <c:v>34608</c:v>
                </c:pt>
                <c:pt idx="7944">
                  <c:v>34609</c:v>
                </c:pt>
                <c:pt idx="7945">
                  <c:v>34610</c:v>
                </c:pt>
                <c:pt idx="7946">
                  <c:v>34611</c:v>
                </c:pt>
                <c:pt idx="7947">
                  <c:v>34612</c:v>
                </c:pt>
                <c:pt idx="7948">
                  <c:v>34613</c:v>
                </c:pt>
                <c:pt idx="7949">
                  <c:v>34614</c:v>
                </c:pt>
                <c:pt idx="7950">
                  <c:v>34615</c:v>
                </c:pt>
                <c:pt idx="7951">
                  <c:v>34616</c:v>
                </c:pt>
                <c:pt idx="7952">
                  <c:v>34617</c:v>
                </c:pt>
                <c:pt idx="7953">
                  <c:v>34618</c:v>
                </c:pt>
                <c:pt idx="7954">
                  <c:v>34619</c:v>
                </c:pt>
                <c:pt idx="7955">
                  <c:v>34620</c:v>
                </c:pt>
                <c:pt idx="7956">
                  <c:v>34621</c:v>
                </c:pt>
                <c:pt idx="7957">
                  <c:v>34622</c:v>
                </c:pt>
                <c:pt idx="7958">
                  <c:v>34623</c:v>
                </c:pt>
                <c:pt idx="7959">
                  <c:v>34624</c:v>
                </c:pt>
                <c:pt idx="7960">
                  <c:v>34625</c:v>
                </c:pt>
                <c:pt idx="7961">
                  <c:v>34626</c:v>
                </c:pt>
                <c:pt idx="7962">
                  <c:v>34627</c:v>
                </c:pt>
                <c:pt idx="7963">
                  <c:v>34628</c:v>
                </c:pt>
                <c:pt idx="7964">
                  <c:v>34629</c:v>
                </c:pt>
                <c:pt idx="7965">
                  <c:v>34630</c:v>
                </c:pt>
                <c:pt idx="7966">
                  <c:v>34631</c:v>
                </c:pt>
                <c:pt idx="7967">
                  <c:v>34632</c:v>
                </c:pt>
                <c:pt idx="7968">
                  <c:v>34633</c:v>
                </c:pt>
                <c:pt idx="7969">
                  <c:v>34634</c:v>
                </c:pt>
                <c:pt idx="7970">
                  <c:v>34635</c:v>
                </c:pt>
                <c:pt idx="7971">
                  <c:v>34636</c:v>
                </c:pt>
                <c:pt idx="7972">
                  <c:v>34637</c:v>
                </c:pt>
                <c:pt idx="7973">
                  <c:v>34638</c:v>
                </c:pt>
                <c:pt idx="7974">
                  <c:v>34639</c:v>
                </c:pt>
                <c:pt idx="7975">
                  <c:v>34640</c:v>
                </c:pt>
                <c:pt idx="7976">
                  <c:v>34641</c:v>
                </c:pt>
                <c:pt idx="7977">
                  <c:v>34642</c:v>
                </c:pt>
                <c:pt idx="7978">
                  <c:v>34643</c:v>
                </c:pt>
                <c:pt idx="7979">
                  <c:v>34644</c:v>
                </c:pt>
                <c:pt idx="7980">
                  <c:v>34645</c:v>
                </c:pt>
                <c:pt idx="7981">
                  <c:v>34646</c:v>
                </c:pt>
                <c:pt idx="7982">
                  <c:v>34647</c:v>
                </c:pt>
                <c:pt idx="7983">
                  <c:v>34648</c:v>
                </c:pt>
                <c:pt idx="7984">
                  <c:v>34649</c:v>
                </c:pt>
                <c:pt idx="7985">
                  <c:v>34650</c:v>
                </c:pt>
                <c:pt idx="7986">
                  <c:v>34651</c:v>
                </c:pt>
                <c:pt idx="7987">
                  <c:v>34652</c:v>
                </c:pt>
                <c:pt idx="7988">
                  <c:v>34653</c:v>
                </c:pt>
                <c:pt idx="7989">
                  <c:v>34654</c:v>
                </c:pt>
                <c:pt idx="7990">
                  <c:v>34655</c:v>
                </c:pt>
                <c:pt idx="7991">
                  <c:v>34656</c:v>
                </c:pt>
                <c:pt idx="7992">
                  <c:v>34657</c:v>
                </c:pt>
                <c:pt idx="7993">
                  <c:v>34658</c:v>
                </c:pt>
                <c:pt idx="7994">
                  <c:v>34659</c:v>
                </c:pt>
                <c:pt idx="7995">
                  <c:v>34660</c:v>
                </c:pt>
                <c:pt idx="7996">
                  <c:v>34661</c:v>
                </c:pt>
                <c:pt idx="7997">
                  <c:v>34662</c:v>
                </c:pt>
                <c:pt idx="7998">
                  <c:v>34663</c:v>
                </c:pt>
                <c:pt idx="7999">
                  <c:v>34664</c:v>
                </c:pt>
                <c:pt idx="8000">
                  <c:v>34665</c:v>
                </c:pt>
                <c:pt idx="8001">
                  <c:v>34666</c:v>
                </c:pt>
                <c:pt idx="8002">
                  <c:v>34667</c:v>
                </c:pt>
                <c:pt idx="8003">
                  <c:v>34668</c:v>
                </c:pt>
                <c:pt idx="8004">
                  <c:v>34669</c:v>
                </c:pt>
                <c:pt idx="8005">
                  <c:v>34670</c:v>
                </c:pt>
                <c:pt idx="8006">
                  <c:v>34671</c:v>
                </c:pt>
                <c:pt idx="8007">
                  <c:v>34672</c:v>
                </c:pt>
                <c:pt idx="8008">
                  <c:v>34673</c:v>
                </c:pt>
                <c:pt idx="8009">
                  <c:v>34674</c:v>
                </c:pt>
                <c:pt idx="8010">
                  <c:v>34675</c:v>
                </c:pt>
                <c:pt idx="8011">
                  <c:v>34676</c:v>
                </c:pt>
                <c:pt idx="8012">
                  <c:v>34677</c:v>
                </c:pt>
                <c:pt idx="8013">
                  <c:v>34678</c:v>
                </c:pt>
                <c:pt idx="8014">
                  <c:v>34679</c:v>
                </c:pt>
                <c:pt idx="8015">
                  <c:v>34680</c:v>
                </c:pt>
                <c:pt idx="8016">
                  <c:v>34681</c:v>
                </c:pt>
                <c:pt idx="8017">
                  <c:v>34682</c:v>
                </c:pt>
                <c:pt idx="8018">
                  <c:v>34683</c:v>
                </c:pt>
                <c:pt idx="8019">
                  <c:v>34684</c:v>
                </c:pt>
                <c:pt idx="8020">
                  <c:v>34685</c:v>
                </c:pt>
                <c:pt idx="8021">
                  <c:v>34686</c:v>
                </c:pt>
                <c:pt idx="8022">
                  <c:v>34687</c:v>
                </c:pt>
                <c:pt idx="8023">
                  <c:v>34688</c:v>
                </c:pt>
                <c:pt idx="8024">
                  <c:v>34689</c:v>
                </c:pt>
                <c:pt idx="8025">
                  <c:v>34690</c:v>
                </c:pt>
                <c:pt idx="8026">
                  <c:v>34691</c:v>
                </c:pt>
                <c:pt idx="8027">
                  <c:v>34692</c:v>
                </c:pt>
                <c:pt idx="8028">
                  <c:v>34693</c:v>
                </c:pt>
                <c:pt idx="8029">
                  <c:v>34694</c:v>
                </c:pt>
                <c:pt idx="8030">
                  <c:v>34695</c:v>
                </c:pt>
                <c:pt idx="8031">
                  <c:v>34696</c:v>
                </c:pt>
                <c:pt idx="8032">
                  <c:v>34697</c:v>
                </c:pt>
                <c:pt idx="8033">
                  <c:v>34698</c:v>
                </c:pt>
                <c:pt idx="8034">
                  <c:v>34699</c:v>
                </c:pt>
                <c:pt idx="8035">
                  <c:v>34700</c:v>
                </c:pt>
                <c:pt idx="8036">
                  <c:v>34701</c:v>
                </c:pt>
                <c:pt idx="8037">
                  <c:v>34702</c:v>
                </c:pt>
                <c:pt idx="8038">
                  <c:v>34703</c:v>
                </c:pt>
                <c:pt idx="8039">
                  <c:v>34704</c:v>
                </c:pt>
                <c:pt idx="8040">
                  <c:v>34705</c:v>
                </c:pt>
                <c:pt idx="8041">
                  <c:v>34706</c:v>
                </c:pt>
                <c:pt idx="8042">
                  <c:v>34707</c:v>
                </c:pt>
                <c:pt idx="8043">
                  <c:v>34708</c:v>
                </c:pt>
                <c:pt idx="8044">
                  <c:v>34709</c:v>
                </c:pt>
                <c:pt idx="8045">
                  <c:v>34710</c:v>
                </c:pt>
                <c:pt idx="8046">
                  <c:v>34711</c:v>
                </c:pt>
                <c:pt idx="8047">
                  <c:v>34712</c:v>
                </c:pt>
                <c:pt idx="8048">
                  <c:v>34713</c:v>
                </c:pt>
                <c:pt idx="8049">
                  <c:v>34714</c:v>
                </c:pt>
                <c:pt idx="8050">
                  <c:v>34715</c:v>
                </c:pt>
                <c:pt idx="8051">
                  <c:v>34716</c:v>
                </c:pt>
                <c:pt idx="8052">
                  <c:v>34717</c:v>
                </c:pt>
                <c:pt idx="8053">
                  <c:v>34718</c:v>
                </c:pt>
                <c:pt idx="8054">
                  <c:v>34719</c:v>
                </c:pt>
                <c:pt idx="8055">
                  <c:v>34720</c:v>
                </c:pt>
                <c:pt idx="8056">
                  <c:v>34721</c:v>
                </c:pt>
                <c:pt idx="8057">
                  <c:v>34722</c:v>
                </c:pt>
                <c:pt idx="8058">
                  <c:v>34723</c:v>
                </c:pt>
                <c:pt idx="8059">
                  <c:v>34724</c:v>
                </c:pt>
                <c:pt idx="8060">
                  <c:v>34725</c:v>
                </c:pt>
                <c:pt idx="8061">
                  <c:v>34726</c:v>
                </c:pt>
                <c:pt idx="8062">
                  <c:v>34727</c:v>
                </c:pt>
                <c:pt idx="8063">
                  <c:v>34728</c:v>
                </c:pt>
                <c:pt idx="8064">
                  <c:v>34729</c:v>
                </c:pt>
                <c:pt idx="8065">
                  <c:v>34730</c:v>
                </c:pt>
                <c:pt idx="8066">
                  <c:v>34731</c:v>
                </c:pt>
                <c:pt idx="8067">
                  <c:v>34732</c:v>
                </c:pt>
                <c:pt idx="8068">
                  <c:v>34733</c:v>
                </c:pt>
                <c:pt idx="8069">
                  <c:v>34734</c:v>
                </c:pt>
                <c:pt idx="8070">
                  <c:v>34735</c:v>
                </c:pt>
                <c:pt idx="8071">
                  <c:v>34736</c:v>
                </c:pt>
                <c:pt idx="8072">
                  <c:v>34737</c:v>
                </c:pt>
                <c:pt idx="8073">
                  <c:v>34738</c:v>
                </c:pt>
                <c:pt idx="8074">
                  <c:v>34739</c:v>
                </c:pt>
                <c:pt idx="8075">
                  <c:v>34740</c:v>
                </c:pt>
                <c:pt idx="8076">
                  <c:v>34741</c:v>
                </c:pt>
                <c:pt idx="8077">
                  <c:v>34742</c:v>
                </c:pt>
                <c:pt idx="8078">
                  <c:v>34743</c:v>
                </c:pt>
                <c:pt idx="8079">
                  <c:v>34744</c:v>
                </c:pt>
                <c:pt idx="8080">
                  <c:v>34745</c:v>
                </c:pt>
                <c:pt idx="8081">
                  <c:v>34746</c:v>
                </c:pt>
                <c:pt idx="8082">
                  <c:v>34747</c:v>
                </c:pt>
                <c:pt idx="8083">
                  <c:v>34748</c:v>
                </c:pt>
                <c:pt idx="8084">
                  <c:v>34749</c:v>
                </c:pt>
                <c:pt idx="8085">
                  <c:v>34750</c:v>
                </c:pt>
                <c:pt idx="8086">
                  <c:v>34751</c:v>
                </c:pt>
                <c:pt idx="8087">
                  <c:v>34752</c:v>
                </c:pt>
                <c:pt idx="8088">
                  <c:v>34753</c:v>
                </c:pt>
                <c:pt idx="8089">
                  <c:v>34754</c:v>
                </c:pt>
                <c:pt idx="8090">
                  <c:v>34755</c:v>
                </c:pt>
                <c:pt idx="8091">
                  <c:v>34756</c:v>
                </c:pt>
                <c:pt idx="8092">
                  <c:v>34757</c:v>
                </c:pt>
                <c:pt idx="8093">
                  <c:v>34758</c:v>
                </c:pt>
                <c:pt idx="8094">
                  <c:v>34759</c:v>
                </c:pt>
                <c:pt idx="8095">
                  <c:v>34760</c:v>
                </c:pt>
                <c:pt idx="8096">
                  <c:v>34761</c:v>
                </c:pt>
                <c:pt idx="8097">
                  <c:v>34762</c:v>
                </c:pt>
                <c:pt idx="8098">
                  <c:v>34763</c:v>
                </c:pt>
                <c:pt idx="8099">
                  <c:v>34764</c:v>
                </c:pt>
                <c:pt idx="8100">
                  <c:v>34765</c:v>
                </c:pt>
                <c:pt idx="8101">
                  <c:v>34766</c:v>
                </c:pt>
                <c:pt idx="8102">
                  <c:v>34767</c:v>
                </c:pt>
                <c:pt idx="8103">
                  <c:v>34768</c:v>
                </c:pt>
                <c:pt idx="8104">
                  <c:v>34769</c:v>
                </c:pt>
                <c:pt idx="8105">
                  <c:v>34770</c:v>
                </c:pt>
                <c:pt idx="8106">
                  <c:v>34771</c:v>
                </c:pt>
                <c:pt idx="8107">
                  <c:v>34772</c:v>
                </c:pt>
                <c:pt idx="8108">
                  <c:v>34773</c:v>
                </c:pt>
                <c:pt idx="8109">
                  <c:v>34774</c:v>
                </c:pt>
                <c:pt idx="8110">
                  <c:v>34775</c:v>
                </c:pt>
                <c:pt idx="8111">
                  <c:v>34776</c:v>
                </c:pt>
                <c:pt idx="8112">
                  <c:v>34777</c:v>
                </c:pt>
                <c:pt idx="8113">
                  <c:v>34778</c:v>
                </c:pt>
                <c:pt idx="8114">
                  <c:v>34779</c:v>
                </c:pt>
                <c:pt idx="8115">
                  <c:v>34780</c:v>
                </c:pt>
                <c:pt idx="8116">
                  <c:v>34781</c:v>
                </c:pt>
                <c:pt idx="8117">
                  <c:v>34782</c:v>
                </c:pt>
                <c:pt idx="8118">
                  <c:v>34783</c:v>
                </c:pt>
                <c:pt idx="8119">
                  <c:v>34784</c:v>
                </c:pt>
                <c:pt idx="8120">
                  <c:v>34785</c:v>
                </c:pt>
                <c:pt idx="8121">
                  <c:v>34786</c:v>
                </c:pt>
                <c:pt idx="8122">
                  <c:v>34787</c:v>
                </c:pt>
                <c:pt idx="8123">
                  <c:v>34788</c:v>
                </c:pt>
                <c:pt idx="8124">
                  <c:v>34789</c:v>
                </c:pt>
                <c:pt idx="8125">
                  <c:v>34790</c:v>
                </c:pt>
                <c:pt idx="8126">
                  <c:v>34791</c:v>
                </c:pt>
                <c:pt idx="8127">
                  <c:v>34792</c:v>
                </c:pt>
                <c:pt idx="8128">
                  <c:v>34793</c:v>
                </c:pt>
                <c:pt idx="8129">
                  <c:v>34794</c:v>
                </c:pt>
                <c:pt idx="8130">
                  <c:v>34795</c:v>
                </c:pt>
                <c:pt idx="8131">
                  <c:v>34796</c:v>
                </c:pt>
                <c:pt idx="8132">
                  <c:v>34797</c:v>
                </c:pt>
                <c:pt idx="8133">
                  <c:v>34798</c:v>
                </c:pt>
                <c:pt idx="8134">
                  <c:v>34799</c:v>
                </c:pt>
                <c:pt idx="8135">
                  <c:v>34800</c:v>
                </c:pt>
                <c:pt idx="8136">
                  <c:v>34801</c:v>
                </c:pt>
                <c:pt idx="8137">
                  <c:v>34802</c:v>
                </c:pt>
                <c:pt idx="8138">
                  <c:v>34803</c:v>
                </c:pt>
                <c:pt idx="8139">
                  <c:v>34804</c:v>
                </c:pt>
                <c:pt idx="8140">
                  <c:v>34805</c:v>
                </c:pt>
                <c:pt idx="8141">
                  <c:v>34806</c:v>
                </c:pt>
                <c:pt idx="8142">
                  <c:v>34807</c:v>
                </c:pt>
                <c:pt idx="8143">
                  <c:v>34808</c:v>
                </c:pt>
                <c:pt idx="8144">
                  <c:v>34809</c:v>
                </c:pt>
                <c:pt idx="8145">
                  <c:v>34810</c:v>
                </c:pt>
                <c:pt idx="8146">
                  <c:v>34811</c:v>
                </c:pt>
                <c:pt idx="8147">
                  <c:v>34812</c:v>
                </c:pt>
                <c:pt idx="8148">
                  <c:v>34813</c:v>
                </c:pt>
                <c:pt idx="8149">
                  <c:v>34814</c:v>
                </c:pt>
                <c:pt idx="8150">
                  <c:v>34815</c:v>
                </c:pt>
                <c:pt idx="8151">
                  <c:v>34816</c:v>
                </c:pt>
                <c:pt idx="8152">
                  <c:v>34817</c:v>
                </c:pt>
                <c:pt idx="8153">
                  <c:v>34818</c:v>
                </c:pt>
                <c:pt idx="8154">
                  <c:v>34819</c:v>
                </c:pt>
                <c:pt idx="8155">
                  <c:v>34820</c:v>
                </c:pt>
                <c:pt idx="8156">
                  <c:v>34821</c:v>
                </c:pt>
                <c:pt idx="8157">
                  <c:v>34822</c:v>
                </c:pt>
                <c:pt idx="8158">
                  <c:v>34823</c:v>
                </c:pt>
                <c:pt idx="8159">
                  <c:v>34824</c:v>
                </c:pt>
                <c:pt idx="8160">
                  <c:v>34825</c:v>
                </c:pt>
                <c:pt idx="8161">
                  <c:v>34826</c:v>
                </c:pt>
                <c:pt idx="8162">
                  <c:v>34827</c:v>
                </c:pt>
                <c:pt idx="8163">
                  <c:v>34828</c:v>
                </c:pt>
                <c:pt idx="8164">
                  <c:v>34829</c:v>
                </c:pt>
                <c:pt idx="8165">
                  <c:v>34830</c:v>
                </c:pt>
                <c:pt idx="8166">
                  <c:v>34831</c:v>
                </c:pt>
                <c:pt idx="8167">
                  <c:v>34832</c:v>
                </c:pt>
                <c:pt idx="8168">
                  <c:v>34833</c:v>
                </c:pt>
                <c:pt idx="8169">
                  <c:v>34834</c:v>
                </c:pt>
                <c:pt idx="8170">
                  <c:v>34835</c:v>
                </c:pt>
                <c:pt idx="8171">
                  <c:v>34836</c:v>
                </c:pt>
                <c:pt idx="8172">
                  <c:v>34837</c:v>
                </c:pt>
                <c:pt idx="8173">
                  <c:v>34838</c:v>
                </c:pt>
                <c:pt idx="8174">
                  <c:v>34839</c:v>
                </c:pt>
                <c:pt idx="8175">
                  <c:v>34840</c:v>
                </c:pt>
                <c:pt idx="8176">
                  <c:v>34841</c:v>
                </c:pt>
                <c:pt idx="8177">
                  <c:v>34842</c:v>
                </c:pt>
                <c:pt idx="8178">
                  <c:v>34843</c:v>
                </c:pt>
                <c:pt idx="8179">
                  <c:v>34844</c:v>
                </c:pt>
                <c:pt idx="8180">
                  <c:v>34845</c:v>
                </c:pt>
                <c:pt idx="8181">
                  <c:v>34846</c:v>
                </c:pt>
                <c:pt idx="8182">
                  <c:v>34847</c:v>
                </c:pt>
                <c:pt idx="8183">
                  <c:v>34848</c:v>
                </c:pt>
                <c:pt idx="8184">
                  <c:v>34849</c:v>
                </c:pt>
                <c:pt idx="8185">
                  <c:v>34850</c:v>
                </c:pt>
                <c:pt idx="8186">
                  <c:v>34851</c:v>
                </c:pt>
                <c:pt idx="8187">
                  <c:v>34852</c:v>
                </c:pt>
                <c:pt idx="8188">
                  <c:v>34853</c:v>
                </c:pt>
                <c:pt idx="8189">
                  <c:v>34854</c:v>
                </c:pt>
                <c:pt idx="8190">
                  <c:v>34855</c:v>
                </c:pt>
                <c:pt idx="8191">
                  <c:v>34856</c:v>
                </c:pt>
                <c:pt idx="8192">
                  <c:v>34857</c:v>
                </c:pt>
                <c:pt idx="8193">
                  <c:v>34858</c:v>
                </c:pt>
                <c:pt idx="8194">
                  <c:v>34859</c:v>
                </c:pt>
                <c:pt idx="8195">
                  <c:v>34860</c:v>
                </c:pt>
                <c:pt idx="8196">
                  <c:v>34861</c:v>
                </c:pt>
                <c:pt idx="8197">
                  <c:v>34862</c:v>
                </c:pt>
                <c:pt idx="8198">
                  <c:v>34863</c:v>
                </c:pt>
                <c:pt idx="8199">
                  <c:v>34864</c:v>
                </c:pt>
                <c:pt idx="8200">
                  <c:v>34865</c:v>
                </c:pt>
                <c:pt idx="8201">
                  <c:v>34866</c:v>
                </c:pt>
                <c:pt idx="8202">
                  <c:v>34867</c:v>
                </c:pt>
                <c:pt idx="8203">
                  <c:v>34868</c:v>
                </c:pt>
                <c:pt idx="8204">
                  <c:v>34869</c:v>
                </c:pt>
                <c:pt idx="8205">
                  <c:v>34870</c:v>
                </c:pt>
                <c:pt idx="8206">
                  <c:v>34871</c:v>
                </c:pt>
                <c:pt idx="8207">
                  <c:v>34872</c:v>
                </c:pt>
                <c:pt idx="8208">
                  <c:v>34873</c:v>
                </c:pt>
                <c:pt idx="8209">
                  <c:v>34874</c:v>
                </c:pt>
                <c:pt idx="8210">
                  <c:v>34875</c:v>
                </c:pt>
                <c:pt idx="8211">
                  <c:v>34876</c:v>
                </c:pt>
                <c:pt idx="8212">
                  <c:v>34877</c:v>
                </c:pt>
                <c:pt idx="8213">
                  <c:v>34878</c:v>
                </c:pt>
                <c:pt idx="8214">
                  <c:v>34879</c:v>
                </c:pt>
                <c:pt idx="8215">
                  <c:v>34880</c:v>
                </c:pt>
                <c:pt idx="8216">
                  <c:v>34881</c:v>
                </c:pt>
                <c:pt idx="8217">
                  <c:v>34882</c:v>
                </c:pt>
                <c:pt idx="8218">
                  <c:v>34883</c:v>
                </c:pt>
                <c:pt idx="8219">
                  <c:v>34884</c:v>
                </c:pt>
                <c:pt idx="8220">
                  <c:v>34885</c:v>
                </c:pt>
                <c:pt idx="8221">
                  <c:v>34886</c:v>
                </c:pt>
                <c:pt idx="8222">
                  <c:v>34887</c:v>
                </c:pt>
                <c:pt idx="8223">
                  <c:v>34888</c:v>
                </c:pt>
                <c:pt idx="8224">
                  <c:v>34889</c:v>
                </c:pt>
                <c:pt idx="8225">
                  <c:v>34890</c:v>
                </c:pt>
                <c:pt idx="8226">
                  <c:v>34891</c:v>
                </c:pt>
                <c:pt idx="8227">
                  <c:v>34892</c:v>
                </c:pt>
                <c:pt idx="8228">
                  <c:v>34893</c:v>
                </c:pt>
                <c:pt idx="8229">
                  <c:v>34894</c:v>
                </c:pt>
                <c:pt idx="8230">
                  <c:v>34895</c:v>
                </c:pt>
                <c:pt idx="8231">
                  <c:v>34896</c:v>
                </c:pt>
                <c:pt idx="8232">
                  <c:v>34897</c:v>
                </c:pt>
                <c:pt idx="8233">
                  <c:v>34898</c:v>
                </c:pt>
                <c:pt idx="8234">
                  <c:v>34899</c:v>
                </c:pt>
                <c:pt idx="8235">
                  <c:v>34900</c:v>
                </c:pt>
                <c:pt idx="8236">
                  <c:v>34901</c:v>
                </c:pt>
                <c:pt idx="8237">
                  <c:v>34902</c:v>
                </c:pt>
                <c:pt idx="8238">
                  <c:v>34903</c:v>
                </c:pt>
                <c:pt idx="8239">
                  <c:v>34904</c:v>
                </c:pt>
                <c:pt idx="8240">
                  <c:v>34905</c:v>
                </c:pt>
                <c:pt idx="8241">
                  <c:v>34906</c:v>
                </c:pt>
                <c:pt idx="8242">
                  <c:v>34907</c:v>
                </c:pt>
                <c:pt idx="8243">
                  <c:v>34908</c:v>
                </c:pt>
                <c:pt idx="8244">
                  <c:v>34909</c:v>
                </c:pt>
                <c:pt idx="8245">
                  <c:v>34910</c:v>
                </c:pt>
                <c:pt idx="8246">
                  <c:v>34911</c:v>
                </c:pt>
                <c:pt idx="8247">
                  <c:v>34912</c:v>
                </c:pt>
                <c:pt idx="8248">
                  <c:v>34913</c:v>
                </c:pt>
                <c:pt idx="8249">
                  <c:v>34914</c:v>
                </c:pt>
                <c:pt idx="8250">
                  <c:v>34915</c:v>
                </c:pt>
                <c:pt idx="8251">
                  <c:v>34916</c:v>
                </c:pt>
                <c:pt idx="8252">
                  <c:v>34917</c:v>
                </c:pt>
                <c:pt idx="8253">
                  <c:v>34918</c:v>
                </c:pt>
                <c:pt idx="8254">
                  <c:v>34919</c:v>
                </c:pt>
                <c:pt idx="8255">
                  <c:v>34920</c:v>
                </c:pt>
                <c:pt idx="8256">
                  <c:v>34921</c:v>
                </c:pt>
                <c:pt idx="8257">
                  <c:v>34922</c:v>
                </c:pt>
                <c:pt idx="8258">
                  <c:v>34923</c:v>
                </c:pt>
                <c:pt idx="8259">
                  <c:v>34924</c:v>
                </c:pt>
                <c:pt idx="8260">
                  <c:v>34925</c:v>
                </c:pt>
                <c:pt idx="8261">
                  <c:v>34926</c:v>
                </c:pt>
                <c:pt idx="8262">
                  <c:v>34927</c:v>
                </c:pt>
                <c:pt idx="8263">
                  <c:v>34928</c:v>
                </c:pt>
                <c:pt idx="8264">
                  <c:v>34929</c:v>
                </c:pt>
                <c:pt idx="8265">
                  <c:v>34930</c:v>
                </c:pt>
                <c:pt idx="8266">
                  <c:v>34931</c:v>
                </c:pt>
                <c:pt idx="8267">
                  <c:v>34932</c:v>
                </c:pt>
                <c:pt idx="8268">
                  <c:v>34933</c:v>
                </c:pt>
                <c:pt idx="8269">
                  <c:v>34934</c:v>
                </c:pt>
                <c:pt idx="8270">
                  <c:v>34935</c:v>
                </c:pt>
                <c:pt idx="8271">
                  <c:v>34936</c:v>
                </c:pt>
                <c:pt idx="8272">
                  <c:v>34937</c:v>
                </c:pt>
                <c:pt idx="8273">
                  <c:v>34938</c:v>
                </c:pt>
                <c:pt idx="8274">
                  <c:v>34939</c:v>
                </c:pt>
                <c:pt idx="8275">
                  <c:v>34940</c:v>
                </c:pt>
                <c:pt idx="8276">
                  <c:v>34941</c:v>
                </c:pt>
                <c:pt idx="8277">
                  <c:v>34942</c:v>
                </c:pt>
                <c:pt idx="8278">
                  <c:v>34943</c:v>
                </c:pt>
                <c:pt idx="8279">
                  <c:v>34944</c:v>
                </c:pt>
                <c:pt idx="8280">
                  <c:v>34945</c:v>
                </c:pt>
                <c:pt idx="8281">
                  <c:v>34946</c:v>
                </c:pt>
                <c:pt idx="8282">
                  <c:v>34947</c:v>
                </c:pt>
                <c:pt idx="8283">
                  <c:v>34948</c:v>
                </c:pt>
                <c:pt idx="8284">
                  <c:v>34949</c:v>
                </c:pt>
                <c:pt idx="8285">
                  <c:v>34950</c:v>
                </c:pt>
                <c:pt idx="8286">
                  <c:v>34951</c:v>
                </c:pt>
                <c:pt idx="8287">
                  <c:v>34952</c:v>
                </c:pt>
                <c:pt idx="8288">
                  <c:v>34953</c:v>
                </c:pt>
                <c:pt idx="8289">
                  <c:v>34954</c:v>
                </c:pt>
                <c:pt idx="8290">
                  <c:v>34955</c:v>
                </c:pt>
                <c:pt idx="8291">
                  <c:v>34956</c:v>
                </c:pt>
                <c:pt idx="8292">
                  <c:v>34957</c:v>
                </c:pt>
                <c:pt idx="8293">
                  <c:v>34958</c:v>
                </c:pt>
                <c:pt idx="8294">
                  <c:v>34959</c:v>
                </c:pt>
                <c:pt idx="8295">
                  <c:v>34960</c:v>
                </c:pt>
                <c:pt idx="8296">
                  <c:v>34961</c:v>
                </c:pt>
                <c:pt idx="8297">
                  <c:v>34962</c:v>
                </c:pt>
                <c:pt idx="8298">
                  <c:v>34963</c:v>
                </c:pt>
                <c:pt idx="8299">
                  <c:v>34964</c:v>
                </c:pt>
                <c:pt idx="8300">
                  <c:v>34965</c:v>
                </c:pt>
                <c:pt idx="8301">
                  <c:v>34966</c:v>
                </c:pt>
                <c:pt idx="8302">
                  <c:v>34967</c:v>
                </c:pt>
                <c:pt idx="8303">
                  <c:v>34968</c:v>
                </c:pt>
                <c:pt idx="8304">
                  <c:v>34969</c:v>
                </c:pt>
                <c:pt idx="8305">
                  <c:v>34970</c:v>
                </c:pt>
                <c:pt idx="8306">
                  <c:v>34971</c:v>
                </c:pt>
                <c:pt idx="8307">
                  <c:v>34972</c:v>
                </c:pt>
                <c:pt idx="8308">
                  <c:v>34973</c:v>
                </c:pt>
                <c:pt idx="8309">
                  <c:v>34974</c:v>
                </c:pt>
                <c:pt idx="8310">
                  <c:v>34975</c:v>
                </c:pt>
                <c:pt idx="8311">
                  <c:v>34976</c:v>
                </c:pt>
                <c:pt idx="8312">
                  <c:v>34977</c:v>
                </c:pt>
                <c:pt idx="8313">
                  <c:v>34978</c:v>
                </c:pt>
                <c:pt idx="8314">
                  <c:v>34979</c:v>
                </c:pt>
                <c:pt idx="8315">
                  <c:v>34980</c:v>
                </c:pt>
                <c:pt idx="8316">
                  <c:v>34981</c:v>
                </c:pt>
                <c:pt idx="8317">
                  <c:v>34982</c:v>
                </c:pt>
                <c:pt idx="8318">
                  <c:v>34983</c:v>
                </c:pt>
                <c:pt idx="8319">
                  <c:v>34984</c:v>
                </c:pt>
                <c:pt idx="8320">
                  <c:v>34985</c:v>
                </c:pt>
                <c:pt idx="8321">
                  <c:v>34986</c:v>
                </c:pt>
                <c:pt idx="8322">
                  <c:v>34987</c:v>
                </c:pt>
                <c:pt idx="8323">
                  <c:v>34988</c:v>
                </c:pt>
                <c:pt idx="8324">
                  <c:v>34989</c:v>
                </c:pt>
                <c:pt idx="8325">
                  <c:v>34990</c:v>
                </c:pt>
                <c:pt idx="8326">
                  <c:v>34991</c:v>
                </c:pt>
                <c:pt idx="8327">
                  <c:v>34992</c:v>
                </c:pt>
                <c:pt idx="8328">
                  <c:v>34993</c:v>
                </c:pt>
                <c:pt idx="8329">
                  <c:v>34994</c:v>
                </c:pt>
                <c:pt idx="8330">
                  <c:v>34995</c:v>
                </c:pt>
                <c:pt idx="8331">
                  <c:v>34996</c:v>
                </c:pt>
                <c:pt idx="8332">
                  <c:v>34997</c:v>
                </c:pt>
                <c:pt idx="8333">
                  <c:v>34998</c:v>
                </c:pt>
                <c:pt idx="8334">
                  <c:v>34999</c:v>
                </c:pt>
                <c:pt idx="8335">
                  <c:v>35000</c:v>
                </c:pt>
                <c:pt idx="8336">
                  <c:v>35001</c:v>
                </c:pt>
                <c:pt idx="8337">
                  <c:v>35002</c:v>
                </c:pt>
                <c:pt idx="8338">
                  <c:v>35003</c:v>
                </c:pt>
                <c:pt idx="8339">
                  <c:v>35004</c:v>
                </c:pt>
                <c:pt idx="8340">
                  <c:v>35005</c:v>
                </c:pt>
                <c:pt idx="8341">
                  <c:v>35006</c:v>
                </c:pt>
                <c:pt idx="8342">
                  <c:v>35007</c:v>
                </c:pt>
                <c:pt idx="8343">
                  <c:v>35008</c:v>
                </c:pt>
                <c:pt idx="8344">
                  <c:v>35009</c:v>
                </c:pt>
                <c:pt idx="8345">
                  <c:v>35010</c:v>
                </c:pt>
                <c:pt idx="8346">
                  <c:v>35011</c:v>
                </c:pt>
                <c:pt idx="8347">
                  <c:v>35012</c:v>
                </c:pt>
                <c:pt idx="8348">
                  <c:v>35013</c:v>
                </c:pt>
                <c:pt idx="8349">
                  <c:v>35014</c:v>
                </c:pt>
                <c:pt idx="8350">
                  <c:v>35015</c:v>
                </c:pt>
                <c:pt idx="8351">
                  <c:v>35016</c:v>
                </c:pt>
                <c:pt idx="8352">
                  <c:v>35017</c:v>
                </c:pt>
                <c:pt idx="8353">
                  <c:v>35018</c:v>
                </c:pt>
                <c:pt idx="8354">
                  <c:v>35019</c:v>
                </c:pt>
                <c:pt idx="8355">
                  <c:v>35020</c:v>
                </c:pt>
                <c:pt idx="8356">
                  <c:v>35021</c:v>
                </c:pt>
                <c:pt idx="8357">
                  <c:v>35022</c:v>
                </c:pt>
                <c:pt idx="8358">
                  <c:v>35023</c:v>
                </c:pt>
                <c:pt idx="8359">
                  <c:v>35024</c:v>
                </c:pt>
                <c:pt idx="8360">
                  <c:v>35025</c:v>
                </c:pt>
                <c:pt idx="8361">
                  <c:v>35026</c:v>
                </c:pt>
                <c:pt idx="8362">
                  <c:v>35027</c:v>
                </c:pt>
                <c:pt idx="8363">
                  <c:v>35028</c:v>
                </c:pt>
                <c:pt idx="8364">
                  <c:v>35029</c:v>
                </c:pt>
                <c:pt idx="8365">
                  <c:v>35030</c:v>
                </c:pt>
                <c:pt idx="8366">
                  <c:v>35031</c:v>
                </c:pt>
                <c:pt idx="8367">
                  <c:v>35032</c:v>
                </c:pt>
                <c:pt idx="8368">
                  <c:v>35033</c:v>
                </c:pt>
                <c:pt idx="8369">
                  <c:v>35034</c:v>
                </c:pt>
                <c:pt idx="8370">
                  <c:v>35035</c:v>
                </c:pt>
                <c:pt idx="8371">
                  <c:v>35036</c:v>
                </c:pt>
                <c:pt idx="8372">
                  <c:v>35037</c:v>
                </c:pt>
                <c:pt idx="8373">
                  <c:v>35038</c:v>
                </c:pt>
                <c:pt idx="8374">
                  <c:v>35039</c:v>
                </c:pt>
                <c:pt idx="8375">
                  <c:v>35040</c:v>
                </c:pt>
                <c:pt idx="8376">
                  <c:v>35041</c:v>
                </c:pt>
                <c:pt idx="8377">
                  <c:v>35042</c:v>
                </c:pt>
                <c:pt idx="8378">
                  <c:v>35043</c:v>
                </c:pt>
                <c:pt idx="8379">
                  <c:v>35044</c:v>
                </c:pt>
                <c:pt idx="8380">
                  <c:v>35045</c:v>
                </c:pt>
                <c:pt idx="8381">
                  <c:v>35046</c:v>
                </c:pt>
                <c:pt idx="8382">
                  <c:v>35047</c:v>
                </c:pt>
                <c:pt idx="8383">
                  <c:v>35048</c:v>
                </c:pt>
                <c:pt idx="8384">
                  <c:v>35049</c:v>
                </c:pt>
                <c:pt idx="8385">
                  <c:v>35050</c:v>
                </c:pt>
                <c:pt idx="8386">
                  <c:v>35051</c:v>
                </c:pt>
                <c:pt idx="8387">
                  <c:v>35052</c:v>
                </c:pt>
                <c:pt idx="8388">
                  <c:v>35053</c:v>
                </c:pt>
                <c:pt idx="8389">
                  <c:v>35054</c:v>
                </c:pt>
                <c:pt idx="8390">
                  <c:v>35055</c:v>
                </c:pt>
                <c:pt idx="8391">
                  <c:v>35056</c:v>
                </c:pt>
                <c:pt idx="8392">
                  <c:v>35057</c:v>
                </c:pt>
                <c:pt idx="8393">
                  <c:v>35058</c:v>
                </c:pt>
                <c:pt idx="8394">
                  <c:v>35059</c:v>
                </c:pt>
                <c:pt idx="8395">
                  <c:v>35060</c:v>
                </c:pt>
                <c:pt idx="8396">
                  <c:v>35061</c:v>
                </c:pt>
                <c:pt idx="8397">
                  <c:v>35062</c:v>
                </c:pt>
                <c:pt idx="8398">
                  <c:v>35063</c:v>
                </c:pt>
                <c:pt idx="8399">
                  <c:v>35064</c:v>
                </c:pt>
                <c:pt idx="8400">
                  <c:v>35065</c:v>
                </c:pt>
                <c:pt idx="8401">
                  <c:v>35066</c:v>
                </c:pt>
                <c:pt idx="8402">
                  <c:v>35067</c:v>
                </c:pt>
                <c:pt idx="8403">
                  <c:v>35068</c:v>
                </c:pt>
                <c:pt idx="8404">
                  <c:v>35069</c:v>
                </c:pt>
                <c:pt idx="8405">
                  <c:v>35070</c:v>
                </c:pt>
                <c:pt idx="8406">
                  <c:v>35071</c:v>
                </c:pt>
                <c:pt idx="8407">
                  <c:v>35072</c:v>
                </c:pt>
                <c:pt idx="8408">
                  <c:v>35073</c:v>
                </c:pt>
                <c:pt idx="8409">
                  <c:v>35074</c:v>
                </c:pt>
                <c:pt idx="8410">
                  <c:v>35075</c:v>
                </c:pt>
                <c:pt idx="8411">
                  <c:v>35076</c:v>
                </c:pt>
                <c:pt idx="8412">
                  <c:v>35077</c:v>
                </c:pt>
                <c:pt idx="8413">
                  <c:v>35078</c:v>
                </c:pt>
                <c:pt idx="8414">
                  <c:v>35079</c:v>
                </c:pt>
                <c:pt idx="8415">
                  <c:v>35080</c:v>
                </c:pt>
                <c:pt idx="8416">
                  <c:v>35081</c:v>
                </c:pt>
                <c:pt idx="8417">
                  <c:v>35082</c:v>
                </c:pt>
                <c:pt idx="8418">
                  <c:v>35083</c:v>
                </c:pt>
                <c:pt idx="8419">
                  <c:v>35084</c:v>
                </c:pt>
                <c:pt idx="8420">
                  <c:v>35085</c:v>
                </c:pt>
                <c:pt idx="8421">
                  <c:v>35086</c:v>
                </c:pt>
                <c:pt idx="8422">
                  <c:v>35087</c:v>
                </c:pt>
                <c:pt idx="8423">
                  <c:v>35088</c:v>
                </c:pt>
                <c:pt idx="8424">
                  <c:v>35089</c:v>
                </c:pt>
                <c:pt idx="8425">
                  <c:v>35090</c:v>
                </c:pt>
                <c:pt idx="8426">
                  <c:v>35091</c:v>
                </c:pt>
                <c:pt idx="8427">
                  <c:v>35092</c:v>
                </c:pt>
                <c:pt idx="8428">
                  <c:v>35093</c:v>
                </c:pt>
                <c:pt idx="8429">
                  <c:v>35094</c:v>
                </c:pt>
                <c:pt idx="8430">
                  <c:v>35095</c:v>
                </c:pt>
                <c:pt idx="8431">
                  <c:v>35096</c:v>
                </c:pt>
                <c:pt idx="8432">
                  <c:v>35097</c:v>
                </c:pt>
                <c:pt idx="8433">
                  <c:v>35098</c:v>
                </c:pt>
                <c:pt idx="8434">
                  <c:v>35099</c:v>
                </c:pt>
                <c:pt idx="8435">
                  <c:v>35100</c:v>
                </c:pt>
                <c:pt idx="8436">
                  <c:v>35101</c:v>
                </c:pt>
                <c:pt idx="8437">
                  <c:v>35102</c:v>
                </c:pt>
                <c:pt idx="8438">
                  <c:v>35103</c:v>
                </c:pt>
                <c:pt idx="8439">
                  <c:v>35104</c:v>
                </c:pt>
                <c:pt idx="8440">
                  <c:v>35105</c:v>
                </c:pt>
                <c:pt idx="8441">
                  <c:v>35106</c:v>
                </c:pt>
                <c:pt idx="8442">
                  <c:v>35107</c:v>
                </c:pt>
                <c:pt idx="8443">
                  <c:v>35108</c:v>
                </c:pt>
                <c:pt idx="8444">
                  <c:v>35109</c:v>
                </c:pt>
                <c:pt idx="8445">
                  <c:v>35110</c:v>
                </c:pt>
                <c:pt idx="8446">
                  <c:v>35111</c:v>
                </c:pt>
                <c:pt idx="8447">
                  <c:v>35112</c:v>
                </c:pt>
                <c:pt idx="8448">
                  <c:v>35113</c:v>
                </c:pt>
                <c:pt idx="8449">
                  <c:v>35114</c:v>
                </c:pt>
                <c:pt idx="8450">
                  <c:v>35115</c:v>
                </c:pt>
                <c:pt idx="8451">
                  <c:v>35116</c:v>
                </c:pt>
                <c:pt idx="8452">
                  <c:v>35117</c:v>
                </c:pt>
                <c:pt idx="8453">
                  <c:v>35118</c:v>
                </c:pt>
                <c:pt idx="8454">
                  <c:v>35119</c:v>
                </c:pt>
                <c:pt idx="8455">
                  <c:v>35120</c:v>
                </c:pt>
                <c:pt idx="8456">
                  <c:v>35121</c:v>
                </c:pt>
                <c:pt idx="8457">
                  <c:v>35122</c:v>
                </c:pt>
                <c:pt idx="8458">
                  <c:v>35123</c:v>
                </c:pt>
                <c:pt idx="8459">
                  <c:v>35124</c:v>
                </c:pt>
                <c:pt idx="8460">
                  <c:v>35125</c:v>
                </c:pt>
                <c:pt idx="8461">
                  <c:v>35126</c:v>
                </c:pt>
                <c:pt idx="8462">
                  <c:v>35127</c:v>
                </c:pt>
                <c:pt idx="8463">
                  <c:v>35128</c:v>
                </c:pt>
                <c:pt idx="8464">
                  <c:v>35129</c:v>
                </c:pt>
                <c:pt idx="8465">
                  <c:v>35130</c:v>
                </c:pt>
                <c:pt idx="8466">
                  <c:v>35131</c:v>
                </c:pt>
                <c:pt idx="8467">
                  <c:v>35132</c:v>
                </c:pt>
                <c:pt idx="8468">
                  <c:v>35133</c:v>
                </c:pt>
                <c:pt idx="8469">
                  <c:v>35134</c:v>
                </c:pt>
                <c:pt idx="8470">
                  <c:v>35135</c:v>
                </c:pt>
                <c:pt idx="8471">
                  <c:v>35136</c:v>
                </c:pt>
                <c:pt idx="8472">
                  <c:v>35137</c:v>
                </c:pt>
                <c:pt idx="8473">
                  <c:v>35138</c:v>
                </c:pt>
                <c:pt idx="8474">
                  <c:v>35139</c:v>
                </c:pt>
                <c:pt idx="8475">
                  <c:v>35140</c:v>
                </c:pt>
                <c:pt idx="8476">
                  <c:v>35141</c:v>
                </c:pt>
                <c:pt idx="8477">
                  <c:v>35142</c:v>
                </c:pt>
                <c:pt idx="8478">
                  <c:v>35143</c:v>
                </c:pt>
                <c:pt idx="8479">
                  <c:v>35144</c:v>
                </c:pt>
                <c:pt idx="8480">
                  <c:v>35145</c:v>
                </c:pt>
                <c:pt idx="8481">
                  <c:v>35146</c:v>
                </c:pt>
                <c:pt idx="8482">
                  <c:v>35147</c:v>
                </c:pt>
                <c:pt idx="8483">
                  <c:v>35148</c:v>
                </c:pt>
                <c:pt idx="8484">
                  <c:v>35149</c:v>
                </c:pt>
                <c:pt idx="8485">
                  <c:v>35150</c:v>
                </c:pt>
                <c:pt idx="8486">
                  <c:v>35151</c:v>
                </c:pt>
                <c:pt idx="8487">
                  <c:v>35152</c:v>
                </c:pt>
                <c:pt idx="8488">
                  <c:v>35153</c:v>
                </c:pt>
                <c:pt idx="8489">
                  <c:v>35154</c:v>
                </c:pt>
                <c:pt idx="8490">
                  <c:v>35155</c:v>
                </c:pt>
                <c:pt idx="8491">
                  <c:v>35156</c:v>
                </c:pt>
                <c:pt idx="8492">
                  <c:v>35157</c:v>
                </c:pt>
                <c:pt idx="8493">
                  <c:v>35158</c:v>
                </c:pt>
                <c:pt idx="8494">
                  <c:v>35159</c:v>
                </c:pt>
                <c:pt idx="8495">
                  <c:v>35160</c:v>
                </c:pt>
                <c:pt idx="8496">
                  <c:v>35161</c:v>
                </c:pt>
                <c:pt idx="8497">
                  <c:v>35162</c:v>
                </c:pt>
                <c:pt idx="8498">
                  <c:v>35163</c:v>
                </c:pt>
                <c:pt idx="8499">
                  <c:v>35164</c:v>
                </c:pt>
                <c:pt idx="8500">
                  <c:v>35165</c:v>
                </c:pt>
                <c:pt idx="8501">
                  <c:v>35166</c:v>
                </c:pt>
                <c:pt idx="8502">
                  <c:v>35167</c:v>
                </c:pt>
                <c:pt idx="8503">
                  <c:v>35168</c:v>
                </c:pt>
                <c:pt idx="8504">
                  <c:v>35169</c:v>
                </c:pt>
                <c:pt idx="8505">
                  <c:v>35170</c:v>
                </c:pt>
                <c:pt idx="8506">
                  <c:v>35171</c:v>
                </c:pt>
                <c:pt idx="8507">
                  <c:v>35172</c:v>
                </c:pt>
                <c:pt idx="8508">
                  <c:v>35173</c:v>
                </c:pt>
                <c:pt idx="8509">
                  <c:v>35174</c:v>
                </c:pt>
                <c:pt idx="8510">
                  <c:v>35175</c:v>
                </c:pt>
                <c:pt idx="8511">
                  <c:v>35176</c:v>
                </c:pt>
                <c:pt idx="8512">
                  <c:v>35177</c:v>
                </c:pt>
                <c:pt idx="8513">
                  <c:v>35178</c:v>
                </c:pt>
                <c:pt idx="8514">
                  <c:v>35179</c:v>
                </c:pt>
                <c:pt idx="8515">
                  <c:v>35180</c:v>
                </c:pt>
                <c:pt idx="8516">
                  <c:v>35181</c:v>
                </c:pt>
                <c:pt idx="8517">
                  <c:v>35182</c:v>
                </c:pt>
                <c:pt idx="8518">
                  <c:v>35183</c:v>
                </c:pt>
                <c:pt idx="8519">
                  <c:v>35184</c:v>
                </c:pt>
                <c:pt idx="8520">
                  <c:v>35185</c:v>
                </c:pt>
                <c:pt idx="8521">
                  <c:v>35186</c:v>
                </c:pt>
                <c:pt idx="8522">
                  <c:v>35187</c:v>
                </c:pt>
                <c:pt idx="8523">
                  <c:v>35188</c:v>
                </c:pt>
                <c:pt idx="8524">
                  <c:v>35189</c:v>
                </c:pt>
                <c:pt idx="8525">
                  <c:v>35190</c:v>
                </c:pt>
                <c:pt idx="8526">
                  <c:v>35191</c:v>
                </c:pt>
                <c:pt idx="8527">
                  <c:v>35192</c:v>
                </c:pt>
                <c:pt idx="8528">
                  <c:v>35193</c:v>
                </c:pt>
                <c:pt idx="8529">
                  <c:v>35194</c:v>
                </c:pt>
                <c:pt idx="8530">
                  <c:v>35195</c:v>
                </c:pt>
                <c:pt idx="8531">
                  <c:v>35196</c:v>
                </c:pt>
                <c:pt idx="8532">
                  <c:v>35197</c:v>
                </c:pt>
                <c:pt idx="8533">
                  <c:v>35198</c:v>
                </c:pt>
                <c:pt idx="8534">
                  <c:v>35199</c:v>
                </c:pt>
                <c:pt idx="8535">
                  <c:v>35200</c:v>
                </c:pt>
                <c:pt idx="8536">
                  <c:v>35201</c:v>
                </c:pt>
                <c:pt idx="8537">
                  <c:v>35202</c:v>
                </c:pt>
                <c:pt idx="8538">
                  <c:v>35203</c:v>
                </c:pt>
                <c:pt idx="8539">
                  <c:v>35204</c:v>
                </c:pt>
                <c:pt idx="8540">
                  <c:v>35205</c:v>
                </c:pt>
                <c:pt idx="8541">
                  <c:v>35206</c:v>
                </c:pt>
                <c:pt idx="8542">
                  <c:v>35207</c:v>
                </c:pt>
                <c:pt idx="8543">
                  <c:v>35208</c:v>
                </c:pt>
                <c:pt idx="8544">
                  <c:v>35209</c:v>
                </c:pt>
                <c:pt idx="8545">
                  <c:v>35210</c:v>
                </c:pt>
                <c:pt idx="8546">
                  <c:v>35211</c:v>
                </c:pt>
                <c:pt idx="8547">
                  <c:v>35212</c:v>
                </c:pt>
                <c:pt idx="8548">
                  <c:v>35213</c:v>
                </c:pt>
                <c:pt idx="8549">
                  <c:v>35214</c:v>
                </c:pt>
                <c:pt idx="8550">
                  <c:v>35215</c:v>
                </c:pt>
                <c:pt idx="8551">
                  <c:v>35216</c:v>
                </c:pt>
                <c:pt idx="8552">
                  <c:v>35217</c:v>
                </c:pt>
                <c:pt idx="8553">
                  <c:v>35218</c:v>
                </c:pt>
                <c:pt idx="8554">
                  <c:v>35219</c:v>
                </c:pt>
                <c:pt idx="8555">
                  <c:v>35220</c:v>
                </c:pt>
                <c:pt idx="8556">
                  <c:v>35221</c:v>
                </c:pt>
                <c:pt idx="8557">
                  <c:v>35222</c:v>
                </c:pt>
                <c:pt idx="8558">
                  <c:v>35223</c:v>
                </c:pt>
                <c:pt idx="8559">
                  <c:v>35224</c:v>
                </c:pt>
                <c:pt idx="8560">
                  <c:v>35225</c:v>
                </c:pt>
                <c:pt idx="8561">
                  <c:v>35226</c:v>
                </c:pt>
                <c:pt idx="8562">
                  <c:v>35227</c:v>
                </c:pt>
                <c:pt idx="8563">
                  <c:v>35228</c:v>
                </c:pt>
                <c:pt idx="8564">
                  <c:v>35229</c:v>
                </c:pt>
                <c:pt idx="8565">
                  <c:v>35230</c:v>
                </c:pt>
                <c:pt idx="8566">
                  <c:v>35231</c:v>
                </c:pt>
                <c:pt idx="8567">
                  <c:v>35232</c:v>
                </c:pt>
                <c:pt idx="8568">
                  <c:v>35233</c:v>
                </c:pt>
                <c:pt idx="8569">
                  <c:v>35234</c:v>
                </c:pt>
                <c:pt idx="8570">
                  <c:v>35235</c:v>
                </c:pt>
                <c:pt idx="8571">
                  <c:v>35236</c:v>
                </c:pt>
                <c:pt idx="8572">
                  <c:v>35237</c:v>
                </c:pt>
                <c:pt idx="8573">
                  <c:v>35238</c:v>
                </c:pt>
                <c:pt idx="8574">
                  <c:v>35239</c:v>
                </c:pt>
                <c:pt idx="8575">
                  <c:v>35240</c:v>
                </c:pt>
                <c:pt idx="8576">
                  <c:v>35241</c:v>
                </c:pt>
                <c:pt idx="8577">
                  <c:v>35242</c:v>
                </c:pt>
                <c:pt idx="8578">
                  <c:v>35243</c:v>
                </c:pt>
                <c:pt idx="8579">
                  <c:v>35244</c:v>
                </c:pt>
                <c:pt idx="8580">
                  <c:v>35245</c:v>
                </c:pt>
                <c:pt idx="8581">
                  <c:v>35246</c:v>
                </c:pt>
                <c:pt idx="8582">
                  <c:v>35247</c:v>
                </c:pt>
                <c:pt idx="8583">
                  <c:v>35248</c:v>
                </c:pt>
                <c:pt idx="8584">
                  <c:v>35249</c:v>
                </c:pt>
                <c:pt idx="8585">
                  <c:v>35250</c:v>
                </c:pt>
                <c:pt idx="8586">
                  <c:v>35251</c:v>
                </c:pt>
                <c:pt idx="8587">
                  <c:v>35252</c:v>
                </c:pt>
                <c:pt idx="8588">
                  <c:v>35253</c:v>
                </c:pt>
                <c:pt idx="8589">
                  <c:v>35254</c:v>
                </c:pt>
                <c:pt idx="8590">
                  <c:v>35255</c:v>
                </c:pt>
                <c:pt idx="8591">
                  <c:v>35256</c:v>
                </c:pt>
                <c:pt idx="8592">
                  <c:v>35257</c:v>
                </c:pt>
                <c:pt idx="8593">
                  <c:v>35258</c:v>
                </c:pt>
                <c:pt idx="8594">
                  <c:v>35259</c:v>
                </c:pt>
                <c:pt idx="8595">
                  <c:v>35260</c:v>
                </c:pt>
                <c:pt idx="8596">
                  <c:v>35261</c:v>
                </c:pt>
                <c:pt idx="8597">
                  <c:v>35262</c:v>
                </c:pt>
                <c:pt idx="8598">
                  <c:v>35263</c:v>
                </c:pt>
                <c:pt idx="8599">
                  <c:v>35264</c:v>
                </c:pt>
                <c:pt idx="8600">
                  <c:v>35265</c:v>
                </c:pt>
                <c:pt idx="8601">
                  <c:v>35266</c:v>
                </c:pt>
                <c:pt idx="8602">
                  <c:v>35267</c:v>
                </c:pt>
                <c:pt idx="8603">
                  <c:v>35268</c:v>
                </c:pt>
                <c:pt idx="8604">
                  <c:v>35269</c:v>
                </c:pt>
                <c:pt idx="8605">
                  <c:v>35270</c:v>
                </c:pt>
                <c:pt idx="8606">
                  <c:v>35271</c:v>
                </c:pt>
                <c:pt idx="8607">
                  <c:v>35272</c:v>
                </c:pt>
                <c:pt idx="8608">
                  <c:v>35273</c:v>
                </c:pt>
                <c:pt idx="8609">
                  <c:v>35274</c:v>
                </c:pt>
                <c:pt idx="8610">
                  <c:v>35275</c:v>
                </c:pt>
                <c:pt idx="8611">
                  <c:v>35276</c:v>
                </c:pt>
                <c:pt idx="8612">
                  <c:v>35277</c:v>
                </c:pt>
                <c:pt idx="8613">
                  <c:v>35278</c:v>
                </c:pt>
                <c:pt idx="8614">
                  <c:v>35279</c:v>
                </c:pt>
                <c:pt idx="8615">
                  <c:v>35280</c:v>
                </c:pt>
                <c:pt idx="8616">
                  <c:v>35281</c:v>
                </c:pt>
                <c:pt idx="8617">
                  <c:v>35282</c:v>
                </c:pt>
                <c:pt idx="8618">
                  <c:v>35283</c:v>
                </c:pt>
                <c:pt idx="8619">
                  <c:v>35284</c:v>
                </c:pt>
                <c:pt idx="8620">
                  <c:v>35285</c:v>
                </c:pt>
                <c:pt idx="8621">
                  <c:v>35286</c:v>
                </c:pt>
                <c:pt idx="8622">
                  <c:v>35287</c:v>
                </c:pt>
                <c:pt idx="8623">
                  <c:v>35288</c:v>
                </c:pt>
                <c:pt idx="8624">
                  <c:v>35289</c:v>
                </c:pt>
                <c:pt idx="8625">
                  <c:v>35290</c:v>
                </c:pt>
                <c:pt idx="8626">
                  <c:v>35291</c:v>
                </c:pt>
                <c:pt idx="8627">
                  <c:v>35292</c:v>
                </c:pt>
                <c:pt idx="8628">
                  <c:v>35293</c:v>
                </c:pt>
                <c:pt idx="8629">
                  <c:v>35294</c:v>
                </c:pt>
                <c:pt idx="8630">
                  <c:v>35295</c:v>
                </c:pt>
                <c:pt idx="8631">
                  <c:v>35296</c:v>
                </c:pt>
                <c:pt idx="8632">
                  <c:v>35297</c:v>
                </c:pt>
                <c:pt idx="8633">
                  <c:v>35298</c:v>
                </c:pt>
                <c:pt idx="8634">
                  <c:v>35299</c:v>
                </c:pt>
                <c:pt idx="8635">
                  <c:v>35300</c:v>
                </c:pt>
                <c:pt idx="8636">
                  <c:v>35301</c:v>
                </c:pt>
                <c:pt idx="8637">
                  <c:v>35302</c:v>
                </c:pt>
                <c:pt idx="8638">
                  <c:v>35303</c:v>
                </c:pt>
                <c:pt idx="8639">
                  <c:v>35304</c:v>
                </c:pt>
                <c:pt idx="8640">
                  <c:v>35305</c:v>
                </c:pt>
                <c:pt idx="8641">
                  <c:v>35306</c:v>
                </c:pt>
                <c:pt idx="8642">
                  <c:v>35307</c:v>
                </c:pt>
                <c:pt idx="8643">
                  <c:v>35308</c:v>
                </c:pt>
                <c:pt idx="8644">
                  <c:v>35309</c:v>
                </c:pt>
                <c:pt idx="8645">
                  <c:v>35310</c:v>
                </c:pt>
                <c:pt idx="8646">
                  <c:v>35311</c:v>
                </c:pt>
                <c:pt idx="8647">
                  <c:v>35312</c:v>
                </c:pt>
                <c:pt idx="8648">
                  <c:v>35313</c:v>
                </c:pt>
                <c:pt idx="8649">
                  <c:v>35314</c:v>
                </c:pt>
                <c:pt idx="8650">
                  <c:v>35315</c:v>
                </c:pt>
                <c:pt idx="8651">
                  <c:v>35316</c:v>
                </c:pt>
                <c:pt idx="8652">
                  <c:v>35317</c:v>
                </c:pt>
                <c:pt idx="8653">
                  <c:v>35318</c:v>
                </c:pt>
                <c:pt idx="8654">
                  <c:v>35319</c:v>
                </c:pt>
                <c:pt idx="8655">
                  <c:v>35320</c:v>
                </c:pt>
                <c:pt idx="8656">
                  <c:v>35321</c:v>
                </c:pt>
                <c:pt idx="8657">
                  <c:v>35322</c:v>
                </c:pt>
                <c:pt idx="8658">
                  <c:v>35323</c:v>
                </c:pt>
                <c:pt idx="8659">
                  <c:v>35324</c:v>
                </c:pt>
                <c:pt idx="8660">
                  <c:v>35325</c:v>
                </c:pt>
                <c:pt idx="8661">
                  <c:v>35326</c:v>
                </c:pt>
                <c:pt idx="8662">
                  <c:v>35327</c:v>
                </c:pt>
                <c:pt idx="8663">
                  <c:v>35328</c:v>
                </c:pt>
                <c:pt idx="8664">
                  <c:v>35329</c:v>
                </c:pt>
                <c:pt idx="8665">
                  <c:v>35330</c:v>
                </c:pt>
                <c:pt idx="8666">
                  <c:v>35331</c:v>
                </c:pt>
                <c:pt idx="8667">
                  <c:v>35332</c:v>
                </c:pt>
                <c:pt idx="8668">
                  <c:v>35333</c:v>
                </c:pt>
                <c:pt idx="8669">
                  <c:v>35334</c:v>
                </c:pt>
                <c:pt idx="8670">
                  <c:v>35335</c:v>
                </c:pt>
                <c:pt idx="8671">
                  <c:v>35336</c:v>
                </c:pt>
                <c:pt idx="8672">
                  <c:v>35337</c:v>
                </c:pt>
                <c:pt idx="8673">
                  <c:v>35338</c:v>
                </c:pt>
                <c:pt idx="8674">
                  <c:v>35339</c:v>
                </c:pt>
                <c:pt idx="8675">
                  <c:v>35340</c:v>
                </c:pt>
                <c:pt idx="8676">
                  <c:v>35341</c:v>
                </c:pt>
                <c:pt idx="8677">
                  <c:v>35342</c:v>
                </c:pt>
                <c:pt idx="8678">
                  <c:v>35343</c:v>
                </c:pt>
                <c:pt idx="8679">
                  <c:v>35344</c:v>
                </c:pt>
                <c:pt idx="8680">
                  <c:v>35345</c:v>
                </c:pt>
                <c:pt idx="8681">
                  <c:v>35346</c:v>
                </c:pt>
                <c:pt idx="8682">
                  <c:v>35347</c:v>
                </c:pt>
                <c:pt idx="8683">
                  <c:v>35348</c:v>
                </c:pt>
                <c:pt idx="8684">
                  <c:v>35349</c:v>
                </c:pt>
                <c:pt idx="8685">
                  <c:v>35350</c:v>
                </c:pt>
                <c:pt idx="8686">
                  <c:v>35351</c:v>
                </c:pt>
                <c:pt idx="8687">
                  <c:v>35352</c:v>
                </c:pt>
                <c:pt idx="8688">
                  <c:v>35353</c:v>
                </c:pt>
                <c:pt idx="8689">
                  <c:v>35354</c:v>
                </c:pt>
                <c:pt idx="8690">
                  <c:v>35355</c:v>
                </c:pt>
                <c:pt idx="8691">
                  <c:v>35356</c:v>
                </c:pt>
                <c:pt idx="8692">
                  <c:v>35357</c:v>
                </c:pt>
                <c:pt idx="8693">
                  <c:v>35358</c:v>
                </c:pt>
                <c:pt idx="8694">
                  <c:v>35359</c:v>
                </c:pt>
                <c:pt idx="8695">
                  <c:v>35360</c:v>
                </c:pt>
                <c:pt idx="8696">
                  <c:v>35361</c:v>
                </c:pt>
                <c:pt idx="8697">
                  <c:v>35362</c:v>
                </c:pt>
                <c:pt idx="8698">
                  <c:v>35363</c:v>
                </c:pt>
                <c:pt idx="8699">
                  <c:v>35364</c:v>
                </c:pt>
                <c:pt idx="8700">
                  <c:v>35365</c:v>
                </c:pt>
                <c:pt idx="8701">
                  <c:v>35366</c:v>
                </c:pt>
                <c:pt idx="8702">
                  <c:v>35367</c:v>
                </c:pt>
                <c:pt idx="8703">
                  <c:v>35368</c:v>
                </c:pt>
                <c:pt idx="8704">
                  <c:v>35369</c:v>
                </c:pt>
                <c:pt idx="8705">
                  <c:v>35370</c:v>
                </c:pt>
                <c:pt idx="8706">
                  <c:v>35371</c:v>
                </c:pt>
                <c:pt idx="8707">
                  <c:v>35372</c:v>
                </c:pt>
                <c:pt idx="8708">
                  <c:v>35373</c:v>
                </c:pt>
                <c:pt idx="8709">
                  <c:v>35374</c:v>
                </c:pt>
                <c:pt idx="8710">
                  <c:v>35375</c:v>
                </c:pt>
                <c:pt idx="8711">
                  <c:v>35376</c:v>
                </c:pt>
                <c:pt idx="8712">
                  <c:v>35377</c:v>
                </c:pt>
                <c:pt idx="8713">
                  <c:v>35378</c:v>
                </c:pt>
                <c:pt idx="8714">
                  <c:v>35379</c:v>
                </c:pt>
                <c:pt idx="8715">
                  <c:v>35380</c:v>
                </c:pt>
                <c:pt idx="8716">
                  <c:v>35381</c:v>
                </c:pt>
                <c:pt idx="8717">
                  <c:v>35382</c:v>
                </c:pt>
                <c:pt idx="8718">
                  <c:v>35383</c:v>
                </c:pt>
                <c:pt idx="8719">
                  <c:v>35384</c:v>
                </c:pt>
                <c:pt idx="8720">
                  <c:v>35385</c:v>
                </c:pt>
                <c:pt idx="8721">
                  <c:v>35386</c:v>
                </c:pt>
                <c:pt idx="8722">
                  <c:v>35387</c:v>
                </c:pt>
                <c:pt idx="8723">
                  <c:v>35388</c:v>
                </c:pt>
                <c:pt idx="8724">
                  <c:v>35389</c:v>
                </c:pt>
                <c:pt idx="8725">
                  <c:v>35390</c:v>
                </c:pt>
                <c:pt idx="8726">
                  <c:v>35391</c:v>
                </c:pt>
                <c:pt idx="8727">
                  <c:v>35392</c:v>
                </c:pt>
                <c:pt idx="8728">
                  <c:v>35393</c:v>
                </c:pt>
                <c:pt idx="8729">
                  <c:v>35394</c:v>
                </c:pt>
                <c:pt idx="8730">
                  <c:v>35395</c:v>
                </c:pt>
                <c:pt idx="8731">
                  <c:v>35396</c:v>
                </c:pt>
                <c:pt idx="8732">
                  <c:v>35397</c:v>
                </c:pt>
                <c:pt idx="8733">
                  <c:v>35398</c:v>
                </c:pt>
                <c:pt idx="8734">
                  <c:v>35399</c:v>
                </c:pt>
                <c:pt idx="8735">
                  <c:v>35400</c:v>
                </c:pt>
                <c:pt idx="8736">
                  <c:v>35401</c:v>
                </c:pt>
                <c:pt idx="8737">
                  <c:v>35402</c:v>
                </c:pt>
                <c:pt idx="8738">
                  <c:v>35403</c:v>
                </c:pt>
                <c:pt idx="8739">
                  <c:v>35404</c:v>
                </c:pt>
                <c:pt idx="8740">
                  <c:v>35405</c:v>
                </c:pt>
                <c:pt idx="8741">
                  <c:v>35406</c:v>
                </c:pt>
                <c:pt idx="8742">
                  <c:v>35407</c:v>
                </c:pt>
                <c:pt idx="8743">
                  <c:v>35408</c:v>
                </c:pt>
                <c:pt idx="8744">
                  <c:v>35409</c:v>
                </c:pt>
                <c:pt idx="8745">
                  <c:v>35410</c:v>
                </c:pt>
                <c:pt idx="8746">
                  <c:v>35411</c:v>
                </c:pt>
                <c:pt idx="8747">
                  <c:v>35412</c:v>
                </c:pt>
                <c:pt idx="8748">
                  <c:v>35413</c:v>
                </c:pt>
                <c:pt idx="8749">
                  <c:v>35414</c:v>
                </c:pt>
                <c:pt idx="8750">
                  <c:v>35415</c:v>
                </c:pt>
                <c:pt idx="8751">
                  <c:v>35416</c:v>
                </c:pt>
                <c:pt idx="8752">
                  <c:v>35417</c:v>
                </c:pt>
                <c:pt idx="8753">
                  <c:v>35418</c:v>
                </c:pt>
                <c:pt idx="8754">
                  <c:v>35419</c:v>
                </c:pt>
                <c:pt idx="8755">
                  <c:v>35420</c:v>
                </c:pt>
                <c:pt idx="8756">
                  <c:v>35421</c:v>
                </c:pt>
                <c:pt idx="8757">
                  <c:v>35422</c:v>
                </c:pt>
                <c:pt idx="8758">
                  <c:v>35423</c:v>
                </c:pt>
                <c:pt idx="8759">
                  <c:v>35424</c:v>
                </c:pt>
                <c:pt idx="8760">
                  <c:v>35425</c:v>
                </c:pt>
                <c:pt idx="8761">
                  <c:v>35426</c:v>
                </c:pt>
                <c:pt idx="8762">
                  <c:v>35427</c:v>
                </c:pt>
                <c:pt idx="8763">
                  <c:v>35428</c:v>
                </c:pt>
                <c:pt idx="8764">
                  <c:v>35429</c:v>
                </c:pt>
                <c:pt idx="8765">
                  <c:v>35430</c:v>
                </c:pt>
                <c:pt idx="8766">
                  <c:v>35431</c:v>
                </c:pt>
                <c:pt idx="8767">
                  <c:v>35432</c:v>
                </c:pt>
                <c:pt idx="8768">
                  <c:v>35433</c:v>
                </c:pt>
                <c:pt idx="8769">
                  <c:v>35434</c:v>
                </c:pt>
                <c:pt idx="8770">
                  <c:v>35435</c:v>
                </c:pt>
                <c:pt idx="8771">
                  <c:v>35436</c:v>
                </c:pt>
                <c:pt idx="8772">
                  <c:v>35437</c:v>
                </c:pt>
                <c:pt idx="8773">
                  <c:v>35438</c:v>
                </c:pt>
                <c:pt idx="8774">
                  <c:v>35439</c:v>
                </c:pt>
                <c:pt idx="8775">
                  <c:v>35440</c:v>
                </c:pt>
                <c:pt idx="8776">
                  <c:v>35441</c:v>
                </c:pt>
                <c:pt idx="8777">
                  <c:v>35442</c:v>
                </c:pt>
                <c:pt idx="8778">
                  <c:v>35443</c:v>
                </c:pt>
                <c:pt idx="8779">
                  <c:v>35444</c:v>
                </c:pt>
                <c:pt idx="8780">
                  <c:v>35445</c:v>
                </c:pt>
                <c:pt idx="8781">
                  <c:v>35446</c:v>
                </c:pt>
                <c:pt idx="8782">
                  <c:v>35447</c:v>
                </c:pt>
                <c:pt idx="8783">
                  <c:v>35448</c:v>
                </c:pt>
                <c:pt idx="8784">
                  <c:v>35449</c:v>
                </c:pt>
                <c:pt idx="8785">
                  <c:v>35450</c:v>
                </c:pt>
                <c:pt idx="8786">
                  <c:v>35451</c:v>
                </c:pt>
                <c:pt idx="8787">
                  <c:v>35452</c:v>
                </c:pt>
                <c:pt idx="8788">
                  <c:v>35453</c:v>
                </c:pt>
                <c:pt idx="8789">
                  <c:v>35454</c:v>
                </c:pt>
                <c:pt idx="8790">
                  <c:v>35455</c:v>
                </c:pt>
                <c:pt idx="8791">
                  <c:v>35456</c:v>
                </c:pt>
                <c:pt idx="8792">
                  <c:v>35457</c:v>
                </c:pt>
                <c:pt idx="8793">
                  <c:v>35458</c:v>
                </c:pt>
                <c:pt idx="8794">
                  <c:v>35459</c:v>
                </c:pt>
                <c:pt idx="8795">
                  <c:v>35460</c:v>
                </c:pt>
                <c:pt idx="8796">
                  <c:v>35461</c:v>
                </c:pt>
                <c:pt idx="8797">
                  <c:v>35462</c:v>
                </c:pt>
                <c:pt idx="8798">
                  <c:v>35463</c:v>
                </c:pt>
                <c:pt idx="8799">
                  <c:v>35464</c:v>
                </c:pt>
                <c:pt idx="8800">
                  <c:v>35465</c:v>
                </c:pt>
                <c:pt idx="8801">
                  <c:v>35466</c:v>
                </c:pt>
                <c:pt idx="8802">
                  <c:v>35467</c:v>
                </c:pt>
                <c:pt idx="8803">
                  <c:v>35468</c:v>
                </c:pt>
                <c:pt idx="8804">
                  <c:v>35469</c:v>
                </c:pt>
                <c:pt idx="8805">
                  <c:v>35470</c:v>
                </c:pt>
                <c:pt idx="8806">
                  <c:v>35471</c:v>
                </c:pt>
                <c:pt idx="8807">
                  <c:v>35472</c:v>
                </c:pt>
                <c:pt idx="8808">
                  <c:v>35473</c:v>
                </c:pt>
                <c:pt idx="8809">
                  <c:v>35474</c:v>
                </c:pt>
                <c:pt idx="8810">
                  <c:v>35475</c:v>
                </c:pt>
                <c:pt idx="8811">
                  <c:v>35476</c:v>
                </c:pt>
                <c:pt idx="8812">
                  <c:v>35477</c:v>
                </c:pt>
                <c:pt idx="8813">
                  <c:v>35478</c:v>
                </c:pt>
                <c:pt idx="8814">
                  <c:v>35479</c:v>
                </c:pt>
                <c:pt idx="8815">
                  <c:v>35480</c:v>
                </c:pt>
                <c:pt idx="8816">
                  <c:v>35481</c:v>
                </c:pt>
                <c:pt idx="8817">
                  <c:v>35482</c:v>
                </c:pt>
                <c:pt idx="8818">
                  <c:v>35483</c:v>
                </c:pt>
                <c:pt idx="8819">
                  <c:v>35484</c:v>
                </c:pt>
                <c:pt idx="8820">
                  <c:v>35485</c:v>
                </c:pt>
                <c:pt idx="8821">
                  <c:v>35486</c:v>
                </c:pt>
                <c:pt idx="8822">
                  <c:v>35487</c:v>
                </c:pt>
                <c:pt idx="8823">
                  <c:v>35488</c:v>
                </c:pt>
                <c:pt idx="8824">
                  <c:v>35489</c:v>
                </c:pt>
                <c:pt idx="8825">
                  <c:v>35490</c:v>
                </c:pt>
                <c:pt idx="8826">
                  <c:v>35491</c:v>
                </c:pt>
                <c:pt idx="8827">
                  <c:v>35492</c:v>
                </c:pt>
                <c:pt idx="8828">
                  <c:v>35493</c:v>
                </c:pt>
                <c:pt idx="8829">
                  <c:v>35494</c:v>
                </c:pt>
                <c:pt idx="8830">
                  <c:v>35495</c:v>
                </c:pt>
                <c:pt idx="8831">
                  <c:v>35496</c:v>
                </c:pt>
                <c:pt idx="8832">
                  <c:v>35497</c:v>
                </c:pt>
                <c:pt idx="8833">
                  <c:v>35498</c:v>
                </c:pt>
                <c:pt idx="8834">
                  <c:v>35499</c:v>
                </c:pt>
                <c:pt idx="8835">
                  <c:v>35500</c:v>
                </c:pt>
                <c:pt idx="8836">
                  <c:v>35501</c:v>
                </c:pt>
                <c:pt idx="8837">
                  <c:v>35502</c:v>
                </c:pt>
                <c:pt idx="8838">
                  <c:v>35503</c:v>
                </c:pt>
                <c:pt idx="8839">
                  <c:v>35504</c:v>
                </c:pt>
                <c:pt idx="8840">
                  <c:v>35505</c:v>
                </c:pt>
                <c:pt idx="8841">
                  <c:v>35506</c:v>
                </c:pt>
                <c:pt idx="8842">
                  <c:v>35507</c:v>
                </c:pt>
                <c:pt idx="8843">
                  <c:v>35508</c:v>
                </c:pt>
                <c:pt idx="8844">
                  <c:v>35509</c:v>
                </c:pt>
                <c:pt idx="8845">
                  <c:v>35510</c:v>
                </c:pt>
                <c:pt idx="8846">
                  <c:v>35511</c:v>
                </c:pt>
                <c:pt idx="8847">
                  <c:v>35512</c:v>
                </c:pt>
                <c:pt idx="8848">
                  <c:v>35513</c:v>
                </c:pt>
                <c:pt idx="8849">
                  <c:v>35514</c:v>
                </c:pt>
                <c:pt idx="8850">
                  <c:v>35515</c:v>
                </c:pt>
                <c:pt idx="8851">
                  <c:v>35516</c:v>
                </c:pt>
                <c:pt idx="8852">
                  <c:v>35517</c:v>
                </c:pt>
                <c:pt idx="8853">
                  <c:v>35518</c:v>
                </c:pt>
                <c:pt idx="8854">
                  <c:v>35519</c:v>
                </c:pt>
                <c:pt idx="8855">
                  <c:v>35520</c:v>
                </c:pt>
                <c:pt idx="8856">
                  <c:v>35521</c:v>
                </c:pt>
                <c:pt idx="8857">
                  <c:v>35522</c:v>
                </c:pt>
                <c:pt idx="8858">
                  <c:v>35523</c:v>
                </c:pt>
                <c:pt idx="8859">
                  <c:v>35524</c:v>
                </c:pt>
                <c:pt idx="8860">
                  <c:v>35525</c:v>
                </c:pt>
                <c:pt idx="8861">
                  <c:v>35526</c:v>
                </c:pt>
                <c:pt idx="8862">
                  <c:v>35527</c:v>
                </c:pt>
                <c:pt idx="8863">
                  <c:v>35528</c:v>
                </c:pt>
                <c:pt idx="8864">
                  <c:v>35529</c:v>
                </c:pt>
                <c:pt idx="8865">
                  <c:v>35530</c:v>
                </c:pt>
                <c:pt idx="8866">
                  <c:v>35531</c:v>
                </c:pt>
                <c:pt idx="8867">
                  <c:v>35532</c:v>
                </c:pt>
                <c:pt idx="8868">
                  <c:v>35533</c:v>
                </c:pt>
                <c:pt idx="8869">
                  <c:v>35534</c:v>
                </c:pt>
                <c:pt idx="8870">
                  <c:v>35535</c:v>
                </c:pt>
                <c:pt idx="8871">
                  <c:v>35536</c:v>
                </c:pt>
                <c:pt idx="8872">
                  <c:v>35537</c:v>
                </c:pt>
                <c:pt idx="8873">
                  <c:v>35538</c:v>
                </c:pt>
                <c:pt idx="8874">
                  <c:v>35539</c:v>
                </c:pt>
                <c:pt idx="8875">
                  <c:v>35540</c:v>
                </c:pt>
                <c:pt idx="8876">
                  <c:v>35541</c:v>
                </c:pt>
                <c:pt idx="8877">
                  <c:v>35542</c:v>
                </c:pt>
                <c:pt idx="8878">
                  <c:v>35543</c:v>
                </c:pt>
                <c:pt idx="8879">
                  <c:v>35544</c:v>
                </c:pt>
                <c:pt idx="8880">
                  <c:v>35545</c:v>
                </c:pt>
                <c:pt idx="8881">
                  <c:v>35546</c:v>
                </c:pt>
                <c:pt idx="8882">
                  <c:v>35547</c:v>
                </c:pt>
                <c:pt idx="8883">
                  <c:v>35548</c:v>
                </c:pt>
                <c:pt idx="8884">
                  <c:v>35549</c:v>
                </c:pt>
                <c:pt idx="8885">
                  <c:v>35550</c:v>
                </c:pt>
                <c:pt idx="8886">
                  <c:v>35551</c:v>
                </c:pt>
                <c:pt idx="8887">
                  <c:v>35552</c:v>
                </c:pt>
                <c:pt idx="8888">
                  <c:v>35553</c:v>
                </c:pt>
                <c:pt idx="8889">
                  <c:v>35554</c:v>
                </c:pt>
                <c:pt idx="8890">
                  <c:v>35555</c:v>
                </c:pt>
                <c:pt idx="8891">
                  <c:v>35556</c:v>
                </c:pt>
                <c:pt idx="8892">
                  <c:v>35557</c:v>
                </c:pt>
                <c:pt idx="8893">
                  <c:v>35558</c:v>
                </c:pt>
                <c:pt idx="8894">
                  <c:v>35559</c:v>
                </c:pt>
                <c:pt idx="8895">
                  <c:v>35560</c:v>
                </c:pt>
                <c:pt idx="8896">
                  <c:v>35561</c:v>
                </c:pt>
                <c:pt idx="8897">
                  <c:v>35562</c:v>
                </c:pt>
                <c:pt idx="8898">
                  <c:v>35563</c:v>
                </c:pt>
                <c:pt idx="8899">
                  <c:v>35564</c:v>
                </c:pt>
                <c:pt idx="8900">
                  <c:v>35565</c:v>
                </c:pt>
                <c:pt idx="8901">
                  <c:v>35566</c:v>
                </c:pt>
                <c:pt idx="8902">
                  <c:v>35567</c:v>
                </c:pt>
                <c:pt idx="8903">
                  <c:v>35568</c:v>
                </c:pt>
                <c:pt idx="8904">
                  <c:v>35569</c:v>
                </c:pt>
                <c:pt idx="8905">
                  <c:v>35570</c:v>
                </c:pt>
                <c:pt idx="8906">
                  <c:v>35571</c:v>
                </c:pt>
                <c:pt idx="8907">
                  <c:v>35572</c:v>
                </c:pt>
                <c:pt idx="8908">
                  <c:v>35573</c:v>
                </c:pt>
                <c:pt idx="8909">
                  <c:v>35574</c:v>
                </c:pt>
                <c:pt idx="8910">
                  <c:v>35575</c:v>
                </c:pt>
                <c:pt idx="8911">
                  <c:v>35576</c:v>
                </c:pt>
                <c:pt idx="8912">
                  <c:v>35577</c:v>
                </c:pt>
                <c:pt idx="8913">
                  <c:v>35578</c:v>
                </c:pt>
                <c:pt idx="8914">
                  <c:v>35579</c:v>
                </c:pt>
                <c:pt idx="8915">
                  <c:v>35580</c:v>
                </c:pt>
                <c:pt idx="8916">
                  <c:v>35581</c:v>
                </c:pt>
                <c:pt idx="8917">
                  <c:v>35582</c:v>
                </c:pt>
                <c:pt idx="8918">
                  <c:v>35583</c:v>
                </c:pt>
                <c:pt idx="8919">
                  <c:v>35584</c:v>
                </c:pt>
                <c:pt idx="8920">
                  <c:v>35585</c:v>
                </c:pt>
                <c:pt idx="8921">
                  <c:v>35586</c:v>
                </c:pt>
                <c:pt idx="8922">
                  <c:v>35587</c:v>
                </c:pt>
                <c:pt idx="8923">
                  <c:v>35588</c:v>
                </c:pt>
                <c:pt idx="8924">
                  <c:v>35589</c:v>
                </c:pt>
                <c:pt idx="8925">
                  <c:v>35590</c:v>
                </c:pt>
                <c:pt idx="8926">
                  <c:v>35591</c:v>
                </c:pt>
                <c:pt idx="8927">
                  <c:v>35592</c:v>
                </c:pt>
                <c:pt idx="8928">
                  <c:v>35593</c:v>
                </c:pt>
                <c:pt idx="8929">
                  <c:v>35594</c:v>
                </c:pt>
                <c:pt idx="8930">
                  <c:v>35595</c:v>
                </c:pt>
                <c:pt idx="8931">
                  <c:v>35596</c:v>
                </c:pt>
                <c:pt idx="8932">
                  <c:v>35597</c:v>
                </c:pt>
                <c:pt idx="8933">
                  <c:v>35598</c:v>
                </c:pt>
                <c:pt idx="8934">
                  <c:v>35599</c:v>
                </c:pt>
                <c:pt idx="8935">
                  <c:v>35600</c:v>
                </c:pt>
                <c:pt idx="8936">
                  <c:v>35601</c:v>
                </c:pt>
                <c:pt idx="8937">
                  <c:v>35602</c:v>
                </c:pt>
                <c:pt idx="8938">
                  <c:v>35603</c:v>
                </c:pt>
                <c:pt idx="8939">
                  <c:v>35604</c:v>
                </c:pt>
                <c:pt idx="8940">
                  <c:v>35605</c:v>
                </c:pt>
                <c:pt idx="8941">
                  <c:v>35606</c:v>
                </c:pt>
                <c:pt idx="8942">
                  <c:v>35607</c:v>
                </c:pt>
                <c:pt idx="8943">
                  <c:v>35608</c:v>
                </c:pt>
                <c:pt idx="8944">
                  <c:v>35609</c:v>
                </c:pt>
                <c:pt idx="8945">
                  <c:v>35610</c:v>
                </c:pt>
                <c:pt idx="8946">
                  <c:v>35611</c:v>
                </c:pt>
                <c:pt idx="8947">
                  <c:v>35612</c:v>
                </c:pt>
                <c:pt idx="8948">
                  <c:v>35613</c:v>
                </c:pt>
                <c:pt idx="8949">
                  <c:v>35614</c:v>
                </c:pt>
                <c:pt idx="8950">
                  <c:v>35615</c:v>
                </c:pt>
                <c:pt idx="8951">
                  <c:v>35616</c:v>
                </c:pt>
                <c:pt idx="8952">
                  <c:v>35617</c:v>
                </c:pt>
                <c:pt idx="8953">
                  <c:v>35618</c:v>
                </c:pt>
                <c:pt idx="8954">
                  <c:v>35619</c:v>
                </c:pt>
                <c:pt idx="8955">
                  <c:v>35620</c:v>
                </c:pt>
                <c:pt idx="8956">
                  <c:v>35621</c:v>
                </c:pt>
                <c:pt idx="8957">
                  <c:v>35622</c:v>
                </c:pt>
                <c:pt idx="8958">
                  <c:v>35623</c:v>
                </c:pt>
                <c:pt idx="8959">
                  <c:v>35624</c:v>
                </c:pt>
                <c:pt idx="8960">
                  <c:v>35625</c:v>
                </c:pt>
                <c:pt idx="8961">
                  <c:v>35626</c:v>
                </c:pt>
                <c:pt idx="8962">
                  <c:v>35627</c:v>
                </c:pt>
                <c:pt idx="8963">
                  <c:v>35628</c:v>
                </c:pt>
                <c:pt idx="8964">
                  <c:v>35629</c:v>
                </c:pt>
                <c:pt idx="8965">
                  <c:v>35630</c:v>
                </c:pt>
                <c:pt idx="8966">
                  <c:v>35631</c:v>
                </c:pt>
                <c:pt idx="8967">
                  <c:v>35632</c:v>
                </c:pt>
                <c:pt idx="8968">
                  <c:v>35633</c:v>
                </c:pt>
                <c:pt idx="8969">
                  <c:v>35634</c:v>
                </c:pt>
                <c:pt idx="8970">
                  <c:v>35635</c:v>
                </c:pt>
                <c:pt idx="8971">
                  <c:v>35636</c:v>
                </c:pt>
                <c:pt idx="8972">
                  <c:v>35637</c:v>
                </c:pt>
                <c:pt idx="8973">
                  <c:v>35638</c:v>
                </c:pt>
                <c:pt idx="8974">
                  <c:v>35639</c:v>
                </c:pt>
                <c:pt idx="8975">
                  <c:v>35640</c:v>
                </c:pt>
                <c:pt idx="8976">
                  <c:v>35641</c:v>
                </c:pt>
                <c:pt idx="8977">
                  <c:v>35642</c:v>
                </c:pt>
                <c:pt idx="8978">
                  <c:v>35643</c:v>
                </c:pt>
                <c:pt idx="8979">
                  <c:v>35644</c:v>
                </c:pt>
                <c:pt idx="8980">
                  <c:v>35645</c:v>
                </c:pt>
                <c:pt idx="8981">
                  <c:v>35646</c:v>
                </c:pt>
                <c:pt idx="8982">
                  <c:v>35647</c:v>
                </c:pt>
                <c:pt idx="8983">
                  <c:v>35648</c:v>
                </c:pt>
                <c:pt idx="8984">
                  <c:v>35649</c:v>
                </c:pt>
                <c:pt idx="8985">
                  <c:v>35650</c:v>
                </c:pt>
                <c:pt idx="8986">
                  <c:v>35651</c:v>
                </c:pt>
                <c:pt idx="8987">
                  <c:v>35652</c:v>
                </c:pt>
                <c:pt idx="8988">
                  <c:v>35653</c:v>
                </c:pt>
                <c:pt idx="8989">
                  <c:v>35654</c:v>
                </c:pt>
                <c:pt idx="8990">
                  <c:v>35655</c:v>
                </c:pt>
                <c:pt idx="8991">
                  <c:v>35656</c:v>
                </c:pt>
                <c:pt idx="8992">
                  <c:v>35657</c:v>
                </c:pt>
                <c:pt idx="8993">
                  <c:v>35658</c:v>
                </c:pt>
                <c:pt idx="8994">
                  <c:v>35659</c:v>
                </c:pt>
                <c:pt idx="8995">
                  <c:v>35660</c:v>
                </c:pt>
                <c:pt idx="8996">
                  <c:v>35661</c:v>
                </c:pt>
                <c:pt idx="8997">
                  <c:v>35662</c:v>
                </c:pt>
                <c:pt idx="8998">
                  <c:v>35663</c:v>
                </c:pt>
                <c:pt idx="8999">
                  <c:v>35664</c:v>
                </c:pt>
                <c:pt idx="9000">
                  <c:v>35665</c:v>
                </c:pt>
                <c:pt idx="9001">
                  <c:v>35666</c:v>
                </c:pt>
                <c:pt idx="9002">
                  <c:v>35667</c:v>
                </c:pt>
                <c:pt idx="9003">
                  <c:v>35668</c:v>
                </c:pt>
                <c:pt idx="9004">
                  <c:v>35669</c:v>
                </c:pt>
                <c:pt idx="9005">
                  <c:v>35670</c:v>
                </c:pt>
                <c:pt idx="9006">
                  <c:v>35671</c:v>
                </c:pt>
                <c:pt idx="9007">
                  <c:v>35672</c:v>
                </c:pt>
                <c:pt idx="9008">
                  <c:v>35673</c:v>
                </c:pt>
                <c:pt idx="9009">
                  <c:v>35674</c:v>
                </c:pt>
                <c:pt idx="9010">
                  <c:v>35675</c:v>
                </c:pt>
                <c:pt idx="9011">
                  <c:v>35676</c:v>
                </c:pt>
                <c:pt idx="9012">
                  <c:v>35677</c:v>
                </c:pt>
                <c:pt idx="9013">
                  <c:v>35678</c:v>
                </c:pt>
                <c:pt idx="9014">
                  <c:v>35679</c:v>
                </c:pt>
                <c:pt idx="9015">
                  <c:v>35680</c:v>
                </c:pt>
                <c:pt idx="9016">
                  <c:v>35681</c:v>
                </c:pt>
                <c:pt idx="9017">
                  <c:v>35682</c:v>
                </c:pt>
                <c:pt idx="9018">
                  <c:v>35683</c:v>
                </c:pt>
                <c:pt idx="9019">
                  <c:v>35684</c:v>
                </c:pt>
                <c:pt idx="9020">
                  <c:v>35685</c:v>
                </c:pt>
                <c:pt idx="9021">
                  <c:v>35686</c:v>
                </c:pt>
                <c:pt idx="9022">
                  <c:v>35687</c:v>
                </c:pt>
                <c:pt idx="9023">
                  <c:v>35688</c:v>
                </c:pt>
                <c:pt idx="9024">
                  <c:v>35689</c:v>
                </c:pt>
                <c:pt idx="9025">
                  <c:v>35690</c:v>
                </c:pt>
                <c:pt idx="9026">
                  <c:v>35691</c:v>
                </c:pt>
                <c:pt idx="9027">
                  <c:v>35692</c:v>
                </c:pt>
                <c:pt idx="9028">
                  <c:v>35693</c:v>
                </c:pt>
                <c:pt idx="9029">
                  <c:v>35694</c:v>
                </c:pt>
                <c:pt idx="9030">
                  <c:v>35695</c:v>
                </c:pt>
                <c:pt idx="9031">
                  <c:v>35696</c:v>
                </c:pt>
                <c:pt idx="9032">
                  <c:v>35697</c:v>
                </c:pt>
                <c:pt idx="9033">
                  <c:v>35698</c:v>
                </c:pt>
                <c:pt idx="9034">
                  <c:v>35699</c:v>
                </c:pt>
                <c:pt idx="9035">
                  <c:v>35700</c:v>
                </c:pt>
                <c:pt idx="9036">
                  <c:v>35701</c:v>
                </c:pt>
                <c:pt idx="9037">
                  <c:v>35702</c:v>
                </c:pt>
                <c:pt idx="9038">
                  <c:v>35703</c:v>
                </c:pt>
                <c:pt idx="9039">
                  <c:v>35704</c:v>
                </c:pt>
                <c:pt idx="9040">
                  <c:v>35705</c:v>
                </c:pt>
                <c:pt idx="9041">
                  <c:v>35706</c:v>
                </c:pt>
                <c:pt idx="9042">
                  <c:v>35707</c:v>
                </c:pt>
                <c:pt idx="9043">
                  <c:v>35708</c:v>
                </c:pt>
                <c:pt idx="9044">
                  <c:v>35709</c:v>
                </c:pt>
                <c:pt idx="9045">
                  <c:v>35710</c:v>
                </c:pt>
                <c:pt idx="9046">
                  <c:v>35711</c:v>
                </c:pt>
                <c:pt idx="9047">
                  <c:v>35712</c:v>
                </c:pt>
                <c:pt idx="9048">
                  <c:v>35713</c:v>
                </c:pt>
                <c:pt idx="9049">
                  <c:v>35714</c:v>
                </c:pt>
                <c:pt idx="9050">
                  <c:v>35715</c:v>
                </c:pt>
                <c:pt idx="9051">
                  <c:v>35716</c:v>
                </c:pt>
                <c:pt idx="9052">
                  <c:v>35717</c:v>
                </c:pt>
                <c:pt idx="9053">
                  <c:v>35718</c:v>
                </c:pt>
                <c:pt idx="9054">
                  <c:v>35719</c:v>
                </c:pt>
                <c:pt idx="9055">
                  <c:v>35720</c:v>
                </c:pt>
                <c:pt idx="9056">
                  <c:v>35721</c:v>
                </c:pt>
                <c:pt idx="9057">
                  <c:v>35722</c:v>
                </c:pt>
                <c:pt idx="9058">
                  <c:v>35723</c:v>
                </c:pt>
                <c:pt idx="9059">
                  <c:v>35724</c:v>
                </c:pt>
                <c:pt idx="9060">
                  <c:v>35725</c:v>
                </c:pt>
                <c:pt idx="9061">
                  <c:v>35726</c:v>
                </c:pt>
                <c:pt idx="9062">
                  <c:v>35727</c:v>
                </c:pt>
                <c:pt idx="9063">
                  <c:v>35728</c:v>
                </c:pt>
                <c:pt idx="9064">
                  <c:v>35729</c:v>
                </c:pt>
                <c:pt idx="9065">
                  <c:v>35730</c:v>
                </c:pt>
                <c:pt idx="9066">
                  <c:v>35731</c:v>
                </c:pt>
                <c:pt idx="9067">
                  <c:v>35732</c:v>
                </c:pt>
                <c:pt idx="9068">
                  <c:v>35733</c:v>
                </c:pt>
                <c:pt idx="9069">
                  <c:v>35734</c:v>
                </c:pt>
                <c:pt idx="9070">
                  <c:v>35735</c:v>
                </c:pt>
                <c:pt idx="9071">
                  <c:v>35736</c:v>
                </c:pt>
                <c:pt idx="9072">
                  <c:v>35737</c:v>
                </c:pt>
                <c:pt idx="9073">
                  <c:v>35738</c:v>
                </c:pt>
                <c:pt idx="9074">
                  <c:v>35739</c:v>
                </c:pt>
                <c:pt idx="9075">
                  <c:v>35740</c:v>
                </c:pt>
                <c:pt idx="9076">
                  <c:v>35741</c:v>
                </c:pt>
                <c:pt idx="9077">
                  <c:v>35742</c:v>
                </c:pt>
                <c:pt idx="9078">
                  <c:v>35743</c:v>
                </c:pt>
                <c:pt idx="9079">
                  <c:v>35744</c:v>
                </c:pt>
                <c:pt idx="9080">
                  <c:v>35745</c:v>
                </c:pt>
                <c:pt idx="9081">
                  <c:v>35746</c:v>
                </c:pt>
                <c:pt idx="9082">
                  <c:v>35747</c:v>
                </c:pt>
                <c:pt idx="9083">
                  <c:v>35748</c:v>
                </c:pt>
                <c:pt idx="9084">
                  <c:v>35749</c:v>
                </c:pt>
                <c:pt idx="9085">
                  <c:v>35750</c:v>
                </c:pt>
                <c:pt idx="9086">
                  <c:v>35751</c:v>
                </c:pt>
                <c:pt idx="9087">
                  <c:v>35752</c:v>
                </c:pt>
                <c:pt idx="9088">
                  <c:v>35753</c:v>
                </c:pt>
                <c:pt idx="9089">
                  <c:v>35754</c:v>
                </c:pt>
                <c:pt idx="9090">
                  <c:v>35755</c:v>
                </c:pt>
                <c:pt idx="9091">
                  <c:v>35756</c:v>
                </c:pt>
                <c:pt idx="9092">
                  <c:v>35757</c:v>
                </c:pt>
                <c:pt idx="9093">
                  <c:v>35758</c:v>
                </c:pt>
                <c:pt idx="9094">
                  <c:v>35759</c:v>
                </c:pt>
                <c:pt idx="9095">
                  <c:v>35760</c:v>
                </c:pt>
                <c:pt idx="9096">
                  <c:v>35761</c:v>
                </c:pt>
                <c:pt idx="9097">
                  <c:v>35762</c:v>
                </c:pt>
                <c:pt idx="9098">
                  <c:v>35763</c:v>
                </c:pt>
                <c:pt idx="9099">
                  <c:v>35764</c:v>
                </c:pt>
                <c:pt idx="9100">
                  <c:v>35765</c:v>
                </c:pt>
                <c:pt idx="9101">
                  <c:v>35766</c:v>
                </c:pt>
                <c:pt idx="9102">
                  <c:v>35767</c:v>
                </c:pt>
                <c:pt idx="9103">
                  <c:v>35768</c:v>
                </c:pt>
                <c:pt idx="9104">
                  <c:v>35769</c:v>
                </c:pt>
                <c:pt idx="9105">
                  <c:v>35770</c:v>
                </c:pt>
                <c:pt idx="9106">
                  <c:v>35771</c:v>
                </c:pt>
                <c:pt idx="9107">
                  <c:v>35772</c:v>
                </c:pt>
                <c:pt idx="9108">
                  <c:v>35773</c:v>
                </c:pt>
                <c:pt idx="9109">
                  <c:v>35774</c:v>
                </c:pt>
                <c:pt idx="9110">
                  <c:v>35775</c:v>
                </c:pt>
                <c:pt idx="9111">
                  <c:v>35776</c:v>
                </c:pt>
                <c:pt idx="9112">
                  <c:v>35777</c:v>
                </c:pt>
                <c:pt idx="9113">
                  <c:v>35778</c:v>
                </c:pt>
                <c:pt idx="9114">
                  <c:v>35779</c:v>
                </c:pt>
                <c:pt idx="9115">
                  <c:v>35780</c:v>
                </c:pt>
                <c:pt idx="9116">
                  <c:v>35781</c:v>
                </c:pt>
                <c:pt idx="9117">
                  <c:v>35782</c:v>
                </c:pt>
                <c:pt idx="9118">
                  <c:v>35783</c:v>
                </c:pt>
                <c:pt idx="9119">
                  <c:v>35784</c:v>
                </c:pt>
                <c:pt idx="9120">
                  <c:v>35785</c:v>
                </c:pt>
                <c:pt idx="9121">
                  <c:v>35786</c:v>
                </c:pt>
                <c:pt idx="9122">
                  <c:v>35787</c:v>
                </c:pt>
                <c:pt idx="9123">
                  <c:v>35788</c:v>
                </c:pt>
                <c:pt idx="9124">
                  <c:v>35789</c:v>
                </c:pt>
                <c:pt idx="9125">
                  <c:v>35790</c:v>
                </c:pt>
                <c:pt idx="9126">
                  <c:v>35791</c:v>
                </c:pt>
                <c:pt idx="9127">
                  <c:v>35792</c:v>
                </c:pt>
                <c:pt idx="9128">
                  <c:v>35793</c:v>
                </c:pt>
                <c:pt idx="9129">
                  <c:v>35794</c:v>
                </c:pt>
                <c:pt idx="9130">
                  <c:v>35795</c:v>
                </c:pt>
                <c:pt idx="9131">
                  <c:v>35796</c:v>
                </c:pt>
                <c:pt idx="9132">
                  <c:v>35797</c:v>
                </c:pt>
                <c:pt idx="9133">
                  <c:v>35798</c:v>
                </c:pt>
                <c:pt idx="9134">
                  <c:v>35799</c:v>
                </c:pt>
                <c:pt idx="9135">
                  <c:v>35800</c:v>
                </c:pt>
                <c:pt idx="9136">
                  <c:v>35801</c:v>
                </c:pt>
                <c:pt idx="9137">
                  <c:v>35802</c:v>
                </c:pt>
                <c:pt idx="9138">
                  <c:v>35803</c:v>
                </c:pt>
                <c:pt idx="9139">
                  <c:v>35804</c:v>
                </c:pt>
                <c:pt idx="9140">
                  <c:v>35805</c:v>
                </c:pt>
                <c:pt idx="9141">
                  <c:v>35806</c:v>
                </c:pt>
                <c:pt idx="9142">
                  <c:v>35807</c:v>
                </c:pt>
                <c:pt idx="9143">
                  <c:v>35808</c:v>
                </c:pt>
                <c:pt idx="9144">
                  <c:v>35809</c:v>
                </c:pt>
                <c:pt idx="9145">
                  <c:v>35810</c:v>
                </c:pt>
                <c:pt idx="9146">
                  <c:v>35811</c:v>
                </c:pt>
                <c:pt idx="9147">
                  <c:v>35812</c:v>
                </c:pt>
                <c:pt idx="9148">
                  <c:v>35813</c:v>
                </c:pt>
                <c:pt idx="9149">
                  <c:v>35814</c:v>
                </c:pt>
                <c:pt idx="9150">
                  <c:v>35815</c:v>
                </c:pt>
                <c:pt idx="9151">
                  <c:v>35816</c:v>
                </c:pt>
                <c:pt idx="9152">
                  <c:v>35817</c:v>
                </c:pt>
                <c:pt idx="9153">
                  <c:v>35818</c:v>
                </c:pt>
                <c:pt idx="9154">
                  <c:v>35819</c:v>
                </c:pt>
                <c:pt idx="9155">
                  <c:v>35820</c:v>
                </c:pt>
                <c:pt idx="9156">
                  <c:v>35821</c:v>
                </c:pt>
                <c:pt idx="9157">
                  <c:v>35822</c:v>
                </c:pt>
                <c:pt idx="9158">
                  <c:v>35823</c:v>
                </c:pt>
                <c:pt idx="9159">
                  <c:v>35824</c:v>
                </c:pt>
                <c:pt idx="9160">
                  <c:v>35825</c:v>
                </c:pt>
                <c:pt idx="9161">
                  <c:v>35826</c:v>
                </c:pt>
                <c:pt idx="9162">
                  <c:v>35827</c:v>
                </c:pt>
                <c:pt idx="9163">
                  <c:v>35828</c:v>
                </c:pt>
                <c:pt idx="9164">
                  <c:v>35829</c:v>
                </c:pt>
                <c:pt idx="9165">
                  <c:v>35830</c:v>
                </c:pt>
                <c:pt idx="9166">
                  <c:v>35831</c:v>
                </c:pt>
                <c:pt idx="9167">
                  <c:v>35832</c:v>
                </c:pt>
                <c:pt idx="9168">
                  <c:v>35833</c:v>
                </c:pt>
                <c:pt idx="9169">
                  <c:v>35834</c:v>
                </c:pt>
                <c:pt idx="9170">
                  <c:v>35835</c:v>
                </c:pt>
                <c:pt idx="9171">
                  <c:v>35836</c:v>
                </c:pt>
                <c:pt idx="9172">
                  <c:v>35837</c:v>
                </c:pt>
                <c:pt idx="9173">
                  <c:v>35838</c:v>
                </c:pt>
                <c:pt idx="9174">
                  <c:v>35839</c:v>
                </c:pt>
                <c:pt idx="9175">
                  <c:v>35840</c:v>
                </c:pt>
                <c:pt idx="9176">
                  <c:v>35841</c:v>
                </c:pt>
                <c:pt idx="9177">
                  <c:v>35842</c:v>
                </c:pt>
                <c:pt idx="9178">
                  <c:v>35843</c:v>
                </c:pt>
                <c:pt idx="9179">
                  <c:v>35844</c:v>
                </c:pt>
                <c:pt idx="9180">
                  <c:v>35845</c:v>
                </c:pt>
                <c:pt idx="9181">
                  <c:v>35846</c:v>
                </c:pt>
                <c:pt idx="9182">
                  <c:v>35847</c:v>
                </c:pt>
                <c:pt idx="9183">
                  <c:v>35848</c:v>
                </c:pt>
                <c:pt idx="9184">
                  <c:v>35849</c:v>
                </c:pt>
                <c:pt idx="9185">
                  <c:v>35850</c:v>
                </c:pt>
                <c:pt idx="9186">
                  <c:v>35851</c:v>
                </c:pt>
                <c:pt idx="9187">
                  <c:v>35852</c:v>
                </c:pt>
                <c:pt idx="9188">
                  <c:v>35853</c:v>
                </c:pt>
                <c:pt idx="9189">
                  <c:v>35854</c:v>
                </c:pt>
                <c:pt idx="9190">
                  <c:v>35855</c:v>
                </c:pt>
                <c:pt idx="9191">
                  <c:v>35856</c:v>
                </c:pt>
                <c:pt idx="9192">
                  <c:v>35857</c:v>
                </c:pt>
                <c:pt idx="9193">
                  <c:v>35858</c:v>
                </c:pt>
                <c:pt idx="9194">
                  <c:v>35859</c:v>
                </c:pt>
                <c:pt idx="9195">
                  <c:v>35860</c:v>
                </c:pt>
                <c:pt idx="9196">
                  <c:v>35861</c:v>
                </c:pt>
                <c:pt idx="9197">
                  <c:v>35862</c:v>
                </c:pt>
                <c:pt idx="9198">
                  <c:v>35863</c:v>
                </c:pt>
                <c:pt idx="9199">
                  <c:v>35864</c:v>
                </c:pt>
                <c:pt idx="9200">
                  <c:v>35865</c:v>
                </c:pt>
                <c:pt idx="9201">
                  <c:v>35866</c:v>
                </c:pt>
                <c:pt idx="9202">
                  <c:v>35867</c:v>
                </c:pt>
                <c:pt idx="9203">
                  <c:v>35868</c:v>
                </c:pt>
                <c:pt idx="9204">
                  <c:v>35869</c:v>
                </c:pt>
                <c:pt idx="9205">
                  <c:v>35870</c:v>
                </c:pt>
                <c:pt idx="9206">
                  <c:v>35871</c:v>
                </c:pt>
                <c:pt idx="9207">
                  <c:v>35872</c:v>
                </c:pt>
                <c:pt idx="9208">
                  <c:v>35873</c:v>
                </c:pt>
                <c:pt idx="9209">
                  <c:v>35874</c:v>
                </c:pt>
                <c:pt idx="9210">
                  <c:v>35875</c:v>
                </c:pt>
                <c:pt idx="9211">
                  <c:v>35876</c:v>
                </c:pt>
                <c:pt idx="9212">
                  <c:v>35877</c:v>
                </c:pt>
                <c:pt idx="9213">
                  <c:v>35878</c:v>
                </c:pt>
                <c:pt idx="9214">
                  <c:v>35879</c:v>
                </c:pt>
                <c:pt idx="9215">
                  <c:v>35880</c:v>
                </c:pt>
                <c:pt idx="9216">
                  <c:v>35881</c:v>
                </c:pt>
                <c:pt idx="9217">
                  <c:v>35882</c:v>
                </c:pt>
                <c:pt idx="9218">
                  <c:v>35883</c:v>
                </c:pt>
                <c:pt idx="9219">
                  <c:v>35884</c:v>
                </c:pt>
                <c:pt idx="9220">
                  <c:v>35885</c:v>
                </c:pt>
                <c:pt idx="9221">
                  <c:v>35886</c:v>
                </c:pt>
                <c:pt idx="9222">
                  <c:v>35887</c:v>
                </c:pt>
                <c:pt idx="9223">
                  <c:v>35888</c:v>
                </c:pt>
                <c:pt idx="9224">
                  <c:v>35889</c:v>
                </c:pt>
                <c:pt idx="9225">
                  <c:v>35890</c:v>
                </c:pt>
                <c:pt idx="9226">
                  <c:v>35891</c:v>
                </c:pt>
                <c:pt idx="9227">
                  <c:v>35892</c:v>
                </c:pt>
                <c:pt idx="9228">
                  <c:v>35893</c:v>
                </c:pt>
                <c:pt idx="9229">
                  <c:v>35894</c:v>
                </c:pt>
                <c:pt idx="9230">
                  <c:v>35895</c:v>
                </c:pt>
                <c:pt idx="9231">
                  <c:v>35896</c:v>
                </c:pt>
                <c:pt idx="9232">
                  <c:v>35897</c:v>
                </c:pt>
                <c:pt idx="9233">
                  <c:v>35898</c:v>
                </c:pt>
                <c:pt idx="9234">
                  <c:v>35899</c:v>
                </c:pt>
                <c:pt idx="9235">
                  <c:v>35900</c:v>
                </c:pt>
                <c:pt idx="9236">
                  <c:v>35901</c:v>
                </c:pt>
                <c:pt idx="9237">
                  <c:v>35902</c:v>
                </c:pt>
                <c:pt idx="9238">
                  <c:v>35903</c:v>
                </c:pt>
                <c:pt idx="9239">
                  <c:v>35904</c:v>
                </c:pt>
                <c:pt idx="9240">
                  <c:v>35905</c:v>
                </c:pt>
                <c:pt idx="9241">
                  <c:v>35906</c:v>
                </c:pt>
                <c:pt idx="9242">
                  <c:v>35907</c:v>
                </c:pt>
                <c:pt idx="9243">
                  <c:v>35908</c:v>
                </c:pt>
                <c:pt idx="9244">
                  <c:v>35909</c:v>
                </c:pt>
                <c:pt idx="9245">
                  <c:v>35910</c:v>
                </c:pt>
                <c:pt idx="9246">
                  <c:v>35911</c:v>
                </c:pt>
                <c:pt idx="9247">
                  <c:v>35912</c:v>
                </c:pt>
                <c:pt idx="9248">
                  <c:v>35913</c:v>
                </c:pt>
                <c:pt idx="9249">
                  <c:v>35914</c:v>
                </c:pt>
                <c:pt idx="9250">
                  <c:v>35915</c:v>
                </c:pt>
                <c:pt idx="9251">
                  <c:v>35916</c:v>
                </c:pt>
                <c:pt idx="9252">
                  <c:v>35917</c:v>
                </c:pt>
                <c:pt idx="9253">
                  <c:v>35918</c:v>
                </c:pt>
                <c:pt idx="9254">
                  <c:v>35919</c:v>
                </c:pt>
                <c:pt idx="9255">
                  <c:v>35920</c:v>
                </c:pt>
                <c:pt idx="9256">
                  <c:v>35921</c:v>
                </c:pt>
                <c:pt idx="9257">
                  <c:v>35922</c:v>
                </c:pt>
                <c:pt idx="9258">
                  <c:v>35923</c:v>
                </c:pt>
                <c:pt idx="9259">
                  <c:v>35924</c:v>
                </c:pt>
                <c:pt idx="9260">
                  <c:v>35925</c:v>
                </c:pt>
                <c:pt idx="9261">
                  <c:v>35926</c:v>
                </c:pt>
                <c:pt idx="9262">
                  <c:v>35927</c:v>
                </c:pt>
                <c:pt idx="9263">
                  <c:v>35928</c:v>
                </c:pt>
                <c:pt idx="9264">
                  <c:v>35929</c:v>
                </c:pt>
                <c:pt idx="9265">
                  <c:v>35930</c:v>
                </c:pt>
                <c:pt idx="9266">
                  <c:v>35931</c:v>
                </c:pt>
                <c:pt idx="9267">
                  <c:v>35932</c:v>
                </c:pt>
                <c:pt idx="9268">
                  <c:v>35933</c:v>
                </c:pt>
                <c:pt idx="9269">
                  <c:v>35934</c:v>
                </c:pt>
                <c:pt idx="9270">
                  <c:v>35935</c:v>
                </c:pt>
                <c:pt idx="9271">
                  <c:v>35936</c:v>
                </c:pt>
                <c:pt idx="9272">
                  <c:v>35937</c:v>
                </c:pt>
                <c:pt idx="9273">
                  <c:v>35938</c:v>
                </c:pt>
                <c:pt idx="9274">
                  <c:v>35939</c:v>
                </c:pt>
                <c:pt idx="9275">
                  <c:v>35940</c:v>
                </c:pt>
                <c:pt idx="9276">
                  <c:v>35941</c:v>
                </c:pt>
                <c:pt idx="9277">
                  <c:v>35942</c:v>
                </c:pt>
                <c:pt idx="9278">
                  <c:v>35943</c:v>
                </c:pt>
                <c:pt idx="9279">
                  <c:v>35944</c:v>
                </c:pt>
                <c:pt idx="9280">
                  <c:v>35945</c:v>
                </c:pt>
                <c:pt idx="9281">
                  <c:v>35946</c:v>
                </c:pt>
                <c:pt idx="9282">
                  <c:v>35947</c:v>
                </c:pt>
                <c:pt idx="9283">
                  <c:v>35948</c:v>
                </c:pt>
                <c:pt idx="9284">
                  <c:v>35949</c:v>
                </c:pt>
                <c:pt idx="9285">
                  <c:v>35950</c:v>
                </c:pt>
                <c:pt idx="9286">
                  <c:v>35951</c:v>
                </c:pt>
                <c:pt idx="9287">
                  <c:v>35952</c:v>
                </c:pt>
                <c:pt idx="9288">
                  <c:v>35953</c:v>
                </c:pt>
                <c:pt idx="9289">
                  <c:v>35954</c:v>
                </c:pt>
                <c:pt idx="9290">
                  <c:v>35955</c:v>
                </c:pt>
                <c:pt idx="9291">
                  <c:v>35956</c:v>
                </c:pt>
                <c:pt idx="9292">
                  <c:v>35957</c:v>
                </c:pt>
                <c:pt idx="9293">
                  <c:v>35958</c:v>
                </c:pt>
                <c:pt idx="9294">
                  <c:v>35959</c:v>
                </c:pt>
                <c:pt idx="9295">
                  <c:v>35960</c:v>
                </c:pt>
                <c:pt idx="9296">
                  <c:v>35961</c:v>
                </c:pt>
                <c:pt idx="9297">
                  <c:v>35962</c:v>
                </c:pt>
                <c:pt idx="9298">
                  <c:v>35963</c:v>
                </c:pt>
                <c:pt idx="9299">
                  <c:v>35964</c:v>
                </c:pt>
                <c:pt idx="9300">
                  <c:v>35965</c:v>
                </c:pt>
                <c:pt idx="9301">
                  <c:v>35966</c:v>
                </c:pt>
                <c:pt idx="9302">
                  <c:v>35967</c:v>
                </c:pt>
                <c:pt idx="9303">
                  <c:v>35968</c:v>
                </c:pt>
                <c:pt idx="9304">
                  <c:v>35969</c:v>
                </c:pt>
                <c:pt idx="9305">
                  <c:v>35970</c:v>
                </c:pt>
                <c:pt idx="9306">
                  <c:v>35971</c:v>
                </c:pt>
                <c:pt idx="9307">
                  <c:v>35972</c:v>
                </c:pt>
                <c:pt idx="9308">
                  <c:v>35973</c:v>
                </c:pt>
                <c:pt idx="9309">
                  <c:v>35974</c:v>
                </c:pt>
                <c:pt idx="9310">
                  <c:v>35975</c:v>
                </c:pt>
                <c:pt idx="9311">
                  <c:v>35976</c:v>
                </c:pt>
                <c:pt idx="9312">
                  <c:v>35977</c:v>
                </c:pt>
                <c:pt idx="9313">
                  <c:v>35978</c:v>
                </c:pt>
                <c:pt idx="9314">
                  <c:v>35979</c:v>
                </c:pt>
                <c:pt idx="9315">
                  <c:v>35980</c:v>
                </c:pt>
                <c:pt idx="9316">
                  <c:v>35981</c:v>
                </c:pt>
                <c:pt idx="9317">
                  <c:v>35982</c:v>
                </c:pt>
                <c:pt idx="9318">
                  <c:v>35983</c:v>
                </c:pt>
                <c:pt idx="9319">
                  <c:v>35984</c:v>
                </c:pt>
                <c:pt idx="9320">
                  <c:v>35985</c:v>
                </c:pt>
                <c:pt idx="9321">
                  <c:v>35986</c:v>
                </c:pt>
                <c:pt idx="9322">
                  <c:v>35987</c:v>
                </c:pt>
                <c:pt idx="9323">
                  <c:v>35988</c:v>
                </c:pt>
                <c:pt idx="9324">
                  <c:v>35989</c:v>
                </c:pt>
                <c:pt idx="9325">
                  <c:v>35990</c:v>
                </c:pt>
                <c:pt idx="9326">
                  <c:v>35991</c:v>
                </c:pt>
                <c:pt idx="9327">
                  <c:v>35992</c:v>
                </c:pt>
                <c:pt idx="9328">
                  <c:v>35993</c:v>
                </c:pt>
                <c:pt idx="9329">
                  <c:v>35994</c:v>
                </c:pt>
                <c:pt idx="9330">
                  <c:v>35995</c:v>
                </c:pt>
                <c:pt idx="9331">
                  <c:v>35996</c:v>
                </c:pt>
                <c:pt idx="9332">
                  <c:v>35997</c:v>
                </c:pt>
                <c:pt idx="9333">
                  <c:v>35998</c:v>
                </c:pt>
                <c:pt idx="9334">
                  <c:v>35999</c:v>
                </c:pt>
                <c:pt idx="9335">
                  <c:v>36000</c:v>
                </c:pt>
                <c:pt idx="9336">
                  <c:v>36001</c:v>
                </c:pt>
                <c:pt idx="9337">
                  <c:v>36002</c:v>
                </c:pt>
                <c:pt idx="9338">
                  <c:v>36003</c:v>
                </c:pt>
                <c:pt idx="9339">
                  <c:v>36004</c:v>
                </c:pt>
                <c:pt idx="9340">
                  <c:v>36005</c:v>
                </c:pt>
                <c:pt idx="9341">
                  <c:v>36006</c:v>
                </c:pt>
                <c:pt idx="9342">
                  <c:v>36007</c:v>
                </c:pt>
                <c:pt idx="9343">
                  <c:v>36008</c:v>
                </c:pt>
                <c:pt idx="9344">
                  <c:v>36009</c:v>
                </c:pt>
                <c:pt idx="9345">
                  <c:v>36010</c:v>
                </c:pt>
                <c:pt idx="9346">
                  <c:v>36011</c:v>
                </c:pt>
                <c:pt idx="9347">
                  <c:v>36012</c:v>
                </c:pt>
                <c:pt idx="9348">
                  <c:v>36013</c:v>
                </c:pt>
                <c:pt idx="9349">
                  <c:v>36014</c:v>
                </c:pt>
                <c:pt idx="9350">
                  <c:v>36015</c:v>
                </c:pt>
                <c:pt idx="9351">
                  <c:v>36016</c:v>
                </c:pt>
                <c:pt idx="9352">
                  <c:v>36017</c:v>
                </c:pt>
                <c:pt idx="9353">
                  <c:v>36018</c:v>
                </c:pt>
                <c:pt idx="9354">
                  <c:v>36019</c:v>
                </c:pt>
                <c:pt idx="9355">
                  <c:v>36020</c:v>
                </c:pt>
                <c:pt idx="9356">
                  <c:v>36021</c:v>
                </c:pt>
                <c:pt idx="9357">
                  <c:v>36022</c:v>
                </c:pt>
                <c:pt idx="9358">
                  <c:v>36023</c:v>
                </c:pt>
                <c:pt idx="9359">
                  <c:v>36024</c:v>
                </c:pt>
                <c:pt idx="9360">
                  <c:v>36025</c:v>
                </c:pt>
                <c:pt idx="9361">
                  <c:v>36026</c:v>
                </c:pt>
                <c:pt idx="9362">
                  <c:v>36027</c:v>
                </c:pt>
                <c:pt idx="9363">
                  <c:v>36028</c:v>
                </c:pt>
                <c:pt idx="9364">
                  <c:v>36029</c:v>
                </c:pt>
                <c:pt idx="9365">
                  <c:v>36030</c:v>
                </c:pt>
                <c:pt idx="9366">
                  <c:v>36031</c:v>
                </c:pt>
                <c:pt idx="9367">
                  <c:v>36032</c:v>
                </c:pt>
                <c:pt idx="9368">
                  <c:v>36033</c:v>
                </c:pt>
                <c:pt idx="9369">
                  <c:v>36034</c:v>
                </c:pt>
                <c:pt idx="9370">
                  <c:v>36035</c:v>
                </c:pt>
                <c:pt idx="9371">
                  <c:v>36036</c:v>
                </c:pt>
                <c:pt idx="9372">
                  <c:v>36037</c:v>
                </c:pt>
                <c:pt idx="9373">
                  <c:v>36038</c:v>
                </c:pt>
                <c:pt idx="9374">
                  <c:v>36039</c:v>
                </c:pt>
                <c:pt idx="9375">
                  <c:v>36040</c:v>
                </c:pt>
                <c:pt idx="9376">
                  <c:v>36041</c:v>
                </c:pt>
                <c:pt idx="9377">
                  <c:v>36042</c:v>
                </c:pt>
                <c:pt idx="9378">
                  <c:v>36043</c:v>
                </c:pt>
                <c:pt idx="9379">
                  <c:v>36044</c:v>
                </c:pt>
                <c:pt idx="9380">
                  <c:v>36045</c:v>
                </c:pt>
                <c:pt idx="9381">
                  <c:v>36046</c:v>
                </c:pt>
                <c:pt idx="9382">
                  <c:v>36047</c:v>
                </c:pt>
                <c:pt idx="9383">
                  <c:v>36048</c:v>
                </c:pt>
                <c:pt idx="9384">
                  <c:v>36049</c:v>
                </c:pt>
                <c:pt idx="9385">
                  <c:v>36050</c:v>
                </c:pt>
                <c:pt idx="9386">
                  <c:v>36051</c:v>
                </c:pt>
                <c:pt idx="9387">
                  <c:v>36052</c:v>
                </c:pt>
                <c:pt idx="9388">
                  <c:v>36053</c:v>
                </c:pt>
                <c:pt idx="9389">
                  <c:v>36054</c:v>
                </c:pt>
                <c:pt idx="9390">
                  <c:v>36055</c:v>
                </c:pt>
                <c:pt idx="9391">
                  <c:v>36056</c:v>
                </c:pt>
                <c:pt idx="9392">
                  <c:v>36057</c:v>
                </c:pt>
                <c:pt idx="9393">
                  <c:v>36058</c:v>
                </c:pt>
                <c:pt idx="9394">
                  <c:v>36059</c:v>
                </c:pt>
                <c:pt idx="9395">
                  <c:v>36060</c:v>
                </c:pt>
                <c:pt idx="9396">
                  <c:v>36061</c:v>
                </c:pt>
                <c:pt idx="9397">
                  <c:v>36062</c:v>
                </c:pt>
                <c:pt idx="9398">
                  <c:v>36063</c:v>
                </c:pt>
                <c:pt idx="9399">
                  <c:v>36064</c:v>
                </c:pt>
                <c:pt idx="9400">
                  <c:v>36065</c:v>
                </c:pt>
                <c:pt idx="9401">
                  <c:v>36066</c:v>
                </c:pt>
                <c:pt idx="9402">
                  <c:v>36067</c:v>
                </c:pt>
                <c:pt idx="9403">
                  <c:v>36068</c:v>
                </c:pt>
                <c:pt idx="9404">
                  <c:v>36069</c:v>
                </c:pt>
                <c:pt idx="9405">
                  <c:v>36070</c:v>
                </c:pt>
                <c:pt idx="9406">
                  <c:v>36071</c:v>
                </c:pt>
                <c:pt idx="9407">
                  <c:v>36072</c:v>
                </c:pt>
                <c:pt idx="9408">
                  <c:v>36073</c:v>
                </c:pt>
                <c:pt idx="9409">
                  <c:v>36074</c:v>
                </c:pt>
                <c:pt idx="9410">
                  <c:v>36075</c:v>
                </c:pt>
                <c:pt idx="9411">
                  <c:v>36076</c:v>
                </c:pt>
                <c:pt idx="9412">
                  <c:v>36077</c:v>
                </c:pt>
                <c:pt idx="9413">
                  <c:v>36078</c:v>
                </c:pt>
                <c:pt idx="9414">
                  <c:v>36079</c:v>
                </c:pt>
                <c:pt idx="9415">
                  <c:v>36080</c:v>
                </c:pt>
                <c:pt idx="9416">
                  <c:v>36081</c:v>
                </c:pt>
                <c:pt idx="9417">
                  <c:v>36082</c:v>
                </c:pt>
                <c:pt idx="9418">
                  <c:v>36083</c:v>
                </c:pt>
                <c:pt idx="9419">
                  <c:v>36084</c:v>
                </c:pt>
                <c:pt idx="9420">
                  <c:v>36085</c:v>
                </c:pt>
                <c:pt idx="9421">
                  <c:v>36086</c:v>
                </c:pt>
                <c:pt idx="9422">
                  <c:v>36087</c:v>
                </c:pt>
                <c:pt idx="9423">
                  <c:v>36088</c:v>
                </c:pt>
                <c:pt idx="9424">
                  <c:v>36089</c:v>
                </c:pt>
                <c:pt idx="9425">
                  <c:v>36090</c:v>
                </c:pt>
                <c:pt idx="9426">
                  <c:v>36091</c:v>
                </c:pt>
                <c:pt idx="9427">
                  <c:v>36092</c:v>
                </c:pt>
                <c:pt idx="9428">
                  <c:v>36093</c:v>
                </c:pt>
                <c:pt idx="9429">
                  <c:v>36094</c:v>
                </c:pt>
                <c:pt idx="9430">
                  <c:v>36095</c:v>
                </c:pt>
                <c:pt idx="9431">
                  <c:v>36096</c:v>
                </c:pt>
                <c:pt idx="9432">
                  <c:v>36097</c:v>
                </c:pt>
                <c:pt idx="9433">
                  <c:v>36098</c:v>
                </c:pt>
                <c:pt idx="9434">
                  <c:v>36099</c:v>
                </c:pt>
                <c:pt idx="9435">
                  <c:v>36100</c:v>
                </c:pt>
                <c:pt idx="9436">
                  <c:v>36101</c:v>
                </c:pt>
                <c:pt idx="9437">
                  <c:v>36102</c:v>
                </c:pt>
                <c:pt idx="9438">
                  <c:v>36103</c:v>
                </c:pt>
                <c:pt idx="9439">
                  <c:v>36104</c:v>
                </c:pt>
                <c:pt idx="9440">
                  <c:v>36105</c:v>
                </c:pt>
                <c:pt idx="9441">
                  <c:v>36106</c:v>
                </c:pt>
                <c:pt idx="9442">
                  <c:v>36107</c:v>
                </c:pt>
                <c:pt idx="9443">
                  <c:v>36108</c:v>
                </c:pt>
                <c:pt idx="9444">
                  <c:v>36109</c:v>
                </c:pt>
                <c:pt idx="9445">
                  <c:v>36110</c:v>
                </c:pt>
                <c:pt idx="9446">
                  <c:v>36111</c:v>
                </c:pt>
                <c:pt idx="9447">
                  <c:v>36112</c:v>
                </c:pt>
                <c:pt idx="9448">
                  <c:v>36113</c:v>
                </c:pt>
                <c:pt idx="9449">
                  <c:v>36114</c:v>
                </c:pt>
                <c:pt idx="9450">
                  <c:v>36115</c:v>
                </c:pt>
                <c:pt idx="9451">
                  <c:v>36116</c:v>
                </c:pt>
                <c:pt idx="9452">
                  <c:v>36117</c:v>
                </c:pt>
                <c:pt idx="9453">
                  <c:v>36118</c:v>
                </c:pt>
                <c:pt idx="9454">
                  <c:v>36119</c:v>
                </c:pt>
                <c:pt idx="9455">
                  <c:v>36120</c:v>
                </c:pt>
                <c:pt idx="9456">
                  <c:v>36121</c:v>
                </c:pt>
                <c:pt idx="9457">
                  <c:v>36122</c:v>
                </c:pt>
                <c:pt idx="9458">
                  <c:v>36123</c:v>
                </c:pt>
                <c:pt idx="9459">
                  <c:v>36124</c:v>
                </c:pt>
                <c:pt idx="9460">
                  <c:v>36125</c:v>
                </c:pt>
                <c:pt idx="9461">
                  <c:v>36126</c:v>
                </c:pt>
                <c:pt idx="9462">
                  <c:v>36127</c:v>
                </c:pt>
                <c:pt idx="9463">
                  <c:v>36128</c:v>
                </c:pt>
                <c:pt idx="9464">
                  <c:v>36129</c:v>
                </c:pt>
                <c:pt idx="9465">
                  <c:v>36130</c:v>
                </c:pt>
                <c:pt idx="9466">
                  <c:v>36131</c:v>
                </c:pt>
                <c:pt idx="9467">
                  <c:v>36132</c:v>
                </c:pt>
                <c:pt idx="9468">
                  <c:v>36133</c:v>
                </c:pt>
                <c:pt idx="9469">
                  <c:v>36134</c:v>
                </c:pt>
                <c:pt idx="9470">
                  <c:v>36135</c:v>
                </c:pt>
                <c:pt idx="9471">
                  <c:v>36136</c:v>
                </c:pt>
                <c:pt idx="9472">
                  <c:v>36137</c:v>
                </c:pt>
                <c:pt idx="9473">
                  <c:v>36138</c:v>
                </c:pt>
                <c:pt idx="9474">
                  <c:v>36139</c:v>
                </c:pt>
                <c:pt idx="9475">
                  <c:v>36140</c:v>
                </c:pt>
                <c:pt idx="9476">
                  <c:v>36141</c:v>
                </c:pt>
                <c:pt idx="9477">
                  <c:v>36142</c:v>
                </c:pt>
                <c:pt idx="9478">
                  <c:v>36143</c:v>
                </c:pt>
                <c:pt idx="9479">
                  <c:v>36144</c:v>
                </c:pt>
                <c:pt idx="9480">
                  <c:v>36145</c:v>
                </c:pt>
                <c:pt idx="9481">
                  <c:v>36146</c:v>
                </c:pt>
                <c:pt idx="9482">
                  <c:v>36147</c:v>
                </c:pt>
                <c:pt idx="9483">
                  <c:v>36148</c:v>
                </c:pt>
                <c:pt idx="9484">
                  <c:v>36149</c:v>
                </c:pt>
                <c:pt idx="9485">
                  <c:v>36150</c:v>
                </c:pt>
                <c:pt idx="9486">
                  <c:v>36151</c:v>
                </c:pt>
                <c:pt idx="9487">
                  <c:v>36152</c:v>
                </c:pt>
                <c:pt idx="9488">
                  <c:v>36153</c:v>
                </c:pt>
                <c:pt idx="9489">
                  <c:v>36154</c:v>
                </c:pt>
                <c:pt idx="9490">
                  <c:v>36155</c:v>
                </c:pt>
                <c:pt idx="9491">
                  <c:v>36156</c:v>
                </c:pt>
                <c:pt idx="9492">
                  <c:v>36157</c:v>
                </c:pt>
                <c:pt idx="9493">
                  <c:v>36158</c:v>
                </c:pt>
                <c:pt idx="9494">
                  <c:v>36159</c:v>
                </c:pt>
                <c:pt idx="9495">
                  <c:v>36160</c:v>
                </c:pt>
                <c:pt idx="9496">
                  <c:v>36161</c:v>
                </c:pt>
                <c:pt idx="9497">
                  <c:v>36162</c:v>
                </c:pt>
                <c:pt idx="9498">
                  <c:v>36163</c:v>
                </c:pt>
                <c:pt idx="9499">
                  <c:v>36164</c:v>
                </c:pt>
                <c:pt idx="9500">
                  <c:v>36165</c:v>
                </c:pt>
                <c:pt idx="9501">
                  <c:v>36166</c:v>
                </c:pt>
                <c:pt idx="9502">
                  <c:v>36167</c:v>
                </c:pt>
                <c:pt idx="9503">
                  <c:v>36168</c:v>
                </c:pt>
                <c:pt idx="9504">
                  <c:v>36169</c:v>
                </c:pt>
                <c:pt idx="9505">
                  <c:v>36170</c:v>
                </c:pt>
                <c:pt idx="9506">
                  <c:v>36171</c:v>
                </c:pt>
                <c:pt idx="9507">
                  <c:v>36172</c:v>
                </c:pt>
                <c:pt idx="9508">
                  <c:v>36173</c:v>
                </c:pt>
                <c:pt idx="9509">
                  <c:v>36174</c:v>
                </c:pt>
                <c:pt idx="9510">
                  <c:v>36175</c:v>
                </c:pt>
                <c:pt idx="9511">
                  <c:v>36176</c:v>
                </c:pt>
                <c:pt idx="9512">
                  <c:v>36177</c:v>
                </c:pt>
                <c:pt idx="9513">
                  <c:v>36178</c:v>
                </c:pt>
                <c:pt idx="9514">
                  <c:v>36179</c:v>
                </c:pt>
                <c:pt idx="9515">
                  <c:v>36180</c:v>
                </c:pt>
                <c:pt idx="9516">
                  <c:v>36181</c:v>
                </c:pt>
                <c:pt idx="9517">
                  <c:v>36182</c:v>
                </c:pt>
                <c:pt idx="9518">
                  <c:v>36183</c:v>
                </c:pt>
                <c:pt idx="9519">
                  <c:v>36184</c:v>
                </c:pt>
                <c:pt idx="9520">
                  <c:v>36185</c:v>
                </c:pt>
                <c:pt idx="9521">
                  <c:v>36186</c:v>
                </c:pt>
                <c:pt idx="9522">
                  <c:v>36187</c:v>
                </c:pt>
                <c:pt idx="9523">
                  <c:v>36188</c:v>
                </c:pt>
                <c:pt idx="9524">
                  <c:v>36189</c:v>
                </c:pt>
                <c:pt idx="9525">
                  <c:v>36190</c:v>
                </c:pt>
                <c:pt idx="9526">
                  <c:v>36191</c:v>
                </c:pt>
                <c:pt idx="9527">
                  <c:v>36192</c:v>
                </c:pt>
                <c:pt idx="9528">
                  <c:v>36193</c:v>
                </c:pt>
                <c:pt idx="9529">
                  <c:v>36194</c:v>
                </c:pt>
                <c:pt idx="9530">
                  <c:v>36195</c:v>
                </c:pt>
                <c:pt idx="9531">
                  <c:v>36196</c:v>
                </c:pt>
                <c:pt idx="9532">
                  <c:v>36197</c:v>
                </c:pt>
                <c:pt idx="9533">
                  <c:v>36198</c:v>
                </c:pt>
                <c:pt idx="9534">
                  <c:v>36199</c:v>
                </c:pt>
                <c:pt idx="9535">
                  <c:v>36200</c:v>
                </c:pt>
                <c:pt idx="9536">
                  <c:v>36201</c:v>
                </c:pt>
                <c:pt idx="9537">
                  <c:v>36202</c:v>
                </c:pt>
                <c:pt idx="9538">
                  <c:v>36203</c:v>
                </c:pt>
                <c:pt idx="9539">
                  <c:v>36204</c:v>
                </c:pt>
                <c:pt idx="9540">
                  <c:v>36205</c:v>
                </c:pt>
                <c:pt idx="9541">
                  <c:v>36206</c:v>
                </c:pt>
                <c:pt idx="9542">
                  <c:v>36207</c:v>
                </c:pt>
                <c:pt idx="9543">
                  <c:v>36208</c:v>
                </c:pt>
                <c:pt idx="9544">
                  <c:v>36209</c:v>
                </c:pt>
                <c:pt idx="9545">
                  <c:v>36210</c:v>
                </c:pt>
                <c:pt idx="9546">
                  <c:v>36211</c:v>
                </c:pt>
                <c:pt idx="9547">
                  <c:v>36212</c:v>
                </c:pt>
                <c:pt idx="9548">
                  <c:v>36213</c:v>
                </c:pt>
                <c:pt idx="9549">
                  <c:v>36214</c:v>
                </c:pt>
                <c:pt idx="9550">
                  <c:v>36215</c:v>
                </c:pt>
                <c:pt idx="9551">
                  <c:v>36216</c:v>
                </c:pt>
                <c:pt idx="9552">
                  <c:v>36217</c:v>
                </c:pt>
                <c:pt idx="9553">
                  <c:v>36218</c:v>
                </c:pt>
                <c:pt idx="9554">
                  <c:v>36219</c:v>
                </c:pt>
                <c:pt idx="9555">
                  <c:v>36220</c:v>
                </c:pt>
                <c:pt idx="9556">
                  <c:v>36221</c:v>
                </c:pt>
                <c:pt idx="9557">
                  <c:v>36222</c:v>
                </c:pt>
                <c:pt idx="9558">
                  <c:v>36223</c:v>
                </c:pt>
                <c:pt idx="9559">
                  <c:v>36224</c:v>
                </c:pt>
                <c:pt idx="9560">
                  <c:v>36225</c:v>
                </c:pt>
                <c:pt idx="9561">
                  <c:v>36226</c:v>
                </c:pt>
                <c:pt idx="9562">
                  <c:v>36227</c:v>
                </c:pt>
                <c:pt idx="9563">
                  <c:v>36228</c:v>
                </c:pt>
                <c:pt idx="9564">
                  <c:v>36229</c:v>
                </c:pt>
                <c:pt idx="9565">
                  <c:v>36230</c:v>
                </c:pt>
                <c:pt idx="9566">
                  <c:v>36231</c:v>
                </c:pt>
                <c:pt idx="9567">
                  <c:v>36232</c:v>
                </c:pt>
                <c:pt idx="9568">
                  <c:v>36233</c:v>
                </c:pt>
                <c:pt idx="9569">
                  <c:v>36234</c:v>
                </c:pt>
                <c:pt idx="9570">
                  <c:v>36235</c:v>
                </c:pt>
                <c:pt idx="9571">
                  <c:v>36236</c:v>
                </c:pt>
                <c:pt idx="9572">
                  <c:v>36237</c:v>
                </c:pt>
                <c:pt idx="9573">
                  <c:v>36238</c:v>
                </c:pt>
                <c:pt idx="9574">
                  <c:v>36239</c:v>
                </c:pt>
                <c:pt idx="9575">
                  <c:v>36240</c:v>
                </c:pt>
                <c:pt idx="9576">
                  <c:v>36241</c:v>
                </c:pt>
                <c:pt idx="9577">
                  <c:v>36242</c:v>
                </c:pt>
                <c:pt idx="9578">
                  <c:v>36243</c:v>
                </c:pt>
                <c:pt idx="9579">
                  <c:v>36244</c:v>
                </c:pt>
                <c:pt idx="9580">
                  <c:v>36245</c:v>
                </c:pt>
                <c:pt idx="9581">
                  <c:v>36246</c:v>
                </c:pt>
                <c:pt idx="9582">
                  <c:v>36247</c:v>
                </c:pt>
                <c:pt idx="9583">
                  <c:v>36248</c:v>
                </c:pt>
                <c:pt idx="9584">
                  <c:v>36249</c:v>
                </c:pt>
                <c:pt idx="9585">
                  <c:v>36250</c:v>
                </c:pt>
                <c:pt idx="9586">
                  <c:v>36251</c:v>
                </c:pt>
                <c:pt idx="9587">
                  <c:v>36252</c:v>
                </c:pt>
                <c:pt idx="9588">
                  <c:v>36253</c:v>
                </c:pt>
                <c:pt idx="9589">
                  <c:v>36254</c:v>
                </c:pt>
                <c:pt idx="9590">
                  <c:v>36255</c:v>
                </c:pt>
                <c:pt idx="9591">
                  <c:v>36256</c:v>
                </c:pt>
                <c:pt idx="9592">
                  <c:v>36257</c:v>
                </c:pt>
                <c:pt idx="9593">
                  <c:v>36258</c:v>
                </c:pt>
                <c:pt idx="9594">
                  <c:v>36259</c:v>
                </c:pt>
                <c:pt idx="9595">
                  <c:v>36260</c:v>
                </c:pt>
                <c:pt idx="9596">
                  <c:v>36261</c:v>
                </c:pt>
                <c:pt idx="9597">
                  <c:v>36262</c:v>
                </c:pt>
                <c:pt idx="9598">
                  <c:v>36263</c:v>
                </c:pt>
                <c:pt idx="9599">
                  <c:v>36264</c:v>
                </c:pt>
                <c:pt idx="9600">
                  <c:v>36265</c:v>
                </c:pt>
                <c:pt idx="9601">
                  <c:v>36266</c:v>
                </c:pt>
                <c:pt idx="9602">
                  <c:v>36267</c:v>
                </c:pt>
                <c:pt idx="9603">
                  <c:v>36268</c:v>
                </c:pt>
                <c:pt idx="9604">
                  <c:v>36269</c:v>
                </c:pt>
                <c:pt idx="9605">
                  <c:v>36270</c:v>
                </c:pt>
                <c:pt idx="9606">
                  <c:v>36271</c:v>
                </c:pt>
                <c:pt idx="9607">
                  <c:v>36272</c:v>
                </c:pt>
                <c:pt idx="9608">
                  <c:v>36273</c:v>
                </c:pt>
                <c:pt idx="9609">
                  <c:v>36274</c:v>
                </c:pt>
                <c:pt idx="9610">
                  <c:v>36275</c:v>
                </c:pt>
                <c:pt idx="9611">
                  <c:v>36276</c:v>
                </c:pt>
                <c:pt idx="9612">
                  <c:v>36277</c:v>
                </c:pt>
                <c:pt idx="9613">
                  <c:v>36278</c:v>
                </c:pt>
                <c:pt idx="9614">
                  <c:v>36279</c:v>
                </c:pt>
                <c:pt idx="9615">
                  <c:v>36280</c:v>
                </c:pt>
                <c:pt idx="9616">
                  <c:v>36281</c:v>
                </c:pt>
                <c:pt idx="9617">
                  <c:v>36282</c:v>
                </c:pt>
                <c:pt idx="9618">
                  <c:v>36283</c:v>
                </c:pt>
                <c:pt idx="9619">
                  <c:v>36284</c:v>
                </c:pt>
                <c:pt idx="9620">
                  <c:v>36285</c:v>
                </c:pt>
                <c:pt idx="9621">
                  <c:v>36286</c:v>
                </c:pt>
                <c:pt idx="9622">
                  <c:v>36287</c:v>
                </c:pt>
                <c:pt idx="9623">
                  <c:v>36288</c:v>
                </c:pt>
                <c:pt idx="9624">
                  <c:v>36289</c:v>
                </c:pt>
                <c:pt idx="9625">
                  <c:v>36290</c:v>
                </c:pt>
                <c:pt idx="9626">
                  <c:v>36291</c:v>
                </c:pt>
                <c:pt idx="9627">
                  <c:v>36292</c:v>
                </c:pt>
                <c:pt idx="9628">
                  <c:v>36293</c:v>
                </c:pt>
                <c:pt idx="9629">
                  <c:v>36294</c:v>
                </c:pt>
                <c:pt idx="9630">
                  <c:v>36295</c:v>
                </c:pt>
                <c:pt idx="9631">
                  <c:v>36296</c:v>
                </c:pt>
                <c:pt idx="9632">
                  <c:v>36297</c:v>
                </c:pt>
                <c:pt idx="9633">
                  <c:v>36298</c:v>
                </c:pt>
                <c:pt idx="9634">
                  <c:v>36299</c:v>
                </c:pt>
                <c:pt idx="9635">
                  <c:v>36300</c:v>
                </c:pt>
                <c:pt idx="9636">
                  <c:v>36301</c:v>
                </c:pt>
                <c:pt idx="9637">
                  <c:v>36302</c:v>
                </c:pt>
                <c:pt idx="9638">
                  <c:v>36303</c:v>
                </c:pt>
                <c:pt idx="9639">
                  <c:v>36304</c:v>
                </c:pt>
                <c:pt idx="9640">
                  <c:v>36305</c:v>
                </c:pt>
                <c:pt idx="9641">
                  <c:v>36306</c:v>
                </c:pt>
                <c:pt idx="9642">
                  <c:v>36307</c:v>
                </c:pt>
                <c:pt idx="9643">
                  <c:v>36308</c:v>
                </c:pt>
                <c:pt idx="9644">
                  <c:v>36309</c:v>
                </c:pt>
                <c:pt idx="9645">
                  <c:v>36310</c:v>
                </c:pt>
                <c:pt idx="9646">
                  <c:v>36311</c:v>
                </c:pt>
                <c:pt idx="9647">
                  <c:v>36312</c:v>
                </c:pt>
                <c:pt idx="9648">
                  <c:v>36313</c:v>
                </c:pt>
                <c:pt idx="9649">
                  <c:v>36314</c:v>
                </c:pt>
                <c:pt idx="9650">
                  <c:v>36315</c:v>
                </c:pt>
                <c:pt idx="9651">
                  <c:v>36316</c:v>
                </c:pt>
                <c:pt idx="9652">
                  <c:v>36317</c:v>
                </c:pt>
                <c:pt idx="9653">
                  <c:v>36318</c:v>
                </c:pt>
                <c:pt idx="9654">
                  <c:v>36319</c:v>
                </c:pt>
                <c:pt idx="9655">
                  <c:v>36320</c:v>
                </c:pt>
                <c:pt idx="9656">
                  <c:v>36321</c:v>
                </c:pt>
                <c:pt idx="9657">
                  <c:v>36322</c:v>
                </c:pt>
                <c:pt idx="9658">
                  <c:v>36323</c:v>
                </c:pt>
                <c:pt idx="9659">
                  <c:v>36324</c:v>
                </c:pt>
                <c:pt idx="9660">
                  <c:v>36325</c:v>
                </c:pt>
                <c:pt idx="9661">
                  <c:v>36326</c:v>
                </c:pt>
                <c:pt idx="9662">
                  <c:v>36327</c:v>
                </c:pt>
                <c:pt idx="9663">
                  <c:v>36328</c:v>
                </c:pt>
                <c:pt idx="9664">
                  <c:v>36329</c:v>
                </c:pt>
                <c:pt idx="9665">
                  <c:v>36330</c:v>
                </c:pt>
                <c:pt idx="9666">
                  <c:v>36331</c:v>
                </c:pt>
                <c:pt idx="9667">
                  <c:v>36332</c:v>
                </c:pt>
                <c:pt idx="9668">
                  <c:v>36333</c:v>
                </c:pt>
                <c:pt idx="9669">
                  <c:v>36334</c:v>
                </c:pt>
                <c:pt idx="9670">
                  <c:v>36335</c:v>
                </c:pt>
                <c:pt idx="9671">
                  <c:v>36336</c:v>
                </c:pt>
                <c:pt idx="9672">
                  <c:v>36337</c:v>
                </c:pt>
                <c:pt idx="9673">
                  <c:v>36338</c:v>
                </c:pt>
                <c:pt idx="9674">
                  <c:v>36339</c:v>
                </c:pt>
                <c:pt idx="9675">
                  <c:v>36340</c:v>
                </c:pt>
                <c:pt idx="9676">
                  <c:v>36341</c:v>
                </c:pt>
                <c:pt idx="9677">
                  <c:v>36342</c:v>
                </c:pt>
                <c:pt idx="9678">
                  <c:v>36343</c:v>
                </c:pt>
                <c:pt idx="9679">
                  <c:v>36344</c:v>
                </c:pt>
                <c:pt idx="9680">
                  <c:v>36345</c:v>
                </c:pt>
                <c:pt idx="9681">
                  <c:v>36346</c:v>
                </c:pt>
                <c:pt idx="9682">
                  <c:v>36347</c:v>
                </c:pt>
                <c:pt idx="9683">
                  <c:v>36348</c:v>
                </c:pt>
                <c:pt idx="9684">
                  <c:v>36349</c:v>
                </c:pt>
                <c:pt idx="9685">
                  <c:v>36350</c:v>
                </c:pt>
                <c:pt idx="9686">
                  <c:v>36351</c:v>
                </c:pt>
                <c:pt idx="9687">
                  <c:v>36352</c:v>
                </c:pt>
                <c:pt idx="9688">
                  <c:v>36353</c:v>
                </c:pt>
                <c:pt idx="9689">
                  <c:v>36354</c:v>
                </c:pt>
                <c:pt idx="9690">
                  <c:v>36355</c:v>
                </c:pt>
                <c:pt idx="9691">
                  <c:v>36356</c:v>
                </c:pt>
                <c:pt idx="9692">
                  <c:v>36357</c:v>
                </c:pt>
                <c:pt idx="9693">
                  <c:v>36358</c:v>
                </c:pt>
                <c:pt idx="9694">
                  <c:v>36359</c:v>
                </c:pt>
                <c:pt idx="9695">
                  <c:v>36360</c:v>
                </c:pt>
                <c:pt idx="9696">
                  <c:v>36361</c:v>
                </c:pt>
                <c:pt idx="9697">
                  <c:v>36362</c:v>
                </c:pt>
                <c:pt idx="9698">
                  <c:v>36363</c:v>
                </c:pt>
                <c:pt idx="9699">
                  <c:v>36364</c:v>
                </c:pt>
                <c:pt idx="9700">
                  <c:v>36365</c:v>
                </c:pt>
                <c:pt idx="9701">
                  <c:v>36366</c:v>
                </c:pt>
                <c:pt idx="9702">
                  <c:v>36367</c:v>
                </c:pt>
                <c:pt idx="9703">
                  <c:v>36368</c:v>
                </c:pt>
                <c:pt idx="9704">
                  <c:v>36369</c:v>
                </c:pt>
                <c:pt idx="9705">
                  <c:v>36370</c:v>
                </c:pt>
                <c:pt idx="9706">
                  <c:v>36371</c:v>
                </c:pt>
                <c:pt idx="9707">
                  <c:v>36372</c:v>
                </c:pt>
                <c:pt idx="9708">
                  <c:v>36373</c:v>
                </c:pt>
                <c:pt idx="9709">
                  <c:v>36374</c:v>
                </c:pt>
                <c:pt idx="9710">
                  <c:v>36375</c:v>
                </c:pt>
                <c:pt idx="9711">
                  <c:v>36376</c:v>
                </c:pt>
                <c:pt idx="9712">
                  <c:v>36377</c:v>
                </c:pt>
                <c:pt idx="9713">
                  <c:v>36378</c:v>
                </c:pt>
                <c:pt idx="9714">
                  <c:v>36379</c:v>
                </c:pt>
                <c:pt idx="9715">
                  <c:v>36380</c:v>
                </c:pt>
                <c:pt idx="9716">
                  <c:v>36381</c:v>
                </c:pt>
                <c:pt idx="9717">
                  <c:v>36382</c:v>
                </c:pt>
                <c:pt idx="9718">
                  <c:v>36383</c:v>
                </c:pt>
                <c:pt idx="9719">
                  <c:v>36384</c:v>
                </c:pt>
                <c:pt idx="9720">
                  <c:v>36385</c:v>
                </c:pt>
                <c:pt idx="9721">
                  <c:v>36386</c:v>
                </c:pt>
                <c:pt idx="9722">
                  <c:v>36387</c:v>
                </c:pt>
                <c:pt idx="9723">
                  <c:v>36388</c:v>
                </c:pt>
                <c:pt idx="9724">
                  <c:v>36389</c:v>
                </c:pt>
                <c:pt idx="9725">
                  <c:v>36390</c:v>
                </c:pt>
                <c:pt idx="9726">
                  <c:v>36391</c:v>
                </c:pt>
                <c:pt idx="9727">
                  <c:v>36392</c:v>
                </c:pt>
                <c:pt idx="9728">
                  <c:v>36393</c:v>
                </c:pt>
                <c:pt idx="9729">
                  <c:v>36394</c:v>
                </c:pt>
                <c:pt idx="9730">
                  <c:v>36395</c:v>
                </c:pt>
                <c:pt idx="9731">
                  <c:v>36396</c:v>
                </c:pt>
                <c:pt idx="9732">
                  <c:v>36397</c:v>
                </c:pt>
                <c:pt idx="9733">
                  <c:v>36398</c:v>
                </c:pt>
                <c:pt idx="9734">
                  <c:v>36399</c:v>
                </c:pt>
                <c:pt idx="9735">
                  <c:v>36400</c:v>
                </c:pt>
                <c:pt idx="9736">
                  <c:v>36401</c:v>
                </c:pt>
                <c:pt idx="9737">
                  <c:v>36402</c:v>
                </c:pt>
                <c:pt idx="9738">
                  <c:v>36403</c:v>
                </c:pt>
                <c:pt idx="9739">
                  <c:v>36404</c:v>
                </c:pt>
                <c:pt idx="9740">
                  <c:v>36405</c:v>
                </c:pt>
                <c:pt idx="9741">
                  <c:v>36406</c:v>
                </c:pt>
                <c:pt idx="9742">
                  <c:v>36407</c:v>
                </c:pt>
                <c:pt idx="9743">
                  <c:v>36408</c:v>
                </c:pt>
                <c:pt idx="9744">
                  <c:v>36409</c:v>
                </c:pt>
                <c:pt idx="9745">
                  <c:v>36410</c:v>
                </c:pt>
                <c:pt idx="9746">
                  <c:v>36411</c:v>
                </c:pt>
                <c:pt idx="9747">
                  <c:v>36412</c:v>
                </c:pt>
                <c:pt idx="9748">
                  <c:v>36413</c:v>
                </c:pt>
                <c:pt idx="9749">
                  <c:v>36414</c:v>
                </c:pt>
                <c:pt idx="9750">
                  <c:v>36415</c:v>
                </c:pt>
                <c:pt idx="9751">
                  <c:v>36416</c:v>
                </c:pt>
                <c:pt idx="9752">
                  <c:v>36417</c:v>
                </c:pt>
                <c:pt idx="9753">
                  <c:v>36418</c:v>
                </c:pt>
                <c:pt idx="9754">
                  <c:v>36419</c:v>
                </c:pt>
                <c:pt idx="9755">
                  <c:v>36420</c:v>
                </c:pt>
                <c:pt idx="9756">
                  <c:v>36421</c:v>
                </c:pt>
                <c:pt idx="9757">
                  <c:v>36422</c:v>
                </c:pt>
                <c:pt idx="9758">
                  <c:v>36423</c:v>
                </c:pt>
                <c:pt idx="9759">
                  <c:v>36424</c:v>
                </c:pt>
                <c:pt idx="9760">
                  <c:v>36425</c:v>
                </c:pt>
                <c:pt idx="9761">
                  <c:v>36426</c:v>
                </c:pt>
                <c:pt idx="9762">
                  <c:v>36427</c:v>
                </c:pt>
                <c:pt idx="9763">
                  <c:v>36428</c:v>
                </c:pt>
                <c:pt idx="9764">
                  <c:v>36429</c:v>
                </c:pt>
                <c:pt idx="9765">
                  <c:v>36430</c:v>
                </c:pt>
                <c:pt idx="9766">
                  <c:v>36431</c:v>
                </c:pt>
                <c:pt idx="9767">
                  <c:v>36432</c:v>
                </c:pt>
                <c:pt idx="9768">
                  <c:v>36433</c:v>
                </c:pt>
                <c:pt idx="9769">
                  <c:v>36434</c:v>
                </c:pt>
                <c:pt idx="9770">
                  <c:v>36435</c:v>
                </c:pt>
                <c:pt idx="9771">
                  <c:v>36436</c:v>
                </c:pt>
                <c:pt idx="9772">
                  <c:v>36437</c:v>
                </c:pt>
                <c:pt idx="9773">
                  <c:v>36438</c:v>
                </c:pt>
                <c:pt idx="9774">
                  <c:v>36439</c:v>
                </c:pt>
                <c:pt idx="9775">
                  <c:v>36440</c:v>
                </c:pt>
                <c:pt idx="9776">
                  <c:v>36441</c:v>
                </c:pt>
                <c:pt idx="9777">
                  <c:v>36442</c:v>
                </c:pt>
                <c:pt idx="9778">
                  <c:v>36443</c:v>
                </c:pt>
                <c:pt idx="9779">
                  <c:v>36444</c:v>
                </c:pt>
                <c:pt idx="9780">
                  <c:v>36445</c:v>
                </c:pt>
                <c:pt idx="9781">
                  <c:v>36446</c:v>
                </c:pt>
                <c:pt idx="9782">
                  <c:v>36447</c:v>
                </c:pt>
                <c:pt idx="9783">
                  <c:v>36448</c:v>
                </c:pt>
                <c:pt idx="9784">
                  <c:v>36449</c:v>
                </c:pt>
                <c:pt idx="9785">
                  <c:v>36450</c:v>
                </c:pt>
                <c:pt idx="9786">
                  <c:v>36451</c:v>
                </c:pt>
                <c:pt idx="9787">
                  <c:v>36452</c:v>
                </c:pt>
                <c:pt idx="9788">
                  <c:v>36453</c:v>
                </c:pt>
                <c:pt idx="9789">
                  <c:v>36454</c:v>
                </c:pt>
                <c:pt idx="9790">
                  <c:v>36455</c:v>
                </c:pt>
                <c:pt idx="9791">
                  <c:v>36456</c:v>
                </c:pt>
                <c:pt idx="9792">
                  <c:v>36457</c:v>
                </c:pt>
                <c:pt idx="9793">
                  <c:v>36458</c:v>
                </c:pt>
                <c:pt idx="9794">
                  <c:v>36459</c:v>
                </c:pt>
                <c:pt idx="9795">
                  <c:v>36460</c:v>
                </c:pt>
                <c:pt idx="9796">
                  <c:v>36461</c:v>
                </c:pt>
                <c:pt idx="9797">
                  <c:v>36462</c:v>
                </c:pt>
                <c:pt idx="9798">
                  <c:v>36463</c:v>
                </c:pt>
                <c:pt idx="9799">
                  <c:v>36464</c:v>
                </c:pt>
                <c:pt idx="9800">
                  <c:v>36465</c:v>
                </c:pt>
                <c:pt idx="9801">
                  <c:v>36466</c:v>
                </c:pt>
                <c:pt idx="9802">
                  <c:v>36467</c:v>
                </c:pt>
                <c:pt idx="9803">
                  <c:v>36468</c:v>
                </c:pt>
                <c:pt idx="9804">
                  <c:v>36469</c:v>
                </c:pt>
                <c:pt idx="9805">
                  <c:v>36470</c:v>
                </c:pt>
                <c:pt idx="9806">
                  <c:v>36471</c:v>
                </c:pt>
                <c:pt idx="9807">
                  <c:v>36472</c:v>
                </c:pt>
                <c:pt idx="9808">
                  <c:v>36473</c:v>
                </c:pt>
                <c:pt idx="9809">
                  <c:v>36474</c:v>
                </c:pt>
                <c:pt idx="9810">
                  <c:v>36475</c:v>
                </c:pt>
                <c:pt idx="9811">
                  <c:v>36476</c:v>
                </c:pt>
                <c:pt idx="9812">
                  <c:v>36477</c:v>
                </c:pt>
                <c:pt idx="9813">
                  <c:v>36478</c:v>
                </c:pt>
                <c:pt idx="9814">
                  <c:v>36479</c:v>
                </c:pt>
                <c:pt idx="9815">
                  <c:v>36480</c:v>
                </c:pt>
                <c:pt idx="9816">
                  <c:v>36481</c:v>
                </c:pt>
                <c:pt idx="9817">
                  <c:v>36482</c:v>
                </c:pt>
                <c:pt idx="9818">
                  <c:v>36483</c:v>
                </c:pt>
                <c:pt idx="9819">
                  <c:v>36484</c:v>
                </c:pt>
                <c:pt idx="9820">
                  <c:v>36485</c:v>
                </c:pt>
                <c:pt idx="9821">
                  <c:v>36486</c:v>
                </c:pt>
                <c:pt idx="9822">
                  <c:v>36487</c:v>
                </c:pt>
                <c:pt idx="9823">
                  <c:v>36488</c:v>
                </c:pt>
                <c:pt idx="9824">
                  <c:v>36489</c:v>
                </c:pt>
                <c:pt idx="9825">
                  <c:v>36490</c:v>
                </c:pt>
                <c:pt idx="9826">
                  <c:v>36491</c:v>
                </c:pt>
                <c:pt idx="9827">
                  <c:v>36492</c:v>
                </c:pt>
                <c:pt idx="9828">
                  <c:v>36493</c:v>
                </c:pt>
                <c:pt idx="9829">
                  <c:v>36494</c:v>
                </c:pt>
                <c:pt idx="9830">
                  <c:v>36495</c:v>
                </c:pt>
                <c:pt idx="9831">
                  <c:v>36496</c:v>
                </c:pt>
                <c:pt idx="9832">
                  <c:v>36497</c:v>
                </c:pt>
                <c:pt idx="9833">
                  <c:v>36498</c:v>
                </c:pt>
                <c:pt idx="9834">
                  <c:v>36499</c:v>
                </c:pt>
                <c:pt idx="9835">
                  <c:v>36500</c:v>
                </c:pt>
                <c:pt idx="9836">
                  <c:v>36501</c:v>
                </c:pt>
                <c:pt idx="9837">
                  <c:v>36502</c:v>
                </c:pt>
                <c:pt idx="9838">
                  <c:v>36503</c:v>
                </c:pt>
                <c:pt idx="9839">
                  <c:v>36504</c:v>
                </c:pt>
                <c:pt idx="9840">
                  <c:v>36505</c:v>
                </c:pt>
                <c:pt idx="9841">
                  <c:v>36506</c:v>
                </c:pt>
                <c:pt idx="9842">
                  <c:v>36507</c:v>
                </c:pt>
                <c:pt idx="9843">
                  <c:v>36508</c:v>
                </c:pt>
                <c:pt idx="9844">
                  <c:v>36509</c:v>
                </c:pt>
                <c:pt idx="9845">
                  <c:v>36510</c:v>
                </c:pt>
                <c:pt idx="9846">
                  <c:v>36511</c:v>
                </c:pt>
                <c:pt idx="9847">
                  <c:v>36512</c:v>
                </c:pt>
                <c:pt idx="9848">
                  <c:v>36513</c:v>
                </c:pt>
                <c:pt idx="9849">
                  <c:v>36514</c:v>
                </c:pt>
                <c:pt idx="9850">
                  <c:v>36515</c:v>
                </c:pt>
                <c:pt idx="9851">
                  <c:v>36516</c:v>
                </c:pt>
                <c:pt idx="9852">
                  <c:v>36517</c:v>
                </c:pt>
                <c:pt idx="9853">
                  <c:v>36518</c:v>
                </c:pt>
                <c:pt idx="9854">
                  <c:v>36519</c:v>
                </c:pt>
                <c:pt idx="9855">
                  <c:v>36520</c:v>
                </c:pt>
                <c:pt idx="9856">
                  <c:v>36521</c:v>
                </c:pt>
                <c:pt idx="9857">
                  <c:v>36522</c:v>
                </c:pt>
                <c:pt idx="9858">
                  <c:v>36523</c:v>
                </c:pt>
                <c:pt idx="9859">
                  <c:v>36524</c:v>
                </c:pt>
                <c:pt idx="9860">
                  <c:v>36525</c:v>
                </c:pt>
                <c:pt idx="9861">
                  <c:v>36526</c:v>
                </c:pt>
                <c:pt idx="9862">
                  <c:v>36527</c:v>
                </c:pt>
                <c:pt idx="9863">
                  <c:v>36528</c:v>
                </c:pt>
                <c:pt idx="9864">
                  <c:v>36529</c:v>
                </c:pt>
                <c:pt idx="9865">
                  <c:v>36530</c:v>
                </c:pt>
                <c:pt idx="9866">
                  <c:v>36531</c:v>
                </c:pt>
                <c:pt idx="9867">
                  <c:v>36532</c:v>
                </c:pt>
                <c:pt idx="9868">
                  <c:v>36533</c:v>
                </c:pt>
                <c:pt idx="9869">
                  <c:v>36534</c:v>
                </c:pt>
                <c:pt idx="9870">
                  <c:v>36535</c:v>
                </c:pt>
                <c:pt idx="9871">
                  <c:v>36536</c:v>
                </c:pt>
                <c:pt idx="9872">
                  <c:v>36537</c:v>
                </c:pt>
                <c:pt idx="9873">
                  <c:v>36538</c:v>
                </c:pt>
                <c:pt idx="9874">
                  <c:v>36539</c:v>
                </c:pt>
                <c:pt idx="9875">
                  <c:v>36540</c:v>
                </c:pt>
                <c:pt idx="9876">
                  <c:v>36541</c:v>
                </c:pt>
                <c:pt idx="9877">
                  <c:v>36542</c:v>
                </c:pt>
                <c:pt idx="9878">
                  <c:v>36543</c:v>
                </c:pt>
                <c:pt idx="9879">
                  <c:v>36544</c:v>
                </c:pt>
                <c:pt idx="9880">
                  <c:v>36545</c:v>
                </c:pt>
                <c:pt idx="9881">
                  <c:v>36546</c:v>
                </c:pt>
                <c:pt idx="9882">
                  <c:v>36547</c:v>
                </c:pt>
                <c:pt idx="9883">
                  <c:v>36548</c:v>
                </c:pt>
                <c:pt idx="9884">
                  <c:v>36549</c:v>
                </c:pt>
                <c:pt idx="9885">
                  <c:v>36550</c:v>
                </c:pt>
                <c:pt idx="9886">
                  <c:v>36551</c:v>
                </c:pt>
                <c:pt idx="9887">
                  <c:v>36552</c:v>
                </c:pt>
                <c:pt idx="9888">
                  <c:v>36553</c:v>
                </c:pt>
                <c:pt idx="9889">
                  <c:v>36554</c:v>
                </c:pt>
                <c:pt idx="9890">
                  <c:v>36555</c:v>
                </c:pt>
                <c:pt idx="9891">
                  <c:v>36556</c:v>
                </c:pt>
                <c:pt idx="9892">
                  <c:v>36557</c:v>
                </c:pt>
                <c:pt idx="9893">
                  <c:v>36558</c:v>
                </c:pt>
                <c:pt idx="9894">
                  <c:v>36559</c:v>
                </c:pt>
                <c:pt idx="9895">
                  <c:v>36560</c:v>
                </c:pt>
                <c:pt idx="9896">
                  <c:v>36561</c:v>
                </c:pt>
                <c:pt idx="9897">
                  <c:v>36562</c:v>
                </c:pt>
                <c:pt idx="9898">
                  <c:v>36563</c:v>
                </c:pt>
                <c:pt idx="9899">
                  <c:v>36564</c:v>
                </c:pt>
                <c:pt idx="9900">
                  <c:v>36565</c:v>
                </c:pt>
                <c:pt idx="9901">
                  <c:v>36566</c:v>
                </c:pt>
                <c:pt idx="9902">
                  <c:v>36567</c:v>
                </c:pt>
                <c:pt idx="9903">
                  <c:v>36568</c:v>
                </c:pt>
                <c:pt idx="9904">
                  <c:v>36569</c:v>
                </c:pt>
                <c:pt idx="9905">
                  <c:v>36570</c:v>
                </c:pt>
                <c:pt idx="9906">
                  <c:v>36571</c:v>
                </c:pt>
                <c:pt idx="9907">
                  <c:v>36572</c:v>
                </c:pt>
                <c:pt idx="9908">
                  <c:v>36573</c:v>
                </c:pt>
                <c:pt idx="9909">
                  <c:v>36574</c:v>
                </c:pt>
                <c:pt idx="9910">
                  <c:v>36575</c:v>
                </c:pt>
                <c:pt idx="9911">
                  <c:v>36576</c:v>
                </c:pt>
                <c:pt idx="9912">
                  <c:v>36577</c:v>
                </c:pt>
                <c:pt idx="9913">
                  <c:v>36578</c:v>
                </c:pt>
                <c:pt idx="9914">
                  <c:v>36579</c:v>
                </c:pt>
                <c:pt idx="9915">
                  <c:v>36580</c:v>
                </c:pt>
                <c:pt idx="9916">
                  <c:v>36581</c:v>
                </c:pt>
                <c:pt idx="9917">
                  <c:v>36582</c:v>
                </c:pt>
                <c:pt idx="9918">
                  <c:v>36583</c:v>
                </c:pt>
                <c:pt idx="9919">
                  <c:v>36584</c:v>
                </c:pt>
                <c:pt idx="9920">
                  <c:v>36585</c:v>
                </c:pt>
                <c:pt idx="9921">
                  <c:v>36586</c:v>
                </c:pt>
                <c:pt idx="9922">
                  <c:v>36587</c:v>
                </c:pt>
                <c:pt idx="9923">
                  <c:v>36588</c:v>
                </c:pt>
                <c:pt idx="9924">
                  <c:v>36589</c:v>
                </c:pt>
                <c:pt idx="9925">
                  <c:v>36590</c:v>
                </c:pt>
                <c:pt idx="9926">
                  <c:v>36591</c:v>
                </c:pt>
                <c:pt idx="9927">
                  <c:v>36592</c:v>
                </c:pt>
                <c:pt idx="9928">
                  <c:v>36593</c:v>
                </c:pt>
                <c:pt idx="9929">
                  <c:v>36594</c:v>
                </c:pt>
                <c:pt idx="9930">
                  <c:v>36595</c:v>
                </c:pt>
                <c:pt idx="9931">
                  <c:v>36596</c:v>
                </c:pt>
                <c:pt idx="9932">
                  <c:v>36597</c:v>
                </c:pt>
                <c:pt idx="9933">
                  <c:v>36598</c:v>
                </c:pt>
                <c:pt idx="9934">
                  <c:v>36599</c:v>
                </c:pt>
                <c:pt idx="9935">
                  <c:v>36600</c:v>
                </c:pt>
                <c:pt idx="9936">
                  <c:v>36601</c:v>
                </c:pt>
                <c:pt idx="9937">
                  <c:v>36602</c:v>
                </c:pt>
                <c:pt idx="9938">
                  <c:v>36603</c:v>
                </c:pt>
                <c:pt idx="9939">
                  <c:v>36604</c:v>
                </c:pt>
                <c:pt idx="9940">
                  <c:v>36605</c:v>
                </c:pt>
                <c:pt idx="9941">
                  <c:v>36606</c:v>
                </c:pt>
                <c:pt idx="9942">
                  <c:v>36607</c:v>
                </c:pt>
                <c:pt idx="9943">
                  <c:v>36608</c:v>
                </c:pt>
                <c:pt idx="9944">
                  <c:v>36609</c:v>
                </c:pt>
                <c:pt idx="9945">
                  <c:v>36610</c:v>
                </c:pt>
                <c:pt idx="9946">
                  <c:v>36611</c:v>
                </c:pt>
                <c:pt idx="9947">
                  <c:v>36612</c:v>
                </c:pt>
                <c:pt idx="9948">
                  <c:v>36613</c:v>
                </c:pt>
                <c:pt idx="9949">
                  <c:v>36614</c:v>
                </c:pt>
                <c:pt idx="9950">
                  <c:v>36615</c:v>
                </c:pt>
                <c:pt idx="9951">
                  <c:v>36616</c:v>
                </c:pt>
                <c:pt idx="9952">
                  <c:v>36617</c:v>
                </c:pt>
                <c:pt idx="9953">
                  <c:v>36618</c:v>
                </c:pt>
                <c:pt idx="9954">
                  <c:v>36619</c:v>
                </c:pt>
                <c:pt idx="9955">
                  <c:v>36620</c:v>
                </c:pt>
                <c:pt idx="9956">
                  <c:v>36621</c:v>
                </c:pt>
                <c:pt idx="9957">
                  <c:v>36622</c:v>
                </c:pt>
                <c:pt idx="9958">
                  <c:v>36623</c:v>
                </c:pt>
                <c:pt idx="9959">
                  <c:v>36624</c:v>
                </c:pt>
                <c:pt idx="9960">
                  <c:v>36625</c:v>
                </c:pt>
                <c:pt idx="9961">
                  <c:v>36626</c:v>
                </c:pt>
                <c:pt idx="9962">
                  <c:v>36627</c:v>
                </c:pt>
                <c:pt idx="9963">
                  <c:v>36628</c:v>
                </c:pt>
                <c:pt idx="9964">
                  <c:v>36629</c:v>
                </c:pt>
                <c:pt idx="9965">
                  <c:v>36630</c:v>
                </c:pt>
                <c:pt idx="9966">
                  <c:v>36631</c:v>
                </c:pt>
                <c:pt idx="9967">
                  <c:v>36632</c:v>
                </c:pt>
                <c:pt idx="9968">
                  <c:v>36633</c:v>
                </c:pt>
                <c:pt idx="9969">
                  <c:v>36634</c:v>
                </c:pt>
                <c:pt idx="9970">
                  <c:v>36635</c:v>
                </c:pt>
                <c:pt idx="9971">
                  <c:v>36636</c:v>
                </c:pt>
                <c:pt idx="9972">
                  <c:v>36637</c:v>
                </c:pt>
                <c:pt idx="9973">
                  <c:v>36638</c:v>
                </c:pt>
                <c:pt idx="9974">
                  <c:v>36639</c:v>
                </c:pt>
                <c:pt idx="9975">
                  <c:v>36640</c:v>
                </c:pt>
                <c:pt idx="9976">
                  <c:v>36641</c:v>
                </c:pt>
                <c:pt idx="9977">
                  <c:v>36642</c:v>
                </c:pt>
                <c:pt idx="9978">
                  <c:v>36643</c:v>
                </c:pt>
                <c:pt idx="9979">
                  <c:v>36644</c:v>
                </c:pt>
                <c:pt idx="9980">
                  <c:v>36645</c:v>
                </c:pt>
                <c:pt idx="9981">
                  <c:v>36646</c:v>
                </c:pt>
                <c:pt idx="9982">
                  <c:v>36647</c:v>
                </c:pt>
                <c:pt idx="9983">
                  <c:v>36648</c:v>
                </c:pt>
                <c:pt idx="9984">
                  <c:v>36649</c:v>
                </c:pt>
                <c:pt idx="9985">
                  <c:v>36650</c:v>
                </c:pt>
                <c:pt idx="9986">
                  <c:v>36651</c:v>
                </c:pt>
                <c:pt idx="9987">
                  <c:v>36652</c:v>
                </c:pt>
                <c:pt idx="9988">
                  <c:v>36653</c:v>
                </c:pt>
                <c:pt idx="9989">
                  <c:v>36654</c:v>
                </c:pt>
                <c:pt idx="9990">
                  <c:v>36655</c:v>
                </c:pt>
                <c:pt idx="9991">
                  <c:v>36656</c:v>
                </c:pt>
                <c:pt idx="9992">
                  <c:v>36657</c:v>
                </c:pt>
                <c:pt idx="9993">
                  <c:v>36658</c:v>
                </c:pt>
                <c:pt idx="9994">
                  <c:v>36659</c:v>
                </c:pt>
                <c:pt idx="9995">
                  <c:v>36660</c:v>
                </c:pt>
                <c:pt idx="9996">
                  <c:v>36661</c:v>
                </c:pt>
                <c:pt idx="9997">
                  <c:v>36662</c:v>
                </c:pt>
                <c:pt idx="9998">
                  <c:v>36663</c:v>
                </c:pt>
                <c:pt idx="9999">
                  <c:v>36664</c:v>
                </c:pt>
                <c:pt idx="10000">
                  <c:v>36665</c:v>
                </c:pt>
                <c:pt idx="10001">
                  <c:v>36666</c:v>
                </c:pt>
                <c:pt idx="10002">
                  <c:v>36667</c:v>
                </c:pt>
                <c:pt idx="10003">
                  <c:v>36668</c:v>
                </c:pt>
                <c:pt idx="10004">
                  <c:v>36669</c:v>
                </c:pt>
                <c:pt idx="10005">
                  <c:v>36670</c:v>
                </c:pt>
                <c:pt idx="10006">
                  <c:v>36671</c:v>
                </c:pt>
                <c:pt idx="10007">
                  <c:v>36672</c:v>
                </c:pt>
                <c:pt idx="10008">
                  <c:v>36673</c:v>
                </c:pt>
                <c:pt idx="10009">
                  <c:v>36674</c:v>
                </c:pt>
                <c:pt idx="10010">
                  <c:v>36675</c:v>
                </c:pt>
                <c:pt idx="10011">
                  <c:v>36676</c:v>
                </c:pt>
                <c:pt idx="10012">
                  <c:v>36677</c:v>
                </c:pt>
                <c:pt idx="10013">
                  <c:v>36678</c:v>
                </c:pt>
                <c:pt idx="10014">
                  <c:v>36679</c:v>
                </c:pt>
                <c:pt idx="10015">
                  <c:v>36680</c:v>
                </c:pt>
                <c:pt idx="10016">
                  <c:v>36681</c:v>
                </c:pt>
                <c:pt idx="10017">
                  <c:v>36682</c:v>
                </c:pt>
                <c:pt idx="10018">
                  <c:v>36683</c:v>
                </c:pt>
                <c:pt idx="10019">
                  <c:v>36684</c:v>
                </c:pt>
                <c:pt idx="10020">
                  <c:v>36685</c:v>
                </c:pt>
                <c:pt idx="10021">
                  <c:v>36686</c:v>
                </c:pt>
                <c:pt idx="10022">
                  <c:v>36687</c:v>
                </c:pt>
                <c:pt idx="10023">
                  <c:v>36688</c:v>
                </c:pt>
                <c:pt idx="10024">
                  <c:v>36689</c:v>
                </c:pt>
                <c:pt idx="10025">
                  <c:v>36690</c:v>
                </c:pt>
                <c:pt idx="10026">
                  <c:v>36691</c:v>
                </c:pt>
                <c:pt idx="10027">
                  <c:v>36692</c:v>
                </c:pt>
                <c:pt idx="10028">
                  <c:v>36693</c:v>
                </c:pt>
                <c:pt idx="10029">
                  <c:v>36694</c:v>
                </c:pt>
                <c:pt idx="10030">
                  <c:v>36695</c:v>
                </c:pt>
                <c:pt idx="10031">
                  <c:v>36696</c:v>
                </c:pt>
                <c:pt idx="10032">
                  <c:v>36697</c:v>
                </c:pt>
                <c:pt idx="10033">
                  <c:v>36698</c:v>
                </c:pt>
                <c:pt idx="10034">
                  <c:v>36699</c:v>
                </c:pt>
                <c:pt idx="10035">
                  <c:v>36700</c:v>
                </c:pt>
                <c:pt idx="10036">
                  <c:v>36701</c:v>
                </c:pt>
                <c:pt idx="10037">
                  <c:v>36702</c:v>
                </c:pt>
                <c:pt idx="10038">
                  <c:v>36703</c:v>
                </c:pt>
                <c:pt idx="10039">
                  <c:v>36704</c:v>
                </c:pt>
                <c:pt idx="10040">
                  <c:v>36705</c:v>
                </c:pt>
                <c:pt idx="10041">
                  <c:v>36706</c:v>
                </c:pt>
                <c:pt idx="10042">
                  <c:v>36707</c:v>
                </c:pt>
                <c:pt idx="10043">
                  <c:v>36708</c:v>
                </c:pt>
                <c:pt idx="10044">
                  <c:v>36709</c:v>
                </c:pt>
                <c:pt idx="10045">
                  <c:v>36710</c:v>
                </c:pt>
                <c:pt idx="10046">
                  <c:v>36711</c:v>
                </c:pt>
                <c:pt idx="10047">
                  <c:v>36712</c:v>
                </c:pt>
                <c:pt idx="10048">
                  <c:v>36713</c:v>
                </c:pt>
                <c:pt idx="10049">
                  <c:v>36714</c:v>
                </c:pt>
                <c:pt idx="10050">
                  <c:v>36715</c:v>
                </c:pt>
                <c:pt idx="10051">
                  <c:v>36716</c:v>
                </c:pt>
                <c:pt idx="10052">
                  <c:v>36717</c:v>
                </c:pt>
                <c:pt idx="10053">
                  <c:v>36718</c:v>
                </c:pt>
                <c:pt idx="10054">
                  <c:v>36719</c:v>
                </c:pt>
                <c:pt idx="10055">
                  <c:v>36720</c:v>
                </c:pt>
                <c:pt idx="10056">
                  <c:v>36721</c:v>
                </c:pt>
                <c:pt idx="10057">
                  <c:v>36722</c:v>
                </c:pt>
                <c:pt idx="10058">
                  <c:v>36723</c:v>
                </c:pt>
                <c:pt idx="10059">
                  <c:v>36724</c:v>
                </c:pt>
                <c:pt idx="10060">
                  <c:v>36725</c:v>
                </c:pt>
                <c:pt idx="10061">
                  <c:v>36726</c:v>
                </c:pt>
                <c:pt idx="10062">
                  <c:v>36727</c:v>
                </c:pt>
                <c:pt idx="10063">
                  <c:v>36728</c:v>
                </c:pt>
                <c:pt idx="10064">
                  <c:v>36729</c:v>
                </c:pt>
                <c:pt idx="10065">
                  <c:v>36730</c:v>
                </c:pt>
                <c:pt idx="10066">
                  <c:v>36731</c:v>
                </c:pt>
                <c:pt idx="10067">
                  <c:v>36732</c:v>
                </c:pt>
                <c:pt idx="10068">
                  <c:v>36733</c:v>
                </c:pt>
                <c:pt idx="10069">
                  <c:v>36734</c:v>
                </c:pt>
                <c:pt idx="10070">
                  <c:v>36735</c:v>
                </c:pt>
                <c:pt idx="10071">
                  <c:v>36736</c:v>
                </c:pt>
                <c:pt idx="10072">
                  <c:v>36737</c:v>
                </c:pt>
                <c:pt idx="10073">
                  <c:v>36738</c:v>
                </c:pt>
                <c:pt idx="10074">
                  <c:v>36739</c:v>
                </c:pt>
                <c:pt idx="10075">
                  <c:v>36740</c:v>
                </c:pt>
                <c:pt idx="10076">
                  <c:v>36741</c:v>
                </c:pt>
                <c:pt idx="10077">
                  <c:v>36742</c:v>
                </c:pt>
                <c:pt idx="10078">
                  <c:v>36743</c:v>
                </c:pt>
                <c:pt idx="10079">
                  <c:v>36744</c:v>
                </c:pt>
                <c:pt idx="10080">
                  <c:v>36745</c:v>
                </c:pt>
                <c:pt idx="10081">
                  <c:v>36746</c:v>
                </c:pt>
                <c:pt idx="10082">
                  <c:v>36747</c:v>
                </c:pt>
                <c:pt idx="10083">
                  <c:v>36748</c:v>
                </c:pt>
                <c:pt idx="10084">
                  <c:v>36749</c:v>
                </c:pt>
                <c:pt idx="10085">
                  <c:v>36750</c:v>
                </c:pt>
                <c:pt idx="10086">
                  <c:v>36751</c:v>
                </c:pt>
                <c:pt idx="10087">
                  <c:v>36752</c:v>
                </c:pt>
                <c:pt idx="10088">
                  <c:v>36753</c:v>
                </c:pt>
                <c:pt idx="10089">
                  <c:v>36754</c:v>
                </c:pt>
                <c:pt idx="10090">
                  <c:v>36755</c:v>
                </c:pt>
                <c:pt idx="10091">
                  <c:v>36756</c:v>
                </c:pt>
                <c:pt idx="10092">
                  <c:v>36757</c:v>
                </c:pt>
                <c:pt idx="10093">
                  <c:v>36758</c:v>
                </c:pt>
                <c:pt idx="10094">
                  <c:v>36759</c:v>
                </c:pt>
                <c:pt idx="10095">
                  <c:v>36760</c:v>
                </c:pt>
                <c:pt idx="10096">
                  <c:v>36761</c:v>
                </c:pt>
                <c:pt idx="10097">
                  <c:v>36762</c:v>
                </c:pt>
                <c:pt idx="10098">
                  <c:v>36763</c:v>
                </c:pt>
                <c:pt idx="10099">
                  <c:v>36764</c:v>
                </c:pt>
                <c:pt idx="10100">
                  <c:v>36765</c:v>
                </c:pt>
                <c:pt idx="10101">
                  <c:v>36766</c:v>
                </c:pt>
                <c:pt idx="10102">
                  <c:v>36767</c:v>
                </c:pt>
                <c:pt idx="10103">
                  <c:v>36768</c:v>
                </c:pt>
                <c:pt idx="10104">
                  <c:v>36769</c:v>
                </c:pt>
                <c:pt idx="10105">
                  <c:v>36770</c:v>
                </c:pt>
                <c:pt idx="10106">
                  <c:v>36771</c:v>
                </c:pt>
                <c:pt idx="10107">
                  <c:v>36772</c:v>
                </c:pt>
                <c:pt idx="10108">
                  <c:v>36773</c:v>
                </c:pt>
                <c:pt idx="10109">
                  <c:v>36774</c:v>
                </c:pt>
                <c:pt idx="10110">
                  <c:v>36775</c:v>
                </c:pt>
                <c:pt idx="10111">
                  <c:v>36776</c:v>
                </c:pt>
                <c:pt idx="10112">
                  <c:v>36777</c:v>
                </c:pt>
                <c:pt idx="10113">
                  <c:v>36778</c:v>
                </c:pt>
                <c:pt idx="10114">
                  <c:v>36779</c:v>
                </c:pt>
                <c:pt idx="10115">
                  <c:v>36780</c:v>
                </c:pt>
                <c:pt idx="10116">
                  <c:v>36781</c:v>
                </c:pt>
                <c:pt idx="10117">
                  <c:v>36782</c:v>
                </c:pt>
                <c:pt idx="10118">
                  <c:v>36783</c:v>
                </c:pt>
                <c:pt idx="10119">
                  <c:v>36784</c:v>
                </c:pt>
                <c:pt idx="10120">
                  <c:v>36785</c:v>
                </c:pt>
                <c:pt idx="10121">
                  <c:v>36786</c:v>
                </c:pt>
                <c:pt idx="10122">
                  <c:v>36787</c:v>
                </c:pt>
                <c:pt idx="10123">
                  <c:v>36788</c:v>
                </c:pt>
                <c:pt idx="10124">
                  <c:v>36789</c:v>
                </c:pt>
                <c:pt idx="10125">
                  <c:v>36790</c:v>
                </c:pt>
                <c:pt idx="10126">
                  <c:v>36791</c:v>
                </c:pt>
                <c:pt idx="10127">
                  <c:v>36792</c:v>
                </c:pt>
                <c:pt idx="10128">
                  <c:v>36793</c:v>
                </c:pt>
                <c:pt idx="10129">
                  <c:v>36794</c:v>
                </c:pt>
                <c:pt idx="10130">
                  <c:v>36795</c:v>
                </c:pt>
                <c:pt idx="10131">
                  <c:v>36796</c:v>
                </c:pt>
                <c:pt idx="10132">
                  <c:v>36797</c:v>
                </c:pt>
                <c:pt idx="10133">
                  <c:v>36798</c:v>
                </c:pt>
                <c:pt idx="10134">
                  <c:v>36799</c:v>
                </c:pt>
                <c:pt idx="10135">
                  <c:v>36800</c:v>
                </c:pt>
                <c:pt idx="10136">
                  <c:v>36801</c:v>
                </c:pt>
                <c:pt idx="10137">
                  <c:v>36802</c:v>
                </c:pt>
                <c:pt idx="10138">
                  <c:v>36803</c:v>
                </c:pt>
                <c:pt idx="10139">
                  <c:v>36804</c:v>
                </c:pt>
                <c:pt idx="10140">
                  <c:v>36805</c:v>
                </c:pt>
                <c:pt idx="10141">
                  <c:v>36806</c:v>
                </c:pt>
                <c:pt idx="10142">
                  <c:v>36807</c:v>
                </c:pt>
                <c:pt idx="10143">
                  <c:v>36808</c:v>
                </c:pt>
                <c:pt idx="10144">
                  <c:v>36809</c:v>
                </c:pt>
                <c:pt idx="10145">
                  <c:v>36810</c:v>
                </c:pt>
                <c:pt idx="10146">
                  <c:v>36811</c:v>
                </c:pt>
                <c:pt idx="10147">
                  <c:v>36812</c:v>
                </c:pt>
                <c:pt idx="10148">
                  <c:v>36813</c:v>
                </c:pt>
                <c:pt idx="10149">
                  <c:v>36814</c:v>
                </c:pt>
                <c:pt idx="10150">
                  <c:v>36815</c:v>
                </c:pt>
                <c:pt idx="10151">
                  <c:v>36816</c:v>
                </c:pt>
                <c:pt idx="10152">
                  <c:v>36817</c:v>
                </c:pt>
                <c:pt idx="10153">
                  <c:v>36818</c:v>
                </c:pt>
                <c:pt idx="10154">
                  <c:v>36819</c:v>
                </c:pt>
                <c:pt idx="10155">
                  <c:v>36820</c:v>
                </c:pt>
                <c:pt idx="10156">
                  <c:v>36821</c:v>
                </c:pt>
                <c:pt idx="10157">
                  <c:v>36822</c:v>
                </c:pt>
                <c:pt idx="10158">
                  <c:v>36823</c:v>
                </c:pt>
                <c:pt idx="10159">
                  <c:v>36824</c:v>
                </c:pt>
                <c:pt idx="10160">
                  <c:v>36825</c:v>
                </c:pt>
                <c:pt idx="10161">
                  <c:v>36826</c:v>
                </c:pt>
                <c:pt idx="10162">
                  <c:v>36827</c:v>
                </c:pt>
                <c:pt idx="10163">
                  <c:v>36828</c:v>
                </c:pt>
                <c:pt idx="10164">
                  <c:v>36829</c:v>
                </c:pt>
                <c:pt idx="10165">
                  <c:v>36830</c:v>
                </c:pt>
                <c:pt idx="10166">
                  <c:v>36831</c:v>
                </c:pt>
                <c:pt idx="10167">
                  <c:v>36832</c:v>
                </c:pt>
                <c:pt idx="10168">
                  <c:v>36833</c:v>
                </c:pt>
                <c:pt idx="10169">
                  <c:v>36834</c:v>
                </c:pt>
                <c:pt idx="10170">
                  <c:v>36835</c:v>
                </c:pt>
                <c:pt idx="10171">
                  <c:v>36836</c:v>
                </c:pt>
                <c:pt idx="10172">
                  <c:v>36837</c:v>
                </c:pt>
                <c:pt idx="10173">
                  <c:v>36838</c:v>
                </c:pt>
                <c:pt idx="10174">
                  <c:v>36839</c:v>
                </c:pt>
                <c:pt idx="10175">
                  <c:v>36840</c:v>
                </c:pt>
                <c:pt idx="10176">
                  <c:v>36841</c:v>
                </c:pt>
                <c:pt idx="10177">
                  <c:v>36842</c:v>
                </c:pt>
                <c:pt idx="10178">
                  <c:v>36843</c:v>
                </c:pt>
                <c:pt idx="10179">
                  <c:v>36844</c:v>
                </c:pt>
                <c:pt idx="10180">
                  <c:v>36845</c:v>
                </c:pt>
                <c:pt idx="10181">
                  <c:v>36846</c:v>
                </c:pt>
                <c:pt idx="10182">
                  <c:v>36847</c:v>
                </c:pt>
                <c:pt idx="10183">
                  <c:v>36848</c:v>
                </c:pt>
                <c:pt idx="10184">
                  <c:v>36849</c:v>
                </c:pt>
                <c:pt idx="10185">
                  <c:v>36850</c:v>
                </c:pt>
                <c:pt idx="10186">
                  <c:v>36851</c:v>
                </c:pt>
                <c:pt idx="10187">
                  <c:v>36852</c:v>
                </c:pt>
                <c:pt idx="10188">
                  <c:v>36853</c:v>
                </c:pt>
                <c:pt idx="10189">
                  <c:v>36854</c:v>
                </c:pt>
                <c:pt idx="10190">
                  <c:v>36855</c:v>
                </c:pt>
                <c:pt idx="10191">
                  <c:v>36856</c:v>
                </c:pt>
                <c:pt idx="10192">
                  <c:v>36857</c:v>
                </c:pt>
                <c:pt idx="10193">
                  <c:v>36858</c:v>
                </c:pt>
                <c:pt idx="10194">
                  <c:v>36859</c:v>
                </c:pt>
                <c:pt idx="10195">
                  <c:v>36860</c:v>
                </c:pt>
                <c:pt idx="10196">
                  <c:v>36861</c:v>
                </c:pt>
                <c:pt idx="10197">
                  <c:v>36862</c:v>
                </c:pt>
                <c:pt idx="10198">
                  <c:v>36863</c:v>
                </c:pt>
                <c:pt idx="10199">
                  <c:v>36864</c:v>
                </c:pt>
                <c:pt idx="10200">
                  <c:v>36865</c:v>
                </c:pt>
                <c:pt idx="10201">
                  <c:v>36866</c:v>
                </c:pt>
                <c:pt idx="10202">
                  <c:v>36867</c:v>
                </c:pt>
                <c:pt idx="10203">
                  <c:v>36868</c:v>
                </c:pt>
                <c:pt idx="10204">
                  <c:v>36869</c:v>
                </c:pt>
                <c:pt idx="10205">
                  <c:v>36870</c:v>
                </c:pt>
                <c:pt idx="10206">
                  <c:v>36871</c:v>
                </c:pt>
                <c:pt idx="10207">
                  <c:v>36872</c:v>
                </c:pt>
                <c:pt idx="10208">
                  <c:v>36873</c:v>
                </c:pt>
                <c:pt idx="10209">
                  <c:v>36874</c:v>
                </c:pt>
                <c:pt idx="10210">
                  <c:v>36875</c:v>
                </c:pt>
                <c:pt idx="10211">
                  <c:v>36876</c:v>
                </c:pt>
                <c:pt idx="10212">
                  <c:v>36877</c:v>
                </c:pt>
                <c:pt idx="10213">
                  <c:v>36878</c:v>
                </c:pt>
                <c:pt idx="10214">
                  <c:v>36879</c:v>
                </c:pt>
                <c:pt idx="10215">
                  <c:v>36880</c:v>
                </c:pt>
                <c:pt idx="10216">
                  <c:v>36881</c:v>
                </c:pt>
                <c:pt idx="10217">
                  <c:v>36882</c:v>
                </c:pt>
                <c:pt idx="10218">
                  <c:v>36883</c:v>
                </c:pt>
                <c:pt idx="10219">
                  <c:v>36884</c:v>
                </c:pt>
                <c:pt idx="10220">
                  <c:v>36885</c:v>
                </c:pt>
                <c:pt idx="10221">
                  <c:v>36886</c:v>
                </c:pt>
                <c:pt idx="10222">
                  <c:v>36887</c:v>
                </c:pt>
                <c:pt idx="10223">
                  <c:v>36888</c:v>
                </c:pt>
                <c:pt idx="10224">
                  <c:v>36889</c:v>
                </c:pt>
                <c:pt idx="10225">
                  <c:v>36890</c:v>
                </c:pt>
                <c:pt idx="10226">
                  <c:v>36891</c:v>
                </c:pt>
                <c:pt idx="10227">
                  <c:v>36892</c:v>
                </c:pt>
                <c:pt idx="10228">
                  <c:v>36893</c:v>
                </c:pt>
                <c:pt idx="10229">
                  <c:v>36894</c:v>
                </c:pt>
                <c:pt idx="10230">
                  <c:v>36895</c:v>
                </c:pt>
                <c:pt idx="10231">
                  <c:v>36896</c:v>
                </c:pt>
                <c:pt idx="10232">
                  <c:v>36897</c:v>
                </c:pt>
                <c:pt idx="10233">
                  <c:v>36898</c:v>
                </c:pt>
                <c:pt idx="10234">
                  <c:v>36899</c:v>
                </c:pt>
                <c:pt idx="10235">
                  <c:v>36900</c:v>
                </c:pt>
                <c:pt idx="10236">
                  <c:v>36901</c:v>
                </c:pt>
                <c:pt idx="10237">
                  <c:v>36902</c:v>
                </c:pt>
                <c:pt idx="10238">
                  <c:v>36903</c:v>
                </c:pt>
                <c:pt idx="10239">
                  <c:v>36904</c:v>
                </c:pt>
                <c:pt idx="10240">
                  <c:v>36905</c:v>
                </c:pt>
                <c:pt idx="10241">
                  <c:v>36906</c:v>
                </c:pt>
                <c:pt idx="10242">
                  <c:v>36907</c:v>
                </c:pt>
                <c:pt idx="10243">
                  <c:v>36908</c:v>
                </c:pt>
                <c:pt idx="10244">
                  <c:v>36909</c:v>
                </c:pt>
                <c:pt idx="10245">
                  <c:v>36910</c:v>
                </c:pt>
                <c:pt idx="10246">
                  <c:v>36911</c:v>
                </c:pt>
                <c:pt idx="10247">
                  <c:v>36912</c:v>
                </c:pt>
                <c:pt idx="10248">
                  <c:v>36913</c:v>
                </c:pt>
                <c:pt idx="10249">
                  <c:v>36914</c:v>
                </c:pt>
                <c:pt idx="10250">
                  <c:v>36915</c:v>
                </c:pt>
                <c:pt idx="10251">
                  <c:v>36916</c:v>
                </c:pt>
                <c:pt idx="10252">
                  <c:v>36917</c:v>
                </c:pt>
                <c:pt idx="10253">
                  <c:v>36918</c:v>
                </c:pt>
                <c:pt idx="10254">
                  <c:v>36919</c:v>
                </c:pt>
                <c:pt idx="10255">
                  <c:v>36920</c:v>
                </c:pt>
                <c:pt idx="10256">
                  <c:v>36921</c:v>
                </c:pt>
                <c:pt idx="10257">
                  <c:v>36922</c:v>
                </c:pt>
                <c:pt idx="10258">
                  <c:v>36923</c:v>
                </c:pt>
                <c:pt idx="10259">
                  <c:v>36924</c:v>
                </c:pt>
                <c:pt idx="10260">
                  <c:v>36925</c:v>
                </c:pt>
                <c:pt idx="10261">
                  <c:v>36926</c:v>
                </c:pt>
                <c:pt idx="10262">
                  <c:v>36927</c:v>
                </c:pt>
                <c:pt idx="10263">
                  <c:v>36928</c:v>
                </c:pt>
                <c:pt idx="10264">
                  <c:v>36929</c:v>
                </c:pt>
                <c:pt idx="10265">
                  <c:v>36930</c:v>
                </c:pt>
                <c:pt idx="10266">
                  <c:v>36931</c:v>
                </c:pt>
                <c:pt idx="10267">
                  <c:v>36932</c:v>
                </c:pt>
                <c:pt idx="10268">
                  <c:v>36933</c:v>
                </c:pt>
                <c:pt idx="10269">
                  <c:v>36934</c:v>
                </c:pt>
                <c:pt idx="10270">
                  <c:v>36935</c:v>
                </c:pt>
                <c:pt idx="10271">
                  <c:v>36936</c:v>
                </c:pt>
                <c:pt idx="10272">
                  <c:v>36937</c:v>
                </c:pt>
                <c:pt idx="10273">
                  <c:v>36938</c:v>
                </c:pt>
                <c:pt idx="10274">
                  <c:v>36939</c:v>
                </c:pt>
                <c:pt idx="10275">
                  <c:v>36940</c:v>
                </c:pt>
                <c:pt idx="10276">
                  <c:v>36941</c:v>
                </c:pt>
                <c:pt idx="10277">
                  <c:v>36942</c:v>
                </c:pt>
                <c:pt idx="10278">
                  <c:v>36943</c:v>
                </c:pt>
                <c:pt idx="10279">
                  <c:v>36944</c:v>
                </c:pt>
                <c:pt idx="10280">
                  <c:v>36945</c:v>
                </c:pt>
                <c:pt idx="10281">
                  <c:v>36946</c:v>
                </c:pt>
                <c:pt idx="10282">
                  <c:v>36947</c:v>
                </c:pt>
                <c:pt idx="10283">
                  <c:v>36948</c:v>
                </c:pt>
                <c:pt idx="10284">
                  <c:v>36949</c:v>
                </c:pt>
                <c:pt idx="10285">
                  <c:v>36950</c:v>
                </c:pt>
                <c:pt idx="10286">
                  <c:v>36951</c:v>
                </c:pt>
                <c:pt idx="10287">
                  <c:v>36952</c:v>
                </c:pt>
                <c:pt idx="10288">
                  <c:v>36953</c:v>
                </c:pt>
                <c:pt idx="10289">
                  <c:v>36954</c:v>
                </c:pt>
                <c:pt idx="10290">
                  <c:v>36955</c:v>
                </c:pt>
                <c:pt idx="10291">
                  <c:v>36956</c:v>
                </c:pt>
                <c:pt idx="10292">
                  <c:v>36957</c:v>
                </c:pt>
                <c:pt idx="10293">
                  <c:v>36958</c:v>
                </c:pt>
                <c:pt idx="10294">
                  <c:v>36959</c:v>
                </c:pt>
                <c:pt idx="10295">
                  <c:v>36960</c:v>
                </c:pt>
                <c:pt idx="10296">
                  <c:v>36961</c:v>
                </c:pt>
                <c:pt idx="10297">
                  <c:v>36962</c:v>
                </c:pt>
                <c:pt idx="10298">
                  <c:v>36963</c:v>
                </c:pt>
                <c:pt idx="10299">
                  <c:v>36964</c:v>
                </c:pt>
                <c:pt idx="10300">
                  <c:v>36965</c:v>
                </c:pt>
                <c:pt idx="10301">
                  <c:v>36966</c:v>
                </c:pt>
                <c:pt idx="10302">
                  <c:v>36967</c:v>
                </c:pt>
                <c:pt idx="10303">
                  <c:v>36968</c:v>
                </c:pt>
                <c:pt idx="10304">
                  <c:v>36969</c:v>
                </c:pt>
                <c:pt idx="10305">
                  <c:v>36970</c:v>
                </c:pt>
                <c:pt idx="10306">
                  <c:v>36971</c:v>
                </c:pt>
                <c:pt idx="10307">
                  <c:v>36972</c:v>
                </c:pt>
                <c:pt idx="10308">
                  <c:v>36973</c:v>
                </c:pt>
                <c:pt idx="10309">
                  <c:v>36974</c:v>
                </c:pt>
                <c:pt idx="10310">
                  <c:v>36975</c:v>
                </c:pt>
                <c:pt idx="10311">
                  <c:v>36976</c:v>
                </c:pt>
                <c:pt idx="10312">
                  <c:v>36977</c:v>
                </c:pt>
                <c:pt idx="10313">
                  <c:v>36978</c:v>
                </c:pt>
                <c:pt idx="10314">
                  <c:v>36979</c:v>
                </c:pt>
                <c:pt idx="10315">
                  <c:v>36980</c:v>
                </c:pt>
                <c:pt idx="10316">
                  <c:v>36981</c:v>
                </c:pt>
                <c:pt idx="10317">
                  <c:v>36982</c:v>
                </c:pt>
                <c:pt idx="10318">
                  <c:v>36983</c:v>
                </c:pt>
                <c:pt idx="10319">
                  <c:v>36984</c:v>
                </c:pt>
                <c:pt idx="10320">
                  <c:v>36985</c:v>
                </c:pt>
                <c:pt idx="10321">
                  <c:v>36986</c:v>
                </c:pt>
                <c:pt idx="10322">
                  <c:v>36987</c:v>
                </c:pt>
                <c:pt idx="10323">
                  <c:v>36988</c:v>
                </c:pt>
                <c:pt idx="10324">
                  <c:v>36989</c:v>
                </c:pt>
                <c:pt idx="10325">
                  <c:v>36990</c:v>
                </c:pt>
                <c:pt idx="10326">
                  <c:v>36991</c:v>
                </c:pt>
                <c:pt idx="10327">
                  <c:v>36992</c:v>
                </c:pt>
                <c:pt idx="10328">
                  <c:v>36993</c:v>
                </c:pt>
                <c:pt idx="10329">
                  <c:v>36994</c:v>
                </c:pt>
                <c:pt idx="10330">
                  <c:v>36995</c:v>
                </c:pt>
                <c:pt idx="10331">
                  <c:v>36996</c:v>
                </c:pt>
                <c:pt idx="10332">
                  <c:v>36997</c:v>
                </c:pt>
                <c:pt idx="10333">
                  <c:v>36998</c:v>
                </c:pt>
                <c:pt idx="10334">
                  <c:v>36999</c:v>
                </c:pt>
                <c:pt idx="10335">
                  <c:v>37000</c:v>
                </c:pt>
                <c:pt idx="10336">
                  <c:v>37001</c:v>
                </c:pt>
                <c:pt idx="10337">
                  <c:v>37002</c:v>
                </c:pt>
                <c:pt idx="10338">
                  <c:v>37003</c:v>
                </c:pt>
                <c:pt idx="10339">
                  <c:v>37004</c:v>
                </c:pt>
                <c:pt idx="10340">
                  <c:v>37005</c:v>
                </c:pt>
                <c:pt idx="10341">
                  <c:v>37006</c:v>
                </c:pt>
                <c:pt idx="10342">
                  <c:v>37007</c:v>
                </c:pt>
                <c:pt idx="10343">
                  <c:v>37008</c:v>
                </c:pt>
                <c:pt idx="10344">
                  <c:v>37009</c:v>
                </c:pt>
                <c:pt idx="10345">
                  <c:v>37010</c:v>
                </c:pt>
                <c:pt idx="10346">
                  <c:v>37011</c:v>
                </c:pt>
                <c:pt idx="10347">
                  <c:v>37012</c:v>
                </c:pt>
                <c:pt idx="10348">
                  <c:v>37013</c:v>
                </c:pt>
                <c:pt idx="10349">
                  <c:v>37014</c:v>
                </c:pt>
                <c:pt idx="10350">
                  <c:v>37015</c:v>
                </c:pt>
                <c:pt idx="10351">
                  <c:v>37016</c:v>
                </c:pt>
                <c:pt idx="10352">
                  <c:v>37017</c:v>
                </c:pt>
                <c:pt idx="10353">
                  <c:v>37018</c:v>
                </c:pt>
                <c:pt idx="10354">
                  <c:v>37019</c:v>
                </c:pt>
                <c:pt idx="10355">
                  <c:v>37020</c:v>
                </c:pt>
                <c:pt idx="10356">
                  <c:v>37021</c:v>
                </c:pt>
                <c:pt idx="10357">
                  <c:v>37022</c:v>
                </c:pt>
                <c:pt idx="10358">
                  <c:v>37023</c:v>
                </c:pt>
                <c:pt idx="10359">
                  <c:v>37024</c:v>
                </c:pt>
                <c:pt idx="10360">
                  <c:v>37025</c:v>
                </c:pt>
                <c:pt idx="10361">
                  <c:v>37026</c:v>
                </c:pt>
                <c:pt idx="10362">
                  <c:v>37027</c:v>
                </c:pt>
                <c:pt idx="10363">
                  <c:v>37028</c:v>
                </c:pt>
                <c:pt idx="10364">
                  <c:v>37029</c:v>
                </c:pt>
                <c:pt idx="10365">
                  <c:v>37030</c:v>
                </c:pt>
                <c:pt idx="10366">
                  <c:v>37031</c:v>
                </c:pt>
                <c:pt idx="10367">
                  <c:v>37032</c:v>
                </c:pt>
                <c:pt idx="10368">
                  <c:v>37033</c:v>
                </c:pt>
                <c:pt idx="10369">
                  <c:v>37034</c:v>
                </c:pt>
                <c:pt idx="10370">
                  <c:v>37035</c:v>
                </c:pt>
                <c:pt idx="10371">
                  <c:v>37036</c:v>
                </c:pt>
                <c:pt idx="10372">
                  <c:v>37037</c:v>
                </c:pt>
                <c:pt idx="10373">
                  <c:v>37038</c:v>
                </c:pt>
                <c:pt idx="10374">
                  <c:v>37039</c:v>
                </c:pt>
                <c:pt idx="10375">
                  <c:v>37040</c:v>
                </c:pt>
                <c:pt idx="10376">
                  <c:v>37041</c:v>
                </c:pt>
                <c:pt idx="10377">
                  <c:v>37042</c:v>
                </c:pt>
                <c:pt idx="10378">
                  <c:v>37043</c:v>
                </c:pt>
                <c:pt idx="10379">
                  <c:v>37044</c:v>
                </c:pt>
                <c:pt idx="10380">
                  <c:v>37045</c:v>
                </c:pt>
                <c:pt idx="10381">
                  <c:v>37046</c:v>
                </c:pt>
                <c:pt idx="10382">
                  <c:v>37047</c:v>
                </c:pt>
                <c:pt idx="10383">
                  <c:v>37048</c:v>
                </c:pt>
                <c:pt idx="10384">
                  <c:v>37049</c:v>
                </c:pt>
                <c:pt idx="10385">
                  <c:v>37050</c:v>
                </c:pt>
                <c:pt idx="10386">
                  <c:v>37051</c:v>
                </c:pt>
                <c:pt idx="10387">
                  <c:v>37052</c:v>
                </c:pt>
                <c:pt idx="10388">
                  <c:v>37053</c:v>
                </c:pt>
                <c:pt idx="10389">
                  <c:v>37054</c:v>
                </c:pt>
                <c:pt idx="10390">
                  <c:v>37055</c:v>
                </c:pt>
                <c:pt idx="10391">
                  <c:v>37056</c:v>
                </c:pt>
                <c:pt idx="10392">
                  <c:v>37057</c:v>
                </c:pt>
                <c:pt idx="10393">
                  <c:v>37058</c:v>
                </c:pt>
                <c:pt idx="10394">
                  <c:v>37059</c:v>
                </c:pt>
                <c:pt idx="10395">
                  <c:v>37060</c:v>
                </c:pt>
                <c:pt idx="10396">
                  <c:v>37061</c:v>
                </c:pt>
                <c:pt idx="10397">
                  <c:v>37062</c:v>
                </c:pt>
                <c:pt idx="10398">
                  <c:v>37063</c:v>
                </c:pt>
                <c:pt idx="10399">
                  <c:v>37064</c:v>
                </c:pt>
                <c:pt idx="10400">
                  <c:v>37065</c:v>
                </c:pt>
                <c:pt idx="10401">
                  <c:v>37066</c:v>
                </c:pt>
                <c:pt idx="10402">
                  <c:v>37067</c:v>
                </c:pt>
                <c:pt idx="10403">
                  <c:v>37068</c:v>
                </c:pt>
                <c:pt idx="10404">
                  <c:v>37069</c:v>
                </c:pt>
                <c:pt idx="10405">
                  <c:v>37070</c:v>
                </c:pt>
                <c:pt idx="10406">
                  <c:v>37071</c:v>
                </c:pt>
                <c:pt idx="10407">
                  <c:v>37072</c:v>
                </c:pt>
                <c:pt idx="10408">
                  <c:v>37073</c:v>
                </c:pt>
                <c:pt idx="10409">
                  <c:v>37074</c:v>
                </c:pt>
                <c:pt idx="10410">
                  <c:v>37075</c:v>
                </c:pt>
                <c:pt idx="10411">
                  <c:v>37076</c:v>
                </c:pt>
                <c:pt idx="10412">
                  <c:v>37077</c:v>
                </c:pt>
                <c:pt idx="10413">
                  <c:v>37078</c:v>
                </c:pt>
                <c:pt idx="10414">
                  <c:v>37079</c:v>
                </c:pt>
                <c:pt idx="10415">
                  <c:v>37080</c:v>
                </c:pt>
                <c:pt idx="10416">
                  <c:v>37081</c:v>
                </c:pt>
                <c:pt idx="10417">
                  <c:v>37082</c:v>
                </c:pt>
                <c:pt idx="10418">
                  <c:v>37083</c:v>
                </c:pt>
                <c:pt idx="10419">
                  <c:v>37084</c:v>
                </c:pt>
                <c:pt idx="10420">
                  <c:v>37085</c:v>
                </c:pt>
                <c:pt idx="10421">
                  <c:v>37086</c:v>
                </c:pt>
                <c:pt idx="10422">
                  <c:v>37087</c:v>
                </c:pt>
                <c:pt idx="10423">
                  <c:v>37088</c:v>
                </c:pt>
                <c:pt idx="10424">
                  <c:v>37089</c:v>
                </c:pt>
                <c:pt idx="10425">
                  <c:v>37090</c:v>
                </c:pt>
                <c:pt idx="10426">
                  <c:v>37091</c:v>
                </c:pt>
                <c:pt idx="10427">
                  <c:v>37092</c:v>
                </c:pt>
                <c:pt idx="10428">
                  <c:v>37093</c:v>
                </c:pt>
                <c:pt idx="10429">
                  <c:v>37094</c:v>
                </c:pt>
                <c:pt idx="10430">
                  <c:v>37095</c:v>
                </c:pt>
                <c:pt idx="10431">
                  <c:v>37096</c:v>
                </c:pt>
                <c:pt idx="10432">
                  <c:v>37097</c:v>
                </c:pt>
                <c:pt idx="10433">
                  <c:v>37098</c:v>
                </c:pt>
                <c:pt idx="10434">
                  <c:v>37099</c:v>
                </c:pt>
                <c:pt idx="10435">
                  <c:v>37100</c:v>
                </c:pt>
                <c:pt idx="10436">
                  <c:v>37101</c:v>
                </c:pt>
                <c:pt idx="10437">
                  <c:v>37102</c:v>
                </c:pt>
                <c:pt idx="10438">
                  <c:v>37103</c:v>
                </c:pt>
                <c:pt idx="10439">
                  <c:v>37104</c:v>
                </c:pt>
                <c:pt idx="10440">
                  <c:v>37105</c:v>
                </c:pt>
                <c:pt idx="10441">
                  <c:v>37106</c:v>
                </c:pt>
                <c:pt idx="10442">
                  <c:v>37107</c:v>
                </c:pt>
                <c:pt idx="10443">
                  <c:v>37108</c:v>
                </c:pt>
                <c:pt idx="10444">
                  <c:v>37109</c:v>
                </c:pt>
                <c:pt idx="10445">
                  <c:v>37110</c:v>
                </c:pt>
                <c:pt idx="10446">
                  <c:v>37111</c:v>
                </c:pt>
                <c:pt idx="10447">
                  <c:v>37112</c:v>
                </c:pt>
                <c:pt idx="10448">
                  <c:v>37113</c:v>
                </c:pt>
                <c:pt idx="10449">
                  <c:v>37114</c:v>
                </c:pt>
                <c:pt idx="10450">
                  <c:v>37115</c:v>
                </c:pt>
                <c:pt idx="10451">
                  <c:v>37116</c:v>
                </c:pt>
                <c:pt idx="10452">
                  <c:v>37117</c:v>
                </c:pt>
                <c:pt idx="10453">
                  <c:v>37118</c:v>
                </c:pt>
                <c:pt idx="10454">
                  <c:v>37119</c:v>
                </c:pt>
                <c:pt idx="10455">
                  <c:v>37120</c:v>
                </c:pt>
                <c:pt idx="10456">
                  <c:v>37121</c:v>
                </c:pt>
                <c:pt idx="10457">
                  <c:v>37122</c:v>
                </c:pt>
                <c:pt idx="10458">
                  <c:v>37123</c:v>
                </c:pt>
                <c:pt idx="10459">
                  <c:v>37124</c:v>
                </c:pt>
                <c:pt idx="10460">
                  <c:v>37125</c:v>
                </c:pt>
                <c:pt idx="10461">
                  <c:v>37126</c:v>
                </c:pt>
                <c:pt idx="10462">
                  <c:v>37127</c:v>
                </c:pt>
                <c:pt idx="10463">
                  <c:v>37128</c:v>
                </c:pt>
                <c:pt idx="10464">
                  <c:v>37129</c:v>
                </c:pt>
                <c:pt idx="10465">
                  <c:v>37130</c:v>
                </c:pt>
                <c:pt idx="10466">
                  <c:v>37131</c:v>
                </c:pt>
                <c:pt idx="10467">
                  <c:v>37132</c:v>
                </c:pt>
                <c:pt idx="10468">
                  <c:v>37133</c:v>
                </c:pt>
                <c:pt idx="10469">
                  <c:v>37134</c:v>
                </c:pt>
                <c:pt idx="10470">
                  <c:v>37135</c:v>
                </c:pt>
                <c:pt idx="10471">
                  <c:v>37136</c:v>
                </c:pt>
                <c:pt idx="10472">
                  <c:v>37137</c:v>
                </c:pt>
                <c:pt idx="10473">
                  <c:v>37138</c:v>
                </c:pt>
                <c:pt idx="10474">
                  <c:v>37139</c:v>
                </c:pt>
                <c:pt idx="10475">
                  <c:v>37140</c:v>
                </c:pt>
                <c:pt idx="10476">
                  <c:v>37141</c:v>
                </c:pt>
                <c:pt idx="10477">
                  <c:v>37142</c:v>
                </c:pt>
                <c:pt idx="10478">
                  <c:v>37143</c:v>
                </c:pt>
                <c:pt idx="10479">
                  <c:v>37144</c:v>
                </c:pt>
                <c:pt idx="10480">
                  <c:v>37145</c:v>
                </c:pt>
                <c:pt idx="10481">
                  <c:v>37146</c:v>
                </c:pt>
                <c:pt idx="10482">
                  <c:v>37147</c:v>
                </c:pt>
                <c:pt idx="10483">
                  <c:v>37148</c:v>
                </c:pt>
                <c:pt idx="10484">
                  <c:v>37149</c:v>
                </c:pt>
                <c:pt idx="10485">
                  <c:v>37150</c:v>
                </c:pt>
                <c:pt idx="10486">
                  <c:v>37151</c:v>
                </c:pt>
                <c:pt idx="10487">
                  <c:v>37152</c:v>
                </c:pt>
                <c:pt idx="10488">
                  <c:v>37153</c:v>
                </c:pt>
                <c:pt idx="10489">
                  <c:v>37154</c:v>
                </c:pt>
                <c:pt idx="10490">
                  <c:v>37155</c:v>
                </c:pt>
                <c:pt idx="10491">
                  <c:v>37156</c:v>
                </c:pt>
                <c:pt idx="10492">
                  <c:v>37157</c:v>
                </c:pt>
                <c:pt idx="10493">
                  <c:v>37158</c:v>
                </c:pt>
                <c:pt idx="10494">
                  <c:v>37159</c:v>
                </c:pt>
                <c:pt idx="10495">
                  <c:v>37160</c:v>
                </c:pt>
                <c:pt idx="10496">
                  <c:v>37161</c:v>
                </c:pt>
                <c:pt idx="10497">
                  <c:v>37162</c:v>
                </c:pt>
                <c:pt idx="10498">
                  <c:v>37163</c:v>
                </c:pt>
                <c:pt idx="10499">
                  <c:v>37164</c:v>
                </c:pt>
                <c:pt idx="10500">
                  <c:v>37165</c:v>
                </c:pt>
                <c:pt idx="10501">
                  <c:v>37166</c:v>
                </c:pt>
                <c:pt idx="10502">
                  <c:v>37167</c:v>
                </c:pt>
                <c:pt idx="10503">
                  <c:v>37168</c:v>
                </c:pt>
                <c:pt idx="10504">
                  <c:v>37169</c:v>
                </c:pt>
                <c:pt idx="10505">
                  <c:v>37170</c:v>
                </c:pt>
                <c:pt idx="10506">
                  <c:v>37171</c:v>
                </c:pt>
                <c:pt idx="10507">
                  <c:v>37172</c:v>
                </c:pt>
                <c:pt idx="10508">
                  <c:v>37173</c:v>
                </c:pt>
                <c:pt idx="10509">
                  <c:v>37174</c:v>
                </c:pt>
                <c:pt idx="10510">
                  <c:v>37175</c:v>
                </c:pt>
                <c:pt idx="10511">
                  <c:v>37176</c:v>
                </c:pt>
                <c:pt idx="10512">
                  <c:v>37177</c:v>
                </c:pt>
                <c:pt idx="10513">
                  <c:v>37178</c:v>
                </c:pt>
                <c:pt idx="10514">
                  <c:v>37179</c:v>
                </c:pt>
                <c:pt idx="10515">
                  <c:v>37180</c:v>
                </c:pt>
                <c:pt idx="10516">
                  <c:v>37181</c:v>
                </c:pt>
                <c:pt idx="10517">
                  <c:v>37182</c:v>
                </c:pt>
                <c:pt idx="10518">
                  <c:v>37183</c:v>
                </c:pt>
                <c:pt idx="10519">
                  <c:v>37184</c:v>
                </c:pt>
                <c:pt idx="10520">
                  <c:v>37185</c:v>
                </c:pt>
                <c:pt idx="10521">
                  <c:v>37186</c:v>
                </c:pt>
                <c:pt idx="10522">
                  <c:v>37187</c:v>
                </c:pt>
                <c:pt idx="10523">
                  <c:v>37188</c:v>
                </c:pt>
                <c:pt idx="10524">
                  <c:v>37189</c:v>
                </c:pt>
                <c:pt idx="10525">
                  <c:v>37190</c:v>
                </c:pt>
                <c:pt idx="10526">
                  <c:v>37191</c:v>
                </c:pt>
                <c:pt idx="10527">
                  <c:v>37192</c:v>
                </c:pt>
                <c:pt idx="10528">
                  <c:v>37193</c:v>
                </c:pt>
                <c:pt idx="10529">
                  <c:v>37194</c:v>
                </c:pt>
                <c:pt idx="10530">
                  <c:v>37195</c:v>
                </c:pt>
                <c:pt idx="10531">
                  <c:v>37196</c:v>
                </c:pt>
                <c:pt idx="10532">
                  <c:v>37197</c:v>
                </c:pt>
                <c:pt idx="10533">
                  <c:v>37198</c:v>
                </c:pt>
                <c:pt idx="10534">
                  <c:v>37199</c:v>
                </c:pt>
                <c:pt idx="10535">
                  <c:v>37200</c:v>
                </c:pt>
                <c:pt idx="10536">
                  <c:v>37201</c:v>
                </c:pt>
                <c:pt idx="10537">
                  <c:v>37202</c:v>
                </c:pt>
                <c:pt idx="10538">
                  <c:v>37203</c:v>
                </c:pt>
                <c:pt idx="10539">
                  <c:v>37204</c:v>
                </c:pt>
                <c:pt idx="10540">
                  <c:v>37205</c:v>
                </c:pt>
                <c:pt idx="10541">
                  <c:v>37206</c:v>
                </c:pt>
                <c:pt idx="10542">
                  <c:v>37207</c:v>
                </c:pt>
                <c:pt idx="10543">
                  <c:v>37208</c:v>
                </c:pt>
                <c:pt idx="10544">
                  <c:v>37209</c:v>
                </c:pt>
                <c:pt idx="10545">
                  <c:v>37210</c:v>
                </c:pt>
                <c:pt idx="10546">
                  <c:v>37211</c:v>
                </c:pt>
                <c:pt idx="10547">
                  <c:v>37212</c:v>
                </c:pt>
                <c:pt idx="10548">
                  <c:v>37213</c:v>
                </c:pt>
                <c:pt idx="10549">
                  <c:v>37214</c:v>
                </c:pt>
                <c:pt idx="10550">
                  <c:v>37215</c:v>
                </c:pt>
                <c:pt idx="10551">
                  <c:v>37216</c:v>
                </c:pt>
                <c:pt idx="10552">
                  <c:v>37217</c:v>
                </c:pt>
                <c:pt idx="10553">
                  <c:v>37218</c:v>
                </c:pt>
                <c:pt idx="10554">
                  <c:v>37219</c:v>
                </c:pt>
                <c:pt idx="10555">
                  <c:v>37220</c:v>
                </c:pt>
                <c:pt idx="10556">
                  <c:v>37221</c:v>
                </c:pt>
                <c:pt idx="10557">
                  <c:v>37222</c:v>
                </c:pt>
                <c:pt idx="10558">
                  <c:v>37223</c:v>
                </c:pt>
                <c:pt idx="10559">
                  <c:v>37224</c:v>
                </c:pt>
                <c:pt idx="10560">
                  <c:v>37225</c:v>
                </c:pt>
                <c:pt idx="10561">
                  <c:v>37226</c:v>
                </c:pt>
                <c:pt idx="10562">
                  <c:v>37227</c:v>
                </c:pt>
                <c:pt idx="10563">
                  <c:v>37228</c:v>
                </c:pt>
                <c:pt idx="10564">
                  <c:v>37229</c:v>
                </c:pt>
                <c:pt idx="10565">
                  <c:v>37230</c:v>
                </c:pt>
                <c:pt idx="10566">
                  <c:v>37231</c:v>
                </c:pt>
                <c:pt idx="10567">
                  <c:v>37232</c:v>
                </c:pt>
                <c:pt idx="10568">
                  <c:v>37233</c:v>
                </c:pt>
                <c:pt idx="10569">
                  <c:v>37234</c:v>
                </c:pt>
                <c:pt idx="10570">
                  <c:v>37235</c:v>
                </c:pt>
                <c:pt idx="10571">
                  <c:v>37236</c:v>
                </c:pt>
                <c:pt idx="10572">
                  <c:v>37237</c:v>
                </c:pt>
                <c:pt idx="10573">
                  <c:v>37238</c:v>
                </c:pt>
                <c:pt idx="10574">
                  <c:v>37239</c:v>
                </c:pt>
                <c:pt idx="10575">
                  <c:v>37240</c:v>
                </c:pt>
                <c:pt idx="10576">
                  <c:v>37241</c:v>
                </c:pt>
                <c:pt idx="10577">
                  <c:v>37242</c:v>
                </c:pt>
                <c:pt idx="10578">
                  <c:v>37243</c:v>
                </c:pt>
                <c:pt idx="10579">
                  <c:v>37244</c:v>
                </c:pt>
                <c:pt idx="10580">
                  <c:v>37245</c:v>
                </c:pt>
                <c:pt idx="10581">
                  <c:v>37246</c:v>
                </c:pt>
                <c:pt idx="10582">
                  <c:v>37247</c:v>
                </c:pt>
                <c:pt idx="10583">
                  <c:v>37248</c:v>
                </c:pt>
                <c:pt idx="10584">
                  <c:v>37249</c:v>
                </c:pt>
                <c:pt idx="10585">
                  <c:v>37250</c:v>
                </c:pt>
                <c:pt idx="10586">
                  <c:v>37251</c:v>
                </c:pt>
                <c:pt idx="10587">
                  <c:v>37252</c:v>
                </c:pt>
                <c:pt idx="10588">
                  <c:v>37253</c:v>
                </c:pt>
                <c:pt idx="10589">
                  <c:v>37254</c:v>
                </c:pt>
                <c:pt idx="10590">
                  <c:v>37255</c:v>
                </c:pt>
                <c:pt idx="10591">
                  <c:v>37256</c:v>
                </c:pt>
                <c:pt idx="10592">
                  <c:v>37257</c:v>
                </c:pt>
                <c:pt idx="10593">
                  <c:v>37258</c:v>
                </c:pt>
                <c:pt idx="10594">
                  <c:v>37259</c:v>
                </c:pt>
                <c:pt idx="10595">
                  <c:v>37260</c:v>
                </c:pt>
                <c:pt idx="10596">
                  <c:v>37261</c:v>
                </c:pt>
                <c:pt idx="10597">
                  <c:v>37262</c:v>
                </c:pt>
                <c:pt idx="10598">
                  <c:v>37263</c:v>
                </c:pt>
                <c:pt idx="10599">
                  <c:v>37264</c:v>
                </c:pt>
                <c:pt idx="10600">
                  <c:v>37265</c:v>
                </c:pt>
                <c:pt idx="10601">
                  <c:v>37266</c:v>
                </c:pt>
                <c:pt idx="10602">
                  <c:v>37267</c:v>
                </c:pt>
                <c:pt idx="10603">
                  <c:v>37268</c:v>
                </c:pt>
                <c:pt idx="10604">
                  <c:v>37269</c:v>
                </c:pt>
                <c:pt idx="10605">
                  <c:v>37270</c:v>
                </c:pt>
                <c:pt idx="10606">
                  <c:v>37271</c:v>
                </c:pt>
                <c:pt idx="10607">
                  <c:v>37272</c:v>
                </c:pt>
                <c:pt idx="10608">
                  <c:v>37273</c:v>
                </c:pt>
                <c:pt idx="10609">
                  <c:v>37274</c:v>
                </c:pt>
                <c:pt idx="10610">
                  <c:v>37275</c:v>
                </c:pt>
                <c:pt idx="10611">
                  <c:v>37276</c:v>
                </c:pt>
                <c:pt idx="10612">
                  <c:v>37277</c:v>
                </c:pt>
                <c:pt idx="10613">
                  <c:v>37278</c:v>
                </c:pt>
                <c:pt idx="10614">
                  <c:v>37279</c:v>
                </c:pt>
                <c:pt idx="10615">
                  <c:v>37280</c:v>
                </c:pt>
                <c:pt idx="10616">
                  <c:v>37281</c:v>
                </c:pt>
                <c:pt idx="10617">
                  <c:v>37282</c:v>
                </c:pt>
                <c:pt idx="10618">
                  <c:v>37283</c:v>
                </c:pt>
                <c:pt idx="10619">
                  <c:v>37284</c:v>
                </c:pt>
                <c:pt idx="10620">
                  <c:v>37285</c:v>
                </c:pt>
                <c:pt idx="10621">
                  <c:v>37286</c:v>
                </c:pt>
                <c:pt idx="10622">
                  <c:v>37287</c:v>
                </c:pt>
                <c:pt idx="10623">
                  <c:v>37288</c:v>
                </c:pt>
                <c:pt idx="10624">
                  <c:v>37289</c:v>
                </c:pt>
                <c:pt idx="10625">
                  <c:v>37290</c:v>
                </c:pt>
                <c:pt idx="10626">
                  <c:v>37291</c:v>
                </c:pt>
                <c:pt idx="10627">
                  <c:v>37292</c:v>
                </c:pt>
                <c:pt idx="10628">
                  <c:v>37293</c:v>
                </c:pt>
                <c:pt idx="10629">
                  <c:v>37294</c:v>
                </c:pt>
                <c:pt idx="10630">
                  <c:v>37295</c:v>
                </c:pt>
                <c:pt idx="10631">
                  <c:v>37296</c:v>
                </c:pt>
                <c:pt idx="10632">
                  <c:v>37297</c:v>
                </c:pt>
                <c:pt idx="10633">
                  <c:v>37298</c:v>
                </c:pt>
                <c:pt idx="10634">
                  <c:v>37299</c:v>
                </c:pt>
                <c:pt idx="10635">
                  <c:v>37300</c:v>
                </c:pt>
                <c:pt idx="10636">
                  <c:v>37301</c:v>
                </c:pt>
                <c:pt idx="10637">
                  <c:v>37302</c:v>
                </c:pt>
                <c:pt idx="10638">
                  <c:v>37303</c:v>
                </c:pt>
                <c:pt idx="10639">
                  <c:v>37304</c:v>
                </c:pt>
                <c:pt idx="10640">
                  <c:v>37305</c:v>
                </c:pt>
                <c:pt idx="10641">
                  <c:v>37306</c:v>
                </c:pt>
                <c:pt idx="10642">
                  <c:v>37307</c:v>
                </c:pt>
                <c:pt idx="10643">
                  <c:v>37308</c:v>
                </c:pt>
                <c:pt idx="10644">
                  <c:v>37309</c:v>
                </c:pt>
                <c:pt idx="10645">
                  <c:v>37310</c:v>
                </c:pt>
                <c:pt idx="10646">
                  <c:v>37311</c:v>
                </c:pt>
                <c:pt idx="10647">
                  <c:v>37312</c:v>
                </c:pt>
                <c:pt idx="10648">
                  <c:v>37313</c:v>
                </c:pt>
                <c:pt idx="10649">
                  <c:v>37314</c:v>
                </c:pt>
                <c:pt idx="10650">
                  <c:v>37315</c:v>
                </c:pt>
                <c:pt idx="10651">
                  <c:v>37316</c:v>
                </c:pt>
                <c:pt idx="10652">
                  <c:v>37317</c:v>
                </c:pt>
                <c:pt idx="10653">
                  <c:v>37318</c:v>
                </c:pt>
                <c:pt idx="10654">
                  <c:v>37319</c:v>
                </c:pt>
                <c:pt idx="10655">
                  <c:v>37320</c:v>
                </c:pt>
                <c:pt idx="10656">
                  <c:v>37321</c:v>
                </c:pt>
                <c:pt idx="10657">
                  <c:v>37322</c:v>
                </c:pt>
                <c:pt idx="10658">
                  <c:v>37323</c:v>
                </c:pt>
                <c:pt idx="10659">
                  <c:v>37324</c:v>
                </c:pt>
                <c:pt idx="10660">
                  <c:v>37325</c:v>
                </c:pt>
                <c:pt idx="10661">
                  <c:v>37326</c:v>
                </c:pt>
                <c:pt idx="10662">
                  <c:v>37327</c:v>
                </c:pt>
                <c:pt idx="10663">
                  <c:v>37328</c:v>
                </c:pt>
                <c:pt idx="10664">
                  <c:v>37329</c:v>
                </c:pt>
                <c:pt idx="10665">
                  <c:v>37330</c:v>
                </c:pt>
                <c:pt idx="10666">
                  <c:v>37331</c:v>
                </c:pt>
                <c:pt idx="10667">
                  <c:v>37332</c:v>
                </c:pt>
                <c:pt idx="10668">
                  <c:v>37333</c:v>
                </c:pt>
                <c:pt idx="10669">
                  <c:v>37334</c:v>
                </c:pt>
                <c:pt idx="10670">
                  <c:v>37335</c:v>
                </c:pt>
                <c:pt idx="10671">
                  <c:v>37336</c:v>
                </c:pt>
                <c:pt idx="10672">
                  <c:v>37337</c:v>
                </c:pt>
                <c:pt idx="10673">
                  <c:v>37338</c:v>
                </c:pt>
                <c:pt idx="10674">
                  <c:v>37339</c:v>
                </c:pt>
                <c:pt idx="10675">
                  <c:v>37340</c:v>
                </c:pt>
                <c:pt idx="10676">
                  <c:v>37341</c:v>
                </c:pt>
                <c:pt idx="10677">
                  <c:v>37342</c:v>
                </c:pt>
                <c:pt idx="10678">
                  <c:v>37343</c:v>
                </c:pt>
                <c:pt idx="10679">
                  <c:v>37344</c:v>
                </c:pt>
                <c:pt idx="10680">
                  <c:v>37345</c:v>
                </c:pt>
                <c:pt idx="10681">
                  <c:v>37346</c:v>
                </c:pt>
                <c:pt idx="10682">
                  <c:v>37347</c:v>
                </c:pt>
                <c:pt idx="10683">
                  <c:v>37348</c:v>
                </c:pt>
                <c:pt idx="10684">
                  <c:v>37349</c:v>
                </c:pt>
                <c:pt idx="10685">
                  <c:v>37350</c:v>
                </c:pt>
                <c:pt idx="10686">
                  <c:v>37351</c:v>
                </c:pt>
                <c:pt idx="10687">
                  <c:v>37352</c:v>
                </c:pt>
                <c:pt idx="10688">
                  <c:v>37353</c:v>
                </c:pt>
                <c:pt idx="10689">
                  <c:v>37354</c:v>
                </c:pt>
                <c:pt idx="10690">
                  <c:v>37355</c:v>
                </c:pt>
                <c:pt idx="10691">
                  <c:v>37356</c:v>
                </c:pt>
                <c:pt idx="10692">
                  <c:v>37357</c:v>
                </c:pt>
                <c:pt idx="10693">
                  <c:v>37358</c:v>
                </c:pt>
                <c:pt idx="10694">
                  <c:v>37359</c:v>
                </c:pt>
                <c:pt idx="10695">
                  <c:v>37360</c:v>
                </c:pt>
                <c:pt idx="10696">
                  <c:v>37361</c:v>
                </c:pt>
                <c:pt idx="10697">
                  <c:v>37362</c:v>
                </c:pt>
                <c:pt idx="10698">
                  <c:v>37363</c:v>
                </c:pt>
                <c:pt idx="10699">
                  <c:v>37364</c:v>
                </c:pt>
                <c:pt idx="10700">
                  <c:v>37365</c:v>
                </c:pt>
                <c:pt idx="10701">
                  <c:v>37366</c:v>
                </c:pt>
                <c:pt idx="10702">
                  <c:v>37367</c:v>
                </c:pt>
                <c:pt idx="10703">
                  <c:v>37368</c:v>
                </c:pt>
                <c:pt idx="10704">
                  <c:v>37369</c:v>
                </c:pt>
                <c:pt idx="10705">
                  <c:v>37370</c:v>
                </c:pt>
                <c:pt idx="10706">
                  <c:v>37371</c:v>
                </c:pt>
                <c:pt idx="10707">
                  <c:v>37372</c:v>
                </c:pt>
                <c:pt idx="10708">
                  <c:v>37373</c:v>
                </c:pt>
                <c:pt idx="10709">
                  <c:v>37374</c:v>
                </c:pt>
                <c:pt idx="10710">
                  <c:v>37375</c:v>
                </c:pt>
                <c:pt idx="10711">
                  <c:v>37376</c:v>
                </c:pt>
                <c:pt idx="10712">
                  <c:v>37377</c:v>
                </c:pt>
                <c:pt idx="10713">
                  <c:v>37378</c:v>
                </c:pt>
                <c:pt idx="10714">
                  <c:v>37379</c:v>
                </c:pt>
                <c:pt idx="10715">
                  <c:v>37380</c:v>
                </c:pt>
                <c:pt idx="10716">
                  <c:v>37381</c:v>
                </c:pt>
                <c:pt idx="10717">
                  <c:v>37382</c:v>
                </c:pt>
                <c:pt idx="10718">
                  <c:v>37383</c:v>
                </c:pt>
                <c:pt idx="10719">
                  <c:v>37384</c:v>
                </c:pt>
                <c:pt idx="10720">
                  <c:v>37385</c:v>
                </c:pt>
                <c:pt idx="10721">
                  <c:v>37386</c:v>
                </c:pt>
                <c:pt idx="10722">
                  <c:v>37387</c:v>
                </c:pt>
                <c:pt idx="10723">
                  <c:v>37388</c:v>
                </c:pt>
                <c:pt idx="10724">
                  <c:v>37389</c:v>
                </c:pt>
                <c:pt idx="10725">
                  <c:v>37390</c:v>
                </c:pt>
                <c:pt idx="10726">
                  <c:v>37391</c:v>
                </c:pt>
                <c:pt idx="10727">
                  <c:v>37392</c:v>
                </c:pt>
                <c:pt idx="10728">
                  <c:v>37393</c:v>
                </c:pt>
                <c:pt idx="10729">
                  <c:v>37394</c:v>
                </c:pt>
                <c:pt idx="10730">
                  <c:v>37395</c:v>
                </c:pt>
                <c:pt idx="10731">
                  <c:v>37396</c:v>
                </c:pt>
                <c:pt idx="10732">
                  <c:v>37397</c:v>
                </c:pt>
                <c:pt idx="10733">
                  <c:v>37398</c:v>
                </c:pt>
                <c:pt idx="10734">
                  <c:v>37399</c:v>
                </c:pt>
                <c:pt idx="10735">
                  <c:v>37400</c:v>
                </c:pt>
                <c:pt idx="10736">
                  <c:v>37401</c:v>
                </c:pt>
                <c:pt idx="10737">
                  <c:v>37402</c:v>
                </c:pt>
                <c:pt idx="10738">
                  <c:v>37403</c:v>
                </c:pt>
                <c:pt idx="10739">
                  <c:v>37404</c:v>
                </c:pt>
                <c:pt idx="10740">
                  <c:v>37405</c:v>
                </c:pt>
                <c:pt idx="10741">
                  <c:v>37406</c:v>
                </c:pt>
                <c:pt idx="10742">
                  <c:v>37407</c:v>
                </c:pt>
                <c:pt idx="10743">
                  <c:v>37408</c:v>
                </c:pt>
                <c:pt idx="10744">
                  <c:v>37409</c:v>
                </c:pt>
                <c:pt idx="10745">
                  <c:v>37410</c:v>
                </c:pt>
                <c:pt idx="10746">
                  <c:v>37411</c:v>
                </c:pt>
                <c:pt idx="10747">
                  <c:v>37412</c:v>
                </c:pt>
                <c:pt idx="10748">
                  <c:v>37413</c:v>
                </c:pt>
                <c:pt idx="10749">
                  <c:v>37414</c:v>
                </c:pt>
                <c:pt idx="10750">
                  <c:v>37415</c:v>
                </c:pt>
                <c:pt idx="10751">
                  <c:v>37416</c:v>
                </c:pt>
                <c:pt idx="10752">
                  <c:v>37417</c:v>
                </c:pt>
                <c:pt idx="10753">
                  <c:v>37418</c:v>
                </c:pt>
                <c:pt idx="10754">
                  <c:v>37419</c:v>
                </c:pt>
                <c:pt idx="10755">
                  <c:v>37420</c:v>
                </c:pt>
                <c:pt idx="10756">
                  <c:v>37421</c:v>
                </c:pt>
                <c:pt idx="10757">
                  <c:v>37422</c:v>
                </c:pt>
                <c:pt idx="10758">
                  <c:v>37423</c:v>
                </c:pt>
                <c:pt idx="10759">
                  <c:v>37424</c:v>
                </c:pt>
                <c:pt idx="10760">
                  <c:v>37425</c:v>
                </c:pt>
                <c:pt idx="10761">
                  <c:v>37426</c:v>
                </c:pt>
                <c:pt idx="10762">
                  <c:v>37427</c:v>
                </c:pt>
                <c:pt idx="10763">
                  <c:v>37428</c:v>
                </c:pt>
                <c:pt idx="10764">
                  <c:v>37429</c:v>
                </c:pt>
                <c:pt idx="10765">
                  <c:v>37430</c:v>
                </c:pt>
                <c:pt idx="10766">
                  <c:v>37431</c:v>
                </c:pt>
                <c:pt idx="10767">
                  <c:v>37432</c:v>
                </c:pt>
                <c:pt idx="10768">
                  <c:v>37433</c:v>
                </c:pt>
                <c:pt idx="10769">
                  <c:v>37434</c:v>
                </c:pt>
                <c:pt idx="10770">
                  <c:v>37435</c:v>
                </c:pt>
                <c:pt idx="10771">
                  <c:v>37436</c:v>
                </c:pt>
                <c:pt idx="10772">
                  <c:v>37437</c:v>
                </c:pt>
                <c:pt idx="10773">
                  <c:v>37438</c:v>
                </c:pt>
                <c:pt idx="10774">
                  <c:v>37439</c:v>
                </c:pt>
                <c:pt idx="10775">
                  <c:v>37440</c:v>
                </c:pt>
                <c:pt idx="10776">
                  <c:v>37441</c:v>
                </c:pt>
                <c:pt idx="10777">
                  <c:v>37442</c:v>
                </c:pt>
                <c:pt idx="10778">
                  <c:v>37443</c:v>
                </c:pt>
                <c:pt idx="10779">
                  <c:v>37444</c:v>
                </c:pt>
                <c:pt idx="10780">
                  <c:v>37445</c:v>
                </c:pt>
                <c:pt idx="10781">
                  <c:v>37446</c:v>
                </c:pt>
                <c:pt idx="10782">
                  <c:v>37447</c:v>
                </c:pt>
                <c:pt idx="10783">
                  <c:v>37448</c:v>
                </c:pt>
                <c:pt idx="10784">
                  <c:v>37449</c:v>
                </c:pt>
                <c:pt idx="10785">
                  <c:v>37450</c:v>
                </c:pt>
                <c:pt idx="10786">
                  <c:v>37451</c:v>
                </c:pt>
                <c:pt idx="10787">
                  <c:v>37452</c:v>
                </c:pt>
                <c:pt idx="10788">
                  <c:v>37453</c:v>
                </c:pt>
                <c:pt idx="10789">
                  <c:v>37454</c:v>
                </c:pt>
                <c:pt idx="10790">
                  <c:v>37455</c:v>
                </c:pt>
                <c:pt idx="10791">
                  <c:v>37456</c:v>
                </c:pt>
                <c:pt idx="10792">
                  <c:v>37457</c:v>
                </c:pt>
                <c:pt idx="10793">
                  <c:v>37458</c:v>
                </c:pt>
                <c:pt idx="10794">
                  <c:v>37459</c:v>
                </c:pt>
                <c:pt idx="10795">
                  <c:v>37460</c:v>
                </c:pt>
                <c:pt idx="10796">
                  <c:v>37461</c:v>
                </c:pt>
                <c:pt idx="10797">
                  <c:v>37462</c:v>
                </c:pt>
                <c:pt idx="10798">
                  <c:v>37463</c:v>
                </c:pt>
                <c:pt idx="10799">
                  <c:v>37464</c:v>
                </c:pt>
                <c:pt idx="10800">
                  <c:v>37465</c:v>
                </c:pt>
                <c:pt idx="10801">
                  <c:v>37466</c:v>
                </c:pt>
                <c:pt idx="10802">
                  <c:v>37467</c:v>
                </c:pt>
                <c:pt idx="10803">
                  <c:v>37468</c:v>
                </c:pt>
                <c:pt idx="10804">
                  <c:v>37469</c:v>
                </c:pt>
                <c:pt idx="10805">
                  <c:v>37470</c:v>
                </c:pt>
                <c:pt idx="10806">
                  <c:v>37471</c:v>
                </c:pt>
                <c:pt idx="10807">
                  <c:v>37472</c:v>
                </c:pt>
                <c:pt idx="10808">
                  <c:v>37473</c:v>
                </c:pt>
                <c:pt idx="10809">
                  <c:v>37474</c:v>
                </c:pt>
                <c:pt idx="10810">
                  <c:v>37475</c:v>
                </c:pt>
                <c:pt idx="10811">
                  <c:v>37476</c:v>
                </c:pt>
                <c:pt idx="10812">
                  <c:v>37477</c:v>
                </c:pt>
                <c:pt idx="10813">
                  <c:v>37478</c:v>
                </c:pt>
                <c:pt idx="10814">
                  <c:v>37479</c:v>
                </c:pt>
                <c:pt idx="10815">
                  <c:v>37480</c:v>
                </c:pt>
                <c:pt idx="10816">
                  <c:v>37481</c:v>
                </c:pt>
                <c:pt idx="10817">
                  <c:v>37482</c:v>
                </c:pt>
                <c:pt idx="10818">
                  <c:v>37483</c:v>
                </c:pt>
                <c:pt idx="10819">
                  <c:v>37484</c:v>
                </c:pt>
                <c:pt idx="10820">
                  <c:v>37485</c:v>
                </c:pt>
                <c:pt idx="10821">
                  <c:v>37486</c:v>
                </c:pt>
                <c:pt idx="10822">
                  <c:v>37487</c:v>
                </c:pt>
                <c:pt idx="10823">
                  <c:v>37488</c:v>
                </c:pt>
                <c:pt idx="10824">
                  <c:v>37489</c:v>
                </c:pt>
                <c:pt idx="10825">
                  <c:v>37490</c:v>
                </c:pt>
                <c:pt idx="10826">
                  <c:v>37491</c:v>
                </c:pt>
                <c:pt idx="10827">
                  <c:v>37492</c:v>
                </c:pt>
                <c:pt idx="10828">
                  <c:v>37493</c:v>
                </c:pt>
                <c:pt idx="10829">
                  <c:v>37494</c:v>
                </c:pt>
                <c:pt idx="10830">
                  <c:v>37495</c:v>
                </c:pt>
                <c:pt idx="10831">
                  <c:v>37496</c:v>
                </c:pt>
                <c:pt idx="10832">
                  <c:v>37497</c:v>
                </c:pt>
                <c:pt idx="10833">
                  <c:v>37498</c:v>
                </c:pt>
                <c:pt idx="10834">
                  <c:v>37499</c:v>
                </c:pt>
                <c:pt idx="10835">
                  <c:v>37500</c:v>
                </c:pt>
                <c:pt idx="10836">
                  <c:v>37501</c:v>
                </c:pt>
                <c:pt idx="10837">
                  <c:v>37502</c:v>
                </c:pt>
                <c:pt idx="10838">
                  <c:v>37503</c:v>
                </c:pt>
                <c:pt idx="10839">
                  <c:v>37504</c:v>
                </c:pt>
                <c:pt idx="10840">
                  <c:v>37505</c:v>
                </c:pt>
                <c:pt idx="10841">
                  <c:v>37506</c:v>
                </c:pt>
                <c:pt idx="10842">
                  <c:v>37507</c:v>
                </c:pt>
                <c:pt idx="10843">
                  <c:v>37508</c:v>
                </c:pt>
                <c:pt idx="10844">
                  <c:v>37509</c:v>
                </c:pt>
                <c:pt idx="10845">
                  <c:v>37510</c:v>
                </c:pt>
                <c:pt idx="10846">
                  <c:v>37511</c:v>
                </c:pt>
                <c:pt idx="10847">
                  <c:v>37512</c:v>
                </c:pt>
                <c:pt idx="10848">
                  <c:v>37513</c:v>
                </c:pt>
                <c:pt idx="10849">
                  <c:v>37514</c:v>
                </c:pt>
                <c:pt idx="10850">
                  <c:v>37515</c:v>
                </c:pt>
                <c:pt idx="10851">
                  <c:v>37516</c:v>
                </c:pt>
                <c:pt idx="10852">
                  <c:v>37517</c:v>
                </c:pt>
                <c:pt idx="10853">
                  <c:v>37518</c:v>
                </c:pt>
                <c:pt idx="10854">
                  <c:v>37519</c:v>
                </c:pt>
                <c:pt idx="10855">
                  <c:v>37520</c:v>
                </c:pt>
                <c:pt idx="10856">
                  <c:v>37521</c:v>
                </c:pt>
                <c:pt idx="10857">
                  <c:v>37522</c:v>
                </c:pt>
                <c:pt idx="10858">
                  <c:v>37523</c:v>
                </c:pt>
                <c:pt idx="10859">
                  <c:v>37524</c:v>
                </c:pt>
                <c:pt idx="10860">
                  <c:v>37525</c:v>
                </c:pt>
                <c:pt idx="10861">
                  <c:v>37526</c:v>
                </c:pt>
                <c:pt idx="10862">
                  <c:v>37527</c:v>
                </c:pt>
                <c:pt idx="10863">
                  <c:v>37528</c:v>
                </c:pt>
                <c:pt idx="10864">
                  <c:v>37529</c:v>
                </c:pt>
                <c:pt idx="10865">
                  <c:v>37530</c:v>
                </c:pt>
                <c:pt idx="10866">
                  <c:v>37531</c:v>
                </c:pt>
                <c:pt idx="10867">
                  <c:v>37532</c:v>
                </c:pt>
                <c:pt idx="10868">
                  <c:v>37533</c:v>
                </c:pt>
                <c:pt idx="10869">
                  <c:v>37534</c:v>
                </c:pt>
                <c:pt idx="10870">
                  <c:v>37535</c:v>
                </c:pt>
                <c:pt idx="10871">
                  <c:v>37536</c:v>
                </c:pt>
                <c:pt idx="10872">
                  <c:v>37537</c:v>
                </c:pt>
                <c:pt idx="10873">
                  <c:v>37538</c:v>
                </c:pt>
                <c:pt idx="10874">
                  <c:v>37539</c:v>
                </c:pt>
                <c:pt idx="10875">
                  <c:v>37540</c:v>
                </c:pt>
                <c:pt idx="10876">
                  <c:v>37541</c:v>
                </c:pt>
                <c:pt idx="10877">
                  <c:v>37542</c:v>
                </c:pt>
                <c:pt idx="10878">
                  <c:v>37543</c:v>
                </c:pt>
                <c:pt idx="10879">
                  <c:v>37544</c:v>
                </c:pt>
                <c:pt idx="10880">
                  <c:v>37545</c:v>
                </c:pt>
                <c:pt idx="10881">
                  <c:v>37546</c:v>
                </c:pt>
                <c:pt idx="10882">
                  <c:v>37547</c:v>
                </c:pt>
                <c:pt idx="10883">
                  <c:v>37548</c:v>
                </c:pt>
                <c:pt idx="10884">
                  <c:v>37549</c:v>
                </c:pt>
                <c:pt idx="10885">
                  <c:v>37550</c:v>
                </c:pt>
                <c:pt idx="10886">
                  <c:v>37551</c:v>
                </c:pt>
                <c:pt idx="10887">
                  <c:v>37552</c:v>
                </c:pt>
                <c:pt idx="10888">
                  <c:v>37553</c:v>
                </c:pt>
                <c:pt idx="10889">
                  <c:v>37554</c:v>
                </c:pt>
                <c:pt idx="10890">
                  <c:v>37555</c:v>
                </c:pt>
                <c:pt idx="10891">
                  <c:v>37556</c:v>
                </c:pt>
                <c:pt idx="10892">
                  <c:v>37557</c:v>
                </c:pt>
                <c:pt idx="10893">
                  <c:v>37558</c:v>
                </c:pt>
                <c:pt idx="10894">
                  <c:v>37559</c:v>
                </c:pt>
                <c:pt idx="10895">
                  <c:v>37560</c:v>
                </c:pt>
                <c:pt idx="10896">
                  <c:v>37561</c:v>
                </c:pt>
                <c:pt idx="10897">
                  <c:v>37562</c:v>
                </c:pt>
                <c:pt idx="10898">
                  <c:v>37563</c:v>
                </c:pt>
                <c:pt idx="10899">
                  <c:v>37564</c:v>
                </c:pt>
                <c:pt idx="10900">
                  <c:v>37565</c:v>
                </c:pt>
                <c:pt idx="10901">
                  <c:v>37566</c:v>
                </c:pt>
                <c:pt idx="10902">
                  <c:v>37567</c:v>
                </c:pt>
                <c:pt idx="10903">
                  <c:v>37568</c:v>
                </c:pt>
                <c:pt idx="10904">
                  <c:v>37569</c:v>
                </c:pt>
                <c:pt idx="10905">
                  <c:v>37570</c:v>
                </c:pt>
                <c:pt idx="10906">
                  <c:v>37571</c:v>
                </c:pt>
                <c:pt idx="10907">
                  <c:v>37572</c:v>
                </c:pt>
                <c:pt idx="10908">
                  <c:v>37573</c:v>
                </c:pt>
                <c:pt idx="10909">
                  <c:v>37574</c:v>
                </c:pt>
                <c:pt idx="10910">
                  <c:v>37575</c:v>
                </c:pt>
                <c:pt idx="10911">
                  <c:v>37576</c:v>
                </c:pt>
                <c:pt idx="10912">
                  <c:v>37577</c:v>
                </c:pt>
                <c:pt idx="10913">
                  <c:v>37578</c:v>
                </c:pt>
                <c:pt idx="10914">
                  <c:v>37579</c:v>
                </c:pt>
                <c:pt idx="10915">
                  <c:v>37580</c:v>
                </c:pt>
                <c:pt idx="10916">
                  <c:v>37581</c:v>
                </c:pt>
                <c:pt idx="10917">
                  <c:v>37582</c:v>
                </c:pt>
                <c:pt idx="10918">
                  <c:v>37583</c:v>
                </c:pt>
                <c:pt idx="10919">
                  <c:v>37584</c:v>
                </c:pt>
                <c:pt idx="10920">
                  <c:v>37585</c:v>
                </c:pt>
                <c:pt idx="10921">
                  <c:v>37586</c:v>
                </c:pt>
                <c:pt idx="10922">
                  <c:v>37587</c:v>
                </c:pt>
                <c:pt idx="10923">
                  <c:v>37588</c:v>
                </c:pt>
                <c:pt idx="10924">
                  <c:v>37589</c:v>
                </c:pt>
                <c:pt idx="10925">
                  <c:v>37590</c:v>
                </c:pt>
                <c:pt idx="10926">
                  <c:v>37591</c:v>
                </c:pt>
                <c:pt idx="10927">
                  <c:v>37592</c:v>
                </c:pt>
                <c:pt idx="10928">
                  <c:v>37593</c:v>
                </c:pt>
                <c:pt idx="10929">
                  <c:v>37594</c:v>
                </c:pt>
                <c:pt idx="10930">
                  <c:v>37595</c:v>
                </c:pt>
                <c:pt idx="10931">
                  <c:v>37596</c:v>
                </c:pt>
                <c:pt idx="10932">
                  <c:v>37597</c:v>
                </c:pt>
                <c:pt idx="10933">
                  <c:v>37598</c:v>
                </c:pt>
                <c:pt idx="10934">
                  <c:v>37599</c:v>
                </c:pt>
                <c:pt idx="10935">
                  <c:v>37600</c:v>
                </c:pt>
                <c:pt idx="10936">
                  <c:v>37601</c:v>
                </c:pt>
                <c:pt idx="10937">
                  <c:v>37602</c:v>
                </c:pt>
                <c:pt idx="10938">
                  <c:v>37603</c:v>
                </c:pt>
                <c:pt idx="10939">
                  <c:v>37604</c:v>
                </c:pt>
                <c:pt idx="10940">
                  <c:v>37605</c:v>
                </c:pt>
                <c:pt idx="10941">
                  <c:v>37606</c:v>
                </c:pt>
                <c:pt idx="10942">
                  <c:v>37607</c:v>
                </c:pt>
                <c:pt idx="10943">
                  <c:v>37608</c:v>
                </c:pt>
                <c:pt idx="10944">
                  <c:v>37609</c:v>
                </c:pt>
                <c:pt idx="10945">
                  <c:v>37610</c:v>
                </c:pt>
                <c:pt idx="10946">
                  <c:v>37611</c:v>
                </c:pt>
                <c:pt idx="10947">
                  <c:v>37612</c:v>
                </c:pt>
                <c:pt idx="10948">
                  <c:v>37613</c:v>
                </c:pt>
                <c:pt idx="10949">
                  <c:v>37614</c:v>
                </c:pt>
                <c:pt idx="10950">
                  <c:v>37615</c:v>
                </c:pt>
                <c:pt idx="10951">
                  <c:v>37616</c:v>
                </c:pt>
                <c:pt idx="10952">
                  <c:v>37617</c:v>
                </c:pt>
                <c:pt idx="10953">
                  <c:v>37618</c:v>
                </c:pt>
                <c:pt idx="10954">
                  <c:v>37619</c:v>
                </c:pt>
                <c:pt idx="10955">
                  <c:v>37620</c:v>
                </c:pt>
                <c:pt idx="10956">
                  <c:v>37621</c:v>
                </c:pt>
                <c:pt idx="10957">
                  <c:v>37622</c:v>
                </c:pt>
                <c:pt idx="10958">
                  <c:v>37623</c:v>
                </c:pt>
                <c:pt idx="10959">
                  <c:v>37624</c:v>
                </c:pt>
                <c:pt idx="10960">
                  <c:v>37625</c:v>
                </c:pt>
                <c:pt idx="10961">
                  <c:v>37626</c:v>
                </c:pt>
                <c:pt idx="10962">
                  <c:v>37627</c:v>
                </c:pt>
                <c:pt idx="10963">
                  <c:v>37628</c:v>
                </c:pt>
                <c:pt idx="10964">
                  <c:v>37629</c:v>
                </c:pt>
                <c:pt idx="10965">
                  <c:v>37630</c:v>
                </c:pt>
                <c:pt idx="10966">
                  <c:v>37631</c:v>
                </c:pt>
                <c:pt idx="10967">
                  <c:v>37632</c:v>
                </c:pt>
                <c:pt idx="10968">
                  <c:v>37633</c:v>
                </c:pt>
                <c:pt idx="10969">
                  <c:v>37634</c:v>
                </c:pt>
                <c:pt idx="10970">
                  <c:v>37635</c:v>
                </c:pt>
                <c:pt idx="10971">
                  <c:v>37636</c:v>
                </c:pt>
                <c:pt idx="10972">
                  <c:v>37637</c:v>
                </c:pt>
                <c:pt idx="10973">
                  <c:v>37638</c:v>
                </c:pt>
                <c:pt idx="10974">
                  <c:v>37639</c:v>
                </c:pt>
                <c:pt idx="10975">
                  <c:v>37640</c:v>
                </c:pt>
                <c:pt idx="10976">
                  <c:v>37641</c:v>
                </c:pt>
                <c:pt idx="10977">
                  <c:v>37642</c:v>
                </c:pt>
                <c:pt idx="10978">
                  <c:v>37643</c:v>
                </c:pt>
                <c:pt idx="10979">
                  <c:v>37644</c:v>
                </c:pt>
                <c:pt idx="10980">
                  <c:v>37645</c:v>
                </c:pt>
                <c:pt idx="10981">
                  <c:v>37646</c:v>
                </c:pt>
                <c:pt idx="10982">
                  <c:v>37647</c:v>
                </c:pt>
                <c:pt idx="10983">
                  <c:v>37648</c:v>
                </c:pt>
                <c:pt idx="10984">
                  <c:v>37649</c:v>
                </c:pt>
                <c:pt idx="10985">
                  <c:v>37650</c:v>
                </c:pt>
                <c:pt idx="10986">
                  <c:v>37651</c:v>
                </c:pt>
                <c:pt idx="10987">
                  <c:v>37652</c:v>
                </c:pt>
                <c:pt idx="10988">
                  <c:v>37653</c:v>
                </c:pt>
                <c:pt idx="10989">
                  <c:v>37654</c:v>
                </c:pt>
                <c:pt idx="10990">
                  <c:v>37655</c:v>
                </c:pt>
                <c:pt idx="10991">
                  <c:v>37656</c:v>
                </c:pt>
                <c:pt idx="10992">
                  <c:v>37657</c:v>
                </c:pt>
                <c:pt idx="10993">
                  <c:v>37658</c:v>
                </c:pt>
                <c:pt idx="10994">
                  <c:v>37659</c:v>
                </c:pt>
                <c:pt idx="10995">
                  <c:v>37660</c:v>
                </c:pt>
                <c:pt idx="10996">
                  <c:v>37661</c:v>
                </c:pt>
                <c:pt idx="10997">
                  <c:v>37662</c:v>
                </c:pt>
                <c:pt idx="10998">
                  <c:v>37663</c:v>
                </c:pt>
                <c:pt idx="10999">
                  <c:v>37664</c:v>
                </c:pt>
                <c:pt idx="11000">
                  <c:v>37665</c:v>
                </c:pt>
                <c:pt idx="11001">
                  <c:v>37666</c:v>
                </c:pt>
                <c:pt idx="11002">
                  <c:v>37667</c:v>
                </c:pt>
                <c:pt idx="11003">
                  <c:v>37668</c:v>
                </c:pt>
                <c:pt idx="11004">
                  <c:v>37669</c:v>
                </c:pt>
                <c:pt idx="11005">
                  <c:v>37670</c:v>
                </c:pt>
                <c:pt idx="11006">
                  <c:v>37671</c:v>
                </c:pt>
                <c:pt idx="11007">
                  <c:v>37672</c:v>
                </c:pt>
                <c:pt idx="11008">
                  <c:v>37673</c:v>
                </c:pt>
                <c:pt idx="11009">
                  <c:v>37674</c:v>
                </c:pt>
                <c:pt idx="11010">
                  <c:v>37675</c:v>
                </c:pt>
                <c:pt idx="11011">
                  <c:v>37676</c:v>
                </c:pt>
                <c:pt idx="11012">
                  <c:v>37677</c:v>
                </c:pt>
                <c:pt idx="11013">
                  <c:v>37678</c:v>
                </c:pt>
                <c:pt idx="11014">
                  <c:v>37679</c:v>
                </c:pt>
                <c:pt idx="11015">
                  <c:v>37680</c:v>
                </c:pt>
                <c:pt idx="11016">
                  <c:v>37681</c:v>
                </c:pt>
                <c:pt idx="11017">
                  <c:v>37682</c:v>
                </c:pt>
                <c:pt idx="11018">
                  <c:v>37683</c:v>
                </c:pt>
                <c:pt idx="11019">
                  <c:v>37684</c:v>
                </c:pt>
                <c:pt idx="11020">
                  <c:v>37685</c:v>
                </c:pt>
                <c:pt idx="11021">
                  <c:v>37686</c:v>
                </c:pt>
                <c:pt idx="11022">
                  <c:v>37687</c:v>
                </c:pt>
                <c:pt idx="11023">
                  <c:v>37688</c:v>
                </c:pt>
                <c:pt idx="11024">
                  <c:v>37689</c:v>
                </c:pt>
                <c:pt idx="11025">
                  <c:v>37690</c:v>
                </c:pt>
                <c:pt idx="11026">
                  <c:v>37691</c:v>
                </c:pt>
                <c:pt idx="11027">
                  <c:v>37692</c:v>
                </c:pt>
                <c:pt idx="11028">
                  <c:v>37693</c:v>
                </c:pt>
                <c:pt idx="11029">
                  <c:v>37694</c:v>
                </c:pt>
                <c:pt idx="11030">
                  <c:v>37695</c:v>
                </c:pt>
                <c:pt idx="11031">
                  <c:v>37696</c:v>
                </c:pt>
                <c:pt idx="11032">
                  <c:v>37697</c:v>
                </c:pt>
                <c:pt idx="11033">
                  <c:v>37698</c:v>
                </c:pt>
                <c:pt idx="11034">
                  <c:v>37699</c:v>
                </c:pt>
                <c:pt idx="11035">
                  <c:v>37700</c:v>
                </c:pt>
                <c:pt idx="11036">
                  <c:v>37701</c:v>
                </c:pt>
                <c:pt idx="11037">
                  <c:v>37702</c:v>
                </c:pt>
                <c:pt idx="11038">
                  <c:v>37703</c:v>
                </c:pt>
                <c:pt idx="11039">
                  <c:v>37704</c:v>
                </c:pt>
                <c:pt idx="11040">
                  <c:v>37705</c:v>
                </c:pt>
                <c:pt idx="11041">
                  <c:v>37706</c:v>
                </c:pt>
                <c:pt idx="11042">
                  <c:v>37707</c:v>
                </c:pt>
                <c:pt idx="11043">
                  <c:v>37708</c:v>
                </c:pt>
                <c:pt idx="11044">
                  <c:v>37709</c:v>
                </c:pt>
                <c:pt idx="11045">
                  <c:v>37710</c:v>
                </c:pt>
                <c:pt idx="11046">
                  <c:v>37711</c:v>
                </c:pt>
                <c:pt idx="11047">
                  <c:v>37712</c:v>
                </c:pt>
                <c:pt idx="11048">
                  <c:v>37713</c:v>
                </c:pt>
                <c:pt idx="11049">
                  <c:v>37714</c:v>
                </c:pt>
                <c:pt idx="11050">
                  <c:v>37715</c:v>
                </c:pt>
                <c:pt idx="11051">
                  <c:v>37716</c:v>
                </c:pt>
                <c:pt idx="11052">
                  <c:v>37717</c:v>
                </c:pt>
                <c:pt idx="11053">
                  <c:v>37718</c:v>
                </c:pt>
                <c:pt idx="11054">
                  <c:v>37719</c:v>
                </c:pt>
                <c:pt idx="11055">
                  <c:v>37720</c:v>
                </c:pt>
                <c:pt idx="11056">
                  <c:v>37721</c:v>
                </c:pt>
                <c:pt idx="11057">
                  <c:v>37722</c:v>
                </c:pt>
                <c:pt idx="11058">
                  <c:v>37723</c:v>
                </c:pt>
                <c:pt idx="11059">
                  <c:v>37724</c:v>
                </c:pt>
                <c:pt idx="11060">
                  <c:v>37725</c:v>
                </c:pt>
                <c:pt idx="11061">
                  <c:v>37726</c:v>
                </c:pt>
                <c:pt idx="11062">
                  <c:v>37727</c:v>
                </c:pt>
                <c:pt idx="11063">
                  <c:v>37728</c:v>
                </c:pt>
                <c:pt idx="11064">
                  <c:v>37729</c:v>
                </c:pt>
                <c:pt idx="11065">
                  <c:v>37730</c:v>
                </c:pt>
                <c:pt idx="11066">
                  <c:v>37731</c:v>
                </c:pt>
                <c:pt idx="11067">
                  <c:v>37732</c:v>
                </c:pt>
                <c:pt idx="11068">
                  <c:v>37733</c:v>
                </c:pt>
                <c:pt idx="11069">
                  <c:v>37734</c:v>
                </c:pt>
                <c:pt idx="11070">
                  <c:v>37735</c:v>
                </c:pt>
                <c:pt idx="11071">
                  <c:v>37736</c:v>
                </c:pt>
                <c:pt idx="11072">
                  <c:v>37737</c:v>
                </c:pt>
                <c:pt idx="11073">
                  <c:v>37738</c:v>
                </c:pt>
                <c:pt idx="11074">
                  <c:v>37739</c:v>
                </c:pt>
                <c:pt idx="11075">
                  <c:v>37740</c:v>
                </c:pt>
                <c:pt idx="11076">
                  <c:v>37741</c:v>
                </c:pt>
                <c:pt idx="11077">
                  <c:v>37742</c:v>
                </c:pt>
                <c:pt idx="11078">
                  <c:v>37743</c:v>
                </c:pt>
                <c:pt idx="11079">
                  <c:v>37744</c:v>
                </c:pt>
                <c:pt idx="11080">
                  <c:v>37745</c:v>
                </c:pt>
                <c:pt idx="11081">
                  <c:v>37746</c:v>
                </c:pt>
                <c:pt idx="11082">
                  <c:v>37747</c:v>
                </c:pt>
                <c:pt idx="11083">
                  <c:v>37748</c:v>
                </c:pt>
                <c:pt idx="11084">
                  <c:v>37749</c:v>
                </c:pt>
                <c:pt idx="11085">
                  <c:v>37750</c:v>
                </c:pt>
                <c:pt idx="11086">
                  <c:v>37751</c:v>
                </c:pt>
                <c:pt idx="11087">
                  <c:v>37752</c:v>
                </c:pt>
                <c:pt idx="11088">
                  <c:v>37753</c:v>
                </c:pt>
                <c:pt idx="11089">
                  <c:v>37754</c:v>
                </c:pt>
                <c:pt idx="11090">
                  <c:v>37755</c:v>
                </c:pt>
                <c:pt idx="11091">
                  <c:v>37756</c:v>
                </c:pt>
                <c:pt idx="11092">
                  <c:v>37757</c:v>
                </c:pt>
                <c:pt idx="11093">
                  <c:v>37758</c:v>
                </c:pt>
                <c:pt idx="11094">
                  <c:v>37759</c:v>
                </c:pt>
                <c:pt idx="11095">
                  <c:v>37760</c:v>
                </c:pt>
                <c:pt idx="11096">
                  <c:v>37761</c:v>
                </c:pt>
                <c:pt idx="11097">
                  <c:v>37762</c:v>
                </c:pt>
                <c:pt idx="11098">
                  <c:v>37763</c:v>
                </c:pt>
                <c:pt idx="11099">
                  <c:v>37764</c:v>
                </c:pt>
                <c:pt idx="11100">
                  <c:v>37765</c:v>
                </c:pt>
                <c:pt idx="11101">
                  <c:v>37766</c:v>
                </c:pt>
                <c:pt idx="11102">
                  <c:v>37767</c:v>
                </c:pt>
                <c:pt idx="11103">
                  <c:v>37768</c:v>
                </c:pt>
                <c:pt idx="11104">
                  <c:v>37769</c:v>
                </c:pt>
                <c:pt idx="11105">
                  <c:v>37770</c:v>
                </c:pt>
                <c:pt idx="11106">
                  <c:v>37771</c:v>
                </c:pt>
                <c:pt idx="11107">
                  <c:v>37772</c:v>
                </c:pt>
                <c:pt idx="11108">
                  <c:v>37773</c:v>
                </c:pt>
                <c:pt idx="11109">
                  <c:v>37774</c:v>
                </c:pt>
                <c:pt idx="11110">
                  <c:v>37775</c:v>
                </c:pt>
                <c:pt idx="11111">
                  <c:v>37776</c:v>
                </c:pt>
                <c:pt idx="11112">
                  <c:v>37777</c:v>
                </c:pt>
                <c:pt idx="11113">
                  <c:v>37778</c:v>
                </c:pt>
                <c:pt idx="11114">
                  <c:v>37779</c:v>
                </c:pt>
                <c:pt idx="11115">
                  <c:v>37780</c:v>
                </c:pt>
                <c:pt idx="11116">
                  <c:v>37781</c:v>
                </c:pt>
                <c:pt idx="11117">
                  <c:v>37782</c:v>
                </c:pt>
                <c:pt idx="11118">
                  <c:v>37783</c:v>
                </c:pt>
                <c:pt idx="11119">
                  <c:v>37784</c:v>
                </c:pt>
                <c:pt idx="11120">
                  <c:v>37785</c:v>
                </c:pt>
                <c:pt idx="11121">
                  <c:v>37786</c:v>
                </c:pt>
                <c:pt idx="11122">
                  <c:v>37787</c:v>
                </c:pt>
                <c:pt idx="11123">
                  <c:v>37788</c:v>
                </c:pt>
                <c:pt idx="11124">
                  <c:v>37789</c:v>
                </c:pt>
                <c:pt idx="11125">
                  <c:v>37790</c:v>
                </c:pt>
                <c:pt idx="11126">
                  <c:v>37791</c:v>
                </c:pt>
                <c:pt idx="11127">
                  <c:v>37792</c:v>
                </c:pt>
                <c:pt idx="11128">
                  <c:v>37793</c:v>
                </c:pt>
                <c:pt idx="11129">
                  <c:v>37794</c:v>
                </c:pt>
                <c:pt idx="11130">
                  <c:v>37795</c:v>
                </c:pt>
                <c:pt idx="11131">
                  <c:v>37796</c:v>
                </c:pt>
                <c:pt idx="11132">
                  <c:v>37797</c:v>
                </c:pt>
                <c:pt idx="11133">
                  <c:v>37798</c:v>
                </c:pt>
                <c:pt idx="11134">
                  <c:v>37799</c:v>
                </c:pt>
                <c:pt idx="11135">
                  <c:v>37800</c:v>
                </c:pt>
                <c:pt idx="11136">
                  <c:v>37801</c:v>
                </c:pt>
                <c:pt idx="11137">
                  <c:v>37802</c:v>
                </c:pt>
                <c:pt idx="11138">
                  <c:v>37803</c:v>
                </c:pt>
                <c:pt idx="11139">
                  <c:v>37804</c:v>
                </c:pt>
                <c:pt idx="11140">
                  <c:v>37805</c:v>
                </c:pt>
                <c:pt idx="11141">
                  <c:v>37806</c:v>
                </c:pt>
                <c:pt idx="11142">
                  <c:v>37807</c:v>
                </c:pt>
                <c:pt idx="11143">
                  <c:v>37808</c:v>
                </c:pt>
                <c:pt idx="11144">
                  <c:v>37809</c:v>
                </c:pt>
                <c:pt idx="11145">
                  <c:v>37810</c:v>
                </c:pt>
                <c:pt idx="11146">
                  <c:v>37811</c:v>
                </c:pt>
                <c:pt idx="11147">
                  <c:v>37812</c:v>
                </c:pt>
                <c:pt idx="11148">
                  <c:v>37813</c:v>
                </c:pt>
                <c:pt idx="11149">
                  <c:v>37814</c:v>
                </c:pt>
                <c:pt idx="11150">
                  <c:v>37815</c:v>
                </c:pt>
                <c:pt idx="11151">
                  <c:v>37816</c:v>
                </c:pt>
                <c:pt idx="11152">
                  <c:v>37817</c:v>
                </c:pt>
                <c:pt idx="11153">
                  <c:v>37818</c:v>
                </c:pt>
                <c:pt idx="11154">
                  <c:v>37819</c:v>
                </c:pt>
                <c:pt idx="11155">
                  <c:v>37820</c:v>
                </c:pt>
                <c:pt idx="11156">
                  <c:v>37821</c:v>
                </c:pt>
                <c:pt idx="11157">
                  <c:v>37822</c:v>
                </c:pt>
                <c:pt idx="11158">
                  <c:v>37823</c:v>
                </c:pt>
                <c:pt idx="11159">
                  <c:v>37824</c:v>
                </c:pt>
                <c:pt idx="11160">
                  <c:v>37825</c:v>
                </c:pt>
                <c:pt idx="11161">
                  <c:v>37826</c:v>
                </c:pt>
                <c:pt idx="11162">
                  <c:v>37827</c:v>
                </c:pt>
                <c:pt idx="11163">
                  <c:v>37828</c:v>
                </c:pt>
                <c:pt idx="11164">
                  <c:v>37829</c:v>
                </c:pt>
                <c:pt idx="11165">
                  <c:v>37830</c:v>
                </c:pt>
                <c:pt idx="11166">
                  <c:v>37831</c:v>
                </c:pt>
                <c:pt idx="11167">
                  <c:v>37832</c:v>
                </c:pt>
                <c:pt idx="11168">
                  <c:v>37833</c:v>
                </c:pt>
                <c:pt idx="11169">
                  <c:v>37834</c:v>
                </c:pt>
                <c:pt idx="11170">
                  <c:v>37835</c:v>
                </c:pt>
                <c:pt idx="11171">
                  <c:v>37836</c:v>
                </c:pt>
                <c:pt idx="11172">
                  <c:v>37837</c:v>
                </c:pt>
                <c:pt idx="11173">
                  <c:v>37838</c:v>
                </c:pt>
                <c:pt idx="11174">
                  <c:v>37839</c:v>
                </c:pt>
                <c:pt idx="11175">
                  <c:v>37840</c:v>
                </c:pt>
                <c:pt idx="11176">
                  <c:v>37841</c:v>
                </c:pt>
                <c:pt idx="11177">
                  <c:v>37842</c:v>
                </c:pt>
                <c:pt idx="11178">
                  <c:v>37843</c:v>
                </c:pt>
                <c:pt idx="11179">
                  <c:v>37844</c:v>
                </c:pt>
                <c:pt idx="11180">
                  <c:v>37845</c:v>
                </c:pt>
                <c:pt idx="11181">
                  <c:v>37846</c:v>
                </c:pt>
                <c:pt idx="11182">
                  <c:v>37847</c:v>
                </c:pt>
                <c:pt idx="11183">
                  <c:v>37848</c:v>
                </c:pt>
                <c:pt idx="11184">
                  <c:v>37849</c:v>
                </c:pt>
                <c:pt idx="11185">
                  <c:v>37850</c:v>
                </c:pt>
                <c:pt idx="11186">
                  <c:v>37851</c:v>
                </c:pt>
                <c:pt idx="11187">
                  <c:v>37852</c:v>
                </c:pt>
                <c:pt idx="11188">
                  <c:v>37853</c:v>
                </c:pt>
                <c:pt idx="11189">
                  <c:v>37854</c:v>
                </c:pt>
                <c:pt idx="11190">
                  <c:v>37855</c:v>
                </c:pt>
                <c:pt idx="11191">
                  <c:v>37856</c:v>
                </c:pt>
                <c:pt idx="11192">
                  <c:v>37857</c:v>
                </c:pt>
                <c:pt idx="11193">
                  <c:v>37858</c:v>
                </c:pt>
                <c:pt idx="11194">
                  <c:v>37859</c:v>
                </c:pt>
                <c:pt idx="11195">
                  <c:v>37860</c:v>
                </c:pt>
                <c:pt idx="11196">
                  <c:v>37861</c:v>
                </c:pt>
                <c:pt idx="11197">
                  <c:v>37862</c:v>
                </c:pt>
                <c:pt idx="11198">
                  <c:v>37863</c:v>
                </c:pt>
                <c:pt idx="11199">
                  <c:v>37864</c:v>
                </c:pt>
                <c:pt idx="11200">
                  <c:v>37865</c:v>
                </c:pt>
                <c:pt idx="11201">
                  <c:v>37866</c:v>
                </c:pt>
                <c:pt idx="11202">
                  <c:v>37867</c:v>
                </c:pt>
                <c:pt idx="11203">
                  <c:v>37868</c:v>
                </c:pt>
                <c:pt idx="11204">
                  <c:v>37869</c:v>
                </c:pt>
                <c:pt idx="11205">
                  <c:v>37870</c:v>
                </c:pt>
                <c:pt idx="11206">
                  <c:v>37871</c:v>
                </c:pt>
                <c:pt idx="11207">
                  <c:v>37872</c:v>
                </c:pt>
                <c:pt idx="11208">
                  <c:v>37873</c:v>
                </c:pt>
                <c:pt idx="11209">
                  <c:v>37874</c:v>
                </c:pt>
                <c:pt idx="11210">
                  <c:v>37875</c:v>
                </c:pt>
                <c:pt idx="11211">
                  <c:v>37876</c:v>
                </c:pt>
                <c:pt idx="11212">
                  <c:v>37877</c:v>
                </c:pt>
                <c:pt idx="11213">
                  <c:v>37878</c:v>
                </c:pt>
                <c:pt idx="11214">
                  <c:v>37879</c:v>
                </c:pt>
                <c:pt idx="11215">
                  <c:v>37880</c:v>
                </c:pt>
                <c:pt idx="11216">
                  <c:v>37881</c:v>
                </c:pt>
                <c:pt idx="11217">
                  <c:v>37882</c:v>
                </c:pt>
                <c:pt idx="11218">
                  <c:v>37883</c:v>
                </c:pt>
                <c:pt idx="11219">
                  <c:v>37884</c:v>
                </c:pt>
                <c:pt idx="11220">
                  <c:v>37885</c:v>
                </c:pt>
                <c:pt idx="11221">
                  <c:v>37886</c:v>
                </c:pt>
                <c:pt idx="11222">
                  <c:v>37887</c:v>
                </c:pt>
                <c:pt idx="11223">
                  <c:v>37888</c:v>
                </c:pt>
                <c:pt idx="11224">
                  <c:v>37889</c:v>
                </c:pt>
                <c:pt idx="11225">
                  <c:v>37890</c:v>
                </c:pt>
                <c:pt idx="11226">
                  <c:v>37891</c:v>
                </c:pt>
                <c:pt idx="11227">
                  <c:v>37892</c:v>
                </c:pt>
                <c:pt idx="11228">
                  <c:v>37893</c:v>
                </c:pt>
                <c:pt idx="11229">
                  <c:v>37894</c:v>
                </c:pt>
                <c:pt idx="11230">
                  <c:v>37895</c:v>
                </c:pt>
                <c:pt idx="11231">
                  <c:v>37896</c:v>
                </c:pt>
                <c:pt idx="11232">
                  <c:v>37897</c:v>
                </c:pt>
                <c:pt idx="11233">
                  <c:v>37898</c:v>
                </c:pt>
                <c:pt idx="11234">
                  <c:v>37899</c:v>
                </c:pt>
                <c:pt idx="11235">
                  <c:v>37900</c:v>
                </c:pt>
                <c:pt idx="11236">
                  <c:v>37901</c:v>
                </c:pt>
                <c:pt idx="11237">
                  <c:v>37902</c:v>
                </c:pt>
                <c:pt idx="11238">
                  <c:v>37903</c:v>
                </c:pt>
                <c:pt idx="11239">
                  <c:v>37904</c:v>
                </c:pt>
                <c:pt idx="11240">
                  <c:v>37905</c:v>
                </c:pt>
                <c:pt idx="11241">
                  <c:v>37906</c:v>
                </c:pt>
                <c:pt idx="11242">
                  <c:v>37907</c:v>
                </c:pt>
                <c:pt idx="11243">
                  <c:v>37908</c:v>
                </c:pt>
                <c:pt idx="11244">
                  <c:v>37909</c:v>
                </c:pt>
                <c:pt idx="11245">
                  <c:v>37910</c:v>
                </c:pt>
                <c:pt idx="11246">
                  <c:v>37911</c:v>
                </c:pt>
                <c:pt idx="11247">
                  <c:v>37912</c:v>
                </c:pt>
                <c:pt idx="11248">
                  <c:v>37913</c:v>
                </c:pt>
                <c:pt idx="11249">
                  <c:v>37914</c:v>
                </c:pt>
                <c:pt idx="11250">
                  <c:v>37915</c:v>
                </c:pt>
                <c:pt idx="11251">
                  <c:v>37916</c:v>
                </c:pt>
                <c:pt idx="11252">
                  <c:v>37917</c:v>
                </c:pt>
                <c:pt idx="11253">
                  <c:v>37918</c:v>
                </c:pt>
                <c:pt idx="11254">
                  <c:v>37919</c:v>
                </c:pt>
                <c:pt idx="11255">
                  <c:v>37920</c:v>
                </c:pt>
                <c:pt idx="11256">
                  <c:v>37921</c:v>
                </c:pt>
                <c:pt idx="11257">
                  <c:v>37922</c:v>
                </c:pt>
                <c:pt idx="11258">
                  <c:v>37923</c:v>
                </c:pt>
                <c:pt idx="11259">
                  <c:v>37924</c:v>
                </c:pt>
                <c:pt idx="11260">
                  <c:v>37925</c:v>
                </c:pt>
                <c:pt idx="11261">
                  <c:v>37926</c:v>
                </c:pt>
                <c:pt idx="11262">
                  <c:v>37927</c:v>
                </c:pt>
                <c:pt idx="11263">
                  <c:v>37928</c:v>
                </c:pt>
                <c:pt idx="11264">
                  <c:v>37929</c:v>
                </c:pt>
                <c:pt idx="11265">
                  <c:v>37930</c:v>
                </c:pt>
                <c:pt idx="11266">
                  <c:v>37931</c:v>
                </c:pt>
                <c:pt idx="11267">
                  <c:v>37932</c:v>
                </c:pt>
                <c:pt idx="11268">
                  <c:v>37933</c:v>
                </c:pt>
                <c:pt idx="11269">
                  <c:v>37934</c:v>
                </c:pt>
                <c:pt idx="11270">
                  <c:v>37935</c:v>
                </c:pt>
                <c:pt idx="11271">
                  <c:v>37936</c:v>
                </c:pt>
                <c:pt idx="11272">
                  <c:v>37937</c:v>
                </c:pt>
                <c:pt idx="11273">
                  <c:v>37938</c:v>
                </c:pt>
                <c:pt idx="11274">
                  <c:v>37939</c:v>
                </c:pt>
                <c:pt idx="11275">
                  <c:v>37940</c:v>
                </c:pt>
                <c:pt idx="11276">
                  <c:v>37941</c:v>
                </c:pt>
                <c:pt idx="11277">
                  <c:v>37942</c:v>
                </c:pt>
                <c:pt idx="11278">
                  <c:v>37943</c:v>
                </c:pt>
                <c:pt idx="11279">
                  <c:v>37944</c:v>
                </c:pt>
                <c:pt idx="11280">
                  <c:v>37945</c:v>
                </c:pt>
                <c:pt idx="11281">
                  <c:v>37946</c:v>
                </c:pt>
                <c:pt idx="11282">
                  <c:v>37947</c:v>
                </c:pt>
                <c:pt idx="11283">
                  <c:v>37948</c:v>
                </c:pt>
                <c:pt idx="11284">
                  <c:v>37949</c:v>
                </c:pt>
                <c:pt idx="11285">
                  <c:v>37950</c:v>
                </c:pt>
                <c:pt idx="11286">
                  <c:v>37951</c:v>
                </c:pt>
                <c:pt idx="11287">
                  <c:v>37952</c:v>
                </c:pt>
                <c:pt idx="11288">
                  <c:v>37953</c:v>
                </c:pt>
                <c:pt idx="11289">
                  <c:v>37954</c:v>
                </c:pt>
                <c:pt idx="11290">
                  <c:v>37955</c:v>
                </c:pt>
                <c:pt idx="11291">
                  <c:v>37956</c:v>
                </c:pt>
                <c:pt idx="11292">
                  <c:v>37957</c:v>
                </c:pt>
                <c:pt idx="11293">
                  <c:v>37958</c:v>
                </c:pt>
                <c:pt idx="11294">
                  <c:v>37959</c:v>
                </c:pt>
                <c:pt idx="11295">
                  <c:v>37960</c:v>
                </c:pt>
                <c:pt idx="11296">
                  <c:v>37961</c:v>
                </c:pt>
                <c:pt idx="11297">
                  <c:v>37962</c:v>
                </c:pt>
                <c:pt idx="11298">
                  <c:v>37963</c:v>
                </c:pt>
                <c:pt idx="11299">
                  <c:v>37964</c:v>
                </c:pt>
                <c:pt idx="11300">
                  <c:v>37965</c:v>
                </c:pt>
                <c:pt idx="11301">
                  <c:v>37966</c:v>
                </c:pt>
                <c:pt idx="11302">
                  <c:v>37967</c:v>
                </c:pt>
                <c:pt idx="11303">
                  <c:v>37968</c:v>
                </c:pt>
                <c:pt idx="11304">
                  <c:v>37969</c:v>
                </c:pt>
                <c:pt idx="11305">
                  <c:v>37970</c:v>
                </c:pt>
                <c:pt idx="11306">
                  <c:v>37971</c:v>
                </c:pt>
                <c:pt idx="11307">
                  <c:v>37972</c:v>
                </c:pt>
                <c:pt idx="11308">
                  <c:v>37973</c:v>
                </c:pt>
                <c:pt idx="11309">
                  <c:v>37974</c:v>
                </c:pt>
                <c:pt idx="11310">
                  <c:v>37975</c:v>
                </c:pt>
                <c:pt idx="11311">
                  <c:v>37976</c:v>
                </c:pt>
                <c:pt idx="11312">
                  <c:v>37977</c:v>
                </c:pt>
                <c:pt idx="11313">
                  <c:v>37978</c:v>
                </c:pt>
                <c:pt idx="11314">
                  <c:v>37979</c:v>
                </c:pt>
                <c:pt idx="11315">
                  <c:v>37980</c:v>
                </c:pt>
                <c:pt idx="11316">
                  <c:v>37981</c:v>
                </c:pt>
                <c:pt idx="11317">
                  <c:v>37982</c:v>
                </c:pt>
                <c:pt idx="11318">
                  <c:v>37983</c:v>
                </c:pt>
                <c:pt idx="11319">
                  <c:v>37984</c:v>
                </c:pt>
                <c:pt idx="11320">
                  <c:v>37985</c:v>
                </c:pt>
                <c:pt idx="11321">
                  <c:v>37986</c:v>
                </c:pt>
                <c:pt idx="11322">
                  <c:v>37987</c:v>
                </c:pt>
                <c:pt idx="11323">
                  <c:v>37988</c:v>
                </c:pt>
                <c:pt idx="11324">
                  <c:v>37989</c:v>
                </c:pt>
                <c:pt idx="11325">
                  <c:v>37990</c:v>
                </c:pt>
                <c:pt idx="11326">
                  <c:v>37991</c:v>
                </c:pt>
                <c:pt idx="11327">
                  <c:v>37992</c:v>
                </c:pt>
                <c:pt idx="11328">
                  <c:v>37993</c:v>
                </c:pt>
                <c:pt idx="11329">
                  <c:v>37994</c:v>
                </c:pt>
                <c:pt idx="11330">
                  <c:v>37995</c:v>
                </c:pt>
                <c:pt idx="11331">
                  <c:v>37996</c:v>
                </c:pt>
                <c:pt idx="11332">
                  <c:v>37997</c:v>
                </c:pt>
                <c:pt idx="11333">
                  <c:v>37998</c:v>
                </c:pt>
                <c:pt idx="11334">
                  <c:v>37999</c:v>
                </c:pt>
                <c:pt idx="11335">
                  <c:v>38000</c:v>
                </c:pt>
                <c:pt idx="11336">
                  <c:v>38001</c:v>
                </c:pt>
                <c:pt idx="11337">
                  <c:v>38002</c:v>
                </c:pt>
                <c:pt idx="11338">
                  <c:v>38003</c:v>
                </c:pt>
                <c:pt idx="11339">
                  <c:v>38004</c:v>
                </c:pt>
                <c:pt idx="11340">
                  <c:v>38005</c:v>
                </c:pt>
                <c:pt idx="11341">
                  <c:v>38006</c:v>
                </c:pt>
                <c:pt idx="11342">
                  <c:v>38007</c:v>
                </c:pt>
                <c:pt idx="11343">
                  <c:v>38008</c:v>
                </c:pt>
                <c:pt idx="11344">
                  <c:v>38009</c:v>
                </c:pt>
                <c:pt idx="11345">
                  <c:v>38010</c:v>
                </c:pt>
                <c:pt idx="11346">
                  <c:v>38011</c:v>
                </c:pt>
                <c:pt idx="11347">
                  <c:v>38012</c:v>
                </c:pt>
                <c:pt idx="11348">
                  <c:v>38013</c:v>
                </c:pt>
                <c:pt idx="11349">
                  <c:v>38014</c:v>
                </c:pt>
                <c:pt idx="11350">
                  <c:v>38015</c:v>
                </c:pt>
                <c:pt idx="11351">
                  <c:v>38016</c:v>
                </c:pt>
                <c:pt idx="11352">
                  <c:v>38017</c:v>
                </c:pt>
                <c:pt idx="11353">
                  <c:v>38018</c:v>
                </c:pt>
                <c:pt idx="11354">
                  <c:v>38019</c:v>
                </c:pt>
                <c:pt idx="11355">
                  <c:v>38020</c:v>
                </c:pt>
                <c:pt idx="11356">
                  <c:v>38021</c:v>
                </c:pt>
                <c:pt idx="11357">
                  <c:v>38022</c:v>
                </c:pt>
                <c:pt idx="11358">
                  <c:v>38023</c:v>
                </c:pt>
                <c:pt idx="11359">
                  <c:v>38024</c:v>
                </c:pt>
                <c:pt idx="11360">
                  <c:v>38025</c:v>
                </c:pt>
                <c:pt idx="11361">
                  <c:v>38026</c:v>
                </c:pt>
                <c:pt idx="11362">
                  <c:v>38027</c:v>
                </c:pt>
                <c:pt idx="11363">
                  <c:v>38028</c:v>
                </c:pt>
                <c:pt idx="11364">
                  <c:v>38029</c:v>
                </c:pt>
                <c:pt idx="11365">
                  <c:v>38030</c:v>
                </c:pt>
                <c:pt idx="11366">
                  <c:v>38031</c:v>
                </c:pt>
                <c:pt idx="11367">
                  <c:v>38032</c:v>
                </c:pt>
                <c:pt idx="11368">
                  <c:v>38033</c:v>
                </c:pt>
                <c:pt idx="11369">
                  <c:v>38034</c:v>
                </c:pt>
                <c:pt idx="11370">
                  <c:v>38035</c:v>
                </c:pt>
                <c:pt idx="11371">
                  <c:v>38036</c:v>
                </c:pt>
                <c:pt idx="11372">
                  <c:v>38037</c:v>
                </c:pt>
                <c:pt idx="11373">
                  <c:v>38038</c:v>
                </c:pt>
                <c:pt idx="11374">
                  <c:v>38039</c:v>
                </c:pt>
                <c:pt idx="11375">
                  <c:v>38040</c:v>
                </c:pt>
                <c:pt idx="11376">
                  <c:v>38041</c:v>
                </c:pt>
                <c:pt idx="11377">
                  <c:v>38042</c:v>
                </c:pt>
                <c:pt idx="11378">
                  <c:v>38043</c:v>
                </c:pt>
                <c:pt idx="11379">
                  <c:v>38044</c:v>
                </c:pt>
                <c:pt idx="11380">
                  <c:v>38045</c:v>
                </c:pt>
                <c:pt idx="11381">
                  <c:v>38046</c:v>
                </c:pt>
                <c:pt idx="11382">
                  <c:v>38047</c:v>
                </c:pt>
                <c:pt idx="11383">
                  <c:v>38048</c:v>
                </c:pt>
                <c:pt idx="11384">
                  <c:v>38049</c:v>
                </c:pt>
                <c:pt idx="11385">
                  <c:v>38050</c:v>
                </c:pt>
                <c:pt idx="11386">
                  <c:v>38051</c:v>
                </c:pt>
                <c:pt idx="11387">
                  <c:v>38052</c:v>
                </c:pt>
                <c:pt idx="11388">
                  <c:v>38053</c:v>
                </c:pt>
                <c:pt idx="11389">
                  <c:v>38054</c:v>
                </c:pt>
                <c:pt idx="11390">
                  <c:v>38055</c:v>
                </c:pt>
                <c:pt idx="11391">
                  <c:v>38056</c:v>
                </c:pt>
                <c:pt idx="11392">
                  <c:v>38057</c:v>
                </c:pt>
                <c:pt idx="11393">
                  <c:v>38058</c:v>
                </c:pt>
                <c:pt idx="11394">
                  <c:v>38059</c:v>
                </c:pt>
                <c:pt idx="11395">
                  <c:v>38060</c:v>
                </c:pt>
                <c:pt idx="11396">
                  <c:v>38061</c:v>
                </c:pt>
                <c:pt idx="11397">
                  <c:v>38062</c:v>
                </c:pt>
                <c:pt idx="11398">
                  <c:v>38063</c:v>
                </c:pt>
                <c:pt idx="11399">
                  <c:v>38064</c:v>
                </c:pt>
                <c:pt idx="11400">
                  <c:v>38065</c:v>
                </c:pt>
                <c:pt idx="11401">
                  <c:v>38066</c:v>
                </c:pt>
                <c:pt idx="11402">
                  <c:v>38067</c:v>
                </c:pt>
                <c:pt idx="11403">
                  <c:v>38068</c:v>
                </c:pt>
                <c:pt idx="11404">
                  <c:v>38069</c:v>
                </c:pt>
                <c:pt idx="11405">
                  <c:v>38070</c:v>
                </c:pt>
                <c:pt idx="11406">
                  <c:v>38071</c:v>
                </c:pt>
                <c:pt idx="11407">
                  <c:v>38072</c:v>
                </c:pt>
                <c:pt idx="11408">
                  <c:v>38073</c:v>
                </c:pt>
                <c:pt idx="11409">
                  <c:v>38074</c:v>
                </c:pt>
                <c:pt idx="11410">
                  <c:v>38075</c:v>
                </c:pt>
                <c:pt idx="11411">
                  <c:v>38076</c:v>
                </c:pt>
                <c:pt idx="11412">
                  <c:v>38077</c:v>
                </c:pt>
                <c:pt idx="11413">
                  <c:v>38078</c:v>
                </c:pt>
                <c:pt idx="11414">
                  <c:v>38079</c:v>
                </c:pt>
                <c:pt idx="11415">
                  <c:v>38080</c:v>
                </c:pt>
                <c:pt idx="11416">
                  <c:v>38081</c:v>
                </c:pt>
                <c:pt idx="11417">
                  <c:v>38082</c:v>
                </c:pt>
                <c:pt idx="11418">
                  <c:v>38083</c:v>
                </c:pt>
                <c:pt idx="11419">
                  <c:v>38084</c:v>
                </c:pt>
                <c:pt idx="11420">
                  <c:v>38085</c:v>
                </c:pt>
                <c:pt idx="11421">
                  <c:v>38086</c:v>
                </c:pt>
                <c:pt idx="11422">
                  <c:v>38087</c:v>
                </c:pt>
                <c:pt idx="11423">
                  <c:v>38088</c:v>
                </c:pt>
                <c:pt idx="11424">
                  <c:v>38089</c:v>
                </c:pt>
                <c:pt idx="11425">
                  <c:v>38090</c:v>
                </c:pt>
                <c:pt idx="11426">
                  <c:v>38091</c:v>
                </c:pt>
                <c:pt idx="11427">
                  <c:v>38092</c:v>
                </c:pt>
                <c:pt idx="11428">
                  <c:v>38093</c:v>
                </c:pt>
                <c:pt idx="11429">
                  <c:v>38094</c:v>
                </c:pt>
                <c:pt idx="11430">
                  <c:v>38095</c:v>
                </c:pt>
                <c:pt idx="11431">
                  <c:v>38096</c:v>
                </c:pt>
                <c:pt idx="11432">
                  <c:v>38097</c:v>
                </c:pt>
                <c:pt idx="11433">
                  <c:v>38098</c:v>
                </c:pt>
                <c:pt idx="11434">
                  <c:v>38099</c:v>
                </c:pt>
                <c:pt idx="11435">
                  <c:v>38100</c:v>
                </c:pt>
                <c:pt idx="11436">
                  <c:v>38101</c:v>
                </c:pt>
                <c:pt idx="11437">
                  <c:v>38102</c:v>
                </c:pt>
                <c:pt idx="11438">
                  <c:v>38103</c:v>
                </c:pt>
                <c:pt idx="11439">
                  <c:v>38104</c:v>
                </c:pt>
                <c:pt idx="11440">
                  <c:v>38105</c:v>
                </c:pt>
                <c:pt idx="11441">
                  <c:v>38106</c:v>
                </c:pt>
                <c:pt idx="11442">
                  <c:v>38107</c:v>
                </c:pt>
                <c:pt idx="11443">
                  <c:v>38108</c:v>
                </c:pt>
                <c:pt idx="11444">
                  <c:v>38109</c:v>
                </c:pt>
                <c:pt idx="11445">
                  <c:v>38110</c:v>
                </c:pt>
                <c:pt idx="11446">
                  <c:v>38111</c:v>
                </c:pt>
                <c:pt idx="11447">
                  <c:v>38112</c:v>
                </c:pt>
                <c:pt idx="11448">
                  <c:v>38113</c:v>
                </c:pt>
                <c:pt idx="11449">
                  <c:v>38114</c:v>
                </c:pt>
                <c:pt idx="11450">
                  <c:v>38115</c:v>
                </c:pt>
                <c:pt idx="11451">
                  <c:v>38116</c:v>
                </c:pt>
                <c:pt idx="11452">
                  <c:v>38117</c:v>
                </c:pt>
                <c:pt idx="11453">
                  <c:v>38118</c:v>
                </c:pt>
                <c:pt idx="11454">
                  <c:v>38119</c:v>
                </c:pt>
                <c:pt idx="11455">
                  <c:v>38120</c:v>
                </c:pt>
                <c:pt idx="11456">
                  <c:v>38121</c:v>
                </c:pt>
                <c:pt idx="11457">
                  <c:v>38122</c:v>
                </c:pt>
                <c:pt idx="11458">
                  <c:v>38123</c:v>
                </c:pt>
                <c:pt idx="11459">
                  <c:v>38124</c:v>
                </c:pt>
                <c:pt idx="11460">
                  <c:v>38125</c:v>
                </c:pt>
                <c:pt idx="11461">
                  <c:v>38126</c:v>
                </c:pt>
                <c:pt idx="11462">
                  <c:v>38127</c:v>
                </c:pt>
                <c:pt idx="11463">
                  <c:v>38128</c:v>
                </c:pt>
                <c:pt idx="11464">
                  <c:v>38129</c:v>
                </c:pt>
                <c:pt idx="11465">
                  <c:v>38130</c:v>
                </c:pt>
                <c:pt idx="11466">
                  <c:v>38131</c:v>
                </c:pt>
                <c:pt idx="11467">
                  <c:v>38132</c:v>
                </c:pt>
                <c:pt idx="11468">
                  <c:v>38133</c:v>
                </c:pt>
                <c:pt idx="11469">
                  <c:v>38134</c:v>
                </c:pt>
                <c:pt idx="11470">
                  <c:v>38135</c:v>
                </c:pt>
                <c:pt idx="11471">
                  <c:v>38136</c:v>
                </c:pt>
                <c:pt idx="11472">
                  <c:v>38137</c:v>
                </c:pt>
                <c:pt idx="11473">
                  <c:v>38138</c:v>
                </c:pt>
                <c:pt idx="11474">
                  <c:v>38139</c:v>
                </c:pt>
                <c:pt idx="11475">
                  <c:v>38140</c:v>
                </c:pt>
                <c:pt idx="11476">
                  <c:v>38141</c:v>
                </c:pt>
                <c:pt idx="11477">
                  <c:v>38142</c:v>
                </c:pt>
                <c:pt idx="11478">
                  <c:v>38143</c:v>
                </c:pt>
                <c:pt idx="11479">
                  <c:v>38144</c:v>
                </c:pt>
                <c:pt idx="11480">
                  <c:v>38145</c:v>
                </c:pt>
                <c:pt idx="11481">
                  <c:v>38146</c:v>
                </c:pt>
                <c:pt idx="11482">
                  <c:v>38147</c:v>
                </c:pt>
                <c:pt idx="11483">
                  <c:v>38148</c:v>
                </c:pt>
                <c:pt idx="11484">
                  <c:v>38149</c:v>
                </c:pt>
                <c:pt idx="11485">
                  <c:v>38150</c:v>
                </c:pt>
                <c:pt idx="11486">
                  <c:v>38151</c:v>
                </c:pt>
                <c:pt idx="11487">
                  <c:v>38152</c:v>
                </c:pt>
                <c:pt idx="11488">
                  <c:v>38153</c:v>
                </c:pt>
                <c:pt idx="11489">
                  <c:v>38154</c:v>
                </c:pt>
                <c:pt idx="11490">
                  <c:v>38155</c:v>
                </c:pt>
                <c:pt idx="11491">
                  <c:v>38156</c:v>
                </c:pt>
                <c:pt idx="11492">
                  <c:v>38157</c:v>
                </c:pt>
                <c:pt idx="11493">
                  <c:v>38158</c:v>
                </c:pt>
                <c:pt idx="11494">
                  <c:v>38159</c:v>
                </c:pt>
                <c:pt idx="11495">
                  <c:v>38160</c:v>
                </c:pt>
                <c:pt idx="11496">
                  <c:v>38161</c:v>
                </c:pt>
                <c:pt idx="11497">
                  <c:v>38162</c:v>
                </c:pt>
                <c:pt idx="11498">
                  <c:v>38163</c:v>
                </c:pt>
                <c:pt idx="11499">
                  <c:v>38164</c:v>
                </c:pt>
                <c:pt idx="11500">
                  <c:v>38165</c:v>
                </c:pt>
                <c:pt idx="11501">
                  <c:v>38166</c:v>
                </c:pt>
                <c:pt idx="11502">
                  <c:v>38167</c:v>
                </c:pt>
                <c:pt idx="11503">
                  <c:v>38168</c:v>
                </c:pt>
                <c:pt idx="11504">
                  <c:v>38169</c:v>
                </c:pt>
                <c:pt idx="11505">
                  <c:v>38170</c:v>
                </c:pt>
                <c:pt idx="11506">
                  <c:v>38171</c:v>
                </c:pt>
                <c:pt idx="11507">
                  <c:v>38172</c:v>
                </c:pt>
                <c:pt idx="11508">
                  <c:v>38173</c:v>
                </c:pt>
                <c:pt idx="11509">
                  <c:v>38174</c:v>
                </c:pt>
                <c:pt idx="11510">
                  <c:v>38175</c:v>
                </c:pt>
                <c:pt idx="11511">
                  <c:v>38176</c:v>
                </c:pt>
                <c:pt idx="11512">
                  <c:v>38177</c:v>
                </c:pt>
                <c:pt idx="11513">
                  <c:v>38178</c:v>
                </c:pt>
                <c:pt idx="11514">
                  <c:v>38179</c:v>
                </c:pt>
                <c:pt idx="11515">
                  <c:v>38180</c:v>
                </c:pt>
                <c:pt idx="11516">
                  <c:v>38181</c:v>
                </c:pt>
                <c:pt idx="11517">
                  <c:v>38182</c:v>
                </c:pt>
                <c:pt idx="11518">
                  <c:v>38183</c:v>
                </c:pt>
                <c:pt idx="11519">
                  <c:v>38184</c:v>
                </c:pt>
                <c:pt idx="11520">
                  <c:v>38185</c:v>
                </c:pt>
                <c:pt idx="11521">
                  <c:v>38186</c:v>
                </c:pt>
                <c:pt idx="11522">
                  <c:v>38187</c:v>
                </c:pt>
                <c:pt idx="11523">
                  <c:v>38188</c:v>
                </c:pt>
                <c:pt idx="11524">
                  <c:v>38189</c:v>
                </c:pt>
                <c:pt idx="11525">
                  <c:v>38190</c:v>
                </c:pt>
                <c:pt idx="11526">
                  <c:v>38191</c:v>
                </c:pt>
                <c:pt idx="11527">
                  <c:v>38192</c:v>
                </c:pt>
                <c:pt idx="11528">
                  <c:v>38193</c:v>
                </c:pt>
                <c:pt idx="11529">
                  <c:v>38194</c:v>
                </c:pt>
                <c:pt idx="11530">
                  <c:v>38195</c:v>
                </c:pt>
                <c:pt idx="11531">
                  <c:v>38196</c:v>
                </c:pt>
                <c:pt idx="11532">
                  <c:v>38197</c:v>
                </c:pt>
                <c:pt idx="11533">
                  <c:v>38198</c:v>
                </c:pt>
                <c:pt idx="11534">
                  <c:v>38199</c:v>
                </c:pt>
                <c:pt idx="11535">
                  <c:v>38200</c:v>
                </c:pt>
                <c:pt idx="11536">
                  <c:v>38201</c:v>
                </c:pt>
                <c:pt idx="11537">
                  <c:v>38202</c:v>
                </c:pt>
                <c:pt idx="11538">
                  <c:v>38203</c:v>
                </c:pt>
                <c:pt idx="11539">
                  <c:v>38204</c:v>
                </c:pt>
                <c:pt idx="11540">
                  <c:v>38205</c:v>
                </c:pt>
                <c:pt idx="11541">
                  <c:v>38206</c:v>
                </c:pt>
                <c:pt idx="11542">
                  <c:v>38207</c:v>
                </c:pt>
                <c:pt idx="11543">
                  <c:v>38208</c:v>
                </c:pt>
                <c:pt idx="11544">
                  <c:v>38209</c:v>
                </c:pt>
                <c:pt idx="11545">
                  <c:v>38210</c:v>
                </c:pt>
                <c:pt idx="11546">
                  <c:v>38211</c:v>
                </c:pt>
                <c:pt idx="11547">
                  <c:v>38212</c:v>
                </c:pt>
                <c:pt idx="11548">
                  <c:v>38213</c:v>
                </c:pt>
                <c:pt idx="11549">
                  <c:v>38214</c:v>
                </c:pt>
                <c:pt idx="11550">
                  <c:v>38215</c:v>
                </c:pt>
                <c:pt idx="11551">
                  <c:v>38216</c:v>
                </c:pt>
                <c:pt idx="11552">
                  <c:v>38217</c:v>
                </c:pt>
                <c:pt idx="11553">
                  <c:v>38218</c:v>
                </c:pt>
                <c:pt idx="11554">
                  <c:v>38219</c:v>
                </c:pt>
                <c:pt idx="11555">
                  <c:v>38220</c:v>
                </c:pt>
                <c:pt idx="11556">
                  <c:v>38221</c:v>
                </c:pt>
                <c:pt idx="11557">
                  <c:v>38222</c:v>
                </c:pt>
                <c:pt idx="11558">
                  <c:v>38223</c:v>
                </c:pt>
                <c:pt idx="11559">
                  <c:v>38224</c:v>
                </c:pt>
                <c:pt idx="11560">
                  <c:v>38225</c:v>
                </c:pt>
                <c:pt idx="11561">
                  <c:v>38226</c:v>
                </c:pt>
                <c:pt idx="11562">
                  <c:v>38227</c:v>
                </c:pt>
                <c:pt idx="11563">
                  <c:v>38228</c:v>
                </c:pt>
                <c:pt idx="11564">
                  <c:v>38229</c:v>
                </c:pt>
                <c:pt idx="11565">
                  <c:v>38230</c:v>
                </c:pt>
                <c:pt idx="11566">
                  <c:v>38231</c:v>
                </c:pt>
                <c:pt idx="11567">
                  <c:v>38232</c:v>
                </c:pt>
                <c:pt idx="11568">
                  <c:v>38233</c:v>
                </c:pt>
                <c:pt idx="11569">
                  <c:v>38234</c:v>
                </c:pt>
                <c:pt idx="11570">
                  <c:v>38235</c:v>
                </c:pt>
                <c:pt idx="11571">
                  <c:v>38236</c:v>
                </c:pt>
                <c:pt idx="11572">
                  <c:v>38237</c:v>
                </c:pt>
                <c:pt idx="11573">
                  <c:v>38238</c:v>
                </c:pt>
                <c:pt idx="11574">
                  <c:v>38239</c:v>
                </c:pt>
                <c:pt idx="11575">
                  <c:v>38240</c:v>
                </c:pt>
                <c:pt idx="11576">
                  <c:v>38241</c:v>
                </c:pt>
                <c:pt idx="11577">
                  <c:v>38242</c:v>
                </c:pt>
                <c:pt idx="11578">
                  <c:v>38243</c:v>
                </c:pt>
                <c:pt idx="11579">
                  <c:v>38244</c:v>
                </c:pt>
                <c:pt idx="11580">
                  <c:v>38245</c:v>
                </c:pt>
                <c:pt idx="11581">
                  <c:v>38246</c:v>
                </c:pt>
                <c:pt idx="11582">
                  <c:v>38247</c:v>
                </c:pt>
                <c:pt idx="11583">
                  <c:v>38248</c:v>
                </c:pt>
                <c:pt idx="11584">
                  <c:v>38249</c:v>
                </c:pt>
                <c:pt idx="11585">
                  <c:v>38250</c:v>
                </c:pt>
                <c:pt idx="11586">
                  <c:v>38251</c:v>
                </c:pt>
                <c:pt idx="11587">
                  <c:v>38252</c:v>
                </c:pt>
                <c:pt idx="11588">
                  <c:v>38253</c:v>
                </c:pt>
                <c:pt idx="11589">
                  <c:v>38254</c:v>
                </c:pt>
                <c:pt idx="11590">
                  <c:v>38255</c:v>
                </c:pt>
                <c:pt idx="11591">
                  <c:v>38256</c:v>
                </c:pt>
                <c:pt idx="11592">
                  <c:v>38257</c:v>
                </c:pt>
                <c:pt idx="11593">
                  <c:v>38258</c:v>
                </c:pt>
                <c:pt idx="11594">
                  <c:v>38259</c:v>
                </c:pt>
                <c:pt idx="11595">
                  <c:v>38260</c:v>
                </c:pt>
                <c:pt idx="11596">
                  <c:v>38261</c:v>
                </c:pt>
                <c:pt idx="11597">
                  <c:v>38262</c:v>
                </c:pt>
                <c:pt idx="11598">
                  <c:v>38263</c:v>
                </c:pt>
                <c:pt idx="11599">
                  <c:v>38264</c:v>
                </c:pt>
                <c:pt idx="11600">
                  <c:v>38265</c:v>
                </c:pt>
                <c:pt idx="11601">
                  <c:v>38266</c:v>
                </c:pt>
                <c:pt idx="11602">
                  <c:v>38267</c:v>
                </c:pt>
                <c:pt idx="11603">
                  <c:v>38268</c:v>
                </c:pt>
                <c:pt idx="11604">
                  <c:v>38269</c:v>
                </c:pt>
                <c:pt idx="11605">
                  <c:v>38270</c:v>
                </c:pt>
                <c:pt idx="11606">
                  <c:v>38271</c:v>
                </c:pt>
                <c:pt idx="11607">
                  <c:v>38272</c:v>
                </c:pt>
                <c:pt idx="11608">
                  <c:v>38273</c:v>
                </c:pt>
                <c:pt idx="11609">
                  <c:v>38274</c:v>
                </c:pt>
                <c:pt idx="11610">
                  <c:v>38275</c:v>
                </c:pt>
                <c:pt idx="11611">
                  <c:v>38276</c:v>
                </c:pt>
                <c:pt idx="11612">
                  <c:v>38277</c:v>
                </c:pt>
                <c:pt idx="11613">
                  <c:v>38278</c:v>
                </c:pt>
                <c:pt idx="11614">
                  <c:v>38279</c:v>
                </c:pt>
                <c:pt idx="11615">
                  <c:v>38280</c:v>
                </c:pt>
                <c:pt idx="11616">
                  <c:v>38281</c:v>
                </c:pt>
                <c:pt idx="11617">
                  <c:v>38282</c:v>
                </c:pt>
                <c:pt idx="11618">
                  <c:v>38283</c:v>
                </c:pt>
                <c:pt idx="11619">
                  <c:v>38284</c:v>
                </c:pt>
                <c:pt idx="11620">
                  <c:v>38285</c:v>
                </c:pt>
                <c:pt idx="11621">
                  <c:v>38286</c:v>
                </c:pt>
                <c:pt idx="11622">
                  <c:v>38287</c:v>
                </c:pt>
                <c:pt idx="11623">
                  <c:v>38288</c:v>
                </c:pt>
                <c:pt idx="11624">
                  <c:v>38289</c:v>
                </c:pt>
                <c:pt idx="11625">
                  <c:v>38290</c:v>
                </c:pt>
                <c:pt idx="11626">
                  <c:v>38291</c:v>
                </c:pt>
                <c:pt idx="11627">
                  <c:v>38292</c:v>
                </c:pt>
                <c:pt idx="11628">
                  <c:v>38293</c:v>
                </c:pt>
                <c:pt idx="11629">
                  <c:v>38294</c:v>
                </c:pt>
                <c:pt idx="11630">
                  <c:v>38295</c:v>
                </c:pt>
                <c:pt idx="11631">
                  <c:v>38296</c:v>
                </c:pt>
                <c:pt idx="11632">
                  <c:v>38297</c:v>
                </c:pt>
                <c:pt idx="11633">
                  <c:v>38298</c:v>
                </c:pt>
                <c:pt idx="11634">
                  <c:v>38299</c:v>
                </c:pt>
                <c:pt idx="11635">
                  <c:v>38300</c:v>
                </c:pt>
                <c:pt idx="11636">
                  <c:v>38301</c:v>
                </c:pt>
                <c:pt idx="11637">
                  <c:v>38302</c:v>
                </c:pt>
                <c:pt idx="11638">
                  <c:v>38303</c:v>
                </c:pt>
                <c:pt idx="11639">
                  <c:v>38304</c:v>
                </c:pt>
                <c:pt idx="11640">
                  <c:v>38305</c:v>
                </c:pt>
                <c:pt idx="11641">
                  <c:v>38306</c:v>
                </c:pt>
                <c:pt idx="11642">
                  <c:v>38307</c:v>
                </c:pt>
                <c:pt idx="11643">
                  <c:v>38308</c:v>
                </c:pt>
                <c:pt idx="11644">
                  <c:v>38309</c:v>
                </c:pt>
                <c:pt idx="11645">
                  <c:v>38310</c:v>
                </c:pt>
                <c:pt idx="11646">
                  <c:v>38311</c:v>
                </c:pt>
                <c:pt idx="11647">
                  <c:v>38312</c:v>
                </c:pt>
                <c:pt idx="11648">
                  <c:v>38313</c:v>
                </c:pt>
                <c:pt idx="11649">
                  <c:v>38314</c:v>
                </c:pt>
                <c:pt idx="11650">
                  <c:v>38315</c:v>
                </c:pt>
                <c:pt idx="11651">
                  <c:v>38316</c:v>
                </c:pt>
                <c:pt idx="11652">
                  <c:v>38317</c:v>
                </c:pt>
                <c:pt idx="11653">
                  <c:v>38318</c:v>
                </c:pt>
                <c:pt idx="11654">
                  <c:v>38319</c:v>
                </c:pt>
                <c:pt idx="11655">
                  <c:v>38320</c:v>
                </c:pt>
                <c:pt idx="11656">
                  <c:v>38321</c:v>
                </c:pt>
                <c:pt idx="11657">
                  <c:v>38322</c:v>
                </c:pt>
                <c:pt idx="11658">
                  <c:v>38323</c:v>
                </c:pt>
                <c:pt idx="11659">
                  <c:v>38324</c:v>
                </c:pt>
                <c:pt idx="11660">
                  <c:v>38325</c:v>
                </c:pt>
                <c:pt idx="11661">
                  <c:v>38326</c:v>
                </c:pt>
                <c:pt idx="11662">
                  <c:v>38327</c:v>
                </c:pt>
                <c:pt idx="11663">
                  <c:v>38328</c:v>
                </c:pt>
                <c:pt idx="11664">
                  <c:v>38329</c:v>
                </c:pt>
                <c:pt idx="11665">
                  <c:v>38330</c:v>
                </c:pt>
                <c:pt idx="11666">
                  <c:v>38331</c:v>
                </c:pt>
                <c:pt idx="11667">
                  <c:v>38332</c:v>
                </c:pt>
                <c:pt idx="11668">
                  <c:v>38333</c:v>
                </c:pt>
                <c:pt idx="11669">
                  <c:v>38334</c:v>
                </c:pt>
                <c:pt idx="11670">
                  <c:v>38335</c:v>
                </c:pt>
                <c:pt idx="11671">
                  <c:v>38336</c:v>
                </c:pt>
                <c:pt idx="11672">
                  <c:v>38337</c:v>
                </c:pt>
                <c:pt idx="11673">
                  <c:v>38338</c:v>
                </c:pt>
                <c:pt idx="11674">
                  <c:v>38339</c:v>
                </c:pt>
                <c:pt idx="11675">
                  <c:v>38340</c:v>
                </c:pt>
                <c:pt idx="11676">
                  <c:v>38341</c:v>
                </c:pt>
                <c:pt idx="11677">
                  <c:v>38342</c:v>
                </c:pt>
                <c:pt idx="11678">
                  <c:v>38343</c:v>
                </c:pt>
                <c:pt idx="11679">
                  <c:v>38344</c:v>
                </c:pt>
                <c:pt idx="11680">
                  <c:v>38345</c:v>
                </c:pt>
                <c:pt idx="11681">
                  <c:v>38346</c:v>
                </c:pt>
                <c:pt idx="11682">
                  <c:v>38347</c:v>
                </c:pt>
                <c:pt idx="11683">
                  <c:v>38348</c:v>
                </c:pt>
                <c:pt idx="11684">
                  <c:v>38349</c:v>
                </c:pt>
                <c:pt idx="11685">
                  <c:v>38350</c:v>
                </c:pt>
                <c:pt idx="11686">
                  <c:v>38351</c:v>
                </c:pt>
                <c:pt idx="11687">
                  <c:v>38352</c:v>
                </c:pt>
                <c:pt idx="11688">
                  <c:v>38353</c:v>
                </c:pt>
                <c:pt idx="11689">
                  <c:v>38354</c:v>
                </c:pt>
                <c:pt idx="11690">
                  <c:v>38355</c:v>
                </c:pt>
                <c:pt idx="11691">
                  <c:v>38356</c:v>
                </c:pt>
                <c:pt idx="11692">
                  <c:v>38357</c:v>
                </c:pt>
                <c:pt idx="11693">
                  <c:v>38358</c:v>
                </c:pt>
                <c:pt idx="11694">
                  <c:v>38359</c:v>
                </c:pt>
                <c:pt idx="11695">
                  <c:v>38360</c:v>
                </c:pt>
                <c:pt idx="11696">
                  <c:v>38361</c:v>
                </c:pt>
                <c:pt idx="11697">
                  <c:v>38362</c:v>
                </c:pt>
                <c:pt idx="11698">
                  <c:v>38363</c:v>
                </c:pt>
                <c:pt idx="11699">
                  <c:v>38364</c:v>
                </c:pt>
                <c:pt idx="11700">
                  <c:v>38365</c:v>
                </c:pt>
                <c:pt idx="11701">
                  <c:v>38366</c:v>
                </c:pt>
                <c:pt idx="11702">
                  <c:v>38367</c:v>
                </c:pt>
                <c:pt idx="11703">
                  <c:v>38368</c:v>
                </c:pt>
                <c:pt idx="11704">
                  <c:v>38369</c:v>
                </c:pt>
                <c:pt idx="11705">
                  <c:v>38370</c:v>
                </c:pt>
                <c:pt idx="11706">
                  <c:v>38371</c:v>
                </c:pt>
                <c:pt idx="11707">
                  <c:v>38372</c:v>
                </c:pt>
                <c:pt idx="11708">
                  <c:v>38373</c:v>
                </c:pt>
                <c:pt idx="11709">
                  <c:v>38374</c:v>
                </c:pt>
                <c:pt idx="11710">
                  <c:v>38375</c:v>
                </c:pt>
                <c:pt idx="11711">
                  <c:v>38376</c:v>
                </c:pt>
                <c:pt idx="11712">
                  <c:v>38377</c:v>
                </c:pt>
                <c:pt idx="11713">
                  <c:v>38378</c:v>
                </c:pt>
                <c:pt idx="11714">
                  <c:v>38379</c:v>
                </c:pt>
                <c:pt idx="11715">
                  <c:v>38380</c:v>
                </c:pt>
                <c:pt idx="11716">
                  <c:v>38381</c:v>
                </c:pt>
                <c:pt idx="11717">
                  <c:v>38382</c:v>
                </c:pt>
                <c:pt idx="11718">
                  <c:v>38383</c:v>
                </c:pt>
                <c:pt idx="11719">
                  <c:v>38384</c:v>
                </c:pt>
                <c:pt idx="11720">
                  <c:v>38385</c:v>
                </c:pt>
                <c:pt idx="11721">
                  <c:v>38386</c:v>
                </c:pt>
                <c:pt idx="11722">
                  <c:v>38387</c:v>
                </c:pt>
                <c:pt idx="11723">
                  <c:v>38388</c:v>
                </c:pt>
                <c:pt idx="11724">
                  <c:v>38389</c:v>
                </c:pt>
                <c:pt idx="11725">
                  <c:v>38390</c:v>
                </c:pt>
                <c:pt idx="11726">
                  <c:v>38391</c:v>
                </c:pt>
                <c:pt idx="11727">
                  <c:v>38392</c:v>
                </c:pt>
                <c:pt idx="11728">
                  <c:v>38393</c:v>
                </c:pt>
                <c:pt idx="11729">
                  <c:v>38394</c:v>
                </c:pt>
                <c:pt idx="11730">
                  <c:v>38395</c:v>
                </c:pt>
                <c:pt idx="11731">
                  <c:v>38396</c:v>
                </c:pt>
                <c:pt idx="11732">
                  <c:v>38397</c:v>
                </c:pt>
                <c:pt idx="11733">
                  <c:v>38398</c:v>
                </c:pt>
                <c:pt idx="11734">
                  <c:v>38399</c:v>
                </c:pt>
                <c:pt idx="11735">
                  <c:v>38400</c:v>
                </c:pt>
                <c:pt idx="11736">
                  <c:v>38401</c:v>
                </c:pt>
                <c:pt idx="11737">
                  <c:v>38402</c:v>
                </c:pt>
                <c:pt idx="11738">
                  <c:v>38403</c:v>
                </c:pt>
                <c:pt idx="11739">
                  <c:v>38404</c:v>
                </c:pt>
                <c:pt idx="11740">
                  <c:v>38405</c:v>
                </c:pt>
                <c:pt idx="11741">
                  <c:v>38406</c:v>
                </c:pt>
                <c:pt idx="11742">
                  <c:v>38407</c:v>
                </c:pt>
                <c:pt idx="11743">
                  <c:v>38408</c:v>
                </c:pt>
                <c:pt idx="11744">
                  <c:v>38409</c:v>
                </c:pt>
                <c:pt idx="11745">
                  <c:v>38410</c:v>
                </c:pt>
                <c:pt idx="11746">
                  <c:v>38411</c:v>
                </c:pt>
                <c:pt idx="11747">
                  <c:v>38412</c:v>
                </c:pt>
                <c:pt idx="11748">
                  <c:v>38413</c:v>
                </c:pt>
                <c:pt idx="11749">
                  <c:v>38414</c:v>
                </c:pt>
                <c:pt idx="11750">
                  <c:v>38415</c:v>
                </c:pt>
                <c:pt idx="11751">
                  <c:v>38416</c:v>
                </c:pt>
                <c:pt idx="11752">
                  <c:v>38417</c:v>
                </c:pt>
                <c:pt idx="11753">
                  <c:v>38418</c:v>
                </c:pt>
                <c:pt idx="11754">
                  <c:v>38419</c:v>
                </c:pt>
                <c:pt idx="11755">
                  <c:v>38420</c:v>
                </c:pt>
                <c:pt idx="11756">
                  <c:v>38421</c:v>
                </c:pt>
                <c:pt idx="11757">
                  <c:v>38422</c:v>
                </c:pt>
                <c:pt idx="11758">
                  <c:v>38423</c:v>
                </c:pt>
                <c:pt idx="11759">
                  <c:v>38424</c:v>
                </c:pt>
                <c:pt idx="11760">
                  <c:v>38425</c:v>
                </c:pt>
                <c:pt idx="11761">
                  <c:v>38426</c:v>
                </c:pt>
                <c:pt idx="11762">
                  <c:v>38427</c:v>
                </c:pt>
                <c:pt idx="11763">
                  <c:v>38428</c:v>
                </c:pt>
                <c:pt idx="11764">
                  <c:v>38429</c:v>
                </c:pt>
                <c:pt idx="11765">
                  <c:v>38430</c:v>
                </c:pt>
                <c:pt idx="11766">
                  <c:v>38431</c:v>
                </c:pt>
                <c:pt idx="11767">
                  <c:v>38432</c:v>
                </c:pt>
                <c:pt idx="11768">
                  <c:v>38433</c:v>
                </c:pt>
                <c:pt idx="11769">
                  <c:v>38434</c:v>
                </c:pt>
                <c:pt idx="11770">
                  <c:v>38435</c:v>
                </c:pt>
                <c:pt idx="11771">
                  <c:v>38436</c:v>
                </c:pt>
                <c:pt idx="11772">
                  <c:v>38437</c:v>
                </c:pt>
                <c:pt idx="11773">
                  <c:v>38438</c:v>
                </c:pt>
                <c:pt idx="11774">
                  <c:v>38439</c:v>
                </c:pt>
                <c:pt idx="11775">
                  <c:v>38440</c:v>
                </c:pt>
                <c:pt idx="11776">
                  <c:v>38441</c:v>
                </c:pt>
                <c:pt idx="11777">
                  <c:v>38442</c:v>
                </c:pt>
                <c:pt idx="11778">
                  <c:v>38443</c:v>
                </c:pt>
                <c:pt idx="11779">
                  <c:v>38444</c:v>
                </c:pt>
                <c:pt idx="11780">
                  <c:v>38445</c:v>
                </c:pt>
                <c:pt idx="11781">
                  <c:v>38446</c:v>
                </c:pt>
                <c:pt idx="11782">
                  <c:v>38447</c:v>
                </c:pt>
                <c:pt idx="11783">
                  <c:v>38448</c:v>
                </c:pt>
                <c:pt idx="11784">
                  <c:v>38449</c:v>
                </c:pt>
                <c:pt idx="11785">
                  <c:v>38450</c:v>
                </c:pt>
                <c:pt idx="11786">
                  <c:v>38451</c:v>
                </c:pt>
                <c:pt idx="11787">
                  <c:v>38452</c:v>
                </c:pt>
                <c:pt idx="11788">
                  <c:v>38453</c:v>
                </c:pt>
                <c:pt idx="11789">
                  <c:v>38454</c:v>
                </c:pt>
                <c:pt idx="11790">
                  <c:v>38455</c:v>
                </c:pt>
                <c:pt idx="11791">
                  <c:v>38456</c:v>
                </c:pt>
                <c:pt idx="11792">
                  <c:v>38457</c:v>
                </c:pt>
                <c:pt idx="11793">
                  <c:v>38458</c:v>
                </c:pt>
                <c:pt idx="11794">
                  <c:v>38459</c:v>
                </c:pt>
                <c:pt idx="11795">
                  <c:v>38460</c:v>
                </c:pt>
                <c:pt idx="11796">
                  <c:v>38461</c:v>
                </c:pt>
                <c:pt idx="11797">
                  <c:v>38462</c:v>
                </c:pt>
                <c:pt idx="11798">
                  <c:v>38463</c:v>
                </c:pt>
                <c:pt idx="11799">
                  <c:v>38464</c:v>
                </c:pt>
                <c:pt idx="11800">
                  <c:v>38465</c:v>
                </c:pt>
                <c:pt idx="11801">
                  <c:v>38466</c:v>
                </c:pt>
                <c:pt idx="11802">
                  <c:v>38467</c:v>
                </c:pt>
                <c:pt idx="11803">
                  <c:v>38468</c:v>
                </c:pt>
                <c:pt idx="11804">
                  <c:v>38469</c:v>
                </c:pt>
                <c:pt idx="11805">
                  <c:v>38470</c:v>
                </c:pt>
                <c:pt idx="11806">
                  <c:v>38471</c:v>
                </c:pt>
                <c:pt idx="11807">
                  <c:v>38472</c:v>
                </c:pt>
                <c:pt idx="11808">
                  <c:v>38473</c:v>
                </c:pt>
                <c:pt idx="11809">
                  <c:v>38474</c:v>
                </c:pt>
                <c:pt idx="11810">
                  <c:v>38475</c:v>
                </c:pt>
                <c:pt idx="11811">
                  <c:v>38476</c:v>
                </c:pt>
                <c:pt idx="11812">
                  <c:v>38477</c:v>
                </c:pt>
                <c:pt idx="11813">
                  <c:v>38478</c:v>
                </c:pt>
                <c:pt idx="11814">
                  <c:v>38479</c:v>
                </c:pt>
                <c:pt idx="11815">
                  <c:v>38480</c:v>
                </c:pt>
                <c:pt idx="11816">
                  <c:v>38481</c:v>
                </c:pt>
                <c:pt idx="11817">
                  <c:v>38482</c:v>
                </c:pt>
                <c:pt idx="11818">
                  <c:v>38483</c:v>
                </c:pt>
                <c:pt idx="11819">
                  <c:v>38484</c:v>
                </c:pt>
                <c:pt idx="11820">
                  <c:v>38485</c:v>
                </c:pt>
                <c:pt idx="11821">
                  <c:v>38486</c:v>
                </c:pt>
                <c:pt idx="11822">
                  <c:v>38487</c:v>
                </c:pt>
                <c:pt idx="11823">
                  <c:v>38488</c:v>
                </c:pt>
                <c:pt idx="11824">
                  <c:v>38489</c:v>
                </c:pt>
                <c:pt idx="11825">
                  <c:v>38490</c:v>
                </c:pt>
                <c:pt idx="11826">
                  <c:v>38491</c:v>
                </c:pt>
                <c:pt idx="11827">
                  <c:v>38492</c:v>
                </c:pt>
                <c:pt idx="11828">
                  <c:v>38493</c:v>
                </c:pt>
                <c:pt idx="11829">
                  <c:v>38494</c:v>
                </c:pt>
                <c:pt idx="11830">
                  <c:v>38495</c:v>
                </c:pt>
                <c:pt idx="11831">
                  <c:v>38496</c:v>
                </c:pt>
                <c:pt idx="11832">
                  <c:v>38497</c:v>
                </c:pt>
                <c:pt idx="11833">
                  <c:v>38498</c:v>
                </c:pt>
                <c:pt idx="11834">
                  <c:v>38499</c:v>
                </c:pt>
                <c:pt idx="11835">
                  <c:v>38500</c:v>
                </c:pt>
                <c:pt idx="11836">
                  <c:v>38501</c:v>
                </c:pt>
                <c:pt idx="11837">
                  <c:v>38502</c:v>
                </c:pt>
                <c:pt idx="11838">
                  <c:v>38503</c:v>
                </c:pt>
                <c:pt idx="11839">
                  <c:v>38504</c:v>
                </c:pt>
                <c:pt idx="11840">
                  <c:v>38505</c:v>
                </c:pt>
                <c:pt idx="11841">
                  <c:v>38506</c:v>
                </c:pt>
                <c:pt idx="11842">
                  <c:v>38507</c:v>
                </c:pt>
                <c:pt idx="11843">
                  <c:v>38508</c:v>
                </c:pt>
                <c:pt idx="11844">
                  <c:v>38509</c:v>
                </c:pt>
                <c:pt idx="11845">
                  <c:v>38510</c:v>
                </c:pt>
                <c:pt idx="11846">
                  <c:v>38511</c:v>
                </c:pt>
                <c:pt idx="11847">
                  <c:v>38512</c:v>
                </c:pt>
                <c:pt idx="11848">
                  <c:v>38513</c:v>
                </c:pt>
                <c:pt idx="11849">
                  <c:v>38514</c:v>
                </c:pt>
                <c:pt idx="11850">
                  <c:v>38515</c:v>
                </c:pt>
                <c:pt idx="11851">
                  <c:v>38516</c:v>
                </c:pt>
                <c:pt idx="11852">
                  <c:v>38517</c:v>
                </c:pt>
                <c:pt idx="11853">
                  <c:v>38518</c:v>
                </c:pt>
                <c:pt idx="11854">
                  <c:v>38519</c:v>
                </c:pt>
                <c:pt idx="11855">
                  <c:v>38520</c:v>
                </c:pt>
                <c:pt idx="11856">
                  <c:v>38521</c:v>
                </c:pt>
                <c:pt idx="11857">
                  <c:v>38522</c:v>
                </c:pt>
                <c:pt idx="11858">
                  <c:v>38523</c:v>
                </c:pt>
                <c:pt idx="11859">
                  <c:v>38524</c:v>
                </c:pt>
                <c:pt idx="11860">
                  <c:v>38525</c:v>
                </c:pt>
                <c:pt idx="11861">
                  <c:v>38526</c:v>
                </c:pt>
                <c:pt idx="11862">
                  <c:v>38527</c:v>
                </c:pt>
                <c:pt idx="11863">
                  <c:v>38528</c:v>
                </c:pt>
                <c:pt idx="11864">
                  <c:v>38529</c:v>
                </c:pt>
                <c:pt idx="11865">
                  <c:v>38530</c:v>
                </c:pt>
                <c:pt idx="11866">
                  <c:v>38531</c:v>
                </c:pt>
                <c:pt idx="11867">
                  <c:v>38532</c:v>
                </c:pt>
                <c:pt idx="11868">
                  <c:v>38533</c:v>
                </c:pt>
                <c:pt idx="11869">
                  <c:v>38534</c:v>
                </c:pt>
                <c:pt idx="11870">
                  <c:v>38535</c:v>
                </c:pt>
                <c:pt idx="11871">
                  <c:v>38536</c:v>
                </c:pt>
                <c:pt idx="11872">
                  <c:v>38537</c:v>
                </c:pt>
                <c:pt idx="11873">
                  <c:v>38538</c:v>
                </c:pt>
                <c:pt idx="11874">
                  <c:v>38539</c:v>
                </c:pt>
                <c:pt idx="11875">
                  <c:v>38540</c:v>
                </c:pt>
                <c:pt idx="11876">
                  <c:v>38541</c:v>
                </c:pt>
                <c:pt idx="11877">
                  <c:v>38542</c:v>
                </c:pt>
                <c:pt idx="11878">
                  <c:v>38543</c:v>
                </c:pt>
                <c:pt idx="11879">
                  <c:v>38544</c:v>
                </c:pt>
                <c:pt idx="11880">
                  <c:v>38545</c:v>
                </c:pt>
                <c:pt idx="11881">
                  <c:v>38546</c:v>
                </c:pt>
                <c:pt idx="11882">
                  <c:v>38547</c:v>
                </c:pt>
                <c:pt idx="11883">
                  <c:v>38548</c:v>
                </c:pt>
                <c:pt idx="11884">
                  <c:v>38549</c:v>
                </c:pt>
                <c:pt idx="11885">
                  <c:v>38550</c:v>
                </c:pt>
                <c:pt idx="11886">
                  <c:v>38551</c:v>
                </c:pt>
                <c:pt idx="11887">
                  <c:v>38552</c:v>
                </c:pt>
                <c:pt idx="11888">
                  <c:v>38553</c:v>
                </c:pt>
                <c:pt idx="11889">
                  <c:v>38554</c:v>
                </c:pt>
                <c:pt idx="11890">
                  <c:v>38555</c:v>
                </c:pt>
                <c:pt idx="11891">
                  <c:v>38556</c:v>
                </c:pt>
                <c:pt idx="11892">
                  <c:v>38557</c:v>
                </c:pt>
                <c:pt idx="11893">
                  <c:v>38558</c:v>
                </c:pt>
                <c:pt idx="11894">
                  <c:v>38559</c:v>
                </c:pt>
                <c:pt idx="11895">
                  <c:v>38560</c:v>
                </c:pt>
                <c:pt idx="11896">
                  <c:v>38561</c:v>
                </c:pt>
                <c:pt idx="11897">
                  <c:v>38562</c:v>
                </c:pt>
                <c:pt idx="11898">
                  <c:v>38563</c:v>
                </c:pt>
                <c:pt idx="11899">
                  <c:v>38564</c:v>
                </c:pt>
                <c:pt idx="11900">
                  <c:v>38565</c:v>
                </c:pt>
                <c:pt idx="11901">
                  <c:v>38566</c:v>
                </c:pt>
                <c:pt idx="11902">
                  <c:v>38567</c:v>
                </c:pt>
                <c:pt idx="11903">
                  <c:v>38568</c:v>
                </c:pt>
                <c:pt idx="11904">
                  <c:v>38569</c:v>
                </c:pt>
                <c:pt idx="11905">
                  <c:v>38570</c:v>
                </c:pt>
                <c:pt idx="11906">
                  <c:v>38571</c:v>
                </c:pt>
                <c:pt idx="11907">
                  <c:v>38572</c:v>
                </c:pt>
                <c:pt idx="11908">
                  <c:v>38573</c:v>
                </c:pt>
                <c:pt idx="11909">
                  <c:v>38574</c:v>
                </c:pt>
                <c:pt idx="11910">
                  <c:v>38575</c:v>
                </c:pt>
                <c:pt idx="11911">
                  <c:v>38576</c:v>
                </c:pt>
                <c:pt idx="11912">
                  <c:v>38577</c:v>
                </c:pt>
                <c:pt idx="11913">
                  <c:v>38578</c:v>
                </c:pt>
                <c:pt idx="11914">
                  <c:v>38579</c:v>
                </c:pt>
                <c:pt idx="11915">
                  <c:v>38580</c:v>
                </c:pt>
                <c:pt idx="11916">
                  <c:v>38581</c:v>
                </c:pt>
                <c:pt idx="11917">
                  <c:v>38582</c:v>
                </c:pt>
                <c:pt idx="11918">
                  <c:v>38583</c:v>
                </c:pt>
                <c:pt idx="11919">
                  <c:v>38584</c:v>
                </c:pt>
                <c:pt idx="11920">
                  <c:v>38585</c:v>
                </c:pt>
                <c:pt idx="11921">
                  <c:v>38586</c:v>
                </c:pt>
                <c:pt idx="11922">
                  <c:v>38587</c:v>
                </c:pt>
                <c:pt idx="11923">
                  <c:v>38588</c:v>
                </c:pt>
                <c:pt idx="11924">
                  <c:v>38589</c:v>
                </c:pt>
                <c:pt idx="11925">
                  <c:v>38590</c:v>
                </c:pt>
                <c:pt idx="11926">
                  <c:v>38591</c:v>
                </c:pt>
                <c:pt idx="11927">
                  <c:v>38592</c:v>
                </c:pt>
                <c:pt idx="11928">
                  <c:v>38593</c:v>
                </c:pt>
                <c:pt idx="11929">
                  <c:v>38594</c:v>
                </c:pt>
                <c:pt idx="11930">
                  <c:v>38595</c:v>
                </c:pt>
                <c:pt idx="11931">
                  <c:v>38596</c:v>
                </c:pt>
                <c:pt idx="11932">
                  <c:v>38597</c:v>
                </c:pt>
                <c:pt idx="11933">
                  <c:v>38598</c:v>
                </c:pt>
                <c:pt idx="11934">
                  <c:v>38599</c:v>
                </c:pt>
                <c:pt idx="11935">
                  <c:v>38600</c:v>
                </c:pt>
                <c:pt idx="11936">
                  <c:v>38601</c:v>
                </c:pt>
                <c:pt idx="11937">
                  <c:v>38602</c:v>
                </c:pt>
                <c:pt idx="11938">
                  <c:v>38603</c:v>
                </c:pt>
                <c:pt idx="11939">
                  <c:v>38604</c:v>
                </c:pt>
                <c:pt idx="11940">
                  <c:v>38605</c:v>
                </c:pt>
                <c:pt idx="11941">
                  <c:v>38606</c:v>
                </c:pt>
                <c:pt idx="11942">
                  <c:v>38607</c:v>
                </c:pt>
                <c:pt idx="11943">
                  <c:v>38608</c:v>
                </c:pt>
                <c:pt idx="11944">
                  <c:v>38609</c:v>
                </c:pt>
                <c:pt idx="11945">
                  <c:v>38610</c:v>
                </c:pt>
                <c:pt idx="11946">
                  <c:v>38611</c:v>
                </c:pt>
                <c:pt idx="11947">
                  <c:v>38612</c:v>
                </c:pt>
                <c:pt idx="11948">
                  <c:v>38613</c:v>
                </c:pt>
                <c:pt idx="11949">
                  <c:v>38614</c:v>
                </c:pt>
                <c:pt idx="11950">
                  <c:v>38615</c:v>
                </c:pt>
                <c:pt idx="11951">
                  <c:v>38616</c:v>
                </c:pt>
                <c:pt idx="11952">
                  <c:v>38617</c:v>
                </c:pt>
                <c:pt idx="11953">
                  <c:v>38618</c:v>
                </c:pt>
                <c:pt idx="11954">
                  <c:v>38619</c:v>
                </c:pt>
                <c:pt idx="11955">
                  <c:v>38620</c:v>
                </c:pt>
                <c:pt idx="11956">
                  <c:v>38621</c:v>
                </c:pt>
                <c:pt idx="11957">
                  <c:v>38622</c:v>
                </c:pt>
                <c:pt idx="11958">
                  <c:v>38623</c:v>
                </c:pt>
                <c:pt idx="11959">
                  <c:v>38624</c:v>
                </c:pt>
                <c:pt idx="11960">
                  <c:v>38625</c:v>
                </c:pt>
                <c:pt idx="11961">
                  <c:v>38626</c:v>
                </c:pt>
                <c:pt idx="11962">
                  <c:v>38627</c:v>
                </c:pt>
                <c:pt idx="11963">
                  <c:v>38628</c:v>
                </c:pt>
                <c:pt idx="11964">
                  <c:v>38629</c:v>
                </c:pt>
                <c:pt idx="11965">
                  <c:v>38630</c:v>
                </c:pt>
                <c:pt idx="11966">
                  <c:v>38631</c:v>
                </c:pt>
                <c:pt idx="11967">
                  <c:v>38632</c:v>
                </c:pt>
                <c:pt idx="11968">
                  <c:v>38633</c:v>
                </c:pt>
                <c:pt idx="11969">
                  <c:v>38634</c:v>
                </c:pt>
                <c:pt idx="11970">
                  <c:v>38635</c:v>
                </c:pt>
                <c:pt idx="11971">
                  <c:v>38636</c:v>
                </c:pt>
                <c:pt idx="11972">
                  <c:v>38637</c:v>
                </c:pt>
                <c:pt idx="11973">
                  <c:v>38638</c:v>
                </c:pt>
                <c:pt idx="11974">
                  <c:v>38639</c:v>
                </c:pt>
                <c:pt idx="11975">
                  <c:v>38640</c:v>
                </c:pt>
                <c:pt idx="11976">
                  <c:v>38641</c:v>
                </c:pt>
                <c:pt idx="11977">
                  <c:v>38642</c:v>
                </c:pt>
                <c:pt idx="11978">
                  <c:v>38643</c:v>
                </c:pt>
                <c:pt idx="11979">
                  <c:v>38644</c:v>
                </c:pt>
                <c:pt idx="11980">
                  <c:v>38645</c:v>
                </c:pt>
                <c:pt idx="11981">
                  <c:v>38646</c:v>
                </c:pt>
                <c:pt idx="11982">
                  <c:v>38647</c:v>
                </c:pt>
                <c:pt idx="11983">
                  <c:v>38648</c:v>
                </c:pt>
                <c:pt idx="11984">
                  <c:v>38649</c:v>
                </c:pt>
                <c:pt idx="11985">
                  <c:v>38650</c:v>
                </c:pt>
                <c:pt idx="11986">
                  <c:v>38651</c:v>
                </c:pt>
                <c:pt idx="11987">
                  <c:v>38652</c:v>
                </c:pt>
                <c:pt idx="11988">
                  <c:v>38653</c:v>
                </c:pt>
                <c:pt idx="11989">
                  <c:v>38654</c:v>
                </c:pt>
                <c:pt idx="11990">
                  <c:v>38655</c:v>
                </c:pt>
                <c:pt idx="11991">
                  <c:v>38656</c:v>
                </c:pt>
                <c:pt idx="11992">
                  <c:v>38657</c:v>
                </c:pt>
                <c:pt idx="11993">
                  <c:v>38658</c:v>
                </c:pt>
                <c:pt idx="11994">
                  <c:v>38659</c:v>
                </c:pt>
                <c:pt idx="11995">
                  <c:v>38660</c:v>
                </c:pt>
                <c:pt idx="11996">
                  <c:v>38661</c:v>
                </c:pt>
                <c:pt idx="11997">
                  <c:v>38662</c:v>
                </c:pt>
                <c:pt idx="11998">
                  <c:v>38663</c:v>
                </c:pt>
                <c:pt idx="11999">
                  <c:v>38664</c:v>
                </c:pt>
                <c:pt idx="12000">
                  <c:v>38665</c:v>
                </c:pt>
                <c:pt idx="12001">
                  <c:v>38666</c:v>
                </c:pt>
                <c:pt idx="12002">
                  <c:v>38667</c:v>
                </c:pt>
                <c:pt idx="12003">
                  <c:v>38668</c:v>
                </c:pt>
                <c:pt idx="12004">
                  <c:v>38669</c:v>
                </c:pt>
                <c:pt idx="12005">
                  <c:v>38670</c:v>
                </c:pt>
                <c:pt idx="12006">
                  <c:v>38671</c:v>
                </c:pt>
                <c:pt idx="12007">
                  <c:v>38672</c:v>
                </c:pt>
                <c:pt idx="12008">
                  <c:v>38673</c:v>
                </c:pt>
                <c:pt idx="12009">
                  <c:v>38674</c:v>
                </c:pt>
                <c:pt idx="12010">
                  <c:v>38675</c:v>
                </c:pt>
                <c:pt idx="12011">
                  <c:v>38676</c:v>
                </c:pt>
                <c:pt idx="12012">
                  <c:v>38677</c:v>
                </c:pt>
                <c:pt idx="12013">
                  <c:v>38678</c:v>
                </c:pt>
                <c:pt idx="12014">
                  <c:v>38679</c:v>
                </c:pt>
                <c:pt idx="12015">
                  <c:v>38680</c:v>
                </c:pt>
                <c:pt idx="12016">
                  <c:v>38681</c:v>
                </c:pt>
                <c:pt idx="12017">
                  <c:v>38682</c:v>
                </c:pt>
                <c:pt idx="12018">
                  <c:v>38683</c:v>
                </c:pt>
                <c:pt idx="12019">
                  <c:v>38684</c:v>
                </c:pt>
                <c:pt idx="12020">
                  <c:v>38685</c:v>
                </c:pt>
                <c:pt idx="12021">
                  <c:v>38686</c:v>
                </c:pt>
                <c:pt idx="12022">
                  <c:v>38687</c:v>
                </c:pt>
                <c:pt idx="12023">
                  <c:v>38688</c:v>
                </c:pt>
                <c:pt idx="12024">
                  <c:v>38689</c:v>
                </c:pt>
                <c:pt idx="12025">
                  <c:v>38690</c:v>
                </c:pt>
                <c:pt idx="12026">
                  <c:v>38691</c:v>
                </c:pt>
                <c:pt idx="12027">
                  <c:v>38692</c:v>
                </c:pt>
                <c:pt idx="12028">
                  <c:v>38693</c:v>
                </c:pt>
                <c:pt idx="12029">
                  <c:v>38694</c:v>
                </c:pt>
                <c:pt idx="12030">
                  <c:v>38695</c:v>
                </c:pt>
                <c:pt idx="12031">
                  <c:v>38696</c:v>
                </c:pt>
                <c:pt idx="12032">
                  <c:v>38697</c:v>
                </c:pt>
                <c:pt idx="12033">
                  <c:v>38698</c:v>
                </c:pt>
                <c:pt idx="12034">
                  <c:v>38699</c:v>
                </c:pt>
                <c:pt idx="12035">
                  <c:v>38700</c:v>
                </c:pt>
                <c:pt idx="12036">
                  <c:v>38701</c:v>
                </c:pt>
                <c:pt idx="12037">
                  <c:v>38702</c:v>
                </c:pt>
                <c:pt idx="12038">
                  <c:v>38703</c:v>
                </c:pt>
                <c:pt idx="12039">
                  <c:v>38704</c:v>
                </c:pt>
                <c:pt idx="12040">
                  <c:v>38705</c:v>
                </c:pt>
                <c:pt idx="12041">
                  <c:v>38706</c:v>
                </c:pt>
                <c:pt idx="12042">
                  <c:v>38707</c:v>
                </c:pt>
                <c:pt idx="12043">
                  <c:v>38708</c:v>
                </c:pt>
                <c:pt idx="12044">
                  <c:v>38709</c:v>
                </c:pt>
                <c:pt idx="12045">
                  <c:v>38710</c:v>
                </c:pt>
                <c:pt idx="12046">
                  <c:v>38711</c:v>
                </c:pt>
                <c:pt idx="12047">
                  <c:v>38712</c:v>
                </c:pt>
                <c:pt idx="12048">
                  <c:v>38713</c:v>
                </c:pt>
                <c:pt idx="12049">
                  <c:v>38714</c:v>
                </c:pt>
                <c:pt idx="12050">
                  <c:v>38715</c:v>
                </c:pt>
                <c:pt idx="12051">
                  <c:v>38716</c:v>
                </c:pt>
                <c:pt idx="12052">
                  <c:v>38717</c:v>
                </c:pt>
                <c:pt idx="12053">
                  <c:v>38718</c:v>
                </c:pt>
                <c:pt idx="12054">
                  <c:v>38719</c:v>
                </c:pt>
                <c:pt idx="12055">
                  <c:v>38720</c:v>
                </c:pt>
                <c:pt idx="12056">
                  <c:v>38721</c:v>
                </c:pt>
                <c:pt idx="12057">
                  <c:v>38722</c:v>
                </c:pt>
                <c:pt idx="12058">
                  <c:v>38723</c:v>
                </c:pt>
                <c:pt idx="12059">
                  <c:v>38724</c:v>
                </c:pt>
                <c:pt idx="12060">
                  <c:v>38725</c:v>
                </c:pt>
                <c:pt idx="12061">
                  <c:v>38726</c:v>
                </c:pt>
                <c:pt idx="12062">
                  <c:v>38727</c:v>
                </c:pt>
                <c:pt idx="12063">
                  <c:v>38728</c:v>
                </c:pt>
                <c:pt idx="12064">
                  <c:v>38729</c:v>
                </c:pt>
                <c:pt idx="12065">
                  <c:v>38730</c:v>
                </c:pt>
                <c:pt idx="12066">
                  <c:v>38731</c:v>
                </c:pt>
                <c:pt idx="12067">
                  <c:v>38732</c:v>
                </c:pt>
                <c:pt idx="12068">
                  <c:v>38733</c:v>
                </c:pt>
                <c:pt idx="12069">
                  <c:v>38734</c:v>
                </c:pt>
                <c:pt idx="12070">
                  <c:v>38735</c:v>
                </c:pt>
                <c:pt idx="12071">
                  <c:v>38736</c:v>
                </c:pt>
                <c:pt idx="12072">
                  <c:v>38737</c:v>
                </c:pt>
                <c:pt idx="12073">
                  <c:v>38738</c:v>
                </c:pt>
                <c:pt idx="12074">
                  <c:v>38739</c:v>
                </c:pt>
                <c:pt idx="12075">
                  <c:v>38740</c:v>
                </c:pt>
                <c:pt idx="12076">
                  <c:v>38741</c:v>
                </c:pt>
                <c:pt idx="12077">
                  <c:v>38742</c:v>
                </c:pt>
                <c:pt idx="12078">
                  <c:v>38743</c:v>
                </c:pt>
                <c:pt idx="12079">
                  <c:v>38744</c:v>
                </c:pt>
                <c:pt idx="12080">
                  <c:v>38745</c:v>
                </c:pt>
                <c:pt idx="12081">
                  <c:v>38746</c:v>
                </c:pt>
                <c:pt idx="12082">
                  <c:v>38747</c:v>
                </c:pt>
                <c:pt idx="12083">
                  <c:v>38748</c:v>
                </c:pt>
                <c:pt idx="12084">
                  <c:v>38749</c:v>
                </c:pt>
                <c:pt idx="12085">
                  <c:v>38750</c:v>
                </c:pt>
                <c:pt idx="12086">
                  <c:v>38751</c:v>
                </c:pt>
                <c:pt idx="12087">
                  <c:v>38752</c:v>
                </c:pt>
                <c:pt idx="12088">
                  <c:v>38753</c:v>
                </c:pt>
                <c:pt idx="12089">
                  <c:v>38754</c:v>
                </c:pt>
                <c:pt idx="12090">
                  <c:v>38755</c:v>
                </c:pt>
                <c:pt idx="12091">
                  <c:v>38756</c:v>
                </c:pt>
                <c:pt idx="12092">
                  <c:v>38757</c:v>
                </c:pt>
                <c:pt idx="12093">
                  <c:v>38758</c:v>
                </c:pt>
                <c:pt idx="12094">
                  <c:v>38759</c:v>
                </c:pt>
                <c:pt idx="12095">
                  <c:v>38760</c:v>
                </c:pt>
                <c:pt idx="12096">
                  <c:v>38761</c:v>
                </c:pt>
                <c:pt idx="12097">
                  <c:v>38762</c:v>
                </c:pt>
                <c:pt idx="12098">
                  <c:v>38763</c:v>
                </c:pt>
                <c:pt idx="12099">
                  <c:v>38764</c:v>
                </c:pt>
                <c:pt idx="12100">
                  <c:v>38765</c:v>
                </c:pt>
                <c:pt idx="12101">
                  <c:v>38766</c:v>
                </c:pt>
                <c:pt idx="12102">
                  <c:v>38767</c:v>
                </c:pt>
                <c:pt idx="12103">
                  <c:v>38768</c:v>
                </c:pt>
                <c:pt idx="12104">
                  <c:v>38769</c:v>
                </c:pt>
                <c:pt idx="12105">
                  <c:v>38770</c:v>
                </c:pt>
                <c:pt idx="12106">
                  <c:v>38771</c:v>
                </c:pt>
                <c:pt idx="12107">
                  <c:v>38772</c:v>
                </c:pt>
                <c:pt idx="12108">
                  <c:v>38773</c:v>
                </c:pt>
                <c:pt idx="12109">
                  <c:v>38774</c:v>
                </c:pt>
                <c:pt idx="12110">
                  <c:v>38775</c:v>
                </c:pt>
                <c:pt idx="12111">
                  <c:v>38776</c:v>
                </c:pt>
                <c:pt idx="12112">
                  <c:v>38777</c:v>
                </c:pt>
                <c:pt idx="12113">
                  <c:v>38778</c:v>
                </c:pt>
                <c:pt idx="12114">
                  <c:v>38779</c:v>
                </c:pt>
                <c:pt idx="12115">
                  <c:v>38780</c:v>
                </c:pt>
                <c:pt idx="12116">
                  <c:v>38781</c:v>
                </c:pt>
                <c:pt idx="12117">
                  <c:v>38782</c:v>
                </c:pt>
                <c:pt idx="12118">
                  <c:v>38783</c:v>
                </c:pt>
                <c:pt idx="12119">
                  <c:v>38784</c:v>
                </c:pt>
                <c:pt idx="12120">
                  <c:v>38785</c:v>
                </c:pt>
                <c:pt idx="12121">
                  <c:v>38786</c:v>
                </c:pt>
                <c:pt idx="12122">
                  <c:v>38787</c:v>
                </c:pt>
                <c:pt idx="12123">
                  <c:v>38788</c:v>
                </c:pt>
                <c:pt idx="12124">
                  <c:v>38789</c:v>
                </c:pt>
                <c:pt idx="12125">
                  <c:v>38790</c:v>
                </c:pt>
                <c:pt idx="12126">
                  <c:v>38791</c:v>
                </c:pt>
                <c:pt idx="12127">
                  <c:v>38792</c:v>
                </c:pt>
                <c:pt idx="12128">
                  <c:v>38793</c:v>
                </c:pt>
                <c:pt idx="12129">
                  <c:v>38794</c:v>
                </c:pt>
                <c:pt idx="12130">
                  <c:v>38795</c:v>
                </c:pt>
                <c:pt idx="12131">
                  <c:v>38796</c:v>
                </c:pt>
                <c:pt idx="12132">
                  <c:v>38797</c:v>
                </c:pt>
                <c:pt idx="12133">
                  <c:v>38798</c:v>
                </c:pt>
                <c:pt idx="12134">
                  <c:v>38799</c:v>
                </c:pt>
                <c:pt idx="12135">
                  <c:v>38800</c:v>
                </c:pt>
                <c:pt idx="12136">
                  <c:v>38801</c:v>
                </c:pt>
                <c:pt idx="12137">
                  <c:v>38802</c:v>
                </c:pt>
                <c:pt idx="12138">
                  <c:v>38803</c:v>
                </c:pt>
                <c:pt idx="12139">
                  <c:v>38804</c:v>
                </c:pt>
                <c:pt idx="12140">
                  <c:v>38805</c:v>
                </c:pt>
                <c:pt idx="12141">
                  <c:v>38806</c:v>
                </c:pt>
                <c:pt idx="12142">
                  <c:v>38807</c:v>
                </c:pt>
                <c:pt idx="12143">
                  <c:v>38808</c:v>
                </c:pt>
                <c:pt idx="12144">
                  <c:v>38809</c:v>
                </c:pt>
                <c:pt idx="12145">
                  <c:v>38810</c:v>
                </c:pt>
                <c:pt idx="12146">
                  <c:v>38811</c:v>
                </c:pt>
                <c:pt idx="12147">
                  <c:v>38812</c:v>
                </c:pt>
                <c:pt idx="12148">
                  <c:v>38813</c:v>
                </c:pt>
                <c:pt idx="12149">
                  <c:v>38814</c:v>
                </c:pt>
                <c:pt idx="12150">
                  <c:v>38815</c:v>
                </c:pt>
                <c:pt idx="12151">
                  <c:v>38816</c:v>
                </c:pt>
                <c:pt idx="12152">
                  <c:v>38817</c:v>
                </c:pt>
                <c:pt idx="12153">
                  <c:v>38818</c:v>
                </c:pt>
                <c:pt idx="12154">
                  <c:v>38819</c:v>
                </c:pt>
                <c:pt idx="12155">
                  <c:v>38820</c:v>
                </c:pt>
                <c:pt idx="12156">
                  <c:v>38821</c:v>
                </c:pt>
                <c:pt idx="12157">
                  <c:v>38822</c:v>
                </c:pt>
                <c:pt idx="12158">
                  <c:v>38823</c:v>
                </c:pt>
                <c:pt idx="12159">
                  <c:v>38824</c:v>
                </c:pt>
                <c:pt idx="12160">
                  <c:v>38825</c:v>
                </c:pt>
                <c:pt idx="12161">
                  <c:v>38826</c:v>
                </c:pt>
                <c:pt idx="12162">
                  <c:v>38827</c:v>
                </c:pt>
                <c:pt idx="12163">
                  <c:v>38828</c:v>
                </c:pt>
                <c:pt idx="12164">
                  <c:v>38829</c:v>
                </c:pt>
                <c:pt idx="12165">
                  <c:v>38830</c:v>
                </c:pt>
                <c:pt idx="12166">
                  <c:v>38831</c:v>
                </c:pt>
                <c:pt idx="12167">
                  <c:v>38832</c:v>
                </c:pt>
                <c:pt idx="12168">
                  <c:v>38833</c:v>
                </c:pt>
                <c:pt idx="12169">
                  <c:v>38834</c:v>
                </c:pt>
                <c:pt idx="12170">
                  <c:v>38835</c:v>
                </c:pt>
                <c:pt idx="12171">
                  <c:v>38836</c:v>
                </c:pt>
                <c:pt idx="12172">
                  <c:v>38837</c:v>
                </c:pt>
                <c:pt idx="12173">
                  <c:v>38838</c:v>
                </c:pt>
                <c:pt idx="12174">
                  <c:v>38839</c:v>
                </c:pt>
                <c:pt idx="12175">
                  <c:v>38840</c:v>
                </c:pt>
                <c:pt idx="12176">
                  <c:v>38841</c:v>
                </c:pt>
                <c:pt idx="12177">
                  <c:v>38842</c:v>
                </c:pt>
                <c:pt idx="12178">
                  <c:v>38843</c:v>
                </c:pt>
                <c:pt idx="12179">
                  <c:v>38844</c:v>
                </c:pt>
                <c:pt idx="12180">
                  <c:v>38845</c:v>
                </c:pt>
                <c:pt idx="12181">
                  <c:v>38846</c:v>
                </c:pt>
                <c:pt idx="12182">
                  <c:v>38847</c:v>
                </c:pt>
                <c:pt idx="12183">
                  <c:v>38848</c:v>
                </c:pt>
                <c:pt idx="12184">
                  <c:v>38849</c:v>
                </c:pt>
                <c:pt idx="12185">
                  <c:v>38850</c:v>
                </c:pt>
                <c:pt idx="12186">
                  <c:v>38851</c:v>
                </c:pt>
                <c:pt idx="12187">
                  <c:v>38852</c:v>
                </c:pt>
                <c:pt idx="12188">
                  <c:v>38853</c:v>
                </c:pt>
                <c:pt idx="12189">
                  <c:v>38854</c:v>
                </c:pt>
                <c:pt idx="12190">
                  <c:v>38855</c:v>
                </c:pt>
                <c:pt idx="12191">
                  <c:v>38856</c:v>
                </c:pt>
                <c:pt idx="12192">
                  <c:v>38857</c:v>
                </c:pt>
                <c:pt idx="12193">
                  <c:v>38858</c:v>
                </c:pt>
                <c:pt idx="12194">
                  <c:v>38859</c:v>
                </c:pt>
                <c:pt idx="12195">
                  <c:v>38860</c:v>
                </c:pt>
                <c:pt idx="12196">
                  <c:v>38861</c:v>
                </c:pt>
                <c:pt idx="12197">
                  <c:v>38862</c:v>
                </c:pt>
                <c:pt idx="12198">
                  <c:v>38863</c:v>
                </c:pt>
                <c:pt idx="12199">
                  <c:v>38864</c:v>
                </c:pt>
                <c:pt idx="12200">
                  <c:v>38865</c:v>
                </c:pt>
                <c:pt idx="12201">
                  <c:v>38866</c:v>
                </c:pt>
                <c:pt idx="12202">
                  <c:v>38867</c:v>
                </c:pt>
                <c:pt idx="12203">
                  <c:v>38868</c:v>
                </c:pt>
                <c:pt idx="12204">
                  <c:v>38869</c:v>
                </c:pt>
                <c:pt idx="12205">
                  <c:v>38870</c:v>
                </c:pt>
                <c:pt idx="12206">
                  <c:v>38871</c:v>
                </c:pt>
                <c:pt idx="12207">
                  <c:v>38872</c:v>
                </c:pt>
                <c:pt idx="12208">
                  <c:v>38873</c:v>
                </c:pt>
                <c:pt idx="12209">
                  <c:v>38874</c:v>
                </c:pt>
                <c:pt idx="12210">
                  <c:v>38875</c:v>
                </c:pt>
                <c:pt idx="12211">
                  <c:v>38876</c:v>
                </c:pt>
                <c:pt idx="12212">
                  <c:v>38877</c:v>
                </c:pt>
                <c:pt idx="12213">
                  <c:v>38878</c:v>
                </c:pt>
                <c:pt idx="12214">
                  <c:v>38879</c:v>
                </c:pt>
                <c:pt idx="12215">
                  <c:v>38880</c:v>
                </c:pt>
                <c:pt idx="12216">
                  <c:v>38881</c:v>
                </c:pt>
                <c:pt idx="12217">
                  <c:v>38882</c:v>
                </c:pt>
                <c:pt idx="12218">
                  <c:v>38883</c:v>
                </c:pt>
                <c:pt idx="12219">
                  <c:v>38884</c:v>
                </c:pt>
                <c:pt idx="12220">
                  <c:v>38885</c:v>
                </c:pt>
                <c:pt idx="12221">
                  <c:v>38886</c:v>
                </c:pt>
                <c:pt idx="12222">
                  <c:v>38887</c:v>
                </c:pt>
                <c:pt idx="12223">
                  <c:v>38888</c:v>
                </c:pt>
                <c:pt idx="12224">
                  <c:v>38889</c:v>
                </c:pt>
                <c:pt idx="12225">
                  <c:v>38890</c:v>
                </c:pt>
                <c:pt idx="12226">
                  <c:v>38891</c:v>
                </c:pt>
                <c:pt idx="12227">
                  <c:v>38892</c:v>
                </c:pt>
                <c:pt idx="12228">
                  <c:v>38893</c:v>
                </c:pt>
                <c:pt idx="12229">
                  <c:v>38894</c:v>
                </c:pt>
                <c:pt idx="12230">
                  <c:v>38895</c:v>
                </c:pt>
                <c:pt idx="12231">
                  <c:v>38896</c:v>
                </c:pt>
                <c:pt idx="12232">
                  <c:v>38897</c:v>
                </c:pt>
                <c:pt idx="12233">
                  <c:v>38898</c:v>
                </c:pt>
                <c:pt idx="12234">
                  <c:v>38899</c:v>
                </c:pt>
                <c:pt idx="12235">
                  <c:v>38900</c:v>
                </c:pt>
                <c:pt idx="12236">
                  <c:v>38901</c:v>
                </c:pt>
                <c:pt idx="12237">
                  <c:v>38902</c:v>
                </c:pt>
                <c:pt idx="12238">
                  <c:v>38903</c:v>
                </c:pt>
                <c:pt idx="12239">
                  <c:v>38904</c:v>
                </c:pt>
                <c:pt idx="12240">
                  <c:v>38905</c:v>
                </c:pt>
                <c:pt idx="12241">
                  <c:v>38906</c:v>
                </c:pt>
                <c:pt idx="12242">
                  <c:v>38907</c:v>
                </c:pt>
                <c:pt idx="12243">
                  <c:v>38908</c:v>
                </c:pt>
                <c:pt idx="12244">
                  <c:v>38909</c:v>
                </c:pt>
                <c:pt idx="12245">
                  <c:v>38910</c:v>
                </c:pt>
                <c:pt idx="12246">
                  <c:v>38911</c:v>
                </c:pt>
                <c:pt idx="12247">
                  <c:v>38912</c:v>
                </c:pt>
                <c:pt idx="12248">
                  <c:v>38913</c:v>
                </c:pt>
                <c:pt idx="12249">
                  <c:v>38914</c:v>
                </c:pt>
                <c:pt idx="12250">
                  <c:v>38915</c:v>
                </c:pt>
                <c:pt idx="12251">
                  <c:v>38916</c:v>
                </c:pt>
                <c:pt idx="12252">
                  <c:v>38917</c:v>
                </c:pt>
                <c:pt idx="12253">
                  <c:v>38918</c:v>
                </c:pt>
                <c:pt idx="12254">
                  <c:v>38919</c:v>
                </c:pt>
                <c:pt idx="12255">
                  <c:v>38920</c:v>
                </c:pt>
                <c:pt idx="12256">
                  <c:v>38921</c:v>
                </c:pt>
                <c:pt idx="12257">
                  <c:v>38922</c:v>
                </c:pt>
                <c:pt idx="12258">
                  <c:v>38923</c:v>
                </c:pt>
                <c:pt idx="12259">
                  <c:v>38924</c:v>
                </c:pt>
                <c:pt idx="12260">
                  <c:v>38925</c:v>
                </c:pt>
                <c:pt idx="12261">
                  <c:v>38926</c:v>
                </c:pt>
                <c:pt idx="12262">
                  <c:v>38927</c:v>
                </c:pt>
                <c:pt idx="12263">
                  <c:v>38928</c:v>
                </c:pt>
                <c:pt idx="12264">
                  <c:v>38929</c:v>
                </c:pt>
                <c:pt idx="12265">
                  <c:v>38930</c:v>
                </c:pt>
                <c:pt idx="12266">
                  <c:v>38931</c:v>
                </c:pt>
                <c:pt idx="12267">
                  <c:v>38932</c:v>
                </c:pt>
                <c:pt idx="12268">
                  <c:v>38933</c:v>
                </c:pt>
                <c:pt idx="12269">
                  <c:v>38934</c:v>
                </c:pt>
                <c:pt idx="12270">
                  <c:v>38935</c:v>
                </c:pt>
                <c:pt idx="12271">
                  <c:v>38936</c:v>
                </c:pt>
                <c:pt idx="12272">
                  <c:v>38937</c:v>
                </c:pt>
                <c:pt idx="12273">
                  <c:v>38938</c:v>
                </c:pt>
                <c:pt idx="12274">
                  <c:v>38939</c:v>
                </c:pt>
                <c:pt idx="12275">
                  <c:v>38940</c:v>
                </c:pt>
                <c:pt idx="12276">
                  <c:v>38941</c:v>
                </c:pt>
                <c:pt idx="12277">
                  <c:v>38942</c:v>
                </c:pt>
                <c:pt idx="12278">
                  <c:v>38943</c:v>
                </c:pt>
                <c:pt idx="12279">
                  <c:v>38944</c:v>
                </c:pt>
                <c:pt idx="12280">
                  <c:v>38945</c:v>
                </c:pt>
                <c:pt idx="12281">
                  <c:v>38946</c:v>
                </c:pt>
                <c:pt idx="12282">
                  <c:v>38947</c:v>
                </c:pt>
                <c:pt idx="12283">
                  <c:v>38948</c:v>
                </c:pt>
                <c:pt idx="12284">
                  <c:v>38949</c:v>
                </c:pt>
                <c:pt idx="12285">
                  <c:v>38950</c:v>
                </c:pt>
                <c:pt idx="12286">
                  <c:v>38951</c:v>
                </c:pt>
                <c:pt idx="12287">
                  <c:v>38952</c:v>
                </c:pt>
                <c:pt idx="12288">
                  <c:v>38953</c:v>
                </c:pt>
                <c:pt idx="12289">
                  <c:v>38954</c:v>
                </c:pt>
                <c:pt idx="12290">
                  <c:v>38955</c:v>
                </c:pt>
                <c:pt idx="12291">
                  <c:v>38956</c:v>
                </c:pt>
                <c:pt idx="12292">
                  <c:v>38957</c:v>
                </c:pt>
                <c:pt idx="12293">
                  <c:v>38958</c:v>
                </c:pt>
                <c:pt idx="12294">
                  <c:v>38959</c:v>
                </c:pt>
                <c:pt idx="12295">
                  <c:v>38960</c:v>
                </c:pt>
                <c:pt idx="12296">
                  <c:v>38961</c:v>
                </c:pt>
                <c:pt idx="12297">
                  <c:v>38962</c:v>
                </c:pt>
                <c:pt idx="12298">
                  <c:v>38963</c:v>
                </c:pt>
                <c:pt idx="12299">
                  <c:v>38964</c:v>
                </c:pt>
                <c:pt idx="12300">
                  <c:v>38965</c:v>
                </c:pt>
                <c:pt idx="12301">
                  <c:v>38966</c:v>
                </c:pt>
                <c:pt idx="12302">
                  <c:v>38967</c:v>
                </c:pt>
                <c:pt idx="12303">
                  <c:v>38968</c:v>
                </c:pt>
                <c:pt idx="12304">
                  <c:v>38969</c:v>
                </c:pt>
                <c:pt idx="12305">
                  <c:v>38970</c:v>
                </c:pt>
                <c:pt idx="12306">
                  <c:v>38971</c:v>
                </c:pt>
                <c:pt idx="12307">
                  <c:v>38972</c:v>
                </c:pt>
                <c:pt idx="12308">
                  <c:v>38973</c:v>
                </c:pt>
                <c:pt idx="12309">
                  <c:v>38974</c:v>
                </c:pt>
                <c:pt idx="12310">
                  <c:v>38975</c:v>
                </c:pt>
                <c:pt idx="12311">
                  <c:v>38976</c:v>
                </c:pt>
                <c:pt idx="12312">
                  <c:v>38977</c:v>
                </c:pt>
                <c:pt idx="12313">
                  <c:v>38978</c:v>
                </c:pt>
                <c:pt idx="12314">
                  <c:v>38979</c:v>
                </c:pt>
                <c:pt idx="12315">
                  <c:v>38980</c:v>
                </c:pt>
                <c:pt idx="12316">
                  <c:v>38981</c:v>
                </c:pt>
                <c:pt idx="12317">
                  <c:v>38982</c:v>
                </c:pt>
                <c:pt idx="12318">
                  <c:v>38983</c:v>
                </c:pt>
                <c:pt idx="12319">
                  <c:v>38984</c:v>
                </c:pt>
                <c:pt idx="12320">
                  <c:v>38985</c:v>
                </c:pt>
                <c:pt idx="12321">
                  <c:v>38986</c:v>
                </c:pt>
                <c:pt idx="12322">
                  <c:v>38987</c:v>
                </c:pt>
                <c:pt idx="12323">
                  <c:v>38988</c:v>
                </c:pt>
                <c:pt idx="12324">
                  <c:v>38989</c:v>
                </c:pt>
                <c:pt idx="12325">
                  <c:v>38990</c:v>
                </c:pt>
                <c:pt idx="12326">
                  <c:v>38991</c:v>
                </c:pt>
                <c:pt idx="12327">
                  <c:v>38992</c:v>
                </c:pt>
                <c:pt idx="12328">
                  <c:v>38993</c:v>
                </c:pt>
                <c:pt idx="12329">
                  <c:v>38994</c:v>
                </c:pt>
                <c:pt idx="12330">
                  <c:v>38995</c:v>
                </c:pt>
                <c:pt idx="12331">
                  <c:v>38996</c:v>
                </c:pt>
                <c:pt idx="12332">
                  <c:v>38997</c:v>
                </c:pt>
                <c:pt idx="12333">
                  <c:v>38998</c:v>
                </c:pt>
                <c:pt idx="12334">
                  <c:v>38999</c:v>
                </c:pt>
                <c:pt idx="12335">
                  <c:v>39000</c:v>
                </c:pt>
                <c:pt idx="12336">
                  <c:v>39001</c:v>
                </c:pt>
                <c:pt idx="12337">
                  <c:v>39002</c:v>
                </c:pt>
                <c:pt idx="12338">
                  <c:v>39003</c:v>
                </c:pt>
                <c:pt idx="12339">
                  <c:v>39004</c:v>
                </c:pt>
                <c:pt idx="12340">
                  <c:v>39005</c:v>
                </c:pt>
                <c:pt idx="12341">
                  <c:v>39006</c:v>
                </c:pt>
                <c:pt idx="12342">
                  <c:v>39007</c:v>
                </c:pt>
                <c:pt idx="12343">
                  <c:v>39008</c:v>
                </c:pt>
                <c:pt idx="12344">
                  <c:v>39009</c:v>
                </c:pt>
                <c:pt idx="12345">
                  <c:v>39010</c:v>
                </c:pt>
                <c:pt idx="12346">
                  <c:v>39011</c:v>
                </c:pt>
                <c:pt idx="12347">
                  <c:v>39012</c:v>
                </c:pt>
                <c:pt idx="12348">
                  <c:v>39013</c:v>
                </c:pt>
                <c:pt idx="12349">
                  <c:v>39014</c:v>
                </c:pt>
                <c:pt idx="12350">
                  <c:v>39015</c:v>
                </c:pt>
                <c:pt idx="12351">
                  <c:v>39016</c:v>
                </c:pt>
                <c:pt idx="12352">
                  <c:v>39017</c:v>
                </c:pt>
                <c:pt idx="12353">
                  <c:v>39018</c:v>
                </c:pt>
                <c:pt idx="12354">
                  <c:v>39019</c:v>
                </c:pt>
                <c:pt idx="12355">
                  <c:v>39020</c:v>
                </c:pt>
                <c:pt idx="12356">
                  <c:v>39021</c:v>
                </c:pt>
                <c:pt idx="12357">
                  <c:v>39022</c:v>
                </c:pt>
                <c:pt idx="12358">
                  <c:v>39023</c:v>
                </c:pt>
                <c:pt idx="12359">
                  <c:v>39024</c:v>
                </c:pt>
                <c:pt idx="12360">
                  <c:v>39025</c:v>
                </c:pt>
                <c:pt idx="12361">
                  <c:v>39026</c:v>
                </c:pt>
                <c:pt idx="12362">
                  <c:v>39027</c:v>
                </c:pt>
                <c:pt idx="12363">
                  <c:v>39028</c:v>
                </c:pt>
                <c:pt idx="12364">
                  <c:v>39029</c:v>
                </c:pt>
                <c:pt idx="12365">
                  <c:v>39030</c:v>
                </c:pt>
                <c:pt idx="12366">
                  <c:v>39031</c:v>
                </c:pt>
                <c:pt idx="12367">
                  <c:v>39032</c:v>
                </c:pt>
                <c:pt idx="12368">
                  <c:v>39033</c:v>
                </c:pt>
                <c:pt idx="12369">
                  <c:v>39034</c:v>
                </c:pt>
                <c:pt idx="12370">
                  <c:v>39035</c:v>
                </c:pt>
                <c:pt idx="12371">
                  <c:v>39036</c:v>
                </c:pt>
                <c:pt idx="12372">
                  <c:v>39037</c:v>
                </c:pt>
                <c:pt idx="12373">
                  <c:v>39038</c:v>
                </c:pt>
                <c:pt idx="12374">
                  <c:v>39039</c:v>
                </c:pt>
                <c:pt idx="12375">
                  <c:v>39040</c:v>
                </c:pt>
                <c:pt idx="12376">
                  <c:v>39041</c:v>
                </c:pt>
                <c:pt idx="12377">
                  <c:v>39042</c:v>
                </c:pt>
                <c:pt idx="12378">
                  <c:v>39043</c:v>
                </c:pt>
                <c:pt idx="12379">
                  <c:v>39044</c:v>
                </c:pt>
                <c:pt idx="12380">
                  <c:v>39045</c:v>
                </c:pt>
                <c:pt idx="12381">
                  <c:v>39046</c:v>
                </c:pt>
                <c:pt idx="12382">
                  <c:v>39047</c:v>
                </c:pt>
                <c:pt idx="12383">
                  <c:v>39048</c:v>
                </c:pt>
                <c:pt idx="12384">
                  <c:v>39049</c:v>
                </c:pt>
                <c:pt idx="12385">
                  <c:v>39050</c:v>
                </c:pt>
                <c:pt idx="12386">
                  <c:v>39051</c:v>
                </c:pt>
                <c:pt idx="12387">
                  <c:v>39052</c:v>
                </c:pt>
                <c:pt idx="12388">
                  <c:v>39053</c:v>
                </c:pt>
                <c:pt idx="12389">
                  <c:v>39054</c:v>
                </c:pt>
                <c:pt idx="12390">
                  <c:v>39055</c:v>
                </c:pt>
                <c:pt idx="12391">
                  <c:v>39056</c:v>
                </c:pt>
                <c:pt idx="12392">
                  <c:v>39057</c:v>
                </c:pt>
                <c:pt idx="12393">
                  <c:v>39058</c:v>
                </c:pt>
                <c:pt idx="12394">
                  <c:v>39059</c:v>
                </c:pt>
                <c:pt idx="12395">
                  <c:v>39060</c:v>
                </c:pt>
                <c:pt idx="12396">
                  <c:v>39061</c:v>
                </c:pt>
                <c:pt idx="12397">
                  <c:v>39062</c:v>
                </c:pt>
                <c:pt idx="12398">
                  <c:v>39063</c:v>
                </c:pt>
                <c:pt idx="12399">
                  <c:v>39064</c:v>
                </c:pt>
                <c:pt idx="12400">
                  <c:v>39065</c:v>
                </c:pt>
                <c:pt idx="12401">
                  <c:v>39066</c:v>
                </c:pt>
                <c:pt idx="12402">
                  <c:v>39067</c:v>
                </c:pt>
                <c:pt idx="12403">
                  <c:v>39068</c:v>
                </c:pt>
                <c:pt idx="12404">
                  <c:v>39069</c:v>
                </c:pt>
                <c:pt idx="12405">
                  <c:v>39070</c:v>
                </c:pt>
                <c:pt idx="12406">
                  <c:v>39071</c:v>
                </c:pt>
                <c:pt idx="12407">
                  <c:v>39072</c:v>
                </c:pt>
                <c:pt idx="12408">
                  <c:v>39073</c:v>
                </c:pt>
                <c:pt idx="12409">
                  <c:v>39074</c:v>
                </c:pt>
                <c:pt idx="12410">
                  <c:v>39075</c:v>
                </c:pt>
                <c:pt idx="12411">
                  <c:v>39076</c:v>
                </c:pt>
                <c:pt idx="12412">
                  <c:v>39077</c:v>
                </c:pt>
                <c:pt idx="12413">
                  <c:v>39078</c:v>
                </c:pt>
                <c:pt idx="12414">
                  <c:v>39079</c:v>
                </c:pt>
                <c:pt idx="12415">
                  <c:v>39080</c:v>
                </c:pt>
                <c:pt idx="12416">
                  <c:v>39081</c:v>
                </c:pt>
                <c:pt idx="12417">
                  <c:v>39082</c:v>
                </c:pt>
                <c:pt idx="12418">
                  <c:v>39083</c:v>
                </c:pt>
                <c:pt idx="12419">
                  <c:v>39084</c:v>
                </c:pt>
                <c:pt idx="12420">
                  <c:v>39085</c:v>
                </c:pt>
                <c:pt idx="12421">
                  <c:v>39086</c:v>
                </c:pt>
                <c:pt idx="12422">
                  <c:v>39087</c:v>
                </c:pt>
                <c:pt idx="12423">
                  <c:v>39088</c:v>
                </c:pt>
                <c:pt idx="12424">
                  <c:v>39089</c:v>
                </c:pt>
                <c:pt idx="12425">
                  <c:v>39090</c:v>
                </c:pt>
                <c:pt idx="12426">
                  <c:v>39091</c:v>
                </c:pt>
                <c:pt idx="12427">
                  <c:v>39092</c:v>
                </c:pt>
                <c:pt idx="12428">
                  <c:v>39093</c:v>
                </c:pt>
                <c:pt idx="12429">
                  <c:v>39094</c:v>
                </c:pt>
                <c:pt idx="12430">
                  <c:v>39095</c:v>
                </c:pt>
                <c:pt idx="12431">
                  <c:v>39096</c:v>
                </c:pt>
                <c:pt idx="12432">
                  <c:v>39097</c:v>
                </c:pt>
                <c:pt idx="12433">
                  <c:v>39098</c:v>
                </c:pt>
                <c:pt idx="12434">
                  <c:v>39099</c:v>
                </c:pt>
                <c:pt idx="12435">
                  <c:v>39100</c:v>
                </c:pt>
                <c:pt idx="12436">
                  <c:v>39101</c:v>
                </c:pt>
                <c:pt idx="12437">
                  <c:v>39102</c:v>
                </c:pt>
                <c:pt idx="12438">
                  <c:v>39103</c:v>
                </c:pt>
                <c:pt idx="12439">
                  <c:v>39104</c:v>
                </c:pt>
                <c:pt idx="12440">
                  <c:v>39105</c:v>
                </c:pt>
                <c:pt idx="12441">
                  <c:v>39106</c:v>
                </c:pt>
                <c:pt idx="12442">
                  <c:v>39107</c:v>
                </c:pt>
                <c:pt idx="12443">
                  <c:v>39108</c:v>
                </c:pt>
                <c:pt idx="12444">
                  <c:v>39109</c:v>
                </c:pt>
                <c:pt idx="12445">
                  <c:v>39110</c:v>
                </c:pt>
                <c:pt idx="12446">
                  <c:v>39111</c:v>
                </c:pt>
                <c:pt idx="12447">
                  <c:v>39112</c:v>
                </c:pt>
                <c:pt idx="12448">
                  <c:v>39113</c:v>
                </c:pt>
                <c:pt idx="12449">
                  <c:v>39114</c:v>
                </c:pt>
                <c:pt idx="12450">
                  <c:v>39115</c:v>
                </c:pt>
                <c:pt idx="12451">
                  <c:v>39116</c:v>
                </c:pt>
                <c:pt idx="12452">
                  <c:v>39117</c:v>
                </c:pt>
                <c:pt idx="12453">
                  <c:v>39118</c:v>
                </c:pt>
                <c:pt idx="12454">
                  <c:v>39119</c:v>
                </c:pt>
                <c:pt idx="12455">
                  <c:v>39120</c:v>
                </c:pt>
                <c:pt idx="12456">
                  <c:v>39121</c:v>
                </c:pt>
                <c:pt idx="12457">
                  <c:v>39122</c:v>
                </c:pt>
                <c:pt idx="12458">
                  <c:v>39123</c:v>
                </c:pt>
                <c:pt idx="12459">
                  <c:v>39124</c:v>
                </c:pt>
                <c:pt idx="12460">
                  <c:v>39125</c:v>
                </c:pt>
                <c:pt idx="12461">
                  <c:v>39126</c:v>
                </c:pt>
                <c:pt idx="12462">
                  <c:v>39127</c:v>
                </c:pt>
                <c:pt idx="12463">
                  <c:v>39128</c:v>
                </c:pt>
                <c:pt idx="12464">
                  <c:v>39129</c:v>
                </c:pt>
                <c:pt idx="12465">
                  <c:v>39130</c:v>
                </c:pt>
                <c:pt idx="12466">
                  <c:v>39131</c:v>
                </c:pt>
                <c:pt idx="12467">
                  <c:v>39132</c:v>
                </c:pt>
                <c:pt idx="12468">
                  <c:v>39133</c:v>
                </c:pt>
                <c:pt idx="12469">
                  <c:v>39134</c:v>
                </c:pt>
                <c:pt idx="12470">
                  <c:v>39135</c:v>
                </c:pt>
                <c:pt idx="12471">
                  <c:v>39136</c:v>
                </c:pt>
                <c:pt idx="12472">
                  <c:v>39137</c:v>
                </c:pt>
                <c:pt idx="12473">
                  <c:v>39138</c:v>
                </c:pt>
                <c:pt idx="12474">
                  <c:v>39139</c:v>
                </c:pt>
                <c:pt idx="12475">
                  <c:v>39140</c:v>
                </c:pt>
                <c:pt idx="12476">
                  <c:v>39141</c:v>
                </c:pt>
                <c:pt idx="12477">
                  <c:v>39142</c:v>
                </c:pt>
                <c:pt idx="12478">
                  <c:v>39143</c:v>
                </c:pt>
                <c:pt idx="12479">
                  <c:v>39144</c:v>
                </c:pt>
                <c:pt idx="12480">
                  <c:v>39145</c:v>
                </c:pt>
                <c:pt idx="12481">
                  <c:v>39146</c:v>
                </c:pt>
                <c:pt idx="12482">
                  <c:v>39147</c:v>
                </c:pt>
                <c:pt idx="12483">
                  <c:v>39148</c:v>
                </c:pt>
                <c:pt idx="12484">
                  <c:v>39149</c:v>
                </c:pt>
                <c:pt idx="12485">
                  <c:v>39150</c:v>
                </c:pt>
                <c:pt idx="12486">
                  <c:v>39151</c:v>
                </c:pt>
                <c:pt idx="12487">
                  <c:v>39152</c:v>
                </c:pt>
                <c:pt idx="12488">
                  <c:v>39153</c:v>
                </c:pt>
                <c:pt idx="12489">
                  <c:v>39154</c:v>
                </c:pt>
                <c:pt idx="12490">
                  <c:v>39155</c:v>
                </c:pt>
                <c:pt idx="12491">
                  <c:v>39156</c:v>
                </c:pt>
                <c:pt idx="12492">
                  <c:v>39157</c:v>
                </c:pt>
                <c:pt idx="12493">
                  <c:v>39158</c:v>
                </c:pt>
                <c:pt idx="12494">
                  <c:v>39159</c:v>
                </c:pt>
                <c:pt idx="12495">
                  <c:v>39160</c:v>
                </c:pt>
                <c:pt idx="12496">
                  <c:v>39161</c:v>
                </c:pt>
                <c:pt idx="12497">
                  <c:v>39162</c:v>
                </c:pt>
                <c:pt idx="12498">
                  <c:v>39163</c:v>
                </c:pt>
                <c:pt idx="12499">
                  <c:v>39164</c:v>
                </c:pt>
                <c:pt idx="12500">
                  <c:v>39165</c:v>
                </c:pt>
                <c:pt idx="12501">
                  <c:v>39166</c:v>
                </c:pt>
                <c:pt idx="12502">
                  <c:v>39167</c:v>
                </c:pt>
                <c:pt idx="12503">
                  <c:v>39168</c:v>
                </c:pt>
                <c:pt idx="12504">
                  <c:v>39169</c:v>
                </c:pt>
                <c:pt idx="12505">
                  <c:v>39170</c:v>
                </c:pt>
                <c:pt idx="12506">
                  <c:v>39171</c:v>
                </c:pt>
                <c:pt idx="12507">
                  <c:v>39172</c:v>
                </c:pt>
                <c:pt idx="12508">
                  <c:v>39173</c:v>
                </c:pt>
                <c:pt idx="12509">
                  <c:v>39174</c:v>
                </c:pt>
                <c:pt idx="12510">
                  <c:v>39175</c:v>
                </c:pt>
                <c:pt idx="12511">
                  <c:v>39176</c:v>
                </c:pt>
                <c:pt idx="12512">
                  <c:v>39177</c:v>
                </c:pt>
                <c:pt idx="12513">
                  <c:v>39178</c:v>
                </c:pt>
                <c:pt idx="12514">
                  <c:v>39179</c:v>
                </c:pt>
                <c:pt idx="12515">
                  <c:v>39180</c:v>
                </c:pt>
                <c:pt idx="12516">
                  <c:v>39181</c:v>
                </c:pt>
                <c:pt idx="12517">
                  <c:v>39182</c:v>
                </c:pt>
                <c:pt idx="12518">
                  <c:v>39183</c:v>
                </c:pt>
                <c:pt idx="12519">
                  <c:v>39184</c:v>
                </c:pt>
                <c:pt idx="12520">
                  <c:v>39185</c:v>
                </c:pt>
                <c:pt idx="12521">
                  <c:v>39186</c:v>
                </c:pt>
                <c:pt idx="12522">
                  <c:v>39187</c:v>
                </c:pt>
                <c:pt idx="12523">
                  <c:v>39188</c:v>
                </c:pt>
                <c:pt idx="12524">
                  <c:v>39189</c:v>
                </c:pt>
                <c:pt idx="12525">
                  <c:v>39190</c:v>
                </c:pt>
                <c:pt idx="12526">
                  <c:v>39191</c:v>
                </c:pt>
                <c:pt idx="12527">
                  <c:v>39192</c:v>
                </c:pt>
                <c:pt idx="12528">
                  <c:v>39193</c:v>
                </c:pt>
                <c:pt idx="12529">
                  <c:v>39194</c:v>
                </c:pt>
                <c:pt idx="12530">
                  <c:v>39195</c:v>
                </c:pt>
                <c:pt idx="12531">
                  <c:v>39196</c:v>
                </c:pt>
                <c:pt idx="12532">
                  <c:v>39197</c:v>
                </c:pt>
                <c:pt idx="12533">
                  <c:v>39198</c:v>
                </c:pt>
                <c:pt idx="12534">
                  <c:v>39199</c:v>
                </c:pt>
                <c:pt idx="12535">
                  <c:v>39200</c:v>
                </c:pt>
                <c:pt idx="12536">
                  <c:v>39201</c:v>
                </c:pt>
                <c:pt idx="12537">
                  <c:v>39202</c:v>
                </c:pt>
                <c:pt idx="12538">
                  <c:v>39203</c:v>
                </c:pt>
                <c:pt idx="12539">
                  <c:v>39204</c:v>
                </c:pt>
                <c:pt idx="12540">
                  <c:v>39205</c:v>
                </c:pt>
                <c:pt idx="12541">
                  <c:v>39206</c:v>
                </c:pt>
                <c:pt idx="12542">
                  <c:v>39207</c:v>
                </c:pt>
                <c:pt idx="12543">
                  <c:v>39208</c:v>
                </c:pt>
                <c:pt idx="12544">
                  <c:v>39209</c:v>
                </c:pt>
                <c:pt idx="12545">
                  <c:v>39210</c:v>
                </c:pt>
                <c:pt idx="12546">
                  <c:v>39211</c:v>
                </c:pt>
                <c:pt idx="12547">
                  <c:v>39212</c:v>
                </c:pt>
                <c:pt idx="12548">
                  <c:v>39213</c:v>
                </c:pt>
                <c:pt idx="12549">
                  <c:v>39214</c:v>
                </c:pt>
                <c:pt idx="12550">
                  <c:v>39215</c:v>
                </c:pt>
                <c:pt idx="12551">
                  <c:v>39216</c:v>
                </c:pt>
                <c:pt idx="12552">
                  <c:v>39217</c:v>
                </c:pt>
                <c:pt idx="12553">
                  <c:v>39218</c:v>
                </c:pt>
                <c:pt idx="12554">
                  <c:v>39219</c:v>
                </c:pt>
                <c:pt idx="12555">
                  <c:v>39220</c:v>
                </c:pt>
                <c:pt idx="12556">
                  <c:v>39221</c:v>
                </c:pt>
                <c:pt idx="12557">
                  <c:v>39222</c:v>
                </c:pt>
                <c:pt idx="12558">
                  <c:v>39223</c:v>
                </c:pt>
                <c:pt idx="12559">
                  <c:v>39224</c:v>
                </c:pt>
                <c:pt idx="12560">
                  <c:v>39225</c:v>
                </c:pt>
                <c:pt idx="12561">
                  <c:v>39226</c:v>
                </c:pt>
                <c:pt idx="12562">
                  <c:v>39227</c:v>
                </c:pt>
                <c:pt idx="12563">
                  <c:v>39228</c:v>
                </c:pt>
                <c:pt idx="12564">
                  <c:v>39229</c:v>
                </c:pt>
                <c:pt idx="12565">
                  <c:v>39230</c:v>
                </c:pt>
                <c:pt idx="12566">
                  <c:v>39231</c:v>
                </c:pt>
                <c:pt idx="12567">
                  <c:v>39232</c:v>
                </c:pt>
                <c:pt idx="12568">
                  <c:v>39233</c:v>
                </c:pt>
                <c:pt idx="12569">
                  <c:v>39234</c:v>
                </c:pt>
                <c:pt idx="12570">
                  <c:v>39235</c:v>
                </c:pt>
                <c:pt idx="12571">
                  <c:v>39236</c:v>
                </c:pt>
                <c:pt idx="12572">
                  <c:v>39237</c:v>
                </c:pt>
                <c:pt idx="12573">
                  <c:v>39238</c:v>
                </c:pt>
                <c:pt idx="12574">
                  <c:v>39239</c:v>
                </c:pt>
                <c:pt idx="12575">
                  <c:v>39240</c:v>
                </c:pt>
                <c:pt idx="12576">
                  <c:v>39241</c:v>
                </c:pt>
                <c:pt idx="12577">
                  <c:v>39242</c:v>
                </c:pt>
                <c:pt idx="12578">
                  <c:v>39243</c:v>
                </c:pt>
                <c:pt idx="12579">
                  <c:v>39244</c:v>
                </c:pt>
                <c:pt idx="12580">
                  <c:v>39245</c:v>
                </c:pt>
                <c:pt idx="12581">
                  <c:v>39246</c:v>
                </c:pt>
                <c:pt idx="12582">
                  <c:v>39247</c:v>
                </c:pt>
                <c:pt idx="12583">
                  <c:v>39248</c:v>
                </c:pt>
                <c:pt idx="12584">
                  <c:v>39249</c:v>
                </c:pt>
                <c:pt idx="12585">
                  <c:v>39250</c:v>
                </c:pt>
                <c:pt idx="12586">
                  <c:v>39251</c:v>
                </c:pt>
                <c:pt idx="12587">
                  <c:v>39252</c:v>
                </c:pt>
                <c:pt idx="12588">
                  <c:v>39253</c:v>
                </c:pt>
                <c:pt idx="12589">
                  <c:v>39254</c:v>
                </c:pt>
                <c:pt idx="12590">
                  <c:v>39255</c:v>
                </c:pt>
                <c:pt idx="12591">
                  <c:v>39256</c:v>
                </c:pt>
                <c:pt idx="12592">
                  <c:v>39257</c:v>
                </c:pt>
                <c:pt idx="12593">
                  <c:v>39258</c:v>
                </c:pt>
                <c:pt idx="12594">
                  <c:v>39259</c:v>
                </c:pt>
                <c:pt idx="12595">
                  <c:v>39260</c:v>
                </c:pt>
                <c:pt idx="12596">
                  <c:v>39261</c:v>
                </c:pt>
                <c:pt idx="12597">
                  <c:v>39262</c:v>
                </c:pt>
                <c:pt idx="12598">
                  <c:v>39263</c:v>
                </c:pt>
                <c:pt idx="12599">
                  <c:v>39264</c:v>
                </c:pt>
                <c:pt idx="12600">
                  <c:v>39265</c:v>
                </c:pt>
                <c:pt idx="12601">
                  <c:v>39266</c:v>
                </c:pt>
                <c:pt idx="12602">
                  <c:v>39267</c:v>
                </c:pt>
                <c:pt idx="12603">
                  <c:v>39268</c:v>
                </c:pt>
                <c:pt idx="12604">
                  <c:v>39269</c:v>
                </c:pt>
                <c:pt idx="12605">
                  <c:v>39270</c:v>
                </c:pt>
                <c:pt idx="12606">
                  <c:v>39271</c:v>
                </c:pt>
                <c:pt idx="12607">
                  <c:v>39272</c:v>
                </c:pt>
                <c:pt idx="12608">
                  <c:v>39273</c:v>
                </c:pt>
                <c:pt idx="12609">
                  <c:v>39274</c:v>
                </c:pt>
                <c:pt idx="12610">
                  <c:v>39275</c:v>
                </c:pt>
                <c:pt idx="12611">
                  <c:v>39276</c:v>
                </c:pt>
                <c:pt idx="12612">
                  <c:v>39277</c:v>
                </c:pt>
                <c:pt idx="12613">
                  <c:v>39278</c:v>
                </c:pt>
                <c:pt idx="12614">
                  <c:v>39279</c:v>
                </c:pt>
                <c:pt idx="12615">
                  <c:v>39280</c:v>
                </c:pt>
                <c:pt idx="12616">
                  <c:v>39281</c:v>
                </c:pt>
                <c:pt idx="12617">
                  <c:v>39282</c:v>
                </c:pt>
                <c:pt idx="12618">
                  <c:v>39283</c:v>
                </c:pt>
                <c:pt idx="12619">
                  <c:v>39284</c:v>
                </c:pt>
                <c:pt idx="12620">
                  <c:v>39285</c:v>
                </c:pt>
                <c:pt idx="12621">
                  <c:v>39286</c:v>
                </c:pt>
                <c:pt idx="12622">
                  <c:v>39287</c:v>
                </c:pt>
                <c:pt idx="12623">
                  <c:v>39288</c:v>
                </c:pt>
                <c:pt idx="12624">
                  <c:v>39289</c:v>
                </c:pt>
                <c:pt idx="12625">
                  <c:v>39290</c:v>
                </c:pt>
                <c:pt idx="12626">
                  <c:v>39291</c:v>
                </c:pt>
                <c:pt idx="12627">
                  <c:v>39292</c:v>
                </c:pt>
                <c:pt idx="12628">
                  <c:v>39293</c:v>
                </c:pt>
                <c:pt idx="12629">
                  <c:v>39294</c:v>
                </c:pt>
                <c:pt idx="12630">
                  <c:v>39295</c:v>
                </c:pt>
                <c:pt idx="12631">
                  <c:v>39296</c:v>
                </c:pt>
                <c:pt idx="12632">
                  <c:v>39297</c:v>
                </c:pt>
                <c:pt idx="12633">
                  <c:v>39298</c:v>
                </c:pt>
                <c:pt idx="12634">
                  <c:v>39299</c:v>
                </c:pt>
                <c:pt idx="12635">
                  <c:v>39300</c:v>
                </c:pt>
                <c:pt idx="12636">
                  <c:v>39301</c:v>
                </c:pt>
                <c:pt idx="12637">
                  <c:v>39302</c:v>
                </c:pt>
                <c:pt idx="12638">
                  <c:v>39303</c:v>
                </c:pt>
                <c:pt idx="12639">
                  <c:v>39304</c:v>
                </c:pt>
                <c:pt idx="12640">
                  <c:v>39305</c:v>
                </c:pt>
                <c:pt idx="12641">
                  <c:v>39306</c:v>
                </c:pt>
                <c:pt idx="12642">
                  <c:v>39307</c:v>
                </c:pt>
                <c:pt idx="12643">
                  <c:v>39308</c:v>
                </c:pt>
                <c:pt idx="12644">
                  <c:v>39309</c:v>
                </c:pt>
                <c:pt idx="12645">
                  <c:v>39310</c:v>
                </c:pt>
                <c:pt idx="12646">
                  <c:v>39311</c:v>
                </c:pt>
                <c:pt idx="12647">
                  <c:v>39312</c:v>
                </c:pt>
                <c:pt idx="12648">
                  <c:v>39313</c:v>
                </c:pt>
                <c:pt idx="12649">
                  <c:v>39314</c:v>
                </c:pt>
                <c:pt idx="12650">
                  <c:v>39315</c:v>
                </c:pt>
                <c:pt idx="12651">
                  <c:v>39316</c:v>
                </c:pt>
                <c:pt idx="12652">
                  <c:v>39317</c:v>
                </c:pt>
                <c:pt idx="12653">
                  <c:v>39318</c:v>
                </c:pt>
                <c:pt idx="12654">
                  <c:v>39319</c:v>
                </c:pt>
                <c:pt idx="12655">
                  <c:v>39320</c:v>
                </c:pt>
                <c:pt idx="12656">
                  <c:v>39321</c:v>
                </c:pt>
                <c:pt idx="12657">
                  <c:v>39322</c:v>
                </c:pt>
                <c:pt idx="12658">
                  <c:v>39323</c:v>
                </c:pt>
                <c:pt idx="12659">
                  <c:v>39324</c:v>
                </c:pt>
                <c:pt idx="12660">
                  <c:v>39325</c:v>
                </c:pt>
                <c:pt idx="12661">
                  <c:v>39326</c:v>
                </c:pt>
                <c:pt idx="12662">
                  <c:v>39327</c:v>
                </c:pt>
                <c:pt idx="12663">
                  <c:v>39328</c:v>
                </c:pt>
                <c:pt idx="12664">
                  <c:v>39329</c:v>
                </c:pt>
                <c:pt idx="12665">
                  <c:v>39330</c:v>
                </c:pt>
                <c:pt idx="12666">
                  <c:v>39331</c:v>
                </c:pt>
                <c:pt idx="12667">
                  <c:v>39332</c:v>
                </c:pt>
                <c:pt idx="12668">
                  <c:v>39333</c:v>
                </c:pt>
                <c:pt idx="12669">
                  <c:v>39334</c:v>
                </c:pt>
                <c:pt idx="12670">
                  <c:v>39335</c:v>
                </c:pt>
                <c:pt idx="12671">
                  <c:v>39336</c:v>
                </c:pt>
                <c:pt idx="12672">
                  <c:v>39337</c:v>
                </c:pt>
                <c:pt idx="12673">
                  <c:v>39338</c:v>
                </c:pt>
                <c:pt idx="12674">
                  <c:v>39339</c:v>
                </c:pt>
                <c:pt idx="12675">
                  <c:v>39340</c:v>
                </c:pt>
                <c:pt idx="12676">
                  <c:v>39341</c:v>
                </c:pt>
                <c:pt idx="12677">
                  <c:v>39342</c:v>
                </c:pt>
                <c:pt idx="12678">
                  <c:v>39343</c:v>
                </c:pt>
                <c:pt idx="12679">
                  <c:v>39344</c:v>
                </c:pt>
                <c:pt idx="12680">
                  <c:v>39345</c:v>
                </c:pt>
                <c:pt idx="12681">
                  <c:v>39346</c:v>
                </c:pt>
                <c:pt idx="12682">
                  <c:v>39347</c:v>
                </c:pt>
                <c:pt idx="12683">
                  <c:v>39348</c:v>
                </c:pt>
                <c:pt idx="12684">
                  <c:v>39349</c:v>
                </c:pt>
                <c:pt idx="12685">
                  <c:v>39350</c:v>
                </c:pt>
                <c:pt idx="12686">
                  <c:v>39351</c:v>
                </c:pt>
                <c:pt idx="12687">
                  <c:v>39352</c:v>
                </c:pt>
                <c:pt idx="12688">
                  <c:v>39353</c:v>
                </c:pt>
                <c:pt idx="12689">
                  <c:v>39354</c:v>
                </c:pt>
                <c:pt idx="12690">
                  <c:v>39355</c:v>
                </c:pt>
                <c:pt idx="12691">
                  <c:v>39356</c:v>
                </c:pt>
                <c:pt idx="12692">
                  <c:v>39357</c:v>
                </c:pt>
                <c:pt idx="12693">
                  <c:v>39358</c:v>
                </c:pt>
                <c:pt idx="12694">
                  <c:v>39359</c:v>
                </c:pt>
                <c:pt idx="12695">
                  <c:v>39360</c:v>
                </c:pt>
                <c:pt idx="12696">
                  <c:v>39361</c:v>
                </c:pt>
                <c:pt idx="12697">
                  <c:v>39362</c:v>
                </c:pt>
                <c:pt idx="12698">
                  <c:v>39363</c:v>
                </c:pt>
                <c:pt idx="12699">
                  <c:v>39364</c:v>
                </c:pt>
                <c:pt idx="12700">
                  <c:v>39365</c:v>
                </c:pt>
                <c:pt idx="12701">
                  <c:v>39366</c:v>
                </c:pt>
                <c:pt idx="12702">
                  <c:v>39367</c:v>
                </c:pt>
                <c:pt idx="12703">
                  <c:v>39368</c:v>
                </c:pt>
                <c:pt idx="12704">
                  <c:v>39369</c:v>
                </c:pt>
                <c:pt idx="12705">
                  <c:v>39370</c:v>
                </c:pt>
                <c:pt idx="12706">
                  <c:v>39371</c:v>
                </c:pt>
                <c:pt idx="12707">
                  <c:v>39372</c:v>
                </c:pt>
                <c:pt idx="12708">
                  <c:v>39373</c:v>
                </c:pt>
                <c:pt idx="12709">
                  <c:v>39374</c:v>
                </c:pt>
                <c:pt idx="12710">
                  <c:v>39375</c:v>
                </c:pt>
                <c:pt idx="12711">
                  <c:v>39376</c:v>
                </c:pt>
                <c:pt idx="12712">
                  <c:v>39377</c:v>
                </c:pt>
                <c:pt idx="12713">
                  <c:v>39378</c:v>
                </c:pt>
                <c:pt idx="12714">
                  <c:v>39379</c:v>
                </c:pt>
                <c:pt idx="12715">
                  <c:v>39380</c:v>
                </c:pt>
                <c:pt idx="12716">
                  <c:v>39381</c:v>
                </c:pt>
                <c:pt idx="12717">
                  <c:v>39382</c:v>
                </c:pt>
                <c:pt idx="12718">
                  <c:v>39383</c:v>
                </c:pt>
                <c:pt idx="12719">
                  <c:v>39384</c:v>
                </c:pt>
                <c:pt idx="12720">
                  <c:v>39385</c:v>
                </c:pt>
                <c:pt idx="12721">
                  <c:v>39386</c:v>
                </c:pt>
                <c:pt idx="12722">
                  <c:v>39387</c:v>
                </c:pt>
                <c:pt idx="12723">
                  <c:v>39388</c:v>
                </c:pt>
                <c:pt idx="12724">
                  <c:v>39389</c:v>
                </c:pt>
                <c:pt idx="12725">
                  <c:v>39390</c:v>
                </c:pt>
                <c:pt idx="12726">
                  <c:v>39391</c:v>
                </c:pt>
                <c:pt idx="12727">
                  <c:v>39392</c:v>
                </c:pt>
                <c:pt idx="12728">
                  <c:v>39393</c:v>
                </c:pt>
                <c:pt idx="12729">
                  <c:v>39394</c:v>
                </c:pt>
                <c:pt idx="12730">
                  <c:v>39395</c:v>
                </c:pt>
                <c:pt idx="12731">
                  <c:v>39396</c:v>
                </c:pt>
                <c:pt idx="12732">
                  <c:v>39397</c:v>
                </c:pt>
                <c:pt idx="12733">
                  <c:v>39398</c:v>
                </c:pt>
                <c:pt idx="12734">
                  <c:v>39399</c:v>
                </c:pt>
                <c:pt idx="12735">
                  <c:v>39400</c:v>
                </c:pt>
                <c:pt idx="12736">
                  <c:v>39401</c:v>
                </c:pt>
                <c:pt idx="12737">
                  <c:v>39402</c:v>
                </c:pt>
                <c:pt idx="12738">
                  <c:v>39403</c:v>
                </c:pt>
                <c:pt idx="12739">
                  <c:v>39404</c:v>
                </c:pt>
                <c:pt idx="12740">
                  <c:v>39405</c:v>
                </c:pt>
                <c:pt idx="12741">
                  <c:v>39406</c:v>
                </c:pt>
                <c:pt idx="12742">
                  <c:v>39407</c:v>
                </c:pt>
                <c:pt idx="12743">
                  <c:v>39408</c:v>
                </c:pt>
                <c:pt idx="12744">
                  <c:v>39409</c:v>
                </c:pt>
                <c:pt idx="12745">
                  <c:v>39410</c:v>
                </c:pt>
                <c:pt idx="12746">
                  <c:v>39411</c:v>
                </c:pt>
                <c:pt idx="12747">
                  <c:v>39412</c:v>
                </c:pt>
                <c:pt idx="12748">
                  <c:v>39413</c:v>
                </c:pt>
                <c:pt idx="12749">
                  <c:v>39414</c:v>
                </c:pt>
                <c:pt idx="12750">
                  <c:v>39415</c:v>
                </c:pt>
                <c:pt idx="12751">
                  <c:v>39416</c:v>
                </c:pt>
                <c:pt idx="12752">
                  <c:v>39417</c:v>
                </c:pt>
                <c:pt idx="12753">
                  <c:v>39418</c:v>
                </c:pt>
                <c:pt idx="12754">
                  <c:v>39419</c:v>
                </c:pt>
                <c:pt idx="12755">
                  <c:v>39420</c:v>
                </c:pt>
                <c:pt idx="12756">
                  <c:v>39421</c:v>
                </c:pt>
                <c:pt idx="12757">
                  <c:v>39422</c:v>
                </c:pt>
                <c:pt idx="12758">
                  <c:v>39423</c:v>
                </c:pt>
                <c:pt idx="12759">
                  <c:v>39424</c:v>
                </c:pt>
                <c:pt idx="12760">
                  <c:v>39425</c:v>
                </c:pt>
                <c:pt idx="12761">
                  <c:v>39426</c:v>
                </c:pt>
                <c:pt idx="12762">
                  <c:v>39427</c:v>
                </c:pt>
                <c:pt idx="12763">
                  <c:v>39428</c:v>
                </c:pt>
                <c:pt idx="12764">
                  <c:v>39429</c:v>
                </c:pt>
                <c:pt idx="12765">
                  <c:v>39430</c:v>
                </c:pt>
                <c:pt idx="12766">
                  <c:v>39431</c:v>
                </c:pt>
                <c:pt idx="12767">
                  <c:v>39432</c:v>
                </c:pt>
                <c:pt idx="12768">
                  <c:v>39433</c:v>
                </c:pt>
                <c:pt idx="12769">
                  <c:v>39434</c:v>
                </c:pt>
                <c:pt idx="12770">
                  <c:v>39435</c:v>
                </c:pt>
                <c:pt idx="12771">
                  <c:v>39436</c:v>
                </c:pt>
                <c:pt idx="12772">
                  <c:v>39437</c:v>
                </c:pt>
                <c:pt idx="12773">
                  <c:v>39438</c:v>
                </c:pt>
                <c:pt idx="12774">
                  <c:v>39439</c:v>
                </c:pt>
                <c:pt idx="12775">
                  <c:v>39440</c:v>
                </c:pt>
                <c:pt idx="12776">
                  <c:v>39441</c:v>
                </c:pt>
                <c:pt idx="12777">
                  <c:v>39442</c:v>
                </c:pt>
                <c:pt idx="12778">
                  <c:v>39443</c:v>
                </c:pt>
                <c:pt idx="12779">
                  <c:v>39444</c:v>
                </c:pt>
                <c:pt idx="12780">
                  <c:v>39445</c:v>
                </c:pt>
                <c:pt idx="12781">
                  <c:v>39446</c:v>
                </c:pt>
                <c:pt idx="12782">
                  <c:v>39447</c:v>
                </c:pt>
                <c:pt idx="12783">
                  <c:v>39448</c:v>
                </c:pt>
                <c:pt idx="12784">
                  <c:v>39449</c:v>
                </c:pt>
                <c:pt idx="12785">
                  <c:v>39450</c:v>
                </c:pt>
                <c:pt idx="12786">
                  <c:v>39451</c:v>
                </c:pt>
                <c:pt idx="12787">
                  <c:v>39452</c:v>
                </c:pt>
                <c:pt idx="12788">
                  <c:v>39453</c:v>
                </c:pt>
                <c:pt idx="12789">
                  <c:v>39454</c:v>
                </c:pt>
                <c:pt idx="12790">
                  <c:v>39455</c:v>
                </c:pt>
                <c:pt idx="12791">
                  <c:v>39456</c:v>
                </c:pt>
                <c:pt idx="12792">
                  <c:v>39457</c:v>
                </c:pt>
                <c:pt idx="12793">
                  <c:v>39458</c:v>
                </c:pt>
                <c:pt idx="12794">
                  <c:v>39459</c:v>
                </c:pt>
                <c:pt idx="12795">
                  <c:v>39460</c:v>
                </c:pt>
                <c:pt idx="12796">
                  <c:v>39461</c:v>
                </c:pt>
                <c:pt idx="12797">
                  <c:v>39462</c:v>
                </c:pt>
                <c:pt idx="12798">
                  <c:v>39463</c:v>
                </c:pt>
                <c:pt idx="12799">
                  <c:v>39464</c:v>
                </c:pt>
                <c:pt idx="12800">
                  <c:v>39465</c:v>
                </c:pt>
                <c:pt idx="12801">
                  <c:v>39466</c:v>
                </c:pt>
                <c:pt idx="12802">
                  <c:v>39467</c:v>
                </c:pt>
                <c:pt idx="12803">
                  <c:v>39468</c:v>
                </c:pt>
                <c:pt idx="12804">
                  <c:v>39469</c:v>
                </c:pt>
                <c:pt idx="12805">
                  <c:v>39470</c:v>
                </c:pt>
                <c:pt idx="12806">
                  <c:v>39471</c:v>
                </c:pt>
                <c:pt idx="12807">
                  <c:v>39472</c:v>
                </c:pt>
                <c:pt idx="12808">
                  <c:v>39473</c:v>
                </c:pt>
                <c:pt idx="12809">
                  <c:v>39474</c:v>
                </c:pt>
                <c:pt idx="12810">
                  <c:v>39475</c:v>
                </c:pt>
                <c:pt idx="12811">
                  <c:v>39476</c:v>
                </c:pt>
                <c:pt idx="12812">
                  <c:v>39477</c:v>
                </c:pt>
                <c:pt idx="12813">
                  <c:v>39478</c:v>
                </c:pt>
                <c:pt idx="12814">
                  <c:v>39479</c:v>
                </c:pt>
                <c:pt idx="12815">
                  <c:v>39480</c:v>
                </c:pt>
                <c:pt idx="12816">
                  <c:v>39481</c:v>
                </c:pt>
                <c:pt idx="12817">
                  <c:v>39482</c:v>
                </c:pt>
                <c:pt idx="12818">
                  <c:v>39483</c:v>
                </c:pt>
                <c:pt idx="12819">
                  <c:v>39484</c:v>
                </c:pt>
                <c:pt idx="12820">
                  <c:v>39485</c:v>
                </c:pt>
                <c:pt idx="12821">
                  <c:v>39486</c:v>
                </c:pt>
                <c:pt idx="12822">
                  <c:v>39487</c:v>
                </c:pt>
                <c:pt idx="12823">
                  <c:v>39488</c:v>
                </c:pt>
                <c:pt idx="12824">
                  <c:v>39489</c:v>
                </c:pt>
                <c:pt idx="12825">
                  <c:v>39490</c:v>
                </c:pt>
                <c:pt idx="12826">
                  <c:v>39491</c:v>
                </c:pt>
                <c:pt idx="12827">
                  <c:v>39492</c:v>
                </c:pt>
                <c:pt idx="12828">
                  <c:v>39493</c:v>
                </c:pt>
                <c:pt idx="12829">
                  <c:v>39494</c:v>
                </c:pt>
                <c:pt idx="12830">
                  <c:v>39495</c:v>
                </c:pt>
                <c:pt idx="12831">
                  <c:v>39496</c:v>
                </c:pt>
                <c:pt idx="12832">
                  <c:v>39497</c:v>
                </c:pt>
                <c:pt idx="12833">
                  <c:v>39498</c:v>
                </c:pt>
                <c:pt idx="12834">
                  <c:v>39499</c:v>
                </c:pt>
                <c:pt idx="12835">
                  <c:v>39500</c:v>
                </c:pt>
                <c:pt idx="12836">
                  <c:v>39501</c:v>
                </c:pt>
                <c:pt idx="12837">
                  <c:v>39502</c:v>
                </c:pt>
                <c:pt idx="12838">
                  <c:v>39503</c:v>
                </c:pt>
                <c:pt idx="12839">
                  <c:v>39504</c:v>
                </c:pt>
                <c:pt idx="12840">
                  <c:v>39505</c:v>
                </c:pt>
                <c:pt idx="12841">
                  <c:v>39506</c:v>
                </c:pt>
                <c:pt idx="12842">
                  <c:v>39507</c:v>
                </c:pt>
                <c:pt idx="12843">
                  <c:v>39508</c:v>
                </c:pt>
                <c:pt idx="12844">
                  <c:v>39509</c:v>
                </c:pt>
                <c:pt idx="12845">
                  <c:v>39510</c:v>
                </c:pt>
                <c:pt idx="12846">
                  <c:v>39511</c:v>
                </c:pt>
                <c:pt idx="12847">
                  <c:v>39512</c:v>
                </c:pt>
                <c:pt idx="12848">
                  <c:v>39513</c:v>
                </c:pt>
                <c:pt idx="12849">
                  <c:v>39514</c:v>
                </c:pt>
                <c:pt idx="12850">
                  <c:v>39515</c:v>
                </c:pt>
                <c:pt idx="12851">
                  <c:v>39516</c:v>
                </c:pt>
                <c:pt idx="12852">
                  <c:v>39517</c:v>
                </c:pt>
                <c:pt idx="12853">
                  <c:v>39518</c:v>
                </c:pt>
                <c:pt idx="12854">
                  <c:v>39519</c:v>
                </c:pt>
                <c:pt idx="12855">
                  <c:v>39520</c:v>
                </c:pt>
                <c:pt idx="12856">
                  <c:v>39521</c:v>
                </c:pt>
                <c:pt idx="12857">
                  <c:v>39522</c:v>
                </c:pt>
                <c:pt idx="12858">
                  <c:v>39523</c:v>
                </c:pt>
                <c:pt idx="12859">
                  <c:v>39524</c:v>
                </c:pt>
                <c:pt idx="12860">
                  <c:v>39525</c:v>
                </c:pt>
                <c:pt idx="12861">
                  <c:v>39526</c:v>
                </c:pt>
                <c:pt idx="12862">
                  <c:v>39527</c:v>
                </c:pt>
                <c:pt idx="12863">
                  <c:v>39528</c:v>
                </c:pt>
                <c:pt idx="12864">
                  <c:v>39529</c:v>
                </c:pt>
                <c:pt idx="12865">
                  <c:v>39530</c:v>
                </c:pt>
                <c:pt idx="12866">
                  <c:v>39531</c:v>
                </c:pt>
                <c:pt idx="12867">
                  <c:v>39532</c:v>
                </c:pt>
                <c:pt idx="12868">
                  <c:v>39533</c:v>
                </c:pt>
                <c:pt idx="12869">
                  <c:v>39534</c:v>
                </c:pt>
                <c:pt idx="12870">
                  <c:v>39535</c:v>
                </c:pt>
                <c:pt idx="12871">
                  <c:v>39536</c:v>
                </c:pt>
                <c:pt idx="12872">
                  <c:v>39537</c:v>
                </c:pt>
                <c:pt idx="12873">
                  <c:v>39538</c:v>
                </c:pt>
                <c:pt idx="12874">
                  <c:v>39539</c:v>
                </c:pt>
                <c:pt idx="12875">
                  <c:v>39540</c:v>
                </c:pt>
                <c:pt idx="12876">
                  <c:v>39541</c:v>
                </c:pt>
                <c:pt idx="12877">
                  <c:v>39542</c:v>
                </c:pt>
                <c:pt idx="12878">
                  <c:v>39543</c:v>
                </c:pt>
                <c:pt idx="12879">
                  <c:v>39544</c:v>
                </c:pt>
                <c:pt idx="12880">
                  <c:v>39545</c:v>
                </c:pt>
                <c:pt idx="12881">
                  <c:v>39546</c:v>
                </c:pt>
                <c:pt idx="12882">
                  <c:v>39547</c:v>
                </c:pt>
                <c:pt idx="12883">
                  <c:v>39548</c:v>
                </c:pt>
                <c:pt idx="12884">
                  <c:v>39549</c:v>
                </c:pt>
                <c:pt idx="12885">
                  <c:v>39550</c:v>
                </c:pt>
                <c:pt idx="12886">
                  <c:v>39551</c:v>
                </c:pt>
                <c:pt idx="12887">
                  <c:v>39552</c:v>
                </c:pt>
                <c:pt idx="12888">
                  <c:v>39553</c:v>
                </c:pt>
                <c:pt idx="12889">
                  <c:v>39554</c:v>
                </c:pt>
                <c:pt idx="12890">
                  <c:v>39555</c:v>
                </c:pt>
                <c:pt idx="12891">
                  <c:v>39556</c:v>
                </c:pt>
                <c:pt idx="12892">
                  <c:v>39557</c:v>
                </c:pt>
                <c:pt idx="12893">
                  <c:v>39558</c:v>
                </c:pt>
                <c:pt idx="12894">
                  <c:v>39559</c:v>
                </c:pt>
                <c:pt idx="12895">
                  <c:v>39560</c:v>
                </c:pt>
                <c:pt idx="12896">
                  <c:v>39561</c:v>
                </c:pt>
                <c:pt idx="12897">
                  <c:v>39562</c:v>
                </c:pt>
                <c:pt idx="12898">
                  <c:v>39563</c:v>
                </c:pt>
                <c:pt idx="12899">
                  <c:v>39564</c:v>
                </c:pt>
                <c:pt idx="12900">
                  <c:v>39565</c:v>
                </c:pt>
                <c:pt idx="12901">
                  <c:v>39566</c:v>
                </c:pt>
                <c:pt idx="12902">
                  <c:v>39567</c:v>
                </c:pt>
                <c:pt idx="12903">
                  <c:v>39568</c:v>
                </c:pt>
                <c:pt idx="12904">
                  <c:v>39569</c:v>
                </c:pt>
                <c:pt idx="12905">
                  <c:v>39570</c:v>
                </c:pt>
                <c:pt idx="12906">
                  <c:v>39571</c:v>
                </c:pt>
                <c:pt idx="12907">
                  <c:v>39572</c:v>
                </c:pt>
                <c:pt idx="12908">
                  <c:v>39573</c:v>
                </c:pt>
                <c:pt idx="12909">
                  <c:v>39574</c:v>
                </c:pt>
                <c:pt idx="12910">
                  <c:v>39575</c:v>
                </c:pt>
                <c:pt idx="12911">
                  <c:v>39576</c:v>
                </c:pt>
                <c:pt idx="12912">
                  <c:v>39577</c:v>
                </c:pt>
                <c:pt idx="12913">
                  <c:v>39578</c:v>
                </c:pt>
                <c:pt idx="12914">
                  <c:v>39579</c:v>
                </c:pt>
                <c:pt idx="12915">
                  <c:v>39580</c:v>
                </c:pt>
                <c:pt idx="12916">
                  <c:v>39581</c:v>
                </c:pt>
                <c:pt idx="12917">
                  <c:v>39582</c:v>
                </c:pt>
                <c:pt idx="12918">
                  <c:v>39583</c:v>
                </c:pt>
                <c:pt idx="12919">
                  <c:v>39584</c:v>
                </c:pt>
                <c:pt idx="12920">
                  <c:v>39585</c:v>
                </c:pt>
                <c:pt idx="12921">
                  <c:v>39586</c:v>
                </c:pt>
                <c:pt idx="12922">
                  <c:v>39587</c:v>
                </c:pt>
                <c:pt idx="12923">
                  <c:v>39588</c:v>
                </c:pt>
                <c:pt idx="12924">
                  <c:v>39589</c:v>
                </c:pt>
                <c:pt idx="12925">
                  <c:v>39590</c:v>
                </c:pt>
                <c:pt idx="12926">
                  <c:v>39591</c:v>
                </c:pt>
                <c:pt idx="12927">
                  <c:v>39592</c:v>
                </c:pt>
                <c:pt idx="12928">
                  <c:v>39593</c:v>
                </c:pt>
                <c:pt idx="12929">
                  <c:v>39594</c:v>
                </c:pt>
                <c:pt idx="12930">
                  <c:v>39595</c:v>
                </c:pt>
                <c:pt idx="12931">
                  <c:v>39596</c:v>
                </c:pt>
                <c:pt idx="12932">
                  <c:v>39597</c:v>
                </c:pt>
                <c:pt idx="12933">
                  <c:v>39598</c:v>
                </c:pt>
                <c:pt idx="12934">
                  <c:v>39599</c:v>
                </c:pt>
                <c:pt idx="12935">
                  <c:v>39600</c:v>
                </c:pt>
                <c:pt idx="12936">
                  <c:v>39601</c:v>
                </c:pt>
                <c:pt idx="12937">
                  <c:v>39602</c:v>
                </c:pt>
                <c:pt idx="12938">
                  <c:v>39603</c:v>
                </c:pt>
                <c:pt idx="12939">
                  <c:v>39604</c:v>
                </c:pt>
                <c:pt idx="12940">
                  <c:v>39605</c:v>
                </c:pt>
                <c:pt idx="12941">
                  <c:v>39606</c:v>
                </c:pt>
                <c:pt idx="12942">
                  <c:v>39607</c:v>
                </c:pt>
                <c:pt idx="12943">
                  <c:v>39608</c:v>
                </c:pt>
                <c:pt idx="12944">
                  <c:v>39609</c:v>
                </c:pt>
                <c:pt idx="12945">
                  <c:v>39610</c:v>
                </c:pt>
                <c:pt idx="12946">
                  <c:v>39611</c:v>
                </c:pt>
                <c:pt idx="12947">
                  <c:v>39612</c:v>
                </c:pt>
                <c:pt idx="12948">
                  <c:v>39613</c:v>
                </c:pt>
                <c:pt idx="12949">
                  <c:v>39614</c:v>
                </c:pt>
                <c:pt idx="12950">
                  <c:v>39615</c:v>
                </c:pt>
                <c:pt idx="12951">
                  <c:v>39616</c:v>
                </c:pt>
                <c:pt idx="12952">
                  <c:v>39617</c:v>
                </c:pt>
                <c:pt idx="12953">
                  <c:v>39618</c:v>
                </c:pt>
                <c:pt idx="12954">
                  <c:v>39619</c:v>
                </c:pt>
                <c:pt idx="12955">
                  <c:v>39620</c:v>
                </c:pt>
                <c:pt idx="12956">
                  <c:v>39621</c:v>
                </c:pt>
                <c:pt idx="12957">
                  <c:v>39622</c:v>
                </c:pt>
                <c:pt idx="12958">
                  <c:v>39623</c:v>
                </c:pt>
                <c:pt idx="12959">
                  <c:v>39624</c:v>
                </c:pt>
                <c:pt idx="12960">
                  <c:v>39625</c:v>
                </c:pt>
                <c:pt idx="12961">
                  <c:v>39626</c:v>
                </c:pt>
                <c:pt idx="12962">
                  <c:v>39627</c:v>
                </c:pt>
                <c:pt idx="12963">
                  <c:v>39628</c:v>
                </c:pt>
                <c:pt idx="12964">
                  <c:v>39629</c:v>
                </c:pt>
                <c:pt idx="12965">
                  <c:v>39630</c:v>
                </c:pt>
                <c:pt idx="12966">
                  <c:v>39631</c:v>
                </c:pt>
                <c:pt idx="12967">
                  <c:v>39632</c:v>
                </c:pt>
                <c:pt idx="12968">
                  <c:v>39633</c:v>
                </c:pt>
                <c:pt idx="12969">
                  <c:v>39634</c:v>
                </c:pt>
                <c:pt idx="12970">
                  <c:v>39635</c:v>
                </c:pt>
                <c:pt idx="12971">
                  <c:v>39636</c:v>
                </c:pt>
                <c:pt idx="12972">
                  <c:v>39637</c:v>
                </c:pt>
                <c:pt idx="12973">
                  <c:v>39638</c:v>
                </c:pt>
                <c:pt idx="12974">
                  <c:v>39639</c:v>
                </c:pt>
                <c:pt idx="12975">
                  <c:v>39640</c:v>
                </c:pt>
                <c:pt idx="12976">
                  <c:v>39641</c:v>
                </c:pt>
                <c:pt idx="12977">
                  <c:v>39642</c:v>
                </c:pt>
                <c:pt idx="12978">
                  <c:v>39643</c:v>
                </c:pt>
                <c:pt idx="12979">
                  <c:v>39644</c:v>
                </c:pt>
                <c:pt idx="12980">
                  <c:v>39645</c:v>
                </c:pt>
                <c:pt idx="12981">
                  <c:v>39646</c:v>
                </c:pt>
                <c:pt idx="12982">
                  <c:v>39647</c:v>
                </c:pt>
                <c:pt idx="12983">
                  <c:v>39648</c:v>
                </c:pt>
                <c:pt idx="12984">
                  <c:v>39649</c:v>
                </c:pt>
                <c:pt idx="12985">
                  <c:v>39650</c:v>
                </c:pt>
                <c:pt idx="12986">
                  <c:v>39651</c:v>
                </c:pt>
                <c:pt idx="12987">
                  <c:v>39652</c:v>
                </c:pt>
                <c:pt idx="12988">
                  <c:v>39653</c:v>
                </c:pt>
                <c:pt idx="12989">
                  <c:v>39654</c:v>
                </c:pt>
                <c:pt idx="12990">
                  <c:v>39655</c:v>
                </c:pt>
                <c:pt idx="12991">
                  <c:v>39656</c:v>
                </c:pt>
                <c:pt idx="12992">
                  <c:v>39657</c:v>
                </c:pt>
                <c:pt idx="12993">
                  <c:v>39658</c:v>
                </c:pt>
                <c:pt idx="12994">
                  <c:v>39659</c:v>
                </c:pt>
                <c:pt idx="12995">
                  <c:v>39660</c:v>
                </c:pt>
                <c:pt idx="12996">
                  <c:v>39661</c:v>
                </c:pt>
                <c:pt idx="12997">
                  <c:v>39662</c:v>
                </c:pt>
                <c:pt idx="12998">
                  <c:v>39663</c:v>
                </c:pt>
                <c:pt idx="12999">
                  <c:v>39664</c:v>
                </c:pt>
                <c:pt idx="13000">
                  <c:v>39665</c:v>
                </c:pt>
                <c:pt idx="13001">
                  <c:v>39666</c:v>
                </c:pt>
                <c:pt idx="13002">
                  <c:v>39667</c:v>
                </c:pt>
                <c:pt idx="13003">
                  <c:v>39668</c:v>
                </c:pt>
                <c:pt idx="13004">
                  <c:v>39669</c:v>
                </c:pt>
                <c:pt idx="13005">
                  <c:v>39670</c:v>
                </c:pt>
                <c:pt idx="13006">
                  <c:v>39671</c:v>
                </c:pt>
                <c:pt idx="13007">
                  <c:v>39672</c:v>
                </c:pt>
                <c:pt idx="13008">
                  <c:v>39673</c:v>
                </c:pt>
                <c:pt idx="13009">
                  <c:v>39674</c:v>
                </c:pt>
                <c:pt idx="13010">
                  <c:v>39675</c:v>
                </c:pt>
                <c:pt idx="13011">
                  <c:v>39676</c:v>
                </c:pt>
                <c:pt idx="13012">
                  <c:v>39677</c:v>
                </c:pt>
                <c:pt idx="13013">
                  <c:v>39678</c:v>
                </c:pt>
                <c:pt idx="13014">
                  <c:v>39679</c:v>
                </c:pt>
                <c:pt idx="13015">
                  <c:v>39680</c:v>
                </c:pt>
                <c:pt idx="13016">
                  <c:v>39681</c:v>
                </c:pt>
                <c:pt idx="13017">
                  <c:v>39682</c:v>
                </c:pt>
                <c:pt idx="13018">
                  <c:v>39683</c:v>
                </c:pt>
                <c:pt idx="13019">
                  <c:v>39684</c:v>
                </c:pt>
                <c:pt idx="13020">
                  <c:v>39685</c:v>
                </c:pt>
                <c:pt idx="13021">
                  <c:v>39686</c:v>
                </c:pt>
                <c:pt idx="13022">
                  <c:v>39687</c:v>
                </c:pt>
                <c:pt idx="13023">
                  <c:v>39688</c:v>
                </c:pt>
                <c:pt idx="13024">
                  <c:v>39689</c:v>
                </c:pt>
                <c:pt idx="13025">
                  <c:v>39690</c:v>
                </c:pt>
                <c:pt idx="13026">
                  <c:v>39691</c:v>
                </c:pt>
                <c:pt idx="13027">
                  <c:v>39692</c:v>
                </c:pt>
                <c:pt idx="13028">
                  <c:v>39693</c:v>
                </c:pt>
                <c:pt idx="13029">
                  <c:v>39694</c:v>
                </c:pt>
                <c:pt idx="13030">
                  <c:v>39695</c:v>
                </c:pt>
                <c:pt idx="13031">
                  <c:v>39696</c:v>
                </c:pt>
                <c:pt idx="13032">
                  <c:v>39697</c:v>
                </c:pt>
                <c:pt idx="13033">
                  <c:v>39698</c:v>
                </c:pt>
                <c:pt idx="13034">
                  <c:v>39699</c:v>
                </c:pt>
                <c:pt idx="13035">
                  <c:v>39700</c:v>
                </c:pt>
                <c:pt idx="13036">
                  <c:v>39701</c:v>
                </c:pt>
                <c:pt idx="13037">
                  <c:v>39702</c:v>
                </c:pt>
                <c:pt idx="13038">
                  <c:v>39703</c:v>
                </c:pt>
                <c:pt idx="13039">
                  <c:v>39704</c:v>
                </c:pt>
                <c:pt idx="13040">
                  <c:v>39705</c:v>
                </c:pt>
                <c:pt idx="13041">
                  <c:v>39706</c:v>
                </c:pt>
                <c:pt idx="13042">
                  <c:v>39707</c:v>
                </c:pt>
                <c:pt idx="13043">
                  <c:v>39708</c:v>
                </c:pt>
                <c:pt idx="13044">
                  <c:v>39709</c:v>
                </c:pt>
                <c:pt idx="13045">
                  <c:v>39710</c:v>
                </c:pt>
                <c:pt idx="13046">
                  <c:v>39711</c:v>
                </c:pt>
                <c:pt idx="13047">
                  <c:v>39712</c:v>
                </c:pt>
                <c:pt idx="13048">
                  <c:v>39713</c:v>
                </c:pt>
                <c:pt idx="13049">
                  <c:v>39714</c:v>
                </c:pt>
                <c:pt idx="13050">
                  <c:v>39715</c:v>
                </c:pt>
                <c:pt idx="13051">
                  <c:v>39716</c:v>
                </c:pt>
                <c:pt idx="13052">
                  <c:v>39717</c:v>
                </c:pt>
                <c:pt idx="13053">
                  <c:v>39718</c:v>
                </c:pt>
                <c:pt idx="13054">
                  <c:v>39719</c:v>
                </c:pt>
                <c:pt idx="13055">
                  <c:v>39720</c:v>
                </c:pt>
                <c:pt idx="13056">
                  <c:v>39721</c:v>
                </c:pt>
                <c:pt idx="13057">
                  <c:v>39722</c:v>
                </c:pt>
                <c:pt idx="13058">
                  <c:v>39723</c:v>
                </c:pt>
                <c:pt idx="13059">
                  <c:v>39724</c:v>
                </c:pt>
                <c:pt idx="13060">
                  <c:v>39725</c:v>
                </c:pt>
                <c:pt idx="13061">
                  <c:v>39726</c:v>
                </c:pt>
                <c:pt idx="13062">
                  <c:v>39727</c:v>
                </c:pt>
                <c:pt idx="13063">
                  <c:v>39728</c:v>
                </c:pt>
                <c:pt idx="13064">
                  <c:v>39729</c:v>
                </c:pt>
                <c:pt idx="13065">
                  <c:v>39730</c:v>
                </c:pt>
                <c:pt idx="13066">
                  <c:v>39731</c:v>
                </c:pt>
                <c:pt idx="13067">
                  <c:v>39732</c:v>
                </c:pt>
                <c:pt idx="13068">
                  <c:v>39733</c:v>
                </c:pt>
                <c:pt idx="13069">
                  <c:v>39734</c:v>
                </c:pt>
                <c:pt idx="13070">
                  <c:v>39735</c:v>
                </c:pt>
                <c:pt idx="13071">
                  <c:v>39736</c:v>
                </c:pt>
                <c:pt idx="13072">
                  <c:v>39737</c:v>
                </c:pt>
                <c:pt idx="13073">
                  <c:v>39738</c:v>
                </c:pt>
                <c:pt idx="13074">
                  <c:v>39739</c:v>
                </c:pt>
                <c:pt idx="13075">
                  <c:v>39740</c:v>
                </c:pt>
                <c:pt idx="13076">
                  <c:v>39741</c:v>
                </c:pt>
                <c:pt idx="13077">
                  <c:v>39742</c:v>
                </c:pt>
                <c:pt idx="13078">
                  <c:v>39743</c:v>
                </c:pt>
                <c:pt idx="13079">
                  <c:v>39744</c:v>
                </c:pt>
                <c:pt idx="13080">
                  <c:v>39745</c:v>
                </c:pt>
                <c:pt idx="13081">
                  <c:v>39746</c:v>
                </c:pt>
                <c:pt idx="13082">
                  <c:v>39747</c:v>
                </c:pt>
                <c:pt idx="13083">
                  <c:v>39748</c:v>
                </c:pt>
                <c:pt idx="13084">
                  <c:v>39749</c:v>
                </c:pt>
                <c:pt idx="13085">
                  <c:v>39750</c:v>
                </c:pt>
                <c:pt idx="13086">
                  <c:v>39751</c:v>
                </c:pt>
                <c:pt idx="13087">
                  <c:v>39752</c:v>
                </c:pt>
                <c:pt idx="13088">
                  <c:v>39753</c:v>
                </c:pt>
                <c:pt idx="13089">
                  <c:v>39754</c:v>
                </c:pt>
                <c:pt idx="13090">
                  <c:v>39755</c:v>
                </c:pt>
                <c:pt idx="13091">
                  <c:v>39756</c:v>
                </c:pt>
                <c:pt idx="13092">
                  <c:v>39757</c:v>
                </c:pt>
                <c:pt idx="13093">
                  <c:v>39758</c:v>
                </c:pt>
                <c:pt idx="13094">
                  <c:v>39759</c:v>
                </c:pt>
                <c:pt idx="13095">
                  <c:v>39760</c:v>
                </c:pt>
                <c:pt idx="13096">
                  <c:v>39761</c:v>
                </c:pt>
                <c:pt idx="13097">
                  <c:v>39762</c:v>
                </c:pt>
                <c:pt idx="13098">
                  <c:v>39763</c:v>
                </c:pt>
                <c:pt idx="13099">
                  <c:v>39764</c:v>
                </c:pt>
                <c:pt idx="13100">
                  <c:v>39765</c:v>
                </c:pt>
                <c:pt idx="13101">
                  <c:v>39766</c:v>
                </c:pt>
                <c:pt idx="13102">
                  <c:v>39767</c:v>
                </c:pt>
                <c:pt idx="13103">
                  <c:v>39768</c:v>
                </c:pt>
                <c:pt idx="13104">
                  <c:v>39769</c:v>
                </c:pt>
                <c:pt idx="13105">
                  <c:v>39770</c:v>
                </c:pt>
                <c:pt idx="13106">
                  <c:v>39771</c:v>
                </c:pt>
                <c:pt idx="13107">
                  <c:v>39772</c:v>
                </c:pt>
                <c:pt idx="13108">
                  <c:v>39773</c:v>
                </c:pt>
                <c:pt idx="13109">
                  <c:v>39774</c:v>
                </c:pt>
                <c:pt idx="13110">
                  <c:v>39775</c:v>
                </c:pt>
                <c:pt idx="13111">
                  <c:v>39776</c:v>
                </c:pt>
                <c:pt idx="13112">
                  <c:v>39777</c:v>
                </c:pt>
                <c:pt idx="13113">
                  <c:v>39778</c:v>
                </c:pt>
                <c:pt idx="13114">
                  <c:v>39779</c:v>
                </c:pt>
                <c:pt idx="13115">
                  <c:v>39780</c:v>
                </c:pt>
                <c:pt idx="13116">
                  <c:v>39781</c:v>
                </c:pt>
                <c:pt idx="13117">
                  <c:v>39782</c:v>
                </c:pt>
                <c:pt idx="13118">
                  <c:v>39783</c:v>
                </c:pt>
                <c:pt idx="13119">
                  <c:v>39784</c:v>
                </c:pt>
                <c:pt idx="13120">
                  <c:v>39785</c:v>
                </c:pt>
                <c:pt idx="13121">
                  <c:v>39786</c:v>
                </c:pt>
                <c:pt idx="13122">
                  <c:v>39787</c:v>
                </c:pt>
                <c:pt idx="13123">
                  <c:v>39788</c:v>
                </c:pt>
                <c:pt idx="13124">
                  <c:v>39789</c:v>
                </c:pt>
                <c:pt idx="13125">
                  <c:v>39790</c:v>
                </c:pt>
                <c:pt idx="13126">
                  <c:v>39791</c:v>
                </c:pt>
                <c:pt idx="13127">
                  <c:v>39792</c:v>
                </c:pt>
                <c:pt idx="13128">
                  <c:v>39793</c:v>
                </c:pt>
                <c:pt idx="13129">
                  <c:v>39794</c:v>
                </c:pt>
                <c:pt idx="13130">
                  <c:v>39795</c:v>
                </c:pt>
                <c:pt idx="13131">
                  <c:v>39796</c:v>
                </c:pt>
                <c:pt idx="13132">
                  <c:v>39797</c:v>
                </c:pt>
                <c:pt idx="13133">
                  <c:v>39798</c:v>
                </c:pt>
                <c:pt idx="13134">
                  <c:v>39799</c:v>
                </c:pt>
                <c:pt idx="13135">
                  <c:v>39800</c:v>
                </c:pt>
                <c:pt idx="13136">
                  <c:v>39801</c:v>
                </c:pt>
                <c:pt idx="13137">
                  <c:v>39802</c:v>
                </c:pt>
                <c:pt idx="13138">
                  <c:v>39803</c:v>
                </c:pt>
                <c:pt idx="13139">
                  <c:v>39804</c:v>
                </c:pt>
                <c:pt idx="13140">
                  <c:v>39805</c:v>
                </c:pt>
                <c:pt idx="13141">
                  <c:v>39806</c:v>
                </c:pt>
                <c:pt idx="13142">
                  <c:v>39807</c:v>
                </c:pt>
                <c:pt idx="13143">
                  <c:v>39808</c:v>
                </c:pt>
                <c:pt idx="13144">
                  <c:v>39809</c:v>
                </c:pt>
                <c:pt idx="13145">
                  <c:v>39810</c:v>
                </c:pt>
                <c:pt idx="13146">
                  <c:v>39811</c:v>
                </c:pt>
                <c:pt idx="13147">
                  <c:v>39812</c:v>
                </c:pt>
                <c:pt idx="13148">
                  <c:v>39813</c:v>
                </c:pt>
                <c:pt idx="13149">
                  <c:v>39814</c:v>
                </c:pt>
                <c:pt idx="13150">
                  <c:v>39815</c:v>
                </c:pt>
                <c:pt idx="13151">
                  <c:v>39816</c:v>
                </c:pt>
                <c:pt idx="13152">
                  <c:v>39817</c:v>
                </c:pt>
                <c:pt idx="13153">
                  <c:v>39818</c:v>
                </c:pt>
                <c:pt idx="13154">
                  <c:v>39819</c:v>
                </c:pt>
                <c:pt idx="13155">
                  <c:v>39820</c:v>
                </c:pt>
                <c:pt idx="13156">
                  <c:v>39821</c:v>
                </c:pt>
                <c:pt idx="13157">
                  <c:v>39822</c:v>
                </c:pt>
                <c:pt idx="13158">
                  <c:v>39823</c:v>
                </c:pt>
                <c:pt idx="13159">
                  <c:v>39824</c:v>
                </c:pt>
                <c:pt idx="13160">
                  <c:v>39825</c:v>
                </c:pt>
                <c:pt idx="13161">
                  <c:v>39826</c:v>
                </c:pt>
                <c:pt idx="13162">
                  <c:v>39827</c:v>
                </c:pt>
                <c:pt idx="13163">
                  <c:v>39828</c:v>
                </c:pt>
                <c:pt idx="13164">
                  <c:v>39829</c:v>
                </c:pt>
                <c:pt idx="13165">
                  <c:v>39830</c:v>
                </c:pt>
                <c:pt idx="13166">
                  <c:v>39831</c:v>
                </c:pt>
                <c:pt idx="13167">
                  <c:v>39832</c:v>
                </c:pt>
                <c:pt idx="13168">
                  <c:v>39833</c:v>
                </c:pt>
                <c:pt idx="13169">
                  <c:v>39834</c:v>
                </c:pt>
                <c:pt idx="13170">
                  <c:v>39835</c:v>
                </c:pt>
                <c:pt idx="13171">
                  <c:v>39836</c:v>
                </c:pt>
                <c:pt idx="13172">
                  <c:v>39837</c:v>
                </c:pt>
                <c:pt idx="13173">
                  <c:v>39838</c:v>
                </c:pt>
                <c:pt idx="13174">
                  <c:v>39839</c:v>
                </c:pt>
                <c:pt idx="13175">
                  <c:v>39840</c:v>
                </c:pt>
                <c:pt idx="13176">
                  <c:v>39841</c:v>
                </c:pt>
                <c:pt idx="13177">
                  <c:v>39842</c:v>
                </c:pt>
                <c:pt idx="13178">
                  <c:v>39843</c:v>
                </c:pt>
                <c:pt idx="13179">
                  <c:v>39844</c:v>
                </c:pt>
                <c:pt idx="13180">
                  <c:v>39845</c:v>
                </c:pt>
                <c:pt idx="13181">
                  <c:v>39846</c:v>
                </c:pt>
                <c:pt idx="13182">
                  <c:v>39847</c:v>
                </c:pt>
                <c:pt idx="13183">
                  <c:v>39848</c:v>
                </c:pt>
                <c:pt idx="13184">
                  <c:v>39849</c:v>
                </c:pt>
                <c:pt idx="13185">
                  <c:v>39850</c:v>
                </c:pt>
                <c:pt idx="13186">
                  <c:v>39851</c:v>
                </c:pt>
                <c:pt idx="13187">
                  <c:v>39852</c:v>
                </c:pt>
                <c:pt idx="13188">
                  <c:v>39853</c:v>
                </c:pt>
                <c:pt idx="13189">
                  <c:v>39854</c:v>
                </c:pt>
                <c:pt idx="13190">
                  <c:v>39855</c:v>
                </c:pt>
                <c:pt idx="13191">
                  <c:v>39856</c:v>
                </c:pt>
                <c:pt idx="13192">
                  <c:v>39857</c:v>
                </c:pt>
                <c:pt idx="13193">
                  <c:v>39858</c:v>
                </c:pt>
                <c:pt idx="13194">
                  <c:v>39859</c:v>
                </c:pt>
                <c:pt idx="13195">
                  <c:v>39860</c:v>
                </c:pt>
                <c:pt idx="13196">
                  <c:v>39861</c:v>
                </c:pt>
                <c:pt idx="13197">
                  <c:v>39862</c:v>
                </c:pt>
                <c:pt idx="13198">
                  <c:v>39863</c:v>
                </c:pt>
                <c:pt idx="13199">
                  <c:v>39864</c:v>
                </c:pt>
                <c:pt idx="13200">
                  <c:v>39865</c:v>
                </c:pt>
                <c:pt idx="13201">
                  <c:v>39866</c:v>
                </c:pt>
                <c:pt idx="13202">
                  <c:v>39867</c:v>
                </c:pt>
                <c:pt idx="13203">
                  <c:v>39868</c:v>
                </c:pt>
                <c:pt idx="13204">
                  <c:v>39869</c:v>
                </c:pt>
                <c:pt idx="13205">
                  <c:v>39870</c:v>
                </c:pt>
                <c:pt idx="13206">
                  <c:v>39871</c:v>
                </c:pt>
                <c:pt idx="13207">
                  <c:v>39872</c:v>
                </c:pt>
                <c:pt idx="13208">
                  <c:v>39873</c:v>
                </c:pt>
                <c:pt idx="13209">
                  <c:v>39874</c:v>
                </c:pt>
                <c:pt idx="13210">
                  <c:v>39875</c:v>
                </c:pt>
                <c:pt idx="13211">
                  <c:v>39876</c:v>
                </c:pt>
                <c:pt idx="13212">
                  <c:v>39877</c:v>
                </c:pt>
                <c:pt idx="13213">
                  <c:v>39878</c:v>
                </c:pt>
                <c:pt idx="13214">
                  <c:v>39879</c:v>
                </c:pt>
                <c:pt idx="13215">
                  <c:v>39880</c:v>
                </c:pt>
                <c:pt idx="13216">
                  <c:v>39881</c:v>
                </c:pt>
                <c:pt idx="13217">
                  <c:v>39882</c:v>
                </c:pt>
                <c:pt idx="13218">
                  <c:v>39883</c:v>
                </c:pt>
                <c:pt idx="13219">
                  <c:v>39884</c:v>
                </c:pt>
                <c:pt idx="13220">
                  <c:v>39885</c:v>
                </c:pt>
                <c:pt idx="13221">
                  <c:v>39886</c:v>
                </c:pt>
                <c:pt idx="13222">
                  <c:v>39887</c:v>
                </c:pt>
                <c:pt idx="13223">
                  <c:v>39888</c:v>
                </c:pt>
                <c:pt idx="13224">
                  <c:v>39889</c:v>
                </c:pt>
                <c:pt idx="13225">
                  <c:v>39890</c:v>
                </c:pt>
                <c:pt idx="13226">
                  <c:v>39891</c:v>
                </c:pt>
                <c:pt idx="13227">
                  <c:v>39892</c:v>
                </c:pt>
                <c:pt idx="13228">
                  <c:v>39893</c:v>
                </c:pt>
                <c:pt idx="13229">
                  <c:v>39894</c:v>
                </c:pt>
                <c:pt idx="13230">
                  <c:v>39895</c:v>
                </c:pt>
                <c:pt idx="13231">
                  <c:v>39896</c:v>
                </c:pt>
                <c:pt idx="13232">
                  <c:v>39897</c:v>
                </c:pt>
                <c:pt idx="13233">
                  <c:v>39898</c:v>
                </c:pt>
                <c:pt idx="13234">
                  <c:v>39899</c:v>
                </c:pt>
                <c:pt idx="13235">
                  <c:v>39900</c:v>
                </c:pt>
                <c:pt idx="13236">
                  <c:v>39901</c:v>
                </c:pt>
                <c:pt idx="13237">
                  <c:v>39902</c:v>
                </c:pt>
                <c:pt idx="13238">
                  <c:v>39903</c:v>
                </c:pt>
                <c:pt idx="13239">
                  <c:v>39904</c:v>
                </c:pt>
                <c:pt idx="13240">
                  <c:v>39905</c:v>
                </c:pt>
                <c:pt idx="13241">
                  <c:v>39906</c:v>
                </c:pt>
                <c:pt idx="13242">
                  <c:v>39907</c:v>
                </c:pt>
                <c:pt idx="13243">
                  <c:v>39908</c:v>
                </c:pt>
                <c:pt idx="13244">
                  <c:v>39909</c:v>
                </c:pt>
                <c:pt idx="13245">
                  <c:v>39910</c:v>
                </c:pt>
                <c:pt idx="13246">
                  <c:v>39911</c:v>
                </c:pt>
                <c:pt idx="13247">
                  <c:v>39912</c:v>
                </c:pt>
                <c:pt idx="13248">
                  <c:v>39913</c:v>
                </c:pt>
                <c:pt idx="13249">
                  <c:v>39914</c:v>
                </c:pt>
                <c:pt idx="13250">
                  <c:v>39915</c:v>
                </c:pt>
                <c:pt idx="13251">
                  <c:v>39916</c:v>
                </c:pt>
                <c:pt idx="13252">
                  <c:v>39917</c:v>
                </c:pt>
                <c:pt idx="13253">
                  <c:v>39918</c:v>
                </c:pt>
                <c:pt idx="13254">
                  <c:v>39919</c:v>
                </c:pt>
                <c:pt idx="13255">
                  <c:v>39920</c:v>
                </c:pt>
                <c:pt idx="13256">
                  <c:v>39921</c:v>
                </c:pt>
                <c:pt idx="13257">
                  <c:v>39922</c:v>
                </c:pt>
                <c:pt idx="13258">
                  <c:v>39923</c:v>
                </c:pt>
                <c:pt idx="13259">
                  <c:v>39924</c:v>
                </c:pt>
                <c:pt idx="13260">
                  <c:v>39925</c:v>
                </c:pt>
                <c:pt idx="13261">
                  <c:v>39926</c:v>
                </c:pt>
                <c:pt idx="13262">
                  <c:v>39927</c:v>
                </c:pt>
                <c:pt idx="13263">
                  <c:v>39928</c:v>
                </c:pt>
                <c:pt idx="13264">
                  <c:v>39929</c:v>
                </c:pt>
                <c:pt idx="13265">
                  <c:v>39930</c:v>
                </c:pt>
                <c:pt idx="13266">
                  <c:v>39931</c:v>
                </c:pt>
                <c:pt idx="13267">
                  <c:v>39932</c:v>
                </c:pt>
                <c:pt idx="13268">
                  <c:v>39933</c:v>
                </c:pt>
                <c:pt idx="13269">
                  <c:v>39934</c:v>
                </c:pt>
                <c:pt idx="13270">
                  <c:v>39935</c:v>
                </c:pt>
                <c:pt idx="13271">
                  <c:v>39936</c:v>
                </c:pt>
                <c:pt idx="13272">
                  <c:v>39937</c:v>
                </c:pt>
                <c:pt idx="13273">
                  <c:v>39938</c:v>
                </c:pt>
                <c:pt idx="13274">
                  <c:v>39939</c:v>
                </c:pt>
                <c:pt idx="13275">
                  <c:v>39940</c:v>
                </c:pt>
                <c:pt idx="13276">
                  <c:v>39941</c:v>
                </c:pt>
                <c:pt idx="13277">
                  <c:v>39942</c:v>
                </c:pt>
                <c:pt idx="13278">
                  <c:v>39943</c:v>
                </c:pt>
                <c:pt idx="13279">
                  <c:v>39944</c:v>
                </c:pt>
                <c:pt idx="13280">
                  <c:v>39945</c:v>
                </c:pt>
                <c:pt idx="13281">
                  <c:v>39946</c:v>
                </c:pt>
                <c:pt idx="13282">
                  <c:v>39947</c:v>
                </c:pt>
                <c:pt idx="13283">
                  <c:v>39948</c:v>
                </c:pt>
                <c:pt idx="13284">
                  <c:v>39949</c:v>
                </c:pt>
                <c:pt idx="13285">
                  <c:v>39950</c:v>
                </c:pt>
                <c:pt idx="13286">
                  <c:v>39951</c:v>
                </c:pt>
                <c:pt idx="13287">
                  <c:v>39952</c:v>
                </c:pt>
                <c:pt idx="13288">
                  <c:v>39953</c:v>
                </c:pt>
                <c:pt idx="13289">
                  <c:v>39954</c:v>
                </c:pt>
                <c:pt idx="13290">
                  <c:v>39955</c:v>
                </c:pt>
                <c:pt idx="13291">
                  <c:v>39956</c:v>
                </c:pt>
                <c:pt idx="13292">
                  <c:v>39957</c:v>
                </c:pt>
                <c:pt idx="13293">
                  <c:v>39958</c:v>
                </c:pt>
                <c:pt idx="13294">
                  <c:v>39959</c:v>
                </c:pt>
                <c:pt idx="13295">
                  <c:v>39960</c:v>
                </c:pt>
                <c:pt idx="13296">
                  <c:v>39961</c:v>
                </c:pt>
                <c:pt idx="13297">
                  <c:v>39962</c:v>
                </c:pt>
                <c:pt idx="13298">
                  <c:v>39963</c:v>
                </c:pt>
                <c:pt idx="13299">
                  <c:v>39964</c:v>
                </c:pt>
                <c:pt idx="13300">
                  <c:v>39965</c:v>
                </c:pt>
                <c:pt idx="13301">
                  <c:v>39966</c:v>
                </c:pt>
                <c:pt idx="13302">
                  <c:v>39967</c:v>
                </c:pt>
                <c:pt idx="13303">
                  <c:v>39968</c:v>
                </c:pt>
                <c:pt idx="13304">
                  <c:v>39969</c:v>
                </c:pt>
                <c:pt idx="13305">
                  <c:v>39970</c:v>
                </c:pt>
                <c:pt idx="13306">
                  <c:v>39971</c:v>
                </c:pt>
                <c:pt idx="13307">
                  <c:v>39972</c:v>
                </c:pt>
                <c:pt idx="13308">
                  <c:v>39973</c:v>
                </c:pt>
                <c:pt idx="13309">
                  <c:v>39974</c:v>
                </c:pt>
                <c:pt idx="13310">
                  <c:v>39975</c:v>
                </c:pt>
                <c:pt idx="13311">
                  <c:v>39976</c:v>
                </c:pt>
                <c:pt idx="13312">
                  <c:v>39977</c:v>
                </c:pt>
                <c:pt idx="13313">
                  <c:v>39978</c:v>
                </c:pt>
                <c:pt idx="13314">
                  <c:v>39979</c:v>
                </c:pt>
                <c:pt idx="13315">
                  <c:v>39980</c:v>
                </c:pt>
                <c:pt idx="13316">
                  <c:v>39981</c:v>
                </c:pt>
                <c:pt idx="13317">
                  <c:v>39982</c:v>
                </c:pt>
                <c:pt idx="13318">
                  <c:v>39983</c:v>
                </c:pt>
                <c:pt idx="13319">
                  <c:v>39984</c:v>
                </c:pt>
                <c:pt idx="13320">
                  <c:v>39985</c:v>
                </c:pt>
                <c:pt idx="13321">
                  <c:v>39986</c:v>
                </c:pt>
                <c:pt idx="13322">
                  <c:v>39987</c:v>
                </c:pt>
                <c:pt idx="13323">
                  <c:v>39988</c:v>
                </c:pt>
                <c:pt idx="13324">
                  <c:v>39989</c:v>
                </c:pt>
                <c:pt idx="13325">
                  <c:v>39990</c:v>
                </c:pt>
                <c:pt idx="13326">
                  <c:v>39991</c:v>
                </c:pt>
                <c:pt idx="13327">
                  <c:v>39992</c:v>
                </c:pt>
                <c:pt idx="13328">
                  <c:v>39993</c:v>
                </c:pt>
                <c:pt idx="13329">
                  <c:v>39994</c:v>
                </c:pt>
                <c:pt idx="13330">
                  <c:v>39995</c:v>
                </c:pt>
                <c:pt idx="13331">
                  <c:v>39996</c:v>
                </c:pt>
                <c:pt idx="13332">
                  <c:v>39997</c:v>
                </c:pt>
                <c:pt idx="13333">
                  <c:v>39998</c:v>
                </c:pt>
                <c:pt idx="13334">
                  <c:v>39999</c:v>
                </c:pt>
                <c:pt idx="13335">
                  <c:v>40000</c:v>
                </c:pt>
                <c:pt idx="13336">
                  <c:v>40001</c:v>
                </c:pt>
                <c:pt idx="13337">
                  <c:v>40002</c:v>
                </c:pt>
                <c:pt idx="13338">
                  <c:v>40003</c:v>
                </c:pt>
                <c:pt idx="13339">
                  <c:v>40004</c:v>
                </c:pt>
                <c:pt idx="13340">
                  <c:v>40005</c:v>
                </c:pt>
                <c:pt idx="13341">
                  <c:v>40006</c:v>
                </c:pt>
                <c:pt idx="13342">
                  <c:v>40007</c:v>
                </c:pt>
                <c:pt idx="13343">
                  <c:v>40008</c:v>
                </c:pt>
                <c:pt idx="13344">
                  <c:v>40009</c:v>
                </c:pt>
                <c:pt idx="13345">
                  <c:v>40010</c:v>
                </c:pt>
                <c:pt idx="13346">
                  <c:v>40011</c:v>
                </c:pt>
                <c:pt idx="13347">
                  <c:v>40012</c:v>
                </c:pt>
                <c:pt idx="13348">
                  <c:v>40013</c:v>
                </c:pt>
                <c:pt idx="13349">
                  <c:v>40014</c:v>
                </c:pt>
                <c:pt idx="13350">
                  <c:v>40015</c:v>
                </c:pt>
                <c:pt idx="13351">
                  <c:v>40016</c:v>
                </c:pt>
                <c:pt idx="13352">
                  <c:v>40017</c:v>
                </c:pt>
                <c:pt idx="13353">
                  <c:v>40018</c:v>
                </c:pt>
                <c:pt idx="13354">
                  <c:v>40019</c:v>
                </c:pt>
                <c:pt idx="13355">
                  <c:v>40020</c:v>
                </c:pt>
                <c:pt idx="13356">
                  <c:v>40021</c:v>
                </c:pt>
                <c:pt idx="13357">
                  <c:v>40022</c:v>
                </c:pt>
                <c:pt idx="13358">
                  <c:v>40023</c:v>
                </c:pt>
                <c:pt idx="13359">
                  <c:v>40024</c:v>
                </c:pt>
                <c:pt idx="13360">
                  <c:v>40025</c:v>
                </c:pt>
                <c:pt idx="13361">
                  <c:v>40026</c:v>
                </c:pt>
                <c:pt idx="13362">
                  <c:v>40027</c:v>
                </c:pt>
                <c:pt idx="13363">
                  <c:v>40028</c:v>
                </c:pt>
                <c:pt idx="13364">
                  <c:v>40029</c:v>
                </c:pt>
                <c:pt idx="13365">
                  <c:v>40030</c:v>
                </c:pt>
                <c:pt idx="13366">
                  <c:v>40031</c:v>
                </c:pt>
                <c:pt idx="13367">
                  <c:v>40032</c:v>
                </c:pt>
                <c:pt idx="13368">
                  <c:v>40033</c:v>
                </c:pt>
                <c:pt idx="13369">
                  <c:v>40034</c:v>
                </c:pt>
                <c:pt idx="13370">
                  <c:v>40035</c:v>
                </c:pt>
                <c:pt idx="13371">
                  <c:v>40036</c:v>
                </c:pt>
                <c:pt idx="13372">
                  <c:v>40037</c:v>
                </c:pt>
                <c:pt idx="13373">
                  <c:v>40038</c:v>
                </c:pt>
                <c:pt idx="13374">
                  <c:v>40039</c:v>
                </c:pt>
                <c:pt idx="13375">
                  <c:v>40040</c:v>
                </c:pt>
                <c:pt idx="13376">
                  <c:v>40041</c:v>
                </c:pt>
                <c:pt idx="13377">
                  <c:v>40042</c:v>
                </c:pt>
                <c:pt idx="13378">
                  <c:v>40043</c:v>
                </c:pt>
                <c:pt idx="13379">
                  <c:v>40044</c:v>
                </c:pt>
                <c:pt idx="13380">
                  <c:v>40045</c:v>
                </c:pt>
                <c:pt idx="13381">
                  <c:v>40046</c:v>
                </c:pt>
                <c:pt idx="13382">
                  <c:v>40047</c:v>
                </c:pt>
                <c:pt idx="13383">
                  <c:v>40048</c:v>
                </c:pt>
                <c:pt idx="13384">
                  <c:v>40049</c:v>
                </c:pt>
                <c:pt idx="13385">
                  <c:v>40050</c:v>
                </c:pt>
                <c:pt idx="13386">
                  <c:v>40051</c:v>
                </c:pt>
                <c:pt idx="13387">
                  <c:v>40052</c:v>
                </c:pt>
                <c:pt idx="13388">
                  <c:v>40053</c:v>
                </c:pt>
                <c:pt idx="13389">
                  <c:v>40054</c:v>
                </c:pt>
                <c:pt idx="13390">
                  <c:v>40055</c:v>
                </c:pt>
                <c:pt idx="13391">
                  <c:v>40056</c:v>
                </c:pt>
                <c:pt idx="13392">
                  <c:v>40057</c:v>
                </c:pt>
                <c:pt idx="13393">
                  <c:v>40058</c:v>
                </c:pt>
                <c:pt idx="13394">
                  <c:v>40059</c:v>
                </c:pt>
                <c:pt idx="13395">
                  <c:v>40060</c:v>
                </c:pt>
                <c:pt idx="13396">
                  <c:v>40061</c:v>
                </c:pt>
                <c:pt idx="13397">
                  <c:v>40062</c:v>
                </c:pt>
                <c:pt idx="13398">
                  <c:v>40063</c:v>
                </c:pt>
                <c:pt idx="13399">
                  <c:v>40064</c:v>
                </c:pt>
                <c:pt idx="13400">
                  <c:v>40065</c:v>
                </c:pt>
                <c:pt idx="13401">
                  <c:v>40066</c:v>
                </c:pt>
                <c:pt idx="13402">
                  <c:v>40067</c:v>
                </c:pt>
                <c:pt idx="13403">
                  <c:v>40068</c:v>
                </c:pt>
                <c:pt idx="13404">
                  <c:v>40069</c:v>
                </c:pt>
                <c:pt idx="13405">
                  <c:v>40070</c:v>
                </c:pt>
                <c:pt idx="13406">
                  <c:v>40071</c:v>
                </c:pt>
                <c:pt idx="13407">
                  <c:v>40072</c:v>
                </c:pt>
                <c:pt idx="13408">
                  <c:v>40073</c:v>
                </c:pt>
                <c:pt idx="13409">
                  <c:v>40074</c:v>
                </c:pt>
                <c:pt idx="13410">
                  <c:v>40075</c:v>
                </c:pt>
                <c:pt idx="13411">
                  <c:v>40076</c:v>
                </c:pt>
                <c:pt idx="13412">
                  <c:v>40077</c:v>
                </c:pt>
                <c:pt idx="13413">
                  <c:v>40078</c:v>
                </c:pt>
                <c:pt idx="13414">
                  <c:v>40079</c:v>
                </c:pt>
                <c:pt idx="13415">
                  <c:v>40080</c:v>
                </c:pt>
                <c:pt idx="13416">
                  <c:v>40081</c:v>
                </c:pt>
                <c:pt idx="13417">
                  <c:v>40082</c:v>
                </c:pt>
                <c:pt idx="13418">
                  <c:v>40083</c:v>
                </c:pt>
                <c:pt idx="13419">
                  <c:v>40084</c:v>
                </c:pt>
                <c:pt idx="13420">
                  <c:v>40085</c:v>
                </c:pt>
                <c:pt idx="13421">
                  <c:v>40086</c:v>
                </c:pt>
                <c:pt idx="13422">
                  <c:v>40087</c:v>
                </c:pt>
                <c:pt idx="13423">
                  <c:v>40088</c:v>
                </c:pt>
                <c:pt idx="13424">
                  <c:v>40089</c:v>
                </c:pt>
                <c:pt idx="13425">
                  <c:v>40090</c:v>
                </c:pt>
                <c:pt idx="13426">
                  <c:v>40091</c:v>
                </c:pt>
                <c:pt idx="13427">
                  <c:v>40092</c:v>
                </c:pt>
                <c:pt idx="13428">
                  <c:v>40093</c:v>
                </c:pt>
                <c:pt idx="13429">
                  <c:v>40094</c:v>
                </c:pt>
                <c:pt idx="13430">
                  <c:v>40095</c:v>
                </c:pt>
                <c:pt idx="13431">
                  <c:v>40096</c:v>
                </c:pt>
                <c:pt idx="13432">
                  <c:v>40097</c:v>
                </c:pt>
                <c:pt idx="13433">
                  <c:v>40098</c:v>
                </c:pt>
                <c:pt idx="13434">
                  <c:v>40099</c:v>
                </c:pt>
                <c:pt idx="13435">
                  <c:v>40100</c:v>
                </c:pt>
                <c:pt idx="13436">
                  <c:v>40101</c:v>
                </c:pt>
                <c:pt idx="13437">
                  <c:v>40102</c:v>
                </c:pt>
                <c:pt idx="13438">
                  <c:v>40103</c:v>
                </c:pt>
                <c:pt idx="13439">
                  <c:v>40104</c:v>
                </c:pt>
                <c:pt idx="13440">
                  <c:v>40105</c:v>
                </c:pt>
                <c:pt idx="13441">
                  <c:v>40106</c:v>
                </c:pt>
                <c:pt idx="13442">
                  <c:v>40107</c:v>
                </c:pt>
                <c:pt idx="13443">
                  <c:v>40108</c:v>
                </c:pt>
                <c:pt idx="13444">
                  <c:v>40109</c:v>
                </c:pt>
                <c:pt idx="13445">
                  <c:v>40110</c:v>
                </c:pt>
                <c:pt idx="13446">
                  <c:v>40111</c:v>
                </c:pt>
                <c:pt idx="13447">
                  <c:v>40112</c:v>
                </c:pt>
                <c:pt idx="13448">
                  <c:v>40113</c:v>
                </c:pt>
                <c:pt idx="13449">
                  <c:v>40114</c:v>
                </c:pt>
                <c:pt idx="13450">
                  <c:v>40115</c:v>
                </c:pt>
                <c:pt idx="13451">
                  <c:v>40116</c:v>
                </c:pt>
                <c:pt idx="13452">
                  <c:v>40117</c:v>
                </c:pt>
                <c:pt idx="13453">
                  <c:v>40118</c:v>
                </c:pt>
                <c:pt idx="13454">
                  <c:v>40119</c:v>
                </c:pt>
                <c:pt idx="13455">
                  <c:v>40120</c:v>
                </c:pt>
                <c:pt idx="13456">
                  <c:v>40121</c:v>
                </c:pt>
                <c:pt idx="13457">
                  <c:v>40122</c:v>
                </c:pt>
                <c:pt idx="13458">
                  <c:v>40123</c:v>
                </c:pt>
                <c:pt idx="13459">
                  <c:v>40124</c:v>
                </c:pt>
                <c:pt idx="13460">
                  <c:v>40125</c:v>
                </c:pt>
                <c:pt idx="13461">
                  <c:v>40126</c:v>
                </c:pt>
                <c:pt idx="13462">
                  <c:v>40127</c:v>
                </c:pt>
                <c:pt idx="13463">
                  <c:v>40128</c:v>
                </c:pt>
                <c:pt idx="13464">
                  <c:v>40129</c:v>
                </c:pt>
                <c:pt idx="13465">
                  <c:v>40130</c:v>
                </c:pt>
                <c:pt idx="13466">
                  <c:v>40131</c:v>
                </c:pt>
                <c:pt idx="13467">
                  <c:v>40132</c:v>
                </c:pt>
                <c:pt idx="13468">
                  <c:v>40133</c:v>
                </c:pt>
                <c:pt idx="13469">
                  <c:v>40134</c:v>
                </c:pt>
                <c:pt idx="13470">
                  <c:v>40135</c:v>
                </c:pt>
                <c:pt idx="13471">
                  <c:v>40136</c:v>
                </c:pt>
                <c:pt idx="13472">
                  <c:v>40137</c:v>
                </c:pt>
                <c:pt idx="13473">
                  <c:v>40138</c:v>
                </c:pt>
                <c:pt idx="13474">
                  <c:v>40139</c:v>
                </c:pt>
                <c:pt idx="13475">
                  <c:v>40140</c:v>
                </c:pt>
                <c:pt idx="13476">
                  <c:v>40141</c:v>
                </c:pt>
                <c:pt idx="13477">
                  <c:v>40142</c:v>
                </c:pt>
                <c:pt idx="13478">
                  <c:v>40143</c:v>
                </c:pt>
                <c:pt idx="13479">
                  <c:v>40144</c:v>
                </c:pt>
                <c:pt idx="13480">
                  <c:v>40145</c:v>
                </c:pt>
                <c:pt idx="13481">
                  <c:v>40146</c:v>
                </c:pt>
                <c:pt idx="13482">
                  <c:v>40147</c:v>
                </c:pt>
                <c:pt idx="13483">
                  <c:v>40148</c:v>
                </c:pt>
                <c:pt idx="13484">
                  <c:v>40149</c:v>
                </c:pt>
                <c:pt idx="13485">
                  <c:v>40150</c:v>
                </c:pt>
                <c:pt idx="13486">
                  <c:v>40151</c:v>
                </c:pt>
                <c:pt idx="13487">
                  <c:v>40152</c:v>
                </c:pt>
                <c:pt idx="13488">
                  <c:v>40153</c:v>
                </c:pt>
                <c:pt idx="13489">
                  <c:v>40154</c:v>
                </c:pt>
                <c:pt idx="13490">
                  <c:v>40155</c:v>
                </c:pt>
                <c:pt idx="13491">
                  <c:v>40156</c:v>
                </c:pt>
                <c:pt idx="13492">
                  <c:v>40157</c:v>
                </c:pt>
                <c:pt idx="13493">
                  <c:v>40158</c:v>
                </c:pt>
                <c:pt idx="13494">
                  <c:v>40159</c:v>
                </c:pt>
                <c:pt idx="13495">
                  <c:v>40160</c:v>
                </c:pt>
                <c:pt idx="13496">
                  <c:v>40161</c:v>
                </c:pt>
                <c:pt idx="13497">
                  <c:v>40162</c:v>
                </c:pt>
                <c:pt idx="13498">
                  <c:v>40163</c:v>
                </c:pt>
                <c:pt idx="13499">
                  <c:v>40164</c:v>
                </c:pt>
                <c:pt idx="13500">
                  <c:v>40165</c:v>
                </c:pt>
                <c:pt idx="13501">
                  <c:v>40166</c:v>
                </c:pt>
                <c:pt idx="13502">
                  <c:v>40167</c:v>
                </c:pt>
                <c:pt idx="13503">
                  <c:v>40168</c:v>
                </c:pt>
                <c:pt idx="13504">
                  <c:v>40169</c:v>
                </c:pt>
                <c:pt idx="13505">
                  <c:v>40170</c:v>
                </c:pt>
                <c:pt idx="13506">
                  <c:v>40171</c:v>
                </c:pt>
                <c:pt idx="13507">
                  <c:v>40172</c:v>
                </c:pt>
                <c:pt idx="13508">
                  <c:v>40173</c:v>
                </c:pt>
                <c:pt idx="13509">
                  <c:v>40174</c:v>
                </c:pt>
                <c:pt idx="13510">
                  <c:v>40175</c:v>
                </c:pt>
                <c:pt idx="13511">
                  <c:v>40176</c:v>
                </c:pt>
                <c:pt idx="13512">
                  <c:v>40177</c:v>
                </c:pt>
                <c:pt idx="13513">
                  <c:v>40178</c:v>
                </c:pt>
                <c:pt idx="13514">
                  <c:v>40179</c:v>
                </c:pt>
                <c:pt idx="13515">
                  <c:v>40180</c:v>
                </c:pt>
                <c:pt idx="13516">
                  <c:v>40181</c:v>
                </c:pt>
                <c:pt idx="13517">
                  <c:v>40182</c:v>
                </c:pt>
                <c:pt idx="13518">
                  <c:v>40183</c:v>
                </c:pt>
                <c:pt idx="13519">
                  <c:v>40184</c:v>
                </c:pt>
                <c:pt idx="13520">
                  <c:v>40185</c:v>
                </c:pt>
                <c:pt idx="13521">
                  <c:v>40186</c:v>
                </c:pt>
                <c:pt idx="13522">
                  <c:v>40187</c:v>
                </c:pt>
                <c:pt idx="13523">
                  <c:v>40188</c:v>
                </c:pt>
                <c:pt idx="13524">
                  <c:v>40189</c:v>
                </c:pt>
                <c:pt idx="13525">
                  <c:v>40190</c:v>
                </c:pt>
                <c:pt idx="13526">
                  <c:v>40191</c:v>
                </c:pt>
                <c:pt idx="13527">
                  <c:v>40192</c:v>
                </c:pt>
                <c:pt idx="13528">
                  <c:v>40193</c:v>
                </c:pt>
                <c:pt idx="13529">
                  <c:v>40194</c:v>
                </c:pt>
                <c:pt idx="13530">
                  <c:v>40195</c:v>
                </c:pt>
                <c:pt idx="13531">
                  <c:v>40196</c:v>
                </c:pt>
                <c:pt idx="13532">
                  <c:v>40197</c:v>
                </c:pt>
                <c:pt idx="13533">
                  <c:v>40198</c:v>
                </c:pt>
                <c:pt idx="13534">
                  <c:v>40199</c:v>
                </c:pt>
                <c:pt idx="13535">
                  <c:v>40200</c:v>
                </c:pt>
                <c:pt idx="13536">
                  <c:v>40201</c:v>
                </c:pt>
                <c:pt idx="13537">
                  <c:v>40202</c:v>
                </c:pt>
                <c:pt idx="13538">
                  <c:v>40203</c:v>
                </c:pt>
                <c:pt idx="13539">
                  <c:v>40204</c:v>
                </c:pt>
                <c:pt idx="13540">
                  <c:v>40205</c:v>
                </c:pt>
                <c:pt idx="13541">
                  <c:v>40206</c:v>
                </c:pt>
                <c:pt idx="13542">
                  <c:v>40207</c:v>
                </c:pt>
                <c:pt idx="13543">
                  <c:v>40208</c:v>
                </c:pt>
                <c:pt idx="13544">
                  <c:v>40209</c:v>
                </c:pt>
                <c:pt idx="13545">
                  <c:v>40210</c:v>
                </c:pt>
                <c:pt idx="13546">
                  <c:v>40211</c:v>
                </c:pt>
                <c:pt idx="13547">
                  <c:v>40212</c:v>
                </c:pt>
                <c:pt idx="13548">
                  <c:v>40213</c:v>
                </c:pt>
                <c:pt idx="13549">
                  <c:v>40214</c:v>
                </c:pt>
                <c:pt idx="13550">
                  <c:v>40215</c:v>
                </c:pt>
                <c:pt idx="13551">
                  <c:v>40216</c:v>
                </c:pt>
                <c:pt idx="13552">
                  <c:v>40217</c:v>
                </c:pt>
                <c:pt idx="13553">
                  <c:v>40218</c:v>
                </c:pt>
                <c:pt idx="13554">
                  <c:v>40219</c:v>
                </c:pt>
                <c:pt idx="13555">
                  <c:v>40220</c:v>
                </c:pt>
                <c:pt idx="13556">
                  <c:v>40221</c:v>
                </c:pt>
                <c:pt idx="13557">
                  <c:v>40222</c:v>
                </c:pt>
                <c:pt idx="13558">
                  <c:v>40223</c:v>
                </c:pt>
                <c:pt idx="13559">
                  <c:v>40224</c:v>
                </c:pt>
                <c:pt idx="13560">
                  <c:v>40225</c:v>
                </c:pt>
                <c:pt idx="13561">
                  <c:v>40226</c:v>
                </c:pt>
                <c:pt idx="13562">
                  <c:v>40227</c:v>
                </c:pt>
                <c:pt idx="13563">
                  <c:v>40228</c:v>
                </c:pt>
                <c:pt idx="13564">
                  <c:v>40229</c:v>
                </c:pt>
                <c:pt idx="13565">
                  <c:v>40230</c:v>
                </c:pt>
                <c:pt idx="13566">
                  <c:v>40231</c:v>
                </c:pt>
                <c:pt idx="13567">
                  <c:v>40232</c:v>
                </c:pt>
                <c:pt idx="13568">
                  <c:v>40233</c:v>
                </c:pt>
                <c:pt idx="13569">
                  <c:v>40234</c:v>
                </c:pt>
                <c:pt idx="13570">
                  <c:v>40235</c:v>
                </c:pt>
                <c:pt idx="13571">
                  <c:v>40236</c:v>
                </c:pt>
                <c:pt idx="13572">
                  <c:v>40237</c:v>
                </c:pt>
                <c:pt idx="13573">
                  <c:v>40238</c:v>
                </c:pt>
                <c:pt idx="13574">
                  <c:v>40239</c:v>
                </c:pt>
                <c:pt idx="13575">
                  <c:v>40240</c:v>
                </c:pt>
                <c:pt idx="13576">
                  <c:v>40241</c:v>
                </c:pt>
                <c:pt idx="13577">
                  <c:v>40242</c:v>
                </c:pt>
                <c:pt idx="13578">
                  <c:v>40243</c:v>
                </c:pt>
                <c:pt idx="13579">
                  <c:v>40244</c:v>
                </c:pt>
                <c:pt idx="13580">
                  <c:v>40245</c:v>
                </c:pt>
                <c:pt idx="13581">
                  <c:v>40246</c:v>
                </c:pt>
                <c:pt idx="13582">
                  <c:v>40247</c:v>
                </c:pt>
                <c:pt idx="13583">
                  <c:v>40248</c:v>
                </c:pt>
                <c:pt idx="13584">
                  <c:v>40249</c:v>
                </c:pt>
                <c:pt idx="13585">
                  <c:v>40250</c:v>
                </c:pt>
                <c:pt idx="13586">
                  <c:v>40251</c:v>
                </c:pt>
                <c:pt idx="13587">
                  <c:v>40252</c:v>
                </c:pt>
                <c:pt idx="13588">
                  <c:v>40253</c:v>
                </c:pt>
                <c:pt idx="13589">
                  <c:v>40254</c:v>
                </c:pt>
                <c:pt idx="13590">
                  <c:v>40255</c:v>
                </c:pt>
                <c:pt idx="13591">
                  <c:v>40256</c:v>
                </c:pt>
                <c:pt idx="13592">
                  <c:v>40257</c:v>
                </c:pt>
                <c:pt idx="13593">
                  <c:v>40258</c:v>
                </c:pt>
                <c:pt idx="13594">
                  <c:v>40259</c:v>
                </c:pt>
                <c:pt idx="13595">
                  <c:v>40260</c:v>
                </c:pt>
                <c:pt idx="13596">
                  <c:v>40261</c:v>
                </c:pt>
                <c:pt idx="13597">
                  <c:v>40262</c:v>
                </c:pt>
                <c:pt idx="13598">
                  <c:v>40263</c:v>
                </c:pt>
                <c:pt idx="13599">
                  <c:v>40264</c:v>
                </c:pt>
                <c:pt idx="13600">
                  <c:v>40265</c:v>
                </c:pt>
                <c:pt idx="13601">
                  <c:v>40266</c:v>
                </c:pt>
                <c:pt idx="13602">
                  <c:v>40267</c:v>
                </c:pt>
                <c:pt idx="13603">
                  <c:v>40268</c:v>
                </c:pt>
                <c:pt idx="13604">
                  <c:v>40269</c:v>
                </c:pt>
                <c:pt idx="13605">
                  <c:v>40270</c:v>
                </c:pt>
                <c:pt idx="13606">
                  <c:v>40271</c:v>
                </c:pt>
                <c:pt idx="13607">
                  <c:v>40272</c:v>
                </c:pt>
                <c:pt idx="13608">
                  <c:v>40273</c:v>
                </c:pt>
                <c:pt idx="13609">
                  <c:v>40274</c:v>
                </c:pt>
                <c:pt idx="13610">
                  <c:v>40275</c:v>
                </c:pt>
                <c:pt idx="13611">
                  <c:v>40276</c:v>
                </c:pt>
                <c:pt idx="13612">
                  <c:v>40277</c:v>
                </c:pt>
                <c:pt idx="13613">
                  <c:v>40278</c:v>
                </c:pt>
                <c:pt idx="13614">
                  <c:v>40279</c:v>
                </c:pt>
                <c:pt idx="13615">
                  <c:v>40280</c:v>
                </c:pt>
                <c:pt idx="13616">
                  <c:v>40281</c:v>
                </c:pt>
                <c:pt idx="13617">
                  <c:v>40282</c:v>
                </c:pt>
                <c:pt idx="13618">
                  <c:v>40283</c:v>
                </c:pt>
                <c:pt idx="13619">
                  <c:v>40284</c:v>
                </c:pt>
                <c:pt idx="13620">
                  <c:v>40285</c:v>
                </c:pt>
                <c:pt idx="13621">
                  <c:v>40286</c:v>
                </c:pt>
                <c:pt idx="13622">
                  <c:v>40287</c:v>
                </c:pt>
                <c:pt idx="13623">
                  <c:v>40288</c:v>
                </c:pt>
                <c:pt idx="13624">
                  <c:v>40289</c:v>
                </c:pt>
                <c:pt idx="13625">
                  <c:v>40290</c:v>
                </c:pt>
                <c:pt idx="13626">
                  <c:v>40291</c:v>
                </c:pt>
                <c:pt idx="13627">
                  <c:v>40292</c:v>
                </c:pt>
                <c:pt idx="13628">
                  <c:v>40293</c:v>
                </c:pt>
                <c:pt idx="13629">
                  <c:v>40294</c:v>
                </c:pt>
                <c:pt idx="13630">
                  <c:v>40295</c:v>
                </c:pt>
                <c:pt idx="13631">
                  <c:v>40296</c:v>
                </c:pt>
                <c:pt idx="13632">
                  <c:v>40297</c:v>
                </c:pt>
                <c:pt idx="13633">
                  <c:v>40298</c:v>
                </c:pt>
                <c:pt idx="13634">
                  <c:v>40299</c:v>
                </c:pt>
                <c:pt idx="13635">
                  <c:v>40300</c:v>
                </c:pt>
                <c:pt idx="13636">
                  <c:v>40301</c:v>
                </c:pt>
                <c:pt idx="13637">
                  <c:v>40302</c:v>
                </c:pt>
                <c:pt idx="13638">
                  <c:v>40303</c:v>
                </c:pt>
                <c:pt idx="13639">
                  <c:v>40304</c:v>
                </c:pt>
                <c:pt idx="13640">
                  <c:v>40305</c:v>
                </c:pt>
                <c:pt idx="13641">
                  <c:v>40306</c:v>
                </c:pt>
                <c:pt idx="13642">
                  <c:v>40307</c:v>
                </c:pt>
                <c:pt idx="13643">
                  <c:v>40308</c:v>
                </c:pt>
                <c:pt idx="13644">
                  <c:v>40309</c:v>
                </c:pt>
                <c:pt idx="13645">
                  <c:v>40310</c:v>
                </c:pt>
                <c:pt idx="13646">
                  <c:v>40311</c:v>
                </c:pt>
                <c:pt idx="13647">
                  <c:v>40312</c:v>
                </c:pt>
                <c:pt idx="13648">
                  <c:v>40313</c:v>
                </c:pt>
                <c:pt idx="13649">
                  <c:v>40314</c:v>
                </c:pt>
                <c:pt idx="13650">
                  <c:v>40315</c:v>
                </c:pt>
                <c:pt idx="13651">
                  <c:v>40316</c:v>
                </c:pt>
                <c:pt idx="13652">
                  <c:v>40317</c:v>
                </c:pt>
                <c:pt idx="13653">
                  <c:v>40318</c:v>
                </c:pt>
                <c:pt idx="13654">
                  <c:v>40319</c:v>
                </c:pt>
                <c:pt idx="13655">
                  <c:v>40320</c:v>
                </c:pt>
                <c:pt idx="13656">
                  <c:v>40321</c:v>
                </c:pt>
                <c:pt idx="13657">
                  <c:v>40322</c:v>
                </c:pt>
                <c:pt idx="13658">
                  <c:v>40323</c:v>
                </c:pt>
                <c:pt idx="13659">
                  <c:v>40324</c:v>
                </c:pt>
                <c:pt idx="13660">
                  <c:v>40325</c:v>
                </c:pt>
                <c:pt idx="13661">
                  <c:v>40326</c:v>
                </c:pt>
                <c:pt idx="13662">
                  <c:v>40327</c:v>
                </c:pt>
                <c:pt idx="13663">
                  <c:v>40328</c:v>
                </c:pt>
                <c:pt idx="13664">
                  <c:v>40329</c:v>
                </c:pt>
                <c:pt idx="13665">
                  <c:v>40330</c:v>
                </c:pt>
                <c:pt idx="13666">
                  <c:v>40331</c:v>
                </c:pt>
                <c:pt idx="13667">
                  <c:v>40332</c:v>
                </c:pt>
                <c:pt idx="13668">
                  <c:v>40333</c:v>
                </c:pt>
                <c:pt idx="13669">
                  <c:v>40334</c:v>
                </c:pt>
                <c:pt idx="13670">
                  <c:v>40335</c:v>
                </c:pt>
                <c:pt idx="13671">
                  <c:v>40336</c:v>
                </c:pt>
                <c:pt idx="13672">
                  <c:v>40337</c:v>
                </c:pt>
                <c:pt idx="13673">
                  <c:v>40338</c:v>
                </c:pt>
                <c:pt idx="13674">
                  <c:v>40339</c:v>
                </c:pt>
                <c:pt idx="13675">
                  <c:v>40340</c:v>
                </c:pt>
                <c:pt idx="13676">
                  <c:v>40341</c:v>
                </c:pt>
                <c:pt idx="13677">
                  <c:v>40342</c:v>
                </c:pt>
                <c:pt idx="13678">
                  <c:v>40343</c:v>
                </c:pt>
                <c:pt idx="13679">
                  <c:v>40344</c:v>
                </c:pt>
                <c:pt idx="13680">
                  <c:v>40345</c:v>
                </c:pt>
                <c:pt idx="13681">
                  <c:v>40346</c:v>
                </c:pt>
                <c:pt idx="13682">
                  <c:v>40347</c:v>
                </c:pt>
                <c:pt idx="13683">
                  <c:v>40348</c:v>
                </c:pt>
                <c:pt idx="13684">
                  <c:v>40349</c:v>
                </c:pt>
                <c:pt idx="13685">
                  <c:v>40350</c:v>
                </c:pt>
                <c:pt idx="13686">
                  <c:v>40351</c:v>
                </c:pt>
                <c:pt idx="13687">
                  <c:v>40352</c:v>
                </c:pt>
                <c:pt idx="13688">
                  <c:v>40353</c:v>
                </c:pt>
                <c:pt idx="13689">
                  <c:v>40354</c:v>
                </c:pt>
                <c:pt idx="13690">
                  <c:v>40355</c:v>
                </c:pt>
                <c:pt idx="13691">
                  <c:v>40356</c:v>
                </c:pt>
                <c:pt idx="13692">
                  <c:v>40357</c:v>
                </c:pt>
                <c:pt idx="13693">
                  <c:v>40358</c:v>
                </c:pt>
                <c:pt idx="13694">
                  <c:v>40359</c:v>
                </c:pt>
                <c:pt idx="13695">
                  <c:v>40360</c:v>
                </c:pt>
                <c:pt idx="13696">
                  <c:v>40361</c:v>
                </c:pt>
                <c:pt idx="13697">
                  <c:v>40362</c:v>
                </c:pt>
                <c:pt idx="13698">
                  <c:v>40363</c:v>
                </c:pt>
                <c:pt idx="13699">
                  <c:v>40364</c:v>
                </c:pt>
                <c:pt idx="13700">
                  <c:v>40365</c:v>
                </c:pt>
                <c:pt idx="13701">
                  <c:v>40366</c:v>
                </c:pt>
                <c:pt idx="13702">
                  <c:v>40367</c:v>
                </c:pt>
                <c:pt idx="13703">
                  <c:v>40368</c:v>
                </c:pt>
                <c:pt idx="13704">
                  <c:v>40369</c:v>
                </c:pt>
                <c:pt idx="13705">
                  <c:v>40370</c:v>
                </c:pt>
                <c:pt idx="13706">
                  <c:v>40371</c:v>
                </c:pt>
                <c:pt idx="13707">
                  <c:v>40372</c:v>
                </c:pt>
                <c:pt idx="13708">
                  <c:v>40373</c:v>
                </c:pt>
                <c:pt idx="13709">
                  <c:v>40374</c:v>
                </c:pt>
                <c:pt idx="13710">
                  <c:v>40375</c:v>
                </c:pt>
                <c:pt idx="13711">
                  <c:v>40376</c:v>
                </c:pt>
                <c:pt idx="13712">
                  <c:v>40377</c:v>
                </c:pt>
                <c:pt idx="13713">
                  <c:v>40378</c:v>
                </c:pt>
                <c:pt idx="13714">
                  <c:v>40379</c:v>
                </c:pt>
                <c:pt idx="13715">
                  <c:v>40380</c:v>
                </c:pt>
                <c:pt idx="13716">
                  <c:v>40381</c:v>
                </c:pt>
                <c:pt idx="13717">
                  <c:v>40382</c:v>
                </c:pt>
                <c:pt idx="13718">
                  <c:v>40383</c:v>
                </c:pt>
                <c:pt idx="13719">
                  <c:v>40384</c:v>
                </c:pt>
                <c:pt idx="13720">
                  <c:v>40385</c:v>
                </c:pt>
                <c:pt idx="13721">
                  <c:v>40386</c:v>
                </c:pt>
                <c:pt idx="13722">
                  <c:v>40387</c:v>
                </c:pt>
                <c:pt idx="13723">
                  <c:v>40388</c:v>
                </c:pt>
                <c:pt idx="13724">
                  <c:v>40389</c:v>
                </c:pt>
                <c:pt idx="13725">
                  <c:v>40390</c:v>
                </c:pt>
                <c:pt idx="13726">
                  <c:v>40391</c:v>
                </c:pt>
                <c:pt idx="13727">
                  <c:v>40392</c:v>
                </c:pt>
                <c:pt idx="13728">
                  <c:v>40393</c:v>
                </c:pt>
                <c:pt idx="13729">
                  <c:v>40394</c:v>
                </c:pt>
                <c:pt idx="13730">
                  <c:v>40395</c:v>
                </c:pt>
                <c:pt idx="13731">
                  <c:v>40396</c:v>
                </c:pt>
                <c:pt idx="13732">
                  <c:v>40397</c:v>
                </c:pt>
                <c:pt idx="13733">
                  <c:v>40398</c:v>
                </c:pt>
                <c:pt idx="13734">
                  <c:v>40399</c:v>
                </c:pt>
                <c:pt idx="13735">
                  <c:v>40400</c:v>
                </c:pt>
                <c:pt idx="13736">
                  <c:v>40401</c:v>
                </c:pt>
                <c:pt idx="13737">
                  <c:v>40402</c:v>
                </c:pt>
                <c:pt idx="13738">
                  <c:v>40403</c:v>
                </c:pt>
                <c:pt idx="13739">
                  <c:v>40404</c:v>
                </c:pt>
                <c:pt idx="13740">
                  <c:v>40405</c:v>
                </c:pt>
                <c:pt idx="13741">
                  <c:v>40406</c:v>
                </c:pt>
                <c:pt idx="13742">
                  <c:v>40407</c:v>
                </c:pt>
                <c:pt idx="13743">
                  <c:v>40408</c:v>
                </c:pt>
                <c:pt idx="13744">
                  <c:v>40409</c:v>
                </c:pt>
                <c:pt idx="13745">
                  <c:v>40410</c:v>
                </c:pt>
                <c:pt idx="13746">
                  <c:v>40411</c:v>
                </c:pt>
                <c:pt idx="13747">
                  <c:v>40412</c:v>
                </c:pt>
                <c:pt idx="13748">
                  <c:v>40413</c:v>
                </c:pt>
                <c:pt idx="13749">
                  <c:v>40414</c:v>
                </c:pt>
                <c:pt idx="13750">
                  <c:v>40415</c:v>
                </c:pt>
                <c:pt idx="13751">
                  <c:v>40416</c:v>
                </c:pt>
                <c:pt idx="13752">
                  <c:v>40417</c:v>
                </c:pt>
                <c:pt idx="13753">
                  <c:v>40418</c:v>
                </c:pt>
                <c:pt idx="13754">
                  <c:v>40419</c:v>
                </c:pt>
                <c:pt idx="13755">
                  <c:v>40420</c:v>
                </c:pt>
                <c:pt idx="13756">
                  <c:v>40421</c:v>
                </c:pt>
                <c:pt idx="13757">
                  <c:v>40422</c:v>
                </c:pt>
                <c:pt idx="13758">
                  <c:v>40423</c:v>
                </c:pt>
                <c:pt idx="13759">
                  <c:v>40424</c:v>
                </c:pt>
                <c:pt idx="13760">
                  <c:v>40425</c:v>
                </c:pt>
                <c:pt idx="13761">
                  <c:v>40426</c:v>
                </c:pt>
                <c:pt idx="13762">
                  <c:v>40427</c:v>
                </c:pt>
                <c:pt idx="13763">
                  <c:v>40428</c:v>
                </c:pt>
                <c:pt idx="13764">
                  <c:v>40429</c:v>
                </c:pt>
                <c:pt idx="13765">
                  <c:v>40430</c:v>
                </c:pt>
                <c:pt idx="13766">
                  <c:v>40431</c:v>
                </c:pt>
                <c:pt idx="13767">
                  <c:v>40432</c:v>
                </c:pt>
                <c:pt idx="13768">
                  <c:v>40433</c:v>
                </c:pt>
                <c:pt idx="13769">
                  <c:v>40434</c:v>
                </c:pt>
                <c:pt idx="13770">
                  <c:v>40435</c:v>
                </c:pt>
                <c:pt idx="13771">
                  <c:v>40436</c:v>
                </c:pt>
                <c:pt idx="13772">
                  <c:v>40437</c:v>
                </c:pt>
                <c:pt idx="13773">
                  <c:v>40438</c:v>
                </c:pt>
                <c:pt idx="13774">
                  <c:v>40439</c:v>
                </c:pt>
                <c:pt idx="13775">
                  <c:v>40440</c:v>
                </c:pt>
                <c:pt idx="13776">
                  <c:v>40441</c:v>
                </c:pt>
                <c:pt idx="13777">
                  <c:v>40442</c:v>
                </c:pt>
                <c:pt idx="13778">
                  <c:v>40443</c:v>
                </c:pt>
                <c:pt idx="13779">
                  <c:v>40444</c:v>
                </c:pt>
                <c:pt idx="13780">
                  <c:v>40445</c:v>
                </c:pt>
                <c:pt idx="13781">
                  <c:v>40446</c:v>
                </c:pt>
                <c:pt idx="13782">
                  <c:v>40447</c:v>
                </c:pt>
                <c:pt idx="13783">
                  <c:v>40448</c:v>
                </c:pt>
                <c:pt idx="13784">
                  <c:v>40449</c:v>
                </c:pt>
                <c:pt idx="13785">
                  <c:v>40450</c:v>
                </c:pt>
                <c:pt idx="13786">
                  <c:v>40451</c:v>
                </c:pt>
                <c:pt idx="13787">
                  <c:v>40452</c:v>
                </c:pt>
                <c:pt idx="13788">
                  <c:v>40453</c:v>
                </c:pt>
                <c:pt idx="13789">
                  <c:v>40454</c:v>
                </c:pt>
                <c:pt idx="13790">
                  <c:v>40455</c:v>
                </c:pt>
                <c:pt idx="13791">
                  <c:v>40456</c:v>
                </c:pt>
                <c:pt idx="13792">
                  <c:v>40457</c:v>
                </c:pt>
                <c:pt idx="13793">
                  <c:v>40458</c:v>
                </c:pt>
                <c:pt idx="13794">
                  <c:v>40459</c:v>
                </c:pt>
                <c:pt idx="13795">
                  <c:v>40460</c:v>
                </c:pt>
                <c:pt idx="13796">
                  <c:v>40461</c:v>
                </c:pt>
                <c:pt idx="13797">
                  <c:v>40462</c:v>
                </c:pt>
                <c:pt idx="13798">
                  <c:v>40463</c:v>
                </c:pt>
                <c:pt idx="13799">
                  <c:v>40464</c:v>
                </c:pt>
                <c:pt idx="13800">
                  <c:v>40465</c:v>
                </c:pt>
                <c:pt idx="13801">
                  <c:v>40466</c:v>
                </c:pt>
                <c:pt idx="13802">
                  <c:v>40467</c:v>
                </c:pt>
                <c:pt idx="13803">
                  <c:v>40468</c:v>
                </c:pt>
                <c:pt idx="13804">
                  <c:v>40469</c:v>
                </c:pt>
                <c:pt idx="13805">
                  <c:v>40470</c:v>
                </c:pt>
                <c:pt idx="13806">
                  <c:v>40471</c:v>
                </c:pt>
                <c:pt idx="13807">
                  <c:v>40472</c:v>
                </c:pt>
                <c:pt idx="13808">
                  <c:v>40473</c:v>
                </c:pt>
                <c:pt idx="13809">
                  <c:v>40474</c:v>
                </c:pt>
                <c:pt idx="13810">
                  <c:v>40475</c:v>
                </c:pt>
                <c:pt idx="13811">
                  <c:v>40476</c:v>
                </c:pt>
                <c:pt idx="13812">
                  <c:v>40477</c:v>
                </c:pt>
                <c:pt idx="13813">
                  <c:v>40478</c:v>
                </c:pt>
                <c:pt idx="13814">
                  <c:v>40479</c:v>
                </c:pt>
                <c:pt idx="13815">
                  <c:v>40480</c:v>
                </c:pt>
                <c:pt idx="13816">
                  <c:v>40481</c:v>
                </c:pt>
                <c:pt idx="13817">
                  <c:v>40482</c:v>
                </c:pt>
                <c:pt idx="13818">
                  <c:v>40483</c:v>
                </c:pt>
                <c:pt idx="13819">
                  <c:v>40484</c:v>
                </c:pt>
                <c:pt idx="13820">
                  <c:v>40485</c:v>
                </c:pt>
                <c:pt idx="13821">
                  <c:v>40486</c:v>
                </c:pt>
                <c:pt idx="13822">
                  <c:v>40487</c:v>
                </c:pt>
                <c:pt idx="13823">
                  <c:v>40488</c:v>
                </c:pt>
                <c:pt idx="13824">
                  <c:v>40489</c:v>
                </c:pt>
                <c:pt idx="13825">
                  <c:v>40490</c:v>
                </c:pt>
                <c:pt idx="13826">
                  <c:v>40491</c:v>
                </c:pt>
                <c:pt idx="13827">
                  <c:v>40492</c:v>
                </c:pt>
                <c:pt idx="13828">
                  <c:v>40493</c:v>
                </c:pt>
                <c:pt idx="13829">
                  <c:v>40494</c:v>
                </c:pt>
                <c:pt idx="13830">
                  <c:v>40495</c:v>
                </c:pt>
                <c:pt idx="13831">
                  <c:v>40496</c:v>
                </c:pt>
                <c:pt idx="13832">
                  <c:v>40497</c:v>
                </c:pt>
                <c:pt idx="13833">
                  <c:v>40498</c:v>
                </c:pt>
                <c:pt idx="13834">
                  <c:v>40499</c:v>
                </c:pt>
                <c:pt idx="13835">
                  <c:v>40500</c:v>
                </c:pt>
                <c:pt idx="13836">
                  <c:v>40501</c:v>
                </c:pt>
                <c:pt idx="13837">
                  <c:v>40502</c:v>
                </c:pt>
                <c:pt idx="13838">
                  <c:v>40503</c:v>
                </c:pt>
                <c:pt idx="13839">
                  <c:v>40504</c:v>
                </c:pt>
                <c:pt idx="13840">
                  <c:v>40505</c:v>
                </c:pt>
                <c:pt idx="13841">
                  <c:v>40506</c:v>
                </c:pt>
                <c:pt idx="13842">
                  <c:v>40507</c:v>
                </c:pt>
                <c:pt idx="13843">
                  <c:v>40508</c:v>
                </c:pt>
                <c:pt idx="13844">
                  <c:v>40509</c:v>
                </c:pt>
                <c:pt idx="13845">
                  <c:v>40510</c:v>
                </c:pt>
                <c:pt idx="13846">
                  <c:v>40511</c:v>
                </c:pt>
                <c:pt idx="13847">
                  <c:v>40512</c:v>
                </c:pt>
                <c:pt idx="13848">
                  <c:v>40513</c:v>
                </c:pt>
                <c:pt idx="13849">
                  <c:v>40514</c:v>
                </c:pt>
                <c:pt idx="13850">
                  <c:v>40515</c:v>
                </c:pt>
                <c:pt idx="13851">
                  <c:v>40516</c:v>
                </c:pt>
                <c:pt idx="13852">
                  <c:v>40517</c:v>
                </c:pt>
                <c:pt idx="13853">
                  <c:v>40518</c:v>
                </c:pt>
                <c:pt idx="13854">
                  <c:v>40519</c:v>
                </c:pt>
                <c:pt idx="13855">
                  <c:v>40520</c:v>
                </c:pt>
                <c:pt idx="13856">
                  <c:v>40521</c:v>
                </c:pt>
                <c:pt idx="13857">
                  <c:v>40522</c:v>
                </c:pt>
                <c:pt idx="13858">
                  <c:v>40523</c:v>
                </c:pt>
                <c:pt idx="13859">
                  <c:v>40524</c:v>
                </c:pt>
                <c:pt idx="13860">
                  <c:v>40525</c:v>
                </c:pt>
                <c:pt idx="13861">
                  <c:v>40526</c:v>
                </c:pt>
                <c:pt idx="13862">
                  <c:v>40527</c:v>
                </c:pt>
                <c:pt idx="13863">
                  <c:v>40528</c:v>
                </c:pt>
                <c:pt idx="13864">
                  <c:v>40529</c:v>
                </c:pt>
                <c:pt idx="13865">
                  <c:v>40530</c:v>
                </c:pt>
                <c:pt idx="13866">
                  <c:v>40531</c:v>
                </c:pt>
                <c:pt idx="13867">
                  <c:v>40532</c:v>
                </c:pt>
                <c:pt idx="13868">
                  <c:v>40533</c:v>
                </c:pt>
                <c:pt idx="13869">
                  <c:v>40534</c:v>
                </c:pt>
                <c:pt idx="13870">
                  <c:v>40535</c:v>
                </c:pt>
                <c:pt idx="13871">
                  <c:v>40536</c:v>
                </c:pt>
                <c:pt idx="13872">
                  <c:v>40537</c:v>
                </c:pt>
                <c:pt idx="13873">
                  <c:v>40538</c:v>
                </c:pt>
                <c:pt idx="13874">
                  <c:v>40539</c:v>
                </c:pt>
                <c:pt idx="13875">
                  <c:v>40540</c:v>
                </c:pt>
                <c:pt idx="13876">
                  <c:v>40541</c:v>
                </c:pt>
                <c:pt idx="13877">
                  <c:v>40542</c:v>
                </c:pt>
                <c:pt idx="13878">
                  <c:v>40543</c:v>
                </c:pt>
                <c:pt idx="13879">
                  <c:v>40544</c:v>
                </c:pt>
                <c:pt idx="13880">
                  <c:v>40545</c:v>
                </c:pt>
                <c:pt idx="13881">
                  <c:v>40546</c:v>
                </c:pt>
                <c:pt idx="13882">
                  <c:v>40547</c:v>
                </c:pt>
                <c:pt idx="13883">
                  <c:v>40548</c:v>
                </c:pt>
                <c:pt idx="13884">
                  <c:v>40549</c:v>
                </c:pt>
                <c:pt idx="13885">
                  <c:v>40550</c:v>
                </c:pt>
                <c:pt idx="13886">
                  <c:v>40551</c:v>
                </c:pt>
                <c:pt idx="13887">
                  <c:v>40552</c:v>
                </c:pt>
                <c:pt idx="13888">
                  <c:v>40553</c:v>
                </c:pt>
                <c:pt idx="13889">
                  <c:v>40554</c:v>
                </c:pt>
                <c:pt idx="13890">
                  <c:v>40555</c:v>
                </c:pt>
                <c:pt idx="13891">
                  <c:v>40556</c:v>
                </c:pt>
                <c:pt idx="13892">
                  <c:v>40557</c:v>
                </c:pt>
                <c:pt idx="13893">
                  <c:v>40558</c:v>
                </c:pt>
                <c:pt idx="13894">
                  <c:v>40559</c:v>
                </c:pt>
                <c:pt idx="13895">
                  <c:v>40560</c:v>
                </c:pt>
                <c:pt idx="13896">
                  <c:v>40561</c:v>
                </c:pt>
                <c:pt idx="13897">
                  <c:v>40562</c:v>
                </c:pt>
                <c:pt idx="13898">
                  <c:v>40563</c:v>
                </c:pt>
                <c:pt idx="13899">
                  <c:v>40564</c:v>
                </c:pt>
                <c:pt idx="13900">
                  <c:v>40565</c:v>
                </c:pt>
                <c:pt idx="13901">
                  <c:v>40566</c:v>
                </c:pt>
                <c:pt idx="13902">
                  <c:v>40567</c:v>
                </c:pt>
                <c:pt idx="13903">
                  <c:v>40568</c:v>
                </c:pt>
                <c:pt idx="13904">
                  <c:v>40569</c:v>
                </c:pt>
                <c:pt idx="13905">
                  <c:v>40570</c:v>
                </c:pt>
                <c:pt idx="13906">
                  <c:v>40571</c:v>
                </c:pt>
                <c:pt idx="13907">
                  <c:v>40572</c:v>
                </c:pt>
                <c:pt idx="13908">
                  <c:v>40573</c:v>
                </c:pt>
                <c:pt idx="13909">
                  <c:v>40574</c:v>
                </c:pt>
                <c:pt idx="13910">
                  <c:v>40575</c:v>
                </c:pt>
                <c:pt idx="13911">
                  <c:v>40576</c:v>
                </c:pt>
                <c:pt idx="13912">
                  <c:v>40577</c:v>
                </c:pt>
                <c:pt idx="13913">
                  <c:v>40578</c:v>
                </c:pt>
                <c:pt idx="13914">
                  <c:v>40579</c:v>
                </c:pt>
                <c:pt idx="13915">
                  <c:v>40580</c:v>
                </c:pt>
                <c:pt idx="13916">
                  <c:v>40581</c:v>
                </c:pt>
                <c:pt idx="13917">
                  <c:v>40582</c:v>
                </c:pt>
                <c:pt idx="13918">
                  <c:v>40583</c:v>
                </c:pt>
                <c:pt idx="13919">
                  <c:v>40584</c:v>
                </c:pt>
                <c:pt idx="13920">
                  <c:v>40585</c:v>
                </c:pt>
                <c:pt idx="13921">
                  <c:v>40586</c:v>
                </c:pt>
                <c:pt idx="13922">
                  <c:v>40587</c:v>
                </c:pt>
                <c:pt idx="13923">
                  <c:v>40588</c:v>
                </c:pt>
                <c:pt idx="13924">
                  <c:v>40589</c:v>
                </c:pt>
                <c:pt idx="13925">
                  <c:v>40590</c:v>
                </c:pt>
                <c:pt idx="13926">
                  <c:v>40591</c:v>
                </c:pt>
                <c:pt idx="13927">
                  <c:v>40592</c:v>
                </c:pt>
                <c:pt idx="13928">
                  <c:v>40593</c:v>
                </c:pt>
                <c:pt idx="13929">
                  <c:v>40594</c:v>
                </c:pt>
                <c:pt idx="13930">
                  <c:v>40595</c:v>
                </c:pt>
                <c:pt idx="13931">
                  <c:v>40596</c:v>
                </c:pt>
                <c:pt idx="13932">
                  <c:v>40597</c:v>
                </c:pt>
                <c:pt idx="13933">
                  <c:v>40598</c:v>
                </c:pt>
                <c:pt idx="13934">
                  <c:v>40599</c:v>
                </c:pt>
                <c:pt idx="13935">
                  <c:v>40600</c:v>
                </c:pt>
                <c:pt idx="13936">
                  <c:v>40601</c:v>
                </c:pt>
                <c:pt idx="13937">
                  <c:v>40602</c:v>
                </c:pt>
                <c:pt idx="13938">
                  <c:v>40603</c:v>
                </c:pt>
                <c:pt idx="13939">
                  <c:v>40604</c:v>
                </c:pt>
                <c:pt idx="13940">
                  <c:v>40605</c:v>
                </c:pt>
                <c:pt idx="13941">
                  <c:v>40606</c:v>
                </c:pt>
                <c:pt idx="13942">
                  <c:v>40607</c:v>
                </c:pt>
                <c:pt idx="13943">
                  <c:v>40608</c:v>
                </c:pt>
                <c:pt idx="13944">
                  <c:v>40609</c:v>
                </c:pt>
                <c:pt idx="13945">
                  <c:v>40610</c:v>
                </c:pt>
                <c:pt idx="13946">
                  <c:v>40611</c:v>
                </c:pt>
                <c:pt idx="13947">
                  <c:v>40612</c:v>
                </c:pt>
                <c:pt idx="13948">
                  <c:v>40613</c:v>
                </c:pt>
                <c:pt idx="13949">
                  <c:v>40614</c:v>
                </c:pt>
                <c:pt idx="13950">
                  <c:v>40615</c:v>
                </c:pt>
                <c:pt idx="13951">
                  <c:v>40616</c:v>
                </c:pt>
                <c:pt idx="13952">
                  <c:v>40617</c:v>
                </c:pt>
                <c:pt idx="13953">
                  <c:v>40618</c:v>
                </c:pt>
                <c:pt idx="13954">
                  <c:v>40619</c:v>
                </c:pt>
                <c:pt idx="13955">
                  <c:v>40620</c:v>
                </c:pt>
                <c:pt idx="13956">
                  <c:v>40621</c:v>
                </c:pt>
                <c:pt idx="13957">
                  <c:v>40622</c:v>
                </c:pt>
                <c:pt idx="13958">
                  <c:v>40623</c:v>
                </c:pt>
                <c:pt idx="13959">
                  <c:v>40624</c:v>
                </c:pt>
                <c:pt idx="13960">
                  <c:v>40625</c:v>
                </c:pt>
                <c:pt idx="13961">
                  <c:v>40626</c:v>
                </c:pt>
                <c:pt idx="13962">
                  <c:v>40627</c:v>
                </c:pt>
                <c:pt idx="13963">
                  <c:v>40628</c:v>
                </c:pt>
                <c:pt idx="13964">
                  <c:v>40629</c:v>
                </c:pt>
                <c:pt idx="13965">
                  <c:v>40630</c:v>
                </c:pt>
                <c:pt idx="13966">
                  <c:v>40631</c:v>
                </c:pt>
                <c:pt idx="13967">
                  <c:v>40632</c:v>
                </c:pt>
                <c:pt idx="13968">
                  <c:v>40633</c:v>
                </c:pt>
                <c:pt idx="13969">
                  <c:v>40634</c:v>
                </c:pt>
                <c:pt idx="13970">
                  <c:v>40635</c:v>
                </c:pt>
                <c:pt idx="13971">
                  <c:v>40636</c:v>
                </c:pt>
                <c:pt idx="13972">
                  <c:v>40637</c:v>
                </c:pt>
                <c:pt idx="13973">
                  <c:v>40638</c:v>
                </c:pt>
                <c:pt idx="13974">
                  <c:v>40639</c:v>
                </c:pt>
                <c:pt idx="13975">
                  <c:v>40640</c:v>
                </c:pt>
                <c:pt idx="13976">
                  <c:v>40641</c:v>
                </c:pt>
                <c:pt idx="13977">
                  <c:v>40642</c:v>
                </c:pt>
                <c:pt idx="13978">
                  <c:v>40643</c:v>
                </c:pt>
                <c:pt idx="13979">
                  <c:v>40644</c:v>
                </c:pt>
                <c:pt idx="13980">
                  <c:v>40645</c:v>
                </c:pt>
                <c:pt idx="13981">
                  <c:v>40646</c:v>
                </c:pt>
                <c:pt idx="13982">
                  <c:v>40647</c:v>
                </c:pt>
                <c:pt idx="13983">
                  <c:v>40648</c:v>
                </c:pt>
                <c:pt idx="13984">
                  <c:v>40649</c:v>
                </c:pt>
                <c:pt idx="13985">
                  <c:v>40650</c:v>
                </c:pt>
                <c:pt idx="13986">
                  <c:v>40651</c:v>
                </c:pt>
                <c:pt idx="13987">
                  <c:v>40652</c:v>
                </c:pt>
                <c:pt idx="13988">
                  <c:v>40653</c:v>
                </c:pt>
                <c:pt idx="13989">
                  <c:v>40654</c:v>
                </c:pt>
                <c:pt idx="13990">
                  <c:v>40655</c:v>
                </c:pt>
                <c:pt idx="13991">
                  <c:v>40656</c:v>
                </c:pt>
                <c:pt idx="13992">
                  <c:v>40657</c:v>
                </c:pt>
                <c:pt idx="13993">
                  <c:v>40658</c:v>
                </c:pt>
                <c:pt idx="13994">
                  <c:v>40659</c:v>
                </c:pt>
                <c:pt idx="13995">
                  <c:v>40660</c:v>
                </c:pt>
                <c:pt idx="13996">
                  <c:v>40661</c:v>
                </c:pt>
                <c:pt idx="13997">
                  <c:v>40662</c:v>
                </c:pt>
                <c:pt idx="13998">
                  <c:v>40663</c:v>
                </c:pt>
                <c:pt idx="13999">
                  <c:v>40664</c:v>
                </c:pt>
                <c:pt idx="14000">
                  <c:v>40665</c:v>
                </c:pt>
                <c:pt idx="14001">
                  <c:v>40666</c:v>
                </c:pt>
                <c:pt idx="14002">
                  <c:v>40667</c:v>
                </c:pt>
                <c:pt idx="14003">
                  <c:v>40668</c:v>
                </c:pt>
                <c:pt idx="14004">
                  <c:v>40669</c:v>
                </c:pt>
                <c:pt idx="14005">
                  <c:v>40670</c:v>
                </c:pt>
                <c:pt idx="14006">
                  <c:v>40671</c:v>
                </c:pt>
                <c:pt idx="14007">
                  <c:v>40672</c:v>
                </c:pt>
                <c:pt idx="14008">
                  <c:v>40673</c:v>
                </c:pt>
                <c:pt idx="14009">
                  <c:v>40674</c:v>
                </c:pt>
                <c:pt idx="14010">
                  <c:v>40675</c:v>
                </c:pt>
                <c:pt idx="14011">
                  <c:v>40676</c:v>
                </c:pt>
                <c:pt idx="14012">
                  <c:v>40677</c:v>
                </c:pt>
                <c:pt idx="14013">
                  <c:v>40678</c:v>
                </c:pt>
                <c:pt idx="14014">
                  <c:v>40679</c:v>
                </c:pt>
                <c:pt idx="14015">
                  <c:v>40680</c:v>
                </c:pt>
                <c:pt idx="14016">
                  <c:v>40681</c:v>
                </c:pt>
                <c:pt idx="14017">
                  <c:v>40682</c:v>
                </c:pt>
                <c:pt idx="14018">
                  <c:v>40683</c:v>
                </c:pt>
                <c:pt idx="14019">
                  <c:v>40684</c:v>
                </c:pt>
                <c:pt idx="14020">
                  <c:v>40685</c:v>
                </c:pt>
                <c:pt idx="14021">
                  <c:v>40686</c:v>
                </c:pt>
                <c:pt idx="14022">
                  <c:v>40687</c:v>
                </c:pt>
                <c:pt idx="14023">
                  <c:v>40688</c:v>
                </c:pt>
                <c:pt idx="14024">
                  <c:v>40689</c:v>
                </c:pt>
                <c:pt idx="14025">
                  <c:v>40690</c:v>
                </c:pt>
                <c:pt idx="14026">
                  <c:v>40691</c:v>
                </c:pt>
                <c:pt idx="14027">
                  <c:v>40692</c:v>
                </c:pt>
                <c:pt idx="14028">
                  <c:v>40693</c:v>
                </c:pt>
                <c:pt idx="14029">
                  <c:v>40694</c:v>
                </c:pt>
                <c:pt idx="14030">
                  <c:v>40695</c:v>
                </c:pt>
                <c:pt idx="14031">
                  <c:v>40696</c:v>
                </c:pt>
                <c:pt idx="14032">
                  <c:v>40697</c:v>
                </c:pt>
                <c:pt idx="14033">
                  <c:v>40698</c:v>
                </c:pt>
                <c:pt idx="14034">
                  <c:v>40699</c:v>
                </c:pt>
                <c:pt idx="14035">
                  <c:v>40700</c:v>
                </c:pt>
                <c:pt idx="14036">
                  <c:v>40701</c:v>
                </c:pt>
                <c:pt idx="14037">
                  <c:v>40702</c:v>
                </c:pt>
                <c:pt idx="14038">
                  <c:v>40703</c:v>
                </c:pt>
                <c:pt idx="14039">
                  <c:v>40704</c:v>
                </c:pt>
                <c:pt idx="14040">
                  <c:v>40705</c:v>
                </c:pt>
                <c:pt idx="14041">
                  <c:v>40706</c:v>
                </c:pt>
                <c:pt idx="14042">
                  <c:v>40707</c:v>
                </c:pt>
                <c:pt idx="14043">
                  <c:v>40708</c:v>
                </c:pt>
                <c:pt idx="14044">
                  <c:v>40709</c:v>
                </c:pt>
                <c:pt idx="14045">
                  <c:v>40710</c:v>
                </c:pt>
                <c:pt idx="14046">
                  <c:v>40711</c:v>
                </c:pt>
                <c:pt idx="14047">
                  <c:v>40712</c:v>
                </c:pt>
                <c:pt idx="14048">
                  <c:v>40713</c:v>
                </c:pt>
                <c:pt idx="14049">
                  <c:v>40714</c:v>
                </c:pt>
                <c:pt idx="14050">
                  <c:v>40715</c:v>
                </c:pt>
                <c:pt idx="14051">
                  <c:v>40716</c:v>
                </c:pt>
                <c:pt idx="14052">
                  <c:v>40717</c:v>
                </c:pt>
                <c:pt idx="14053">
                  <c:v>40718</c:v>
                </c:pt>
                <c:pt idx="14054">
                  <c:v>40719</c:v>
                </c:pt>
                <c:pt idx="14055">
                  <c:v>40720</c:v>
                </c:pt>
                <c:pt idx="14056">
                  <c:v>40721</c:v>
                </c:pt>
                <c:pt idx="14057">
                  <c:v>40722</c:v>
                </c:pt>
                <c:pt idx="14058">
                  <c:v>40723</c:v>
                </c:pt>
                <c:pt idx="14059">
                  <c:v>40724</c:v>
                </c:pt>
                <c:pt idx="14060">
                  <c:v>40725</c:v>
                </c:pt>
                <c:pt idx="14061">
                  <c:v>40726</c:v>
                </c:pt>
                <c:pt idx="14062">
                  <c:v>40727</c:v>
                </c:pt>
                <c:pt idx="14063">
                  <c:v>40728</c:v>
                </c:pt>
                <c:pt idx="14064">
                  <c:v>40729</c:v>
                </c:pt>
                <c:pt idx="14065">
                  <c:v>40730</c:v>
                </c:pt>
                <c:pt idx="14066">
                  <c:v>40731</c:v>
                </c:pt>
                <c:pt idx="14067">
                  <c:v>40732</c:v>
                </c:pt>
                <c:pt idx="14068">
                  <c:v>40733</c:v>
                </c:pt>
                <c:pt idx="14069">
                  <c:v>40734</c:v>
                </c:pt>
                <c:pt idx="14070">
                  <c:v>40735</c:v>
                </c:pt>
                <c:pt idx="14071">
                  <c:v>40736</c:v>
                </c:pt>
                <c:pt idx="14072">
                  <c:v>40737</c:v>
                </c:pt>
                <c:pt idx="14073">
                  <c:v>40738</c:v>
                </c:pt>
                <c:pt idx="14074">
                  <c:v>40739</c:v>
                </c:pt>
                <c:pt idx="14075">
                  <c:v>40740</c:v>
                </c:pt>
                <c:pt idx="14076">
                  <c:v>40741</c:v>
                </c:pt>
                <c:pt idx="14077">
                  <c:v>40742</c:v>
                </c:pt>
                <c:pt idx="14078">
                  <c:v>40743</c:v>
                </c:pt>
                <c:pt idx="14079">
                  <c:v>40744</c:v>
                </c:pt>
                <c:pt idx="14080">
                  <c:v>40745</c:v>
                </c:pt>
                <c:pt idx="14081">
                  <c:v>40746</c:v>
                </c:pt>
                <c:pt idx="14082">
                  <c:v>40747</c:v>
                </c:pt>
                <c:pt idx="14083">
                  <c:v>40748</c:v>
                </c:pt>
                <c:pt idx="14084">
                  <c:v>40749</c:v>
                </c:pt>
                <c:pt idx="14085">
                  <c:v>40750</c:v>
                </c:pt>
                <c:pt idx="14086">
                  <c:v>40751</c:v>
                </c:pt>
                <c:pt idx="14087">
                  <c:v>40752</c:v>
                </c:pt>
                <c:pt idx="14088">
                  <c:v>40753</c:v>
                </c:pt>
                <c:pt idx="14089">
                  <c:v>40754</c:v>
                </c:pt>
                <c:pt idx="14090">
                  <c:v>40755</c:v>
                </c:pt>
                <c:pt idx="14091">
                  <c:v>40756</c:v>
                </c:pt>
                <c:pt idx="14092">
                  <c:v>40757</c:v>
                </c:pt>
                <c:pt idx="14093">
                  <c:v>40758</c:v>
                </c:pt>
                <c:pt idx="14094">
                  <c:v>40759</c:v>
                </c:pt>
                <c:pt idx="14095">
                  <c:v>40760</c:v>
                </c:pt>
                <c:pt idx="14096">
                  <c:v>40761</c:v>
                </c:pt>
                <c:pt idx="14097">
                  <c:v>40762</c:v>
                </c:pt>
                <c:pt idx="14098">
                  <c:v>40763</c:v>
                </c:pt>
                <c:pt idx="14099">
                  <c:v>40764</c:v>
                </c:pt>
                <c:pt idx="14100">
                  <c:v>40765</c:v>
                </c:pt>
                <c:pt idx="14101">
                  <c:v>40766</c:v>
                </c:pt>
                <c:pt idx="14102">
                  <c:v>40767</c:v>
                </c:pt>
                <c:pt idx="14103">
                  <c:v>40768</c:v>
                </c:pt>
                <c:pt idx="14104">
                  <c:v>40769</c:v>
                </c:pt>
                <c:pt idx="14105">
                  <c:v>40770</c:v>
                </c:pt>
                <c:pt idx="14106">
                  <c:v>40771</c:v>
                </c:pt>
                <c:pt idx="14107">
                  <c:v>40772</c:v>
                </c:pt>
                <c:pt idx="14108">
                  <c:v>40773</c:v>
                </c:pt>
                <c:pt idx="14109">
                  <c:v>40774</c:v>
                </c:pt>
                <c:pt idx="14110">
                  <c:v>40775</c:v>
                </c:pt>
                <c:pt idx="14111">
                  <c:v>40776</c:v>
                </c:pt>
                <c:pt idx="14112">
                  <c:v>40777</c:v>
                </c:pt>
                <c:pt idx="14113">
                  <c:v>40778</c:v>
                </c:pt>
                <c:pt idx="14114">
                  <c:v>40779</c:v>
                </c:pt>
                <c:pt idx="14115">
                  <c:v>40780</c:v>
                </c:pt>
                <c:pt idx="14116">
                  <c:v>40781</c:v>
                </c:pt>
                <c:pt idx="14117">
                  <c:v>40782</c:v>
                </c:pt>
                <c:pt idx="14118">
                  <c:v>40783</c:v>
                </c:pt>
                <c:pt idx="14119">
                  <c:v>40784</c:v>
                </c:pt>
                <c:pt idx="14120">
                  <c:v>40785</c:v>
                </c:pt>
                <c:pt idx="14121">
                  <c:v>40786</c:v>
                </c:pt>
                <c:pt idx="14122">
                  <c:v>40787</c:v>
                </c:pt>
                <c:pt idx="14123">
                  <c:v>40788</c:v>
                </c:pt>
                <c:pt idx="14124">
                  <c:v>40789</c:v>
                </c:pt>
                <c:pt idx="14125">
                  <c:v>40790</c:v>
                </c:pt>
                <c:pt idx="14126">
                  <c:v>40791</c:v>
                </c:pt>
                <c:pt idx="14127">
                  <c:v>40792</c:v>
                </c:pt>
                <c:pt idx="14128">
                  <c:v>40793</c:v>
                </c:pt>
                <c:pt idx="14129">
                  <c:v>40794</c:v>
                </c:pt>
                <c:pt idx="14130">
                  <c:v>40795</c:v>
                </c:pt>
                <c:pt idx="14131">
                  <c:v>40796</c:v>
                </c:pt>
                <c:pt idx="14132">
                  <c:v>40797</c:v>
                </c:pt>
                <c:pt idx="14133">
                  <c:v>40798</c:v>
                </c:pt>
                <c:pt idx="14134">
                  <c:v>40799</c:v>
                </c:pt>
                <c:pt idx="14135">
                  <c:v>40800</c:v>
                </c:pt>
                <c:pt idx="14136">
                  <c:v>40801</c:v>
                </c:pt>
                <c:pt idx="14137">
                  <c:v>40802</c:v>
                </c:pt>
                <c:pt idx="14138">
                  <c:v>40803</c:v>
                </c:pt>
                <c:pt idx="14139">
                  <c:v>40804</c:v>
                </c:pt>
                <c:pt idx="14140">
                  <c:v>40805</c:v>
                </c:pt>
                <c:pt idx="14141">
                  <c:v>40806</c:v>
                </c:pt>
                <c:pt idx="14142">
                  <c:v>40807</c:v>
                </c:pt>
                <c:pt idx="14143">
                  <c:v>40808</c:v>
                </c:pt>
                <c:pt idx="14144">
                  <c:v>40809</c:v>
                </c:pt>
                <c:pt idx="14145">
                  <c:v>40810</c:v>
                </c:pt>
                <c:pt idx="14146">
                  <c:v>40811</c:v>
                </c:pt>
                <c:pt idx="14147">
                  <c:v>40812</c:v>
                </c:pt>
                <c:pt idx="14148">
                  <c:v>40813</c:v>
                </c:pt>
                <c:pt idx="14149">
                  <c:v>40814</c:v>
                </c:pt>
                <c:pt idx="14150">
                  <c:v>40815</c:v>
                </c:pt>
                <c:pt idx="14151">
                  <c:v>40816</c:v>
                </c:pt>
                <c:pt idx="14152">
                  <c:v>40817</c:v>
                </c:pt>
                <c:pt idx="14153">
                  <c:v>40818</c:v>
                </c:pt>
                <c:pt idx="14154">
                  <c:v>40819</c:v>
                </c:pt>
                <c:pt idx="14155">
                  <c:v>40820</c:v>
                </c:pt>
                <c:pt idx="14156">
                  <c:v>40821</c:v>
                </c:pt>
                <c:pt idx="14157">
                  <c:v>40822</c:v>
                </c:pt>
                <c:pt idx="14158">
                  <c:v>40823</c:v>
                </c:pt>
                <c:pt idx="14159">
                  <c:v>40824</c:v>
                </c:pt>
                <c:pt idx="14160">
                  <c:v>40825</c:v>
                </c:pt>
                <c:pt idx="14161">
                  <c:v>40826</c:v>
                </c:pt>
                <c:pt idx="14162">
                  <c:v>40827</c:v>
                </c:pt>
                <c:pt idx="14163">
                  <c:v>40828</c:v>
                </c:pt>
                <c:pt idx="14164">
                  <c:v>40829</c:v>
                </c:pt>
                <c:pt idx="14165">
                  <c:v>40830</c:v>
                </c:pt>
                <c:pt idx="14166">
                  <c:v>40831</c:v>
                </c:pt>
                <c:pt idx="14167">
                  <c:v>40832</c:v>
                </c:pt>
                <c:pt idx="14168">
                  <c:v>40833</c:v>
                </c:pt>
                <c:pt idx="14169">
                  <c:v>40834</c:v>
                </c:pt>
                <c:pt idx="14170">
                  <c:v>40835</c:v>
                </c:pt>
                <c:pt idx="14171">
                  <c:v>40836</c:v>
                </c:pt>
                <c:pt idx="14172">
                  <c:v>40837</c:v>
                </c:pt>
                <c:pt idx="14173">
                  <c:v>40838</c:v>
                </c:pt>
                <c:pt idx="14174">
                  <c:v>40839</c:v>
                </c:pt>
                <c:pt idx="14175">
                  <c:v>40840</c:v>
                </c:pt>
                <c:pt idx="14176">
                  <c:v>40841</c:v>
                </c:pt>
                <c:pt idx="14177">
                  <c:v>40842</c:v>
                </c:pt>
                <c:pt idx="14178">
                  <c:v>40843</c:v>
                </c:pt>
                <c:pt idx="14179">
                  <c:v>40844</c:v>
                </c:pt>
                <c:pt idx="14180">
                  <c:v>40845</c:v>
                </c:pt>
                <c:pt idx="14181">
                  <c:v>40846</c:v>
                </c:pt>
                <c:pt idx="14182">
                  <c:v>40847</c:v>
                </c:pt>
                <c:pt idx="14183">
                  <c:v>40848</c:v>
                </c:pt>
                <c:pt idx="14184">
                  <c:v>40849</c:v>
                </c:pt>
                <c:pt idx="14185">
                  <c:v>40850</c:v>
                </c:pt>
                <c:pt idx="14186">
                  <c:v>40851</c:v>
                </c:pt>
                <c:pt idx="14187">
                  <c:v>40852</c:v>
                </c:pt>
                <c:pt idx="14188">
                  <c:v>40853</c:v>
                </c:pt>
                <c:pt idx="14189">
                  <c:v>40854</c:v>
                </c:pt>
                <c:pt idx="14190">
                  <c:v>40855</c:v>
                </c:pt>
                <c:pt idx="14191">
                  <c:v>40856</c:v>
                </c:pt>
                <c:pt idx="14192">
                  <c:v>40857</c:v>
                </c:pt>
                <c:pt idx="14193">
                  <c:v>40858</c:v>
                </c:pt>
                <c:pt idx="14194">
                  <c:v>40859</c:v>
                </c:pt>
                <c:pt idx="14195">
                  <c:v>40860</c:v>
                </c:pt>
                <c:pt idx="14196">
                  <c:v>40861</c:v>
                </c:pt>
                <c:pt idx="14197">
                  <c:v>40862</c:v>
                </c:pt>
                <c:pt idx="14198">
                  <c:v>40863</c:v>
                </c:pt>
                <c:pt idx="14199">
                  <c:v>40864</c:v>
                </c:pt>
                <c:pt idx="14200">
                  <c:v>40865</c:v>
                </c:pt>
                <c:pt idx="14201">
                  <c:v>40866</c:v>
                </c:pt>
                <c:pt idx="14202">
                  <c:v>40867</c:v>
                </c:pt>
                <c:pt idx="14203">
                  <c:v>40868</c:v>
                </c:pt>
                <c:pt idx="14204">
                  <c:v>40869</c:v>
                </c:pt>
                <c:pt idx="14205">
                  <c:v>40870</c:v>
                </c:pt>
                <c:pt idx="14206">
                  <c:v>40871</c:v>
                </c:pt>
                <c:pt idx="14207">
                  <c:v>40872</c:v>
                </c:pt>
                <c:pt idx="14208">
                  <c:v>40873</c:v>
                </c:pt>
                <c:pt idx="14209">
                  <c:v>40874</c:v>
                </c:pt>
                <c:pt idx="14210">
                  <c:v>40875</c:v>
                </c:pt>
                <c:pt idx="14211">
                  <c:v>40876</c:v>
                </c:pt>
                <c:pt idx="14212">
                  <c:v>40877</c:v>
                </c:pt>
                <c:pt idx="14213">
                  <c:v>40878</c:v>
                </c:pt>
                <c:pt idx="14214">
                  <c:v>40879</c:v>
                </c:pt>
                <c:pt idx="14215">
                  <c:v>40880</c:v>
                </c:pt>
                <c:pt idx="14216">
                  <c:v>40881</c:v>
                </c:pt>
                <c:pt idx="14217">
                  <c:v>40882</c:v>
                </c:pt>
                <c:pt idx="14218">
                  <c:v>40883</c:v>
                </c:pt>
                <c:pt idx="14219">
                  <c:v>40884</c:v>
                </c:pt>
                <c:pt idx="14220">
                  <c:v>40885</c:v>
                </c:pt>
                <c:pt idx="14221">
                  <c:v>40886</c:v>
                </c:pt>
                <c:pt idx="14222">
                  <c:v>40887</c:v>
                </c:pt>
                <c:pt idx="14223">
                  <c:v>40888</c:v>
                </c:pt>
                <c:pt idx="14224">
                  <c:v>40889</c:v>
                </c:pt>
                <c:pt idx="14225">
                  <c:v>40890</c:v>
                </c:pt>
                <c:pt idx="14226">
                  <c:v>40891</c:v>
                </c:pt>
                <c:pt idx="14227">
                  <c:v>40892</c:v>
                </c:pt>
                <c:pt idx="14228">
                  <c:v>40893</c:v>
                </c:pt>
                <c:pt idx="14229">
                  <c:v>40894</c:v>
                </c:pt>
                <c:pt idx="14230">
                  <c:v>40895</c:v>
                </c:pt>
                <c:pt idx="14231">
                  <c:v>40896</c:v>
                </c:pt>
                <c:pt idx="14232">
                  <c:v>40897</c:v>
                </c:pt>
                <c:pt idx="14233">
                  <c:v>40898</c:v>
                </c:pt>
                <c:pt idx="14234">
                  <c:v>40899</c:v>
                </c:pt>
                <c:pt idx="14235">
                  <c:v>40900</c:v>
                </c:pt>
                <c:pt idx="14236">
                  <c:v>40901</c:v>
                </c:pt>
                <c:pt idx="14237">
                  <c:v>40902</c:v>
                </c:pt>
                <c:pt idx="14238">
                  <c:v>40903</c:v>
                </c:pt>
                <c:pt idx="14239">
                  <c:v>40904</c:v>
                </c:pt>
                <c:pt idx="14240">
                  <c:v>40905</c:v>
                </c:pt>
                <c:pt idx="14241">
                  <c:v>40906</c:v>
                </c:pt>
                <c:pt idx="14242">
                  <c:v>40907</c:v>
                </c:pt>
                <c:pt idx="14243">
                  <c:v>40908</c:v>
                </c:pt>
                <c:pt idx="14244">
                  <c:v>40909</c:v>
                </c:pt>
                <c:pt idx="14245">
                  <c:v>40910</c:v>
                </c:pt>
                <c:pt idx="14246">
                  <c:v>40911</c:v>
                </c:pt>
                <c:pt idx="14247">
                  <c:v>40912</c:v>
                </c:pt>
                <c:pt idx="14248">
                  <c:v>40913</c:v>
                </c:pt>
                <c:pt idx="14249">
                  <c:v>40914</c:v>
                </c:pt>
                <c:pt idx="14250">
                  <c:v>40915</c:v>
                </c:pt>
                <c:pt idx="14251">
                  <c:v>40916</c:v>
                </c:pt>
                <c:pt idx="14252">
                  <c:v>40917</c:v>
                </c:pt>
                <c:pt idx="14253">
                  <c:v>40918</c:v>
                </c:pt>
                <c:pt idx="14254">
                  <c:v>40919</c:v>
                </c:pt>
                <c:pt idx="14255">
                  <c:v>40920</c:v>
                </c:pt>
                <c:pt idx="14256">
                  <c:v>40921</c:v>
                </c:pt>
                <c:pt idx="14257">
                  <c:v>40922</c:v>
                </c:pt>
                <c:pt idx="14258">
                  <c:v>40923</c:v>
                </c:pt>
                <c:pt idx="14259">
                  <c:v>40924</c:v>
                </c:pt>
                <c:pt idx="14260">
                  <c:v>40925</c:v>
                </c:pt>
                <c:pt idx="14261">
                  <c:v>40926</c:v>
                </c:pt>
                <c:pt idx="14262">
                  <c:v>40927</c:v>
                </c:pt>
                <c:pt idx="14263">
                  <c:v>40928</c:v>
                </c:pt>
                <c:pt idx="14264">
                  <c:v>40929</c:v>
                </c:pt>
                <c:pt idx="14265">
                  <c:v>40930</c:v>
                </c:pt>
                <c:pt idx="14266">
                  <c:v>40931</c:v>
                </c:pt>
                <c:pt idx="14267">
                  <c:v>40932</c:v>
                </c:pt>
                <c:pt idx="14268">
                  <c:v>40933</c:v>
                </c:pt>
                <c:pt idx="14269">
                  <c:v>40934</c:v>
                </c:pt>
                <c:pt idx="14270">
                  <c:v>40935</c:v>
                </c:pt>
                <c:pt idx="14271">
                  <c:v>40936</c:v>
                </c:pt>
                <c:pt idx="14272">
                  <c:v>40937</c:v>
                </c:pt>
                <c:pt idx="14273">
                  <c:v>40938</c:v>
                </c:pt>
                <c:pt idx="14274">
                  <c:v>40939</c:v>
                </c:pt>
                <c:pt idx="14275">
                  <c:v>40940</c:v>
                </c:pt>
                <c:pt idx="14276">
                  <c:v>40941</c:v>
                </c:pt>
                <c:pt idx="14277">
                  <c:v>40942</c:v>
                </c:pt>
                <c:pt idx="14278">
                  <c:v>40943</c:v>
                </c:pt>
                <c:pt idx="14279">
                  <c:v>40944</c:v>
                </c:pt>
                <c:pt idx="14280">
                  <c:v>40945</c:v>
                </c:pt>
                <c:pt idx="14281">
                  <c:v>40946</c:v>
                </c:pt>
                <c:pt idx="14282">
                  <c:v>40947</c:v>
                </c:pt>
                <c:pt idx="14283">
                  <c:v>40948</c:v>
                </c:pt>
                <c:pt idx="14284">
                  <c:v>40949</c:v>
                </c:pt>
                <c:pt idx="14285">
                  <c:v>40950</c:v>
                </c:pt>
                <c:pt idx="14286">
                  <c:v>40951</c:v>
                </c:pt>
                <c:pt idx="14287">
                  <c:v>40952</c:v>
                </c:pt>
                <c:pt idx="14288">
                  <c:v>40953</c:v>
                </c:pt>
                <c:pt idx="14289">
                  <c:v>40954</c:v>
                </c:pt>
                <c:pt idx="14290">
                  <c:v>40955</c:v>
                </c:pt>
                <c:pt idx="14291">
                  <c:v>40956</c:v>
                </c:pt>
                <c:pt idx="14292">
                  <c:v>40957</c:v>
                </c:pt>
                <c:pt idx="14293">
                  <c:v>40958</c:v>
                </c:pt>
                <c:pt idx="14294">
                  <c:v>40959</c:v>
                </c:pt>
                <c:pt idx="14295">
                  <c:v>40960</c:v>
                </c:pt>
                <c:pt idx="14296">
                  <c:v>40961</c:v>
                </c:pt>
                <c:pt idx="14297">
                  <c:v>40962</c:v>
                </c:pt>
                <c:pt idx="14298">
                  <c:v>40963</c:v>
                </c:pt>
                <c:pt idx="14299">
                  <c:v>40964</c:v>
                </c:pt>
                <c:pt idx="14300">
                  <c:v>40965</c:v>
                </c:pt>
                <c:pt idx="14301">
                  <c:v>40966</c:v>
                </c:pt>
                <c:pt idx="14302">
                  <c:v>40967</c:v>
                </c:pt>
                <c:pt idx="14303">
                  <c:v>40968</c:v>
                </c:pt>
                <c:pt idx="14304">
                  <c:v>40969</c:v>
                </c:pt>
                <c:pt idx="14305">
                  <c:v>40970</c:v>
                </c:pt>
                <c:pt idx="14306">
                  <c:v>40971</c:v>
                </c:pt>
                <c:pt idx="14307">
                  <c:v>40972</c:v>
                </c:pt>
                <c:pt idx="14308">
                  <c:v>40973</c:v>
                </c:pt>
                <c:pt idx="14309">
                  <c:v>40974</c:v>
                </c:pt>
                <c:pt idx="14310">
                  <c:v>40975</c:v>
                </c:pt>
                <c:pt idx="14311">
                  <c:v>40976</c:v>
                </c:pt>
                <c:pt idx="14312">
                  <c:v>40977</c:v>
                </c:pt>
                <c:pt idx="14313">
                  <c:v>40978</c:v>
                </c:pt>
                <c:pt idx="14314">
                  <c:v>40979</c:v>
                </c:pt>
                <c:pt idx="14315">
                  <c:v>40980</c:v>
                </c:pt>
                <c:pt idx="14316">
                  <c:v>40981</c:v>
                </c:pt>
                <c:pt idx="14317">
                  <c:v>40982</c:v>
                </c:pt>
                <c:pt idx="14318">
                  <c:v>40983</c:v>
                </c:pt>
                <c:pt idx="14319">
                  <c:v>40984</c:v>
                </c:pt>
                <c:pt idx="14320">
                  <c:v>40985</c:v>
                </c:pt>
                <c:pt idx="14321">
                  <c:v>40986</c:v>
                </c:pt>
                <c:pt idx="14322">
                  <c:v>40987</c:v>
                </c:pt>
                <c:pt idx="14323">
                  <c:v>40988</c:v>
                </c:pt>
                <c:pt idx="14324">
                  <c:v>40989</c:v>
                </c:pt>
                <c:pt idx="14325">
                  <c:v>40990</c:v>
                </c:pt>
                <c:pt idx="14326">
                  <c:v>40991</c:v>
                </c:pt>
                <c:pt idx="14327">
                  <c:v>40992</c:v>
                </c:pt>
                <c:pt idx="14328">
                  <c:v>40993</c:v>
                </c:pt>
                <c:pt idx="14329">
                  <c:v>40994</c:v>
                </c:pt>
                <c:pt idx="14330">
                  <c:v>40995</c:v>
                </c:pt>
                <c:pt idx="14331">
                  <c:v>40996</c:v>
                </c:pt>
                <c:pt idx="14332">
                  <c:v>40997</c:v>
                </c:pt>
                <c:pt idx="14333">
                  <c:v>40998</c:v>
                </c:pt>
                <c:pt idx="14334">
                  <c:v>40999</c:v>
                </c:pt>
                <c:pt idx="14335">
                  <c:v>41000</c:v>
                </c:pt>
                <c:pt idx="14336">
                  <c:v>41001</c:v>
                </c:pt>
                <c:pt idx="14337">
                  <c:v>41002</c:v>
                </c:pt>
                <c:pt idx="14338">
                  <c:v>41003</c:v>
                </c:pt>
                <c:pt idx="14339">
                  <c:v>41004</c:v>
                </c:pt>
                <c:pt idx="14340">
                  <c:v>41005</c:v>
                </c:pt>
                <c:pt idx="14341">
                  <c:v>41006</c:v>
                </c:pt>
                <c:pt idx="14342">
                  <c:v>41007</c:v>
                </c:pt>
                <c:pt idx="14343">
                  <c:v>41008</c:v>
                </c:pt>
                <c:pt idx="14344">
                  <c:v>41009</c:v>
                </c:pt>
                <c:pt idx="14345">
                  <c:v>41010</c:v>
                </c:pt>
                <c:pt idx="14346">
                  <c:v>41011</c:v>
                </c:pt>
                <c:pt idx="14347">
                  <c:v>41012</c:v>
                </c:pt>
                <c:pt idx="14348">
                  <c:v>41013</c:v>
                </c:pt>
                <c:pt idx="14349">
                  <c:v>41014</c:v>
                </c:pt>
                <c:pt idx="14350">
                  <c:v>41015</c:v>
                </c:pt>
                <c:pt idx="14351">
                  <c:v>41016</c:v>
                </c:pt>
                <c:pt idx="14352">
                  <c:v>41017</c:v>
                </c:pt>
                <c:pt idx="14353">
                  <c:v>41018</c:v>
                </c:pt>
                <c:pt idx="14354">
                  <c:v>41019</c:v>
                </c:pt>
                <c:pt idx="14355">
                  <c:v>41020</c:v>
                </c:pt>
                <c:pt idx="14356">
                  <c:v>41021</c:v>
                </c:pt>
                <c:pt idx="14357">
                  <c:v>41022</c:v>
                </c:pt>
                <c:pt idx="14358">
                  <c:v>41023</c:v>
                </c:pt>
                <c:pt idx="14359">
                  <c:v>41024</c:v>
                </c:pt>
                <c:pt idx="14360">
                  <c:v>41025</c:v>
                </c:pt>
                <c:pt idx="14361">
                  <c:v>41026</c:v>
                </c:pt>
                <c:pt idx="14362">
                  <c:v>41027</c:v>
                </c:pt>
                <c:pt idx="14363">
                  <c:v>41028</c:v>
                </c:pt>
                <c:pt idx="14364">
                  <c:v>41029</c:v>
                </c:pt>
                <c:pt idx="14365">
                  <c:v>41030</c:v>
                </c:pt>
                <c:pt idx="14366">
                  <c:v>41031</c:v>
                </c:pt>
                <c:pt idx="14367">
                  <c:v>41032</c:v>
                </c:pt>
                <c:pt idx="14368">
                  <c:v>41033</c:v>
                </c:pt>
                <c:pt idx="14369">
                  <c:v>41034</c:v>
                </c:pt>
                <c:pt idx="14370">
                  <c:v>41035</c:v>
                </c:pt>
                <c:pt idx="14371">
                  <c:v>41036</c:v>
                </c:pt>
                <c:pt idx="14372">
                  <c:v>41037</c:v>
                </c:pt>
                <c:pt idx="14373">
                  <c:v>41038</c:v>
                </c:pt>
                <c:pt idx="14374">
                  <c:v>41039</c:v>
                </c:pt>
                <c:pt idx="14375">
                  <c:v>41040</c:v>
                </c:pt>
                <c:pt idx="14376">
                  <c:v>41041</c:v>
                </c:pt>
                <c:pt idx="14377">
                  <c:v>41042</c:v>
                </c:pt>
                <c:pt idx="14378">
                  <c:v>41043</c:v>
                </c:pt>
                <c:pt idx="14379">
                  <c:v>41044</c:v>
                </c:pt>
                <c:pt idx="14380">
                  <c:v>41045</c:v>
                </c:pt>
                <c:pt idx="14381">
                  <c:v>41046</c:v>
                </c:pt>
                <c:pt idx="14382">
                  <c:v>41047</c:v>
                </c:pt>
                <c:pt idx="14383">
                  <c:v>41048</c:v>
                </c:pt>
                <c:pt idx="14384">
                  <c:v>41049</c:v>
                </c:pt>
                <c:pt idx="14385">
                  <c:v>41050</c:v>
                </c:pt>
                <c:pt idx="14386">
                  <c:v>41051</c:v>
                </c:pt>
                <c:pt idx="14387">
                  <c:v>41052</c:v>
                </c:pt>
                <c:pt idx="14388">
                  <c:v>41053</c:v>
                </c:pt>
                <c:pt idx="14389">
                  <c:v>41054</c:v>
                </c:pt>
                <c:pt idx="14390">
                  <c:v>41055</c:v>
                </c:pt>
                <c:pt idx="14391">
                  <c:v>41056</c:v>
                </c:pt>
                <c:pt idx="14392">
                  <c:v>41057</c:v>
                </c:pt>
                <c:pt idx="14393">
                  <c:v>41058</c:v>
                </c:pt>
                <c:pt idx="14394">
                  <c:v>41059</c:v>
                </c:pt>
                <c:pt idx="14395">
                  <c:v>41060</c:v>
                </c:pt>
                <c:pt idx="14396">
                  <c:v>41061</c:v>
                </c:pt>
                <c:pt idx="14397">
                  <c:v>41062</c:v>
                </c:pt>
                <c:pt idx="14398">
                  <c:v>41063</c:v>
                </c:pt>
                <c:pt idx="14399">
                  <c:v>41064</c:v>
                </c:pt>
                <c:pt idx="14400">
                  <c:v>41065</c:v>
                </c:pt>
                <c:pt idx="14401">
                  <c:v>41066</c:v>
                </c:pt>
                <c:pt idx="14402">
                  <c:v>41067</c:v>
                </c:pt>
                <c:pt idx="14403">
                  <c:v>41068</c:v>
                </c:pt>
                <c:pt idx="14404">
                  <c:v>41069</c:v>
                </c:pt>
                <c:pt idx="14405">
                  <c:v>41070</c:v>
                </c:pt>
                <c:pt idx="14406">
                  <c:v>41071</c:v>
                </c:pt>
                <c:pt idx="14407">
                  <c:v>41072</c:v>
                </c:pt>
                <c:pt idx="14408">
                  <c:v>41073</c:v>
                </c:pt>
                <c:pt idx="14409">
                  <c:v>41074</c:v>
                </c:pt>
                <c:pt idx="14410">
                  <c:v>41075</c:v>
                </c:pt>
                <c:pt idx="14411">
                  <c:v>41076</c:v>
                </c:pt>
                <c:pt idx="14412">
                  <c:v>41077</c:v>
                </c:pt>
                <c:pt idx="14413">
                  <c:v>41078</c:v>
                </c:pt>
                <c:pt idx="14414">
                  <c:v>41079</c:v>
                </c:pt>
                <c:pt idx="14415">
                  <c:v>41080</c:v>
                </c:pt>
                <c:pt idx="14416">
                  <c:v>41081</c:v>
                </c:pt>
                <c:pt idx="14417">
                  <c:v>41082</c:v>
                </c:pt>
                <c:pt idx="14418">
                  <c:v>41083</c:v>
                </c:pt>
                <c:pt idx="14419">
                  <c:v>41084</c:v>
                </c:pt>
                <c:pt idx="14420">
                  <c:v>41085</c:v>
                </c:pt>
                <c:pt idx="14421">
                  <c:v>41086</c:v>
                </c:pt>
                <c:pt idx="14422">
                  <c:v>41087</c:v>
                </c:pt>
                <c:pt idx="14423">
                  <c:v>41088</c:v>
                </c:pt>
                <c:pt idx="14424">
                  <c:v>41089</c:v>
                </c:pt>
                <c:pt idx="14425">
                  <c:v>41090</c:v>
                </c:pt>
                <c:pt idx="14426">
                  <c:v>41091</c:v>
                </c:pt>
                <c:pt idx="14427">
                  <c:v>41092</c:v>
                </c:pt>
                <c:pt idx="14428">
                  <c:v>41093</c:v>
                </c:pt>
                <c:pt idx="14429">
                  <c:v>41094</c:v>
                </c:pt>
                <c:pt idx="14430">
                  <c:v>41095</c:v>
                </c:pt>
                <c:pt idx="14431">
                  <c:v>41096</c:v>
                </c:pt>
                <c:pt idx="14432">
                  <c:v>41097</c:v>
                </c:pt>
                <c:pt idx="14433">
                  <c:v>41098</c:v>
                </c:pt>
                <c:pt idx="14434">
                  <c:v>41099</c:v>
                </c:pt>
                <c:pt idx="14435">
                  <c:v>41100</c:v>
                </c:pt>
                <c:pt idx="14436">
                  <c:v>41101</c:v>
                </c:pt>
                <c:pt idx="14437">
                  <c:v>41102</c:v>
                </c:pt>
                <c:pt idx="14438">
                  <c:v>41103</c:v>
                </c:pt>
                <c:pt idx="14439">
                  <c:v>41104</c:v>
                </c:pt>
                <c:pt idx="14440">
                  <c:v>41105</c:v>
                </c:pt>
                <c:pt idx="14441">
                  <c:v>41106</c:v>
                </c:pt>
                <c:pt idx="14442">
                  <c:v>41107</c:v>
                </c:pt>
                <c:pt idx="14443">
                  <c:v>41108</c:v>
                </c:pt>
                <c:pt idx="14444">
                  <c:v>41109</c:v>
                </c:pt>
                <c:pt idx="14445">
                  <c:v>41110</c:v>
                </c:pt>
                <c:pt idx="14446">
                  <c:v>41111</c:v>
                </c:pt>
                <c:pt idx="14447">
                  <c:v>41112</c:v>
                </c:pt>
                <c:pt idx="14448">
                  <c:v>41113</c:v>
                </c:pt>
                <c:pt idx="14449">
                  <c:v>41114</c:v>
                </c:pt>
                <c:pt idx="14450">
                  <c:v>41115</c:v>
                </c:pt>
                <c:pt idx="14451">
                  <c:v>41116</c:v>
                </c:pt>
                <c:pt idx="14452">
                  <c:v>41117</c:v>
                </c:pt>
                <c:pt idx="14453">
                  <c:v>41118</c:v>
                </c:pt>
                <c:pt idx="14454">
                  <c:v>41119</c:v>
                </c:pt>
                <c:pt idx="14455">
                  <c:v>41120</c:v>
                </c:pt>
                <c:pt idx="14456">
                  <c:v>41121</c:v>
                </c:pt>
                <c:pt idx="14457">
                  <c:v>41122</c:v>
                </c:pt>
                <c:pt idx="14458">
                  <c:v>41123</c:v>
                </c:pt>
                <c:pt idx="14459">
                  <c:v>41124</c:v>
                </c:pt>
                <c:pt idx="14460">
                  <c:v>41125</c:v>
                </c:pt>
                <c:pt idx="14461">
                  <c:v>41126</c:v>
                </c:pt>
                <c:pt idx="14462">
                  <c:v>41127</c:v>
                </c:pt>
                <c:pt idx="14463">
                  <c:v>41128</c:v>
                </c:pt>
                <c:pt idx="14464">
                  <c:v>41129</c:v>
                </c:pt>
                <c:pt idx="14465">
                  <c:v>41130</c:v>
                </c:pt>
                <c:pt idx="14466">
                  <c:v>41131</c:v>
                </c:pt>
                <c:pt idx="14467">
                  <c:v>41132</c:v>
                </c:pt>
                <c:pt idx="14468">
                  <c:v>41133</c:v>
                </c:pt>
                <c:pt idx="14469">
                  <c:v>41134</c:v>
                </c:pt>
                <c:pt idx="14470">
                  <c:v>41135</c:v>
                </c:pt>
                <c:pt idx="14471">
                  <c:v>41136</c:v>
                </c:pt>
                <c:pt idx="14472">
                  <c:v>41137</c:v>
                </c:pt>
                <c:pt idx="14473">
                  <c:v>41138</c:v>
                </c:pt>
                <c:pt idx="14474">
                  <c:v>41139</c:v>
                </c:pt>
                <c:pt idx="14475">
                  <c:v>41140</c:v>
                </c:pt>
                <c:pt idx="14476">
                  <c:v>41141</c:v>
                </c:pt>
                <c:pt idx="14477">
                  <c:v>41142</c:v>
                </c:pt>
                <c:pt idx="14478">
                  <c:v>41143</c:v>
                </c:pt>
                <c:pt idx="14479">
                  <c:v>41144</c:v>
                </c:pt>
                <c:pt idx="14480">
                  <c:v>41145</c:v>
                </c:pt>
                <c:pt idx="14481">
                  <c:v>41146</c:v>
                </c:pt>
                <c:pt idx="14482">
                  <c:v>41147</c:v>
                </c:pt>
                <c:pt idx="14483">
                  <c:v>41148</c:v>
                </c:pt>
                <c:pt idx="14484">
                  <c:v>41149</c:v>
                </c:pt>
                <c:pt idx="14485">
                  <c:v>41150</c:v>
                </c:pt>
                <c:pt idx="14486">
                  <c:v>41151</c:v>
                </c:pt>
                <c:pt idx="14487">
                  <c:v>41152</c:v>
                </c:pt>
                <c:pt idx="14488">
                  <c:v>41153</c:v>
                </c:pt>
                <c:pt idx="14489">
                  <c:v>41154</c:v>
                </c:pt>
                <c:pt idx="14490">
                  <c:v>41155</c:v>
                </c:pt>
                <c:pt idx="14491">
                  <c:v>41156</c:v>
                </c:pt>
                <c:pt idx="14492">
                  <c:v>41157</c:v>
                </c:pt>
                <c:pt idx="14493">
                  <c:v>41158</c:v>
                </c:pt>
                <c:pt idx="14494">
                  <c:v>41159</c:v>
                </c:pt>
                <c:pt idx="14495">
                  <c:v>41160</c:v>
                </c:pt>
                <c:pt idx="14496">
                  <c:v>41161</c:v>
                </c:pt>
                <c:pt idx="14497">
                  <c:v>41162</c:v>
                </c:pt>
                <c:pt idx="14498">
                  <c:v>41163</c:v>
                </c:pt>
                <c:pt idx="14499">
                  <c:v>41164</c:v>
                </c:pt>
                <c:pt idx="14500">
                  <c:v>41165</c:v>
                </c:pt>
                <c:pt idx="14501">
                  <c:v>41166</c:v>
                </c:pt>
                <c:pt idx="14502">
                  <c:v>41167</c:v>
                </c:pt>
                <c:pt idx="14503">
                  <c:v>41168</c:v>
                </c:pt>
                <c:pt idx="14504">
                  <c:v>41169</c:v>
                </c:pt>
                <c:pt idx="14505">
                  <c:v>41170</c:v>
                </c:pt>
                <c:pt idx="14506">
                  <c:v>41171</c:v>
                </c:pt>
                <c:pt idx="14507">
                  <c:v>41172</c:v>
                </c:pt>
                <c:pt idx="14508">
                  <c:v>41173</c:v>
                </c:pt>
                <c:pt idx="14509">
                  <c:v>41174</c:v>
                </c:pt>
                <c:pt idx="14510">
                  <c:v>41175</c:v>
                </c:pt>
                <c:pt idx="14511">
                  <c:v>41176</c:v>
                </c:pt>
                <c:pt idx="14512">
                  <c:v>41177</c:v>
                </c:pt>
                <c:pt idx="14513">
                  <c:v>41178</c:v>
                </c:pt>
                <c:pt idx="14514">
                  <c:v>41179</c:v>
                </c:pt>
                <c:pt idx="14515">
                  <c:v>41180</c:v>
                </c:pt>
                <c:pt idx="14516">
                  <c:v>41181</c:v>
                </c:pt>
                <c:pt idx="14517">
                  <c:v>41182</c:v>
                </c:pt>
                <c:pt idx="14518">
                  <c:v>41183</c:v>
                </c:pt>
                <c:pt idx="14519">
                  <c:v>41184</c:v>
                </c:pt>
                <c:pt idx="14520">
                  <c:v>41185</c:v>
                </c:pt>
                <c:pt idx="14521">
                  <c:v>41186</c:v>
                </c:pt>
                <c:pt idx="14522">
                  <c:v>41187</c:v>
                </c:pt>
                <c:pt idx="14523">
                  <c:v>41188</c:v>
                </c:pt>
                <c:pt idx="14524">
                  <c:v>41189</c:v>
                </c:pt>
                <c:pt idx="14525">
                  <c:v>41190</c:v>
                </c:pt>
                <c:pt idx="14526">
                  <c:v>41191</c:v>
                </c:pt>
                <c:pt idx="14527">
                  <c:v>41192</c:v>
                </c:pt>
                <c:pt idx="14528">
                  <c:v>41193</c:v>
                </c:pt>
                <c:pt idx="14529">
                  <c:v>41194</c:v>
                </c:pt>
                <c:pt idx="14530">
                  <c:v>41195</c:v>
                </c:pt>
                <c:pt idx="14531">
                  <c:v>41196</c:v>
                </c:pt>
                <c:pt idx="14532">
                  <c:v>41197</c:v>
                </c:pt>
                <c:pt idx="14533">
                  <c:v>41198</c:v>
                </c:pt>
                <c:pt idx="14534">
                  <c:v>41199</c:v>
                </c:pt>
                <c:pt idx="14535">
                  <c:v>41200</c:v>
                </c:pt>
                <c:pt idx="14536">
                  <c:v>41201</c:v>
                </c:pt>
                <c:pt idx="14537">
                  <c:v>41202</c:v>
                </c:pt>
                <c:pt idx="14538">
                  <c:v>41203</c:v>
                </c:pt>
                <c:pt idx="14539">
                  <c:v>41204</c:v>
                </c:pt>
                <c:pt idx="14540">
                  <c:v>41205</c:v>
                </c:pt>
                <c:pt idx="14541">
                  <c:v>41206</c:v>
                </c:pt>
                <c:pt idx="14542">
                  <c:v>41207</c:v>
                </c:pt>
                <c:pt idx="14543">
                  <c:v>41208</c:v>
                </c:pt>
                <c:pt idx="14544">
                  <c:v>41209</c:v>
                </c:pt>
                <c:pt idx="14545">
                  <c:v>41210</c:v>
                </c:pt>
                <c:pt idx="14546">
                  <c:v>41211</c:v>
                </c:pt>
                <c:pt idx="14547">
                  <c:v>41212</c:v>
                </c:pt>
                <c:pt idx="14548">
                  <c:v>41213</c:v>
                </c:pt>
                <c:pt idx="14549">
                  <c:v>41214</c:v>
                </c:pt>
                <c:pt idx="14550">
                  <c:v>41215</c:v>
                </c:pt>
                <c:pt idx="14551">
                  <c:v>41216</c:v>
                </c:pt>
                <c:pt idx="14552">
                  <c:v>41217</c:v>
                </c:pt>
                <c:pt idx="14553">
                  <c:v>41218</c:v>
                </c:pt>
                <c:pt idx="14554">
                  <c:v>41219</c:v>
                </c:pt>
                <c:pt idx="14555">
                  <c:v>41220</c:v>
                </c:pt>
                <c:pt idx="14556">
                  <c:v>41221</c:v>
                </c:pt>
                <c:pt idx="14557">
                  <c:v>41222</c:v>
                </c:pt>
                <c:pt idx="14558">
                  <c:v>41223</c:v>
                </c:pt>
                <c:pt idx="14559">
                  <c:v>41224</c:v>
                </c:pt>
                <c:pt idx="14560">
                  <c:v>41225</c:v>
                </c:pt>
                <c:pt idx="14561">
                  <c:v>41226</c:v>
                </c:pt>
                <c:pt idx="14562">
                  <c:v>41227</c:v>
                </c:pt>
                <c:pt idx="14563">
                  <c:v>41228</c:v>
                </c:pt>
                <c:pt idx="14564">
                  <c:v>41229</c:v>
                </c:pt>
                <c:pt idx="14565">
                  <c:v>41230</c:v>
                </c:pt>
                <c:pt idx="14566">
                  <c:v>41231</c:v>
                </c:pt>
                <c:pt idx="14567">
                  <c:v>41232</c:v>
                </c:pt>
                <c:pt idx="14568">
                  <c:v>41233</c:v>
                </c:pt>
                <c:pt idx="14569">
                  <c:v>41234</c:v>
                </c:pt>
                <c:pt idx="14570">
                  <c:v>41235</c:v>
                </c:pt>
                <c:pt idx="14571">
                  <c:v>41236</c:v>
                </c:pt>
                <c:pt idx="14572">
                  <c:v>41237</c:v>
                </c:pt>
                <c:pt idx="14573">
                  <c:v>41238</c:v>
                </c:pt>
                <c:pt idx="14574">
                  <c:v>41239</c:v>
                </c:pt>
                <c:pt idx="14575">
                  <c:v>41240</c:v>
                </c:pt>
                <c:pt idx="14576">
                  <c:v>41241</c:v>
                </c:pt>
                <c:pt idx="14577">
                  <c:v>41242</c:v>
                </c:pt>
                <c:pt idx="14578">
                  <c:v>41243</c:v>
                </c:pt>
                <c:pt idx="14579">
                  <c:v>41244</c:v>
                </c:pt>
                <c:pt idx="14580">
                  <c:v>41245</c:v>
                </c:pt>
                <c:pt idx="14581">
                  <c:v>41246</c:v>
                </c:pt>
                <c:pt idx="14582">
                  <c:v>41247</c:v>
                </c:pt>
                <c:pt idx="14583">
                  <c:v>41248</c:v>
                </c:pt>
                <c:pt idx="14584">
                  <c:v>41249</c:v>
                </c:pt>
                <c:pt idx="14585">
                  <c:v>41250</c:v>
                </c:pt>
                <c:pt idx="14586">
                  <c:v>41251</c:v>
                </c:pt>
                <c:pt idx="14587">
                  <c:v>41252</c:v>
                </c:pt>
                <c:pt idx="14588">
                  <c:v>41253</c:v>
                </c:pt>
                <c:pt idx="14589">
                  <c:v>41254</c:v>
                </c:pt>
                <c:pt idx="14590">
                  <c:v>41255</c:v>
                </c:pt>
                <c:pt idx="14591">
                  <c:v>41256</c:v>
                </c:pt>
                <c:pt idx="14592">
                  <c:v>41257</c:v>
                </c:pt>
                <c:pt idx="14593">
                  <c:v>41258</c:v>
                </c:pt>
                <c:pt idx="14594">
                  <c:v>41259</c:v>
                </c:pt>
                <c:pt idx="14595">
                  <c:v>41260</c:v>
                </c:pt>
                <c:pt idx="14596">
                  <c:v>41261</c:v>
                </c:pt>
                <c:pt idx="14597">
                  <c:v>41262</c:v>
                </c:pt>
                <c:pt idx="14598">
                  <c:v>41263</c:v>
                </c:pt>
                <c:pt idx="14599">
                  <c:v>41264</c:v>
                </c:pt>
                <c:pt idx="14600">
                  <c:v>41265</c:v>
                </c:pt>
                <c:pt idx="14601">
                  <c:v>41266</c:v>
                </c:pt>
                <c:pt idx="14602">
                  <c:v>41267</c:v>
                </c:pt>
                <c:pt idx="14603">
                  <c:v>41268</c:v>
                </c:pt>
                <c:pt idx="14604">
                  <c:v>41269</c:v>
                </c:pt>
                <c:pt idx="14605">
                  <c:v>41270</c:v>
                </c:pt>
                <c:pt idx="14606">
                  <c:v>41271</c:v>
                </c:pt>
                <c:pt idx="14607">
                  <c:v>41272</c:v>
                </c:pt>
                <c:pt idx="14608">
                  <c:v>41273</c:v>
                </c:pt>
                <c:pt idx="14609">
                  <c:v>41274</c:v>
                </c:pt>
                <c:pt idx="14610">
                  <c:v>41275</c:v>
                </c:pt>
                <c:pt idx="14611">
                  <c:v>41276</c:v>
                </c:pt>
                <c:pt idx="14612">
                  <c:v>41277</c:v>
                </c:pt>
                <c:pt idx="14613">
                  <c:v>41278</c:v>
                </c:pt>
                <c:pt idx="14614">
                  <c:v>41279</c:v>
                </c:pt>
                <c:pt idx="14615">
                  <c:v>41280</c:v>
                </c:pt>
                <c:pt idx="14616">
                  <c:v>41281</c:v>
                </c:pt>
                <c:pt idx="14617">
                  <c:v>41282</c:v>
                </c:pt>
                <c:pt idx="14618">
                  <c:v>41283</c:v>
                </c:pt>
                <c:pt idx="14619">
                  <c:v>41284</c:v>
                </c:pt>
                <c:pt idx="14620">
                  <c:v>41285</c:v>
                </c:pt>
                <c:pt idx="14621">
                  <c:v>41286</c:v>
                </c:pt>
                <c:pt idx="14622">
                  <c:v>41287</c:v>
                </c:pt>
                <c:pt idx="14623">
                  <c:v>41288</c:v>
                </c:pt>
                <c:pt idx="14624">
                  <c:v>41289</c:v>
                </c:pt>
                <c:pt idx="14625">
                  <c:v>41290</c:v>
                </c:pt>
                <c:pt idx="14626">
                  <c:v>41291</c:v>
                </c:pt>
                <c:pt idx="14627">
                  <c:v>41292</c:v>
                </c:pt>
                <c:pt idx="14628">
                  <c:v>41293</c:v>
                </c:pt>
                <c:pt idx="14629">
                  <c:v>41294</c:v>
                </c:pt>
                <c:pt idx="14630">
                  <c:v>41295</c:v>
                </c:pt>
                <c:pt idx="14631">
                  <c:v>41296</c:v>
                </c:pt>
                <c:pt idx="14632">
                  <c:v>41297</c:v>
                </c:pt>
                <c:pt idx="14633">
                  <c:v>41298</c:v>
                </c:pt>
                <c:pt idx="14634">
                  <c:v>41299</c:v>
                </c:pt>
                <c:pt idx="14635">
                  <c:v>41300</c:v>
                </c:pt>
                <c:pt idx="14636">
                  <c:v>41301</c:v>
                </c:pt>
                <c:pt idx="14637">
                  <c:v>41302</c:v>
                </c:pt>
                <c:pt idx="14638">
                  <c:v>41303</c:v>
                </c:pt>
                <c:pt idx="14639">
                  <c:v>41304</c:v>
                </c:pt>
                <c:pt idx="14640">
                  <c:v>41305</c:v>
                </c:pt>
                <c:pt idx="14641">
                  <c:v>41306</c:v>
                </c:pt>
                <c:pt idx="14642">
                  <c:v>41307</c:v>
                </c:pt>
                <c:pt idx="14643">
                  <c:v>41308</c:v>
                </c:pt>
                <c:pt idx="14644">
                  <c:v>41309</c:v>
                </c:pt>
                <c:pt idx="14645">
                  <c:v>41310</c:v>
                </c:pt>
                <c:pt idx="14646">
                  <c:v>41311</c:v>
                </c:pt>
                <c:pt idx="14647">
                  <c:v>41312</c:v>
                </c:pt>
                <c:pt idx="14648">
                  <c:v>41313</c:v>
                </c:pt>
                <c:pt idx="14649">
                  <c:v>41314</c:v>
                </c:pt>
                <c:pt idx="14650">
                  <c:v>41315</c:v>
                </c:pt>
                <c:pt idx="14651">
                  <c:v>41316</c:v>
                </c:pt>
                <c:pt idx="14652">
                  <c:v>41317</c:v>
                </c:pt>
                <c:pt idx="14653">
                  <c:v>41318</c:v>
                </c:pt>
                <c:pt idx="14654">
                  <c:v>41319</c:v>
                </c:pt>
                <c:pt idx="14655">
                  <c:v>41320</c:v>
                </c:pt>
                <c:pt idx="14656">
                  <c:v>41321</c:v>
                </c:pt>
                <c:pt idx="14657">
                  <c:v>41322</c:v>
                </c:pt>
                <c:pt idx="14658">
                  <c:v>41323</c:v>
                </c:pt>
                <c:pt idx="14659">
                  <c:v>41324</c:v>
                </c:pt>
                <c:pt idx="14660">
                  <c:v>41325</c:v>
                </c:pt>
                <c:pt idx="14661">
                  <c:v>41326</c:v>
                </c:pt>
                <c:pt idx="14662">
                  <c:v>41327</c:v>
                </c:pt>
                <c:pt idx="14663">
                  <c:v>41328</c:v>
                </c:pt>
                <c:pt idx="14664">
                  <c:v>41329</c:v>
                </c:pt>
                <c:pt idx="14665">
                  <c:v>41330</c:v>
                </c:pt>
                <c:pt idx="14666">
                  <c:v>41331</c:v>
                </c:pt>
                <c:pt idx="14667">
                  <c:v>41332</c:v>
                </c:pt>
                <c:pt idx="14668">
                  <c:v>41333</c:v>
                </c:pt>
                <c:pt idx="14669">
                  <c:v>41334</c:v>
                </c:pt>
                <c:pt idx="14670">
                  <c:v>41335</c:v>
                </c:pt>
                <c:pt idx="14671">
                  <c:v>41336</c:v>
                </c:pt>
                <c:pt idx="14672">
                  <c:v>41337</c:v>
                </c:pt>
                <c:pt idx="14673">
                  <c:v>41338</c:v>
                </c:pt>
                <c:pt idx="14674">
                  <c:v>41339</c:v>
                </c:pt>
                <c:pt idx="14675">
                  <c:v>41340</c:v>
                </c:pt>
                <c:pt idx="14676">
                  <c:v>41341</c:v>
                </c:pt>
                <c:pt idx="14677">
                  <c:v>41342</c:v>
                </c:pt>
                <c:pt idx="14678">
                  <c:v>41343</c:v>
                </c:pt>
                <c:pt idx="14679">
                  <c:v>41344</c:v>
                </c:pt>
                <c:pt idx="14680">
                  <c:v>41345</c:v>
                </c:pt>
                <c:pt idx="14681">
                  <c:v>41346</c:v>
                </c:pt>
                <c:pt idx="14682">
                  <c:v>41347</c:v>
                </c:pt>
                <c:pt idx="14683">
                  <c:v>41348</c:v>
                </c:pt>
                <c:pt idx="14684">
                  <c:v>41349</c:v>
                </c:pt>
                <c:pt idx="14685">
                  <c:v>41350</c:v>
                </c:pt>
                <c:pt idx="14686">
                  <c:v>41351</c:v>
                </c:pt>
                <c:pt idx="14687">
                  <c:v>41352</c:v>
                </c:pt>
                <c:pt idx="14688">
                  <c:v>41353</c:v>
                </c:pt>
                <c:pt idx="14689">
                  <c:v>41354</c:v>
                </c:pt>
                <c:pt idx="14690">
                  <c:v>41355</c:v>
                </c:pt>
                <c:pt idx="14691">
                  <c:v>41356</c:v>
                </c:pt>
                <c:pt idx="14692">
                  <c:v>41357</c:v>
                </c:pt>
                <c:pt idx="14693">
                  <c:v>41358</c:v>
                </c:pt>
                <c:pt idx="14694">
                  <c:v>41359</c:v>
                </c:pt>
                <c:pt idx="14695">
                  <c:v>41360</c:v>
                </c:pt>
                <c:pt idx="14696">
                  <c:v>41361</c:v>
                </c:pt>
                <c:pt idx="14697">
                  <c:v>41362</c:v>
                </c:pt>
                <c:pt idx="14698">
                  <c:v>41363</c:v>
                </c:pt>
                <c:pt idx="14699">
                  <c:v>41364</c:v>
                </c:pt>
                <c:pt idx="14700">
                  <c:v>41365</c:v>
                </c:pt>
                <c:pt idx="14701">
                  <c:v>41366</c:v>
                </c:pt>
                <c:pt idx="14702">
                  <c:v>41367</c:v>
                </c:pt>
                <c:pt idx="14703">
                  <c:v>41368</c:v>
                </c:pt>
                <c:pt idx="14704">
                  <c:v>41369</c:v>
                </c:pt>
                <c:pt idx="14705">
                  <c:v>41370</c:v>
                </c:pt>
                <c:pt idx="14706">
                  <c:v>41371</c:v>
                </c:pt>
                <c:pt idx="14707">
                  <c:v>41372</c:v>
                </c:pt>
                <c:pt idx="14708">
                  <c:v>41373</c:v>
                </c:pt>
                <c:pt idx="14709">
                  <c:v>41374</c:v>
                </c:pt>
                <c:pt idx="14710">
                  <c:v>41375</c:v>
                </c:pt>
                <c:pt idx="14711">
                  <c:v>41376</c:v>
                </c:pt>
                <c:pt idx="14712">
                  <c:v>41377</c:v>
                </c:pt>
                <c:pt idx="14713">
                  <c:v>41378</c:v>
                </c:pt>
                <c:pt idx="14714">
                  <c:v>41379</c:v>
                </c:pt>
                <c:pt idx="14715">
                  <c:v>41380</c:v>
                </c:pt>
                <c:pt idx="14716">
                  <c:v>41381</c:v>
                </c:pt>
                <c:pt idx="14717">
                  <c:v>41382</c:v>
                </c:pt>
                <c:pt idx="14718">
                  <c:v>41383</c:v>
                </c:pt>
                <c:pt idx="14719">
                  <c:v>41384</c:v>
                </c:pt>
                <c:pt idx="14720">
                  <c:v>41385</c:v>
                </c:pt>
                <c:pt idx="14721">
                  <c:v>41386</c:v>
                </c:pt>
                <c:pt idx="14722">
                  <c:v>41387</c:v>
                </c:pt>
                <c:pt idx="14723">
                  <c:v>41388</c:v>
                </c:pt>
                <c:pt idx="14724">
                  <c:v>41389</c:v>
                </c:pt>
                <c:pt idx="14725">
                  <c:v>41390</c:v>
                </c:pt>
                <c:pt idx="14726">
                  <c:v>41391</c:v>
                </c:pt>
                <c:pt idx="14727">
                  <c:v>41392</c:v>
                </c:pt>
                <c:pt idx="14728">
                  <c:v>41393</c:v>
                </c:pt>
                <c:pt idx="14729">
                  <c:v>41394</c:v>
                </c:pt>
                <c:pt idx="14730">
                  <c:v>41395</c:v>
                </c:pt>
                <c:pt idx="14731">
                  <c:v>41396</c:v>
                </c:pt>
                <c:pt idx="14732">
                  <c:v>41397</c:v>
                </c:pt>
                <c:pt idx="14733">
                  <c:v>41398</c:v>
                </c:pt>
                <c:pt idx="14734">
                  <c:v>41399</c:v>
                </c:pt>
                <c:pt idx="14735">
                  <c:v>41400</c:v>
                </c:pt>
                <c:pt idx="14736">
                  <c:v>41401</c:v>
                </c:pt>
                <c:pt idx="14737">
                  <c:v>41402</c:v>
                </c:pt>
                <c:pt idx="14738">
                  <c:v>41403</c:v>
                </c:pt>
                <c:pt idx="14739">
                  <c:v>41404</c:v>
                </c:pt>
                <c:pt idx="14740">
                  <c:v>41405</c:v>
                </c:pt>
                <c:pt idx="14741">
                  <c:v>41406</c:v>
                </c:pt>
                <c:pt idx="14742">
                  <c:v>41407</c:v>
                </c:pt>
                <c:pt idx="14743">
                  <c:v>41408</c:v>
                </c:pt>
                <c:pt idx="14744">
                  <c:v>41409</c:v>
                </c:pt>
                <c:pt idx="14745">
                  <c:v>41410</c:v>
                </c:pt>
                <c:pt idx="14746">
                  <c:v>41411</c:v>
                </c:pt>
                <c:pt idx="14747">
                  <c:v>41412</c:v>
                </c:pt>
                <c:pt idx="14748">
                  <c:v>41413</c:v>
                </c:pt>
                <c:pt idx="14749">
                  <c:v>41414</c:v>
                </c:pt>
                <c:pt idx="14750">
                  <c:v>41415</c:v>
                </c:pt>
                <c:pt idx="14751">
                  <c:v>41416</c:v>
                </c:pt>
                <c:pt idx="14752">
                  <c:v>41417</c:v>
                </c:pt>
                <c:pt idx="14753">
                  <c:v>41418</c:v>
                </c:pt>
                <c:pt idx="14754">
                  <c:v>41419</c:v>
                </c:pt>
                <c:pt idx="14755">
                  <c:v>41420</c:v>
                </c:pt>
                <c:pt idx="14756">
                  <c:v>41421</c:v>
                </c:pt>
                <c:pt idx="14757">
                  <c:v>41422</c:v>
                </c:pt>
                <c:pt idx="14758">
                  <c:v>41423</c:v>
                </c:pt>
                <c:pt idx="14759">
                  <c:v>41424</c:v>
                </c:pt>
                <c:pt idx="14760">
                  <c:v>41425</c:v>
                </c:pt>
                <c:pt idx="14761">
                  <c:v>41426</c:v>
                </c:pt>
                <c:pt idx="14762">
                  <c:v>41427</c:v>
                </c:pt>
                <c:pt idx="14763">
                  <c:v>41428</c:v>
                </c:pt>
                <c:pt idx="14764">
                  <c:v>41429</c:v>
                </c:pt>
                <c:pt idx="14765">
                  <c:v>41430</c:v>
                </c:pt>
                <c:pt idx="14766">
                  <c:v>41431</c:v>
                </c:pt>
                <c:pt idx="14767">
                  <c:v>41432</c:v>
                </c:pt>
                <c:pt idx="14768">
                  <c:v>41433</c:v>
                </c:pt>
                <c:pt idx="14769">
                  <c:v>41434</c:v>
                </c:pt>
                <c:pt idx="14770">
                  <c:v>41435</c:v>
                </c:pt>
                <c:pt idx="14771">
                  <c:v>41436</c:v>
                </c:pt>
                <c:pt idx="14772">
                  <c:v>41437</c:v>
                </c:pt>
                <c:pt idx="14773">
                  <c:v>41438</c:v>
                </c:pt>
                <c:pt idx="14774">
                  <c:v>41439</c:v>
                </c:pt>
                <c:pt idx="14775">
                  <c:v>41440</c:v>
                </c:pt>
                <c:pt idx="14776">
                  <c:v>41441</c:v>
                </c:pt>
                <c:pt idx="14777">
                  <c:v>41442</c:v>
                </c:pt>
                <c:pt idx="14778">
                  <c:v>41443</c:v>
                </c:pt>
                <c:pt idx="14779">
                  <c:v>41444</c:v>
                </c:pt>
                <c:pt idx="14780">
                  <c:v>41445</c:v>
                </c:pt>
                <c:pt idx="14781">
                  <c:v>41446</c:v>
                </c:pt>
                <c:pt idx="14782">
                  <c:v>41447</c:v>
                </c:pt>
                <c:pt idx="14783">
                  <c:v>41448</c:v>
                </c:pt>
                <c:pt idx="14784">
                  <c:v>41449</c:v>
                </c:pt>
                <c:pt idx="14785">
                  <c:v>41450</c:v>
                </c:pt>
                <c:pt idx="14786">
                  <c:v>41451</c:v>
                </c:pt>
                <c:pt idx="14787">
                  <c:v>41452</c:v>
                </c:pt>
                <c:pt idx="14788">
                  <c:v>41453</c:v>
                </c:pt>
                <c:pt idx="14789">
                  <c:v>41454</c:v>
                </c:pt>
                <c:pt idx="14790">
                  <c:v>41455</c:v>
                </c:pt>
                <c:pt idx="14791">
                  <c:v>41456</c:v>
                </c:pt>
                <c:pt idx="14792">
                  <c:v>41457</c:v>
                </c:pt>
                <c:pt idx="14793">
                  <c:v>41458</c:v>
                </c:pt>
                <c:pt idx="14794">
                  <c:v>41459</c:v>
                </c:pt>
                <c:pt idx="14795">
                  <c:v>41460</c:v>
                </c:pt>
                <c:pt idx="14796">
                  <c:v>41461</c:v>
                </c:pt>
                <c:pt idx="14797">
                  <c:v>41462</c:v>
                </c:pt>
                <c:pt idx="14798">
                  <c:v>41463</c:v>
                </c:pt>
                <c:pt idx="14799">
                  <c:v>41464</c:v>
                </c:pt>
                <c:pt idx="14800">
                  <c:v>41465</c:v>
                </c:pt>
                <c:pt idx="14801">
                  <c:v>41466</c:v>
                </c:pt>
                <c:pt idx="14802">
                  <c:v>41467</c:v>
                </c:pt>
                <c:pt idx="14803">
                  <c:v>41468</c:v>
                </c:pt>
                <c:pt idx="14804">
                  <c:v>41469</c:v>
                </c:pt>
                <c:pt idx="14805">
                  <c:v>41470</c:v>
                </c:pt>
                <c:pt idx="14806">
                  <c:v>41471</c:v>
                </c:pt>
                <c:pt idx="14807">
                  <c:v>41472</c:v>
                </c:pt>
                <c:pt idx="14808">
                  <c:v>41473</c:v>
                </c:pt>
                <c:pt idx="14809">
                  <c:v>41474</c:v>
                </c:pt>
                <c:pt idx="14810">
                  <c:v>41475</c:v>
                </c:pt>
                <c:pt idx="14811">
                  <c:v>41476</c:v>
                </c:pt>
                <c:pt idx="14812">
                  <c:v>41477</c:v>
                </c:pt>
                <c:pt idx="14813">
                  <c:v>41478</c:v>
                </c:pt>
                <c:pt idx="14814">
                  <c:v>41479</c:v>
                </c:pt>
                <c:pt idx="14815">
                  <c:v>41480</c:v>
                </c:pt>
                <c:pt idx="14816">
                  <c:v>41481</c:v>
                </c:pt>
                <c:pt idx="14817">
                  <c:v>41482</c:v>
                </c:pt>
                <c:pt idx="14818">
                  <c:v>41483</c:v>
                </c:pt>
                <c:pt idx="14819">
                  <c:v>41484</c:v>
                </c:pt>
                <c:pt idx="14820">
                  <c:v>41485</c:v>
                </c:pt>
                <c:pt idx="14821">
                  <c:v>41486</c:v>
                </c:pt>
                <c:pt idx="14822">
                  <c:v>41487</c:v>
                </c:pt>
                <c:pt idx="14823">
                  <c:v>41488</c:v>
                </c:pt>
                <c:pt idx="14824">
                  <c:v>41489</c:v>
                </c:pt>
                <c:pt idx="14825">
                  <c:v>41490</c:v>
                </c:pt>
                <c:pt idx="14826">
                  <c:v>41491</c:v>
                </c:pt>
                <c:pt idx="14827">
                  <c:v>41492</c:v>
                </c:pt>
                <c:pt idx="14828">
                  <c:v>41493</c:v>
                </c:pt>
                <c:pt idx="14829">
                  <c:v>41494</c:v>
                </c:pt>
                <c:pt idx="14830">
                  <c:v>41495</c:v>
                </c:pt>
                <c:pt idx="14831">
                  <c:v>41496</c:v>
                </c:pt>
                <c:pt idx="14832">
                  <c:v>41497</c:v>
                </c:pt>
                <c:pt idx="14833">
                  <c:v>41498</c:v>
                </c:pt>
                <c:pt idx="14834">
                  <c:v>41499</c:v>
                </c:pt>
                <c:pt idx="14835">
                  <c:v>41500</c:v>
                </c:pt>
                <c:pt idx="14836">
                  <c:v>41501</c:v>
                </c:pt>
                <c:pt idx="14837">
                  <c:v>41502</c:v>
                </c:pt>
                <c:pt idx="14838">
                  <c:v>41503</c:v>
                </c:pt>
                <c:pt idx="14839">
                  <c:v>41504</c:v>
                </c:pt>
                <c:pt idx="14840">
                  <c:v>41505</c:v>
                </c:pt>
                <c:pt idx="14841">
                  <c:v>41506</c:v>
                </c:pt>
                <c:pt idx="14842">
                  <c:v>41507</c:v>
                </c:pt>
                <c:pt idx="14843">
                  <c:v>41508</c:v>
                </c:pt>
                <c:pt idx="14844">
                  <c:v>41509</c:v>
                </c:pt>
                <c:pt idx="14845">
                  <c:v>41510</c:v>
                </c:pt>
                <c:pt idx="14846">
                  <c:v>41511</c:v>
                </c:pt>
                <c:pt idx="14847">
                  <c:v>41512</c:v>
                </c:pt>
                <c:pt idx="14848">
                  <c:v>41513</c:v>
                </c:pt>
                <c:pt idx="14849">
                  <c:v>41514</c:v>
                </c:pt>
                <c:pt idx="14850">
                  <c:v>41515</c:v>
                </c:pt>
                <c:pt idx="14851">
                  <c:v>41516</c:v>
                </c:pt>
                <c:pt idx="14852">
                  <c:v>41517</c:v>
                </c:pt>
                <c:pt idx="14853">
                  <c:v>41518</c:v>
                </c:pt>
                <c:pt idx="14854">
                  <c:v>41519</c:v>
                </c:pt>
                <c:pt idx="14855">
                  <c:v>41520</c:v>
                </c:pt>
                <c:pt idx="14856">
                  <c:v>41521</c:v>
                </c:pt>
                <c:pt idx="14857">
                  <c:v>41522</c:v>
                </c:pt>
                <c:pt idx="14858">
                  <c:v>41523</c:v>
                </c:pt>
                <c:pt idx="14859">
                  <c:v>41524</c:v>
                </c:pt>
                <c:pt idx="14860">
                  <c:v>41525</c:v>
                </c:pt>
                <c:pt idx="14861">
                  <c:v>41526</c:v>
                </c:pt>
                <c:pt idx="14862">
                  <c:v>41527</c:v>
                </c:pt>
                <c:pt idx="14863">
                  <c:v>41528</c:v>
                </c:pt>
                <c:pt idx="14864">
                  <c:v>41529</c:v>
                </c:pt>
                <c:pt idx="14865">
                  <c:v>41530</c:v>
                </c:pt>
                <c:pt idx="14866">
                  <c:v>41531</c:v>
                </c:pt>
                <c:pt idx="14867">
                  <c:v>41532</c:v>
                </c:pt>
                <c:pt idx="14868">
                  <c:v>41533</c:v>
                </c:pt>
                <c:pt idx="14869">
                  <c:v>41534</c:v>
                </c:pt>
                <c:pt idx="14870">
                  <c:v>41535</c:v>
                </c:pt>
                <c:pt idx="14871">
                  <c:v>41536</c:v>
                </c:pt>
                <c:pt idx="14872">
                  <c:v>41537</c:v>
                </c:pt>
                <c:pt idx="14873">
                  <c:v>41538</c:v>
                </c:pt>
                <c:pt idx="14874">
                  <c:v>41539</c:v>
                </c:pt>
                <c:pt idx="14875">
                  <c:v>41540</c:v>
                </c:pt>
                <c:pt idx="14876">
                  <c:v>41541</c:v>
                </c:pt>
                <c:pt idx="14877">
                  <c:v>41542</c:v>
                </c:pt>
                <c:pt idx="14878">
                  <c:v>41543</c:v>
                </c:pt>
                <c:pt idx="14879">
                  <c:v>41544</c:v>
                </c:pt>
                <c:pt idx="14880">
                  <c:v>41545</c:v>
                </c:pt>
                <c:pt idx="14881">
                  <c:v>41546</c:v>
                </c:pt>
                <c:pt idx="14882">
                  <c:v>41547</c:v>
                </c:pt>
                <c:pt idx="14883">
                  <c:v>41548</c:v>
                </c:pt>
                <c:pt idx="14884">
                  <c:v>41549</c:v>
                </c:pt>
                <c:pt idx="14885">
                  <c:v>41550</c:v>
                </c:pt>
                <c:pt idx="14886">
                  <c:v>41551</c:v>
                </c:pt>
                <c:pt idx="14887">
                  <c:v>41552</c:v>
                </c:pt>
                <c:pt idx="14888">
                  <c:v>41553</c:v>
                </c:pt>
                <c:pt idx="14889">
                  <c:v>41554</c:v>
                </c:pt>
                <c:pt idx="14890">
                  <c:v>41555</c:v>
                </c:pt>
                <c:pt idx="14891">
                  <c:v>41556</c:v>
                </c:pt>
                <c:pt idx="14892">
                  <c:v>41557</c:v>
                </c:pt>
                <c:pt idx="14893">
                  <c:v>41558</c:v>
                </c:pt>
                <c:pt idx="14894">
                  <c:v>41559</c:v>
                </c:pt>
                <c:pt idx="14895">
                  <c:v>41560</c:v>
                </c:pt>
                <c:pt idx="14896">
                  <c:v>41561</c:v>
                </c:pt>
                <c:pt idx="14897">
                  <c:v>41562</c:v>
                </c:pt>
                <c:pt idx="14898">
                  <c:v>41563</c:v>
                </c:pt>
                <c:pt idx="14899">
                  <c:v>41564</c:v>
                </c:pt>
                <c:pt idx="14900">
                  <c:v>41565</c:v>
                </c:pt>
                <c:pt idx="14901">
                  <c:v>41566</c:v>
                </c:pt>
                <c:pt idx="14902">
                  <c:v>41567</c:v>
                </c:pt>
                <c:pt idx="14903">
                  <c:v>41568</c:v>
                </c:pt>
                <c:pt idx="14904">
                  <c:v>41569</c:v>
                </c:pt>
                <c:pt idx="14905">
                  <c:v>41570</c:v>
                </c:pt>
                <c:pt idx="14906">
                  <c:v>41571</c:v>
                </c:pt>
                <c:pt idx="14907">
                  <c:v>41572</c:v>
                </c:pt>
                <c:pt idx="14908">
                  <c:v>41573</c:v>
                </c:pt>
                <c:pt idx="14909">
                  <c:v>41574</c:v>
                </c:pt>
                <c:pt idx="14910">
                  <c:v>41575</c:v>
                </c:pt>
                <c:pt idx="14911">
                  <c:v>41576</c:v>
                </c:pt>
                <c:pt idx="14912">
                  <c:v>41577</c:v>
                </c:pt>
                <c:pt idx="14913">
                  <c:v>41578</c:v>
                </c:pt>
                <c:pt idx="14914">
                  <c:v>41579</c:v>
                </c:pt>
                <c:pt idx="14915">
                  <c:v>41580</c:v>
                </c:pt>
                <c:pt idx="14916">
                  <c:v>41581</c:v>
                </c:pt>
                <c:pt idx="14917">
                  <c:v>41582</c:v>
                </c:pt>
                <c:pt idx="14918">
                  <c:v>41583</c:v>
                </c:pt>
                <c:pt idx="14919">
                  <c:v>41584</c:v>
                </c:pt>
                <c:pt idx="14920">
                  <c:v>41585</c:v>
                </c:pt>
                <c:pt idx="14921">
                  <c:v>41586</c:v>
                </c:pt>
                <c:pt idx="14922">
                  <c:v>41587</c:v>
                </c:pt>
                <c:pt idx="14923">
                  <c:v>41588</c:v>
                </c:pt>
                <c:pt idx="14924">
                  <c:v>41589</c:v>
                </c:pt>
                <c:pt idx="14925">
                  <c:v>41590</c:v>
                </c:pt>
                <c:pt idx="14926">
                  <c:v>41591</c:v>
                </c:pt>
                <c:pt idx="14927">
                  <c:v>41592</c:v>
                </c:pt>
                <c:pt idx="14928">
                  <c:v>41593</c:v>
                </c:pt>
                <c:pt idx="14929">
                  <c:v>41594</c:v>
                </c:pt>
                <c:pt idx="14930">
                  <c:v>41595</c:v>
                </c:pt>
                <c:pt idx="14931">
                  <c:v>41596</c:v>
                </c:pt>
                <c:pt idx="14932">
                  <c:v>41597</c:v>
                </c:pt>
                <c:pt idx="14933">
                  <c:v>41598</c:v>
                </c:pt>
                <c:pt idx="14934">
                  <c:v>41599</c:v>
                </c:pt>
                <c:pt idx="14935">
                  <c:v>41600</c:v>
                </c:pt>
                <c:pt idx="14936">
                  <c:v>41601</c:v>
                </c:pt>
                <c:pt idx="14937">
                  <c:v>41602</c:v>
                </c:pt>
                <c:pt idx="14938">
                  <c:v>41603</c:v>
                </c:pt>
                <c:pt idx="14939">
                  <c:v>41604</c:v>
                </c:pt>
                <c:pt idx="14940">
                  <c:v>41605</c:v>
                </c:pt>
                <c:pt idx="14941">
                  <c:v>41606</c:v>
                </c:pt>
                <c:pt idx="14942">
                  <c:v>41607</c:v>
                </c:pt>
                <c:pt idx="14943">
                  <c:v>41608</c:v>
                </c:pt>
                <c:pt idx="14944">
                  <c:v>41609</c:v>
                </c:pt>
                <c:pt idx="14945">
                  <c:v>41610</c:v>
                </c:pt>
                <c:pt idx="14946">
                  <c:v>41611</c:v>
                </c:pt>
                <c:pt idx="14947">
                  <c:v>41612</c:v>
                </c:pt>
                <c:pt idx="14948">
                  <c:v>41613</c:v>
                </c:pt>
                <c:pt idx="14949">
                  <c:v>41614</c:v>
                </c:pt>
                <c:pt idx="14950">
                  <c:v>41615</c:v>
                </c:pt>
                <c:pt idx="14951">
                  <c:v>41616</c:v>
                </c:pt>
                <c:pt idx="14952">
                  <c:v>41617</c:v>
                </c:pt>
                <c:pt idx="14953">
                  <c:v>41618</c:v>
                </c:pt>
                <c:pt idx="14954">
                  <c:v>41619</c:v>
                </c:pt>
                <c:pt idx="14955">
                  <c:v>41620</c:v>
                </c:pt>
                <c:pt idx="14956">
                  <c:v>41621</c:v>
                </c:pt>
                <c:pt idx="14957">
                  <c:v>41622</c:v>
                </c:pt>
                <c:pt idx="14958">
                  <c:v>41623</c:v>
                </c:pt>
                <c:pt idx="14959">
                  <c:v>41624</c:v>
                </c:pt>
                <c:pt idx="14960">
                  <c:v>41625</c:v>
                </c:pt>
                <c:pt idx="14961">
                  <c:v>41626</c:v>
                </c:pt>
                <c:pt idx="14962">
                  <c:v>41627</c:v>
                </c:pt>
                <c:pt idx="14963">
                  <c:v>41628</c:v>
                </c:pt>
                <c:pt idx="14964">
                  <c:v>41629</c:v>
                </c:pt>
                <c:pt idx="14965">
                  <c:v>41630</c:v>
                </c:pt>
                <c:pt idx="14966">
                  <c:v>41631</c:v>
                </c:pt>
                <c:pt idx="14967">
                  <c:v>41632</c:v>
                </c:pt>
                <c:pt idx="14968">
                  <c:v>41633</c:v>
                </c:pt>
                <c:pt idx="14969">
                  <c:v>41634</c:v>
                </c:pt>
                <c:pt idx="14970">
                  <c:v>41635</c:v>
                </c:pt>
                <c:pt idx="14971">
                  <c:v>41636</c:v>
                </c:pt>
                <c:pt idx="14972">
                  <c:v>41637</c:v>
                </c:pt>
                <c:pt idx="14973">
                  <c:v>41638</c:v>
                </c:pt>
                <c:pt idx="14974">
                  <c:v>41639</c:v>
                </c:pt>
                <c:pt idx="14975">
                  <c:v>41640</c:v>
                </c:pt>
                <c:pt idx="14976">
                  <c:v>41641</c:v>
                </c:pt>
                <c:pt idx="14977">
                  <c:v>41642</c:v>
                </c:pt>
                <c:pt idx="14978">
                  <c:v>41643</c:v>
                </c:pt>
                <c:pt idx="14979">
                  <c:v>41644</c:v>
                </c:pt>
                <c:pt idx="14980">
                  <c:v>41645</c:v>
                </c:pt>
                <c:pt idx="14981">
                  <c:v>41646</c:v>
                </c:pt>
                <c:pt idx="14982">
                  <c:v>41647</c:v>
                </c:pt>
                <c:pt idx="14983">
                  <c:v>41648</c:v>
                </c:pt>
                <c:pt idx="14984">
                  <c:v>41649</c:v>
                </c:pt>
                <c:pt idx="14985">
                  <c:v>41650</c:v>
                </c:pt>
                <c:pt idx="14986">
                  <c:v>41651</c:v>
                </c:pt>
                <c:pt idx="14987">
                  <c:v>41652</c:v>
                </c:pt>
                <c:pt idx="14988">
                  <c:v>41653</c:v>
                </c:pt>
                <c:pt idx="14989">
                  <c:v>41654</c:v>
                </c:pt>
                <c:pt idx="14990">
                  <c:v>41655</c:v>
                </c:pt>
                <c:pt idx="14991">
                  <c:v>41656</c:v>
                </c:pt>
                <c:pt idx="14992">
                  <c:v>41657</c:v>
                </c:pt>
                <c:pt idx="14993">
                  <c:v>41658</c:v>
                </c:pt>
                <c:pt idx="14994">
                  <c:v>41659</c:v>
                </c:pt>
                <c:pt idx="14995">
                  <c:v>41660</c:v>
                </c:pt>
                <c:pt idx="14996">
                  <c:v>41661</c:v>
                </c:pt>
                <c:pt idx="14997">
                  <c:v>41662</c:v>
                </c:pt>
                <c:pt idx="14998">
                  <c:v>41663</c:v>
                </c:pt>
                <c:pt idx="14999">
                  <c:v>41664</c:v>
                </c:pt>
                <c:pt idx="15000">
                  <c:v>41665</c:v>
                </c:pt>
                <c:pt idx="15001">
                  <c:v>41666</c:v>
                </c:pt>
                <c:pt idx="15002">
                  <c:v>41667</c:v>
                </c:pt>
                <c:pt idx="15003">
                  <c:v>41668</c:v>
                </c:pt>
                <c:pt idx="15004">
                  <c:v>41669</c:v>
                </c:pt>
                <c:pt idx="15005">
                  <c:v>41670</c:v>
                </c:pt>
                <c:pt idx="15006">
                  <c:v>41671</c:v>
                </c:pt>
                <c:pt idx="15007">
                  <c:v>41672</c:v>
                </c:pt>
                <c:pt idx="15008">
                  <c:v>41673</c:v>
                </c:pt>
                <c:pt idx="15009">
                  <c:v>41674</c:v>
                </c:pt>
                <c:pt idx="15010">
                  <c:v>41675</c:v>
                </c:pt>
                <c:pt idx="15011">
                  <c:v>41676</c:v>
                </c:pt>
                <c:pt idx="15012">
                  <c:v>41677</c:v>
                </c:pt>
                <c:pt idx="15013">
                  <c:v>41678</c:v>
                </c:pt>
                <c:pt idx="15014">
                  <c:v>41679</c:v>
                </c:pt>
                <c:pt idx="15015">
                  <c:v>41680</c:v>
                </c:pt>
                <c:pt idx="15016">
                  <c:v>41681</c:v>
                </c:pt>
                <c:pt idx="15017">
                  <c:v>41682</c:v>
                </c:pt>
                <c:pt idx="15018">
                  <c:v>41683</c:v>
                </c:pt>
                <c:pt idx="15019">
                  <c:v>41684</c:v>
                </c:pt>
                <c:pt idx="15020">
                  <c:v>41685</c:v>
                </c:pt>
                <c:pt idx="15021">
                  <c:v>41686</c:v>
                </c:pt>
                <c:pt idx="15022">
                  <c:v>41687</c:v>
                </c:pt>
                <c:pt idx="15023">
                  <c:v>41688</c:v>
                </c:pt>
                <c:pt idx="15024">
                  <c:v>41689</c:v>
                </c:pt>
                <c:pt idx="15025">
                  <c:v>41690</c:v>
                </c:pt>
                <c:pt idx="15026">
                  <c:v>41691</c:v>
                </c:pt>
                <c:pt idx="15027">
                  <c:v>41692</c:v>
                </c:pt>
                <c:pt idx="15028">
                  <c:v>41693</c:v>
                </c:pt>
                <c:pt idx="15029">
                  <c:v>41694</c:v>
                </c:pt>
                <c:pt idx="15030">
                  <c:v>41695</c:v>
                </c:pt>
                <c:pt idx="15031">
                  <c:v>41696</c:v>
                </c:pt>
                <c:pt idx="15032">
                  <c:v>41697</c:v>
                </c:pt>
                <c:pt idx="15033">
                  <c:v>41698</c:v>
                </c:pt>
                <c:pt idx="15034">
                  <c:v>41699</c:v>
                </c:pt>
                <c:pt idx="15035">
                  <c:v>41700</c:v>
                </c:pt>
                <c:pt idx="15036">
                  <c:v>41701</c:v>
                </c:pt>
                <c:pt idx="15037">
                  <c:v>41702</c:v>
                </c:pt>
                <c:pt idx="15038">
                  <c:v>41703</c:v>
                </c:pt>
                <c:pt idx="15039">
                  <c:v>41704</c:v>
                </c:pt>
                <c:pt idx="15040">
                  <c:v>41705</c:v>
                </c:pt>
                <c:pt idx="15041">
                  <c:v>41706</c:v>
                </c:pt>
                <c:pt idx="15042">
                  <c:v>41707</c:v>
                </c:pt>
                <c:pt idx="15043">
                  <c:v>41708</c:v>
                </c:pt>
                <c:pt idx="15044">
                  <c:v>41709</c:v>
                </c:pt>
                <c:pt idx="15045">
                  <c:v>41710</c:v>
                </c:pt>
                <c:pt idx="15046">
                  <c:v>41711</c:v>
                </c:pt>
                <c:pt idx="15047">
                  <c:v>41712</c:v>
                </c:pt>
                <c:pt idx="15048">
                  <c:v>41713</c:v>
                </c:pt>
                <c:pt idx="15049">
                  <c:v>41714</c:v>
                </c:pt>
                <c:pt idx="15050">
                  <c:v>41715</c:v>
                </c:pt>
                <c:pt idx="15051">
                  <c:v>41716</c:v>
                </c:pt>
                <c:pt idx="15052">
                  <c:v>41717</c:v>
                </c:pt>
                <c:pt idx="15053">
                  <c:v>41718</c:v>
                </c:pt>
                <c:pt idx="15054">
                  <c:v>41719</c:v>
                </c:pt>
                <c:pt idx="15055">
                  <c:v>41720</c:v>
                </c:pt>
                <c:pt idx="15056">
                  <c:v>41721</c:v>
                </c:pt>
                <c:pt idx="15057">
                  <c:v>41722</c:v>
                </c:pt>
                <c:pt idx="15058">
                  <c:v>41723</c:v>
                </c:pt>
                <c:pt idx="15059">
                  <c:v>41724</c:v>
                </c:pt>
                <c:pt idx="15060">
                  <c:v>41725</c:v>
                </c:pt>
                <c:pt idx="15061">
                  <c:v>41726</c:v>
                </c:pt>
                <c:pt idx="15062">
                  <c:v>41727</c:v>
                </c:pt>
                <c:pt idx="15063">
                  <c:v>41728</c:v>
                </c:pt>
                <c:pt idx="15064">
                  <c:v>41729</c:v>
                </c:pt>
                <c:pt idx="15065">
                  <c:v>41730</c:v>
                </c:pt>
                <c:pt idx="15066">
                  <c:v>41731</c:v>
                </c:pt>
                <c:pt idx="15067">
                  <c:v>41732</c:v>
                </c:pt>
                <c:pt idx="15068">
                  <c:v>41733</c:v>
                </c:pt>
                <c:pt idx="15069">
                  <c:v>41734</c:v>
                </c:pt>
                <c:pt idx="15070">
                  <c:v>41735</c:v>
                </c:pt>
                <c:pt idx="15071">
                  <c:v>41736</c:v>
                </c:pt>
                <c:pt idx="15072">
                  <c:v>41737</c:v>
                </c:pt>
                <c:pt idx="15073">
                  <c:v>41738</c:v>
                </c:pt>
                <c:pt idx="15074">
                  <c:v>41739</c:v>
                </c:pt>
                <c:pt idx="15075">
                  <c:v>41740</c:v>
                </c:pt>
                <c:pt idx="15076">
                  <c:v>41741</c:v>
                </c:pt>
                <c:pt idx="15077">
                  <c:v>41742</c:v>
                </c:pt>
                <c:pt idx="15078">
                  <c:v>41743</c:v>
                </c:pt>
                <c:pt idx="15079">
                  <c:v>41744</c:v>
                </c:pt>
                <c:pt idx="15080">
                  <c:v>41745</c:v>
                </c:pt>
                <c:pt idx="15081">
                  <c:v>41746</c:v>
                </c:pt>
                <c:pt idx="15082">
                  <c:v>41747</c:v>
                </c:pt>
                <c:pt idx="15083">
                  <c:v>41748</c:v>
                </c:pt>
                <c:pt idx="15084">
                  <c:v>41749</c:v>
                </c:pt>
                <c:pt idx="15085">
                  <c:v>41750</c:v>
                </c:pt>
                <c:pt idx="15086">
                  <c:v>41751</c:v>
                </c:pt>
                <c:pt idx="15087">
                  <c:v>41752</c:v>
                </c:pt>
                <c:pt idx="15088">
                  <c:v>41753</c:v>
                </c:pt>
                <c:pt idx="15089">
                  <c:v>41754</c:v>
                </c:pt>
                <c:pt idx="15090">
                  <c:v>41755</c:v>
                </c:pt>
                <c:pt idx="15091">
                  <c:v>41756</c:v>
                </c:pt>
                <c:pt idx="15092">
                  <c:v>41757</c:v>
                </c:pt>
                <c:pt idx="15093">
                  <c:v>41758</c:v>
                </c:pt>
                <c:pt idx="15094">
                  <c:v>41759</c:v>
                </c:pt>
                <c:pt idx="15095">
                  <c:v>41760</c:v>
                </c:pt>
                <c:pt idx="15096">
                  <c:v>41761</c:v>
                </c:pt>
                <c:pt idx="15097">
                  <c:v>41762</c:v>
                </c:pt>
                <c:pt idx="15098">
                  <c:v>41763</c:v>
                </c:pt>
                <c:pt idx="15099">
                  <c:v>41764</c:v>
                </c:pt>
                <c:pt idx="15100">
                  <c:v>41765</c:v>
                </c:pt>
                <c:pt idx="15101">
                  <c:v>41766</c:v>
                </c:pt>
                <c:pt idx="15102">
                  <c:v>41767</c:v>
                </c:pt>
                <c:pt idx="15103">
                  <c:v>41768</c:v>
                </c:pt>
                <c:pt idx="15104">
                  <c:v>41769</c:v>
                </c:pt>
                <c:pt idx="15105">
                  <c:v>41770</c:v>
                </c:pt>
                <c:pt idx="15106">
                  <c:v>41771</c:v>
                </c:pt>
                <c:pt idx="15107">
                  <c:v>41772</c:v>
                </c:pt>
                <c:pt idx="15108">
                  <c:v>41773</c:v>
                </c:pt>
                <c:pt idx="15109">
                  <c:v>41774</c:v>
                </c:pt>
                <c:pt idx="15110">
                  <c:v>41775</c:v>
                </c:pt>
                <c:pt idx="15111">
                  <c:v>41776</c:v>
                </c:pt>
                <c:pt idx="15112">
                  <c:v>41777</c:v>
                </c:pt>
                <c:pt idx="15113">
                  <c:v>41778</c:v>
                </c:pt>
                <c:pt idx="15114">
                  <c:v>41779</c:v>
                </c:pt>
                <c:pt idx="15115">
                  <c:v>41780</c:v>
                </c:pt>
                <c:pt idx="15116">
                  <c:v>41781</c:v>
                </c:pt>
                <c:pt idx="15117">
                  <c:v>41782</c:v>
                </c:pt>
                <c:pt idx="15118">
                  <c:v>41783</c:v>
                </c:pt>
                <c:pt idx="15119">
                  <c:v>41784</c:v>
                </c:pt>
                <c:pt idx="15120">
                  <c:v>41785</c:v>
                </c:pt>
                <c:pt idx="15121">
                  <c:v>41786</c:v>
                </c:pt>
                <c:pt idx="15122">
                  <c:v>41787</c:v>
                </c:pt>
                <c:pt idx="15123">
                  <c:v>41788</c:v>
                </c:pt>
                <c:pt idx="15124">
                  <c:v>41789</c:v>
                </c:pt>
                <c:pt idx="15125">
                  <c:v>41790</c:v>
                </c:pt>
                <c:pt idx="15126">
                  <c:v>41791</c:v>
                </c:pt>
                <c:pt idx="15127">
                  <c:v>41792</c:v>
                </c:pt>
                <c:pt idx="15128">
                  <c:v>41793</c:v>
                </c:pt>
                <c:pt idx="15129">
                  <c:v>41794</c:v>
                </c:pt>
                <c:pt idx="15130">
                  <c:v>41795</c:v>
                </c:pt>
                <c:pt idx="15131">
                  <c:v>41796</c:v>
                </c:pt>
                <c:pt idx="15132">
                  <c:v>41797</c:v>
                </c:pt>
                <c:pt idx="15133">
                  <c:v>41798</c:v>
                </c:pt>
                <c:pt idx="15134">
                  <c:v>41799</c:v>
                </c:pt>
                <c:pt idx="15135">
                  <c:v>41800</c:v>
                </c:pt>
                <c:pt idx="15136">
                  <c:v>41801</c:v>
                </c:pt>
                <c:pt idx="15137">
                  <c:v>41802</c:v>
                </c:pt>
                <c:pt idx="15138">
                  <c:v>41803</c:v>
                </c:pt>
                <c:pt idx="15139">
                  <c:v>41804</c:v>
                </c:pt>
                <c:pt idx="15140">
                  <c:v>41805</c:v>
                </c:pt>
                <c:pt idx="15141">
                  <c:v>41806</c:v>
                </c:pt>
                <c:pt idx="15142">
                  <c:v>41807</c:v>
                </c:pt>
                <c:pt idx="15143">
                  <c:v>41808</c:v>
                </c:pt>
                <c:pt idx="15144">
                  <c:v>41809</c:v>
                </c:pt>
                <c:pt idx="15145">
                  <c:v>41810</c:v>
                </c:pt>
                <c:pt idx="15146">
                  <c:v>41811</c:v>
                </c:pt>
                <c:pt idx="15147">
                  <c:v>41812</c:v>
                </c:pt>
                <c:pt idx="15148">
                  <c:v>41813</c:v>
                </c:pt>
                <c:pt idx="15149">
                  <c:v>41814</c:v>
                </c:pt>
                <c:pt idx="15150">
                  <c:v>41815</c:v>
                </c:pt>
                <c:pt idx="15151">
                  <c:v>41816</c:v>
                </c:pt>
                <c:pt idx="15152">
                  <c:v>41817</c:v>
                </c:pt>
                <c:pt idx="15153">
                  <c:v>41818</c:v>
                </c:pt>
                <c:pt idx="15154">
                  <c:v>41819</c:v>
                </c:pt>
                <c:pt idx="15155">
                  <c:v>41820</c:v>
                </c:pt>
                <c:pt idx="15156">
                  <c:v>41821</c:v>
                </c:pt>
                <c:pt idx="15157">
                  <c:v>41822</c:v>
                </c:pt>
                <c:pt idx="15158">
                  <c:v>41823</c:v>
                </c:pt>
                <c:pt idx="15159">
                  <c:v>41824</c:v>
                </c:pt>
                <c:pt idx="15160">
                  <c:v>41825</c:v>
                </c:pt>
                <c:pt idx="15161">
                  <c:v>41826</c:v>
                </c:pt>
                <c:pt idx="15162">
                  <c:v>41827</c:v>
                </c:pt>
                <c:pt idx="15163">
                  <c:v>41828</c:v>
                </c:pt>
                <c:pt idx="15164">
                  <c:v>41829</c:v>
                </c:pt>
                <c:pt idx="15165">
                  <c:v>41830</c:v>
                </c:pt>
                <c:pt idx="15166">
                  <c:v>41831</c:v>
                </c:pt>
                <c:pt idx="15167">
                  <c:v>41832</c:v>
                </c:pt>
                <c:pt idx="15168">
                  <c:v>41833</c:v>
                </c:pt>
                <c:pt idx="15169">
                  <c:v>41834</c:v>
                </c:pt>
                <c:pt idx="15170">
                  <c:v>41835</c:v>
                </c:pt>
                <c:pt idx="15171">
                  <c:v>41836</c:v>
                </c:pt>
                <c:pt idx="15172">
                  <c:v>41837</c:v>
                </c:pt>
                <c:pt idx="15173">
                  <c:v>41838</c:v>
                </c:pt>
                <c:pt idx="15174">
                  <c:v>41839</c:v>
                </c:pt>
                <c:pt idx="15175">
                  <c:v>41840</c:v>
                </c:pt>
                <c:pt idx="15176">
                  <c:v>41841</c:v>
                </c:pt>
                <c:pt idx="15177">
                  <c:v>41842</c:v>
                </c:pt>
                <c:pt idx="15178">
                  <c:v>41843</c:v>
                </c:pt>
                <c:pt idx="15179">
                  <c:v>41844</c:v>
                </c:pt>
                <c:pt idx="15180">
                  <c:v>41845</c:v>
                </c:pt>
                <c:pt idx="15181">
                  <c:v>41846</c:v>
                </c:pt>
                <c:pt idx="15182">
                  <c:v>41847</c:v>
                </c:pt>
                <c:pt idx="15183">
                  <c:v>41848</c:v>
                </c:pt>
                <c:pt idx="15184">
                  <c:v>41849</c:v>
                </c:pt>
                <c:pt idx="15185">
                  <c:v>41850</c:v>
                </c:pt>
                <c:pt idx="15186">
                  <c:v>41851</c:v>
                </c:pt>
                <c:pt idx="15187">
                  <c:v>41852</c:v>
                </c:pt>
                <c:pt idx="15188">
                  <c:v>41853</c:v>
                </c:pt>
                <c:pt idx="15189">
                  <c:v>41854</c:v>
                </c:pt>
                <c:pt idx="15190">
                  <c:v>41855</c:v>
                </c:pt>
                <c:pt idx="15191">
                  <c:v>41856</c:v>
                </c:pt>
                <c:pt idx="15192">
                  <c:v>41857</c:v>
                </c:pt>
                <c:pt idx="15193">
                  <c:v>41858</c:v>
                </c:pt>
                <c:pt idx="15194">
                  <c:v>41859</c:v>
                </c:pt>
                <c:pt idx="15195">
                  <c:v>41860</c:v>
                </c:pt>
                <c:pt idx="15196">
                  <c:v>41861</c:v>
                </c:pt>
                <c:pt idx="15197">
                  <c:v>41862</c:v>
                </c:pt>
                <c:pt idx="15198">
                  <c:v>41863</c:v>
                </c:pt>
                <c:pt idx="15199">
                  <c:v>41864</c:v>
                </c:pt>
                <c:pt idx="15200">
                  <c:v>41865</c:v>
                </c:pt>
                <c:pt idx="15201">
                  <c:v>41866</c:v>
                </c:pt>
                <c:pt idx="15202">
                  <c:v>41867</c:v>
                </c:pt>
                <c:pt idx="15203">
                  <c:v>41868</c:v>
                </c:pt>
                <c:pt idx="15204">
                  <c:v>41869</c:v>
                </c:pt>
                <c:pt idx="15205">
                  <c:v>41870</c:v>
                </c:pt>
                <c:pt idx="15206">
                  <c:v>41871</c:v>
                </c:pt>
                <c:pt idx="15207">
                  <c:v>41872</c:v>
                </c:pt>
                <c:pt idx="15208">
                  <c:v>41873</c:v>
                </c:pt>
                <c:pt idx="15209">
                  <c:v>41874</c:v>
                </c:pt>
                <c:pt idx="15210">
                  <c:v>41875</c:v>
                </c:pt>
                <c:pt idx="15211">
                  <c:v>41876</c:v>
                </c:pt>
                <c:pt idx="15212">
                  <c:v>41877</c:v>
                </c:pt>
                <c:pt idx="15213">
                  <c:v>41878</c:v>
                </c:pt>
                <c:pt idx="15214">
                  <c:v>41879</c:v>
                </c:pt>
                <c:pt idx="15215">
                  <c:v>41880</c:v>
                </c:pt>
                <c:pt idx="15216">
                  <c:v>41881</c:v>
                </c:pt>
                <c:pt idx="15217">
                  <c:v>41882</c:v>
                </c:pt>
                <c:pt idx="15218">
                  <c:v>41883</c:v>
                </c:pt>
                <c:pt idx="15219">
                  <c:v>41884</c:v>
                </c:pt>
                <c:pt idx="15220">
                  <c:v>41885</c:v>
                </c:pt>
                <c:pt idx="15221">
                  <c:v>41886</c:v>
                </c:pt>
                <c:pt idx="15222">
                  <c:v>41887</c:v>
                </c:pt>
                <c:pt idx="15223">
                  <c:v>41888</c:v>
                </c:pt>
                <c:pt idx="15224">
                  <c:v>41889</c:v>
                </c:pt>
                <c:pt idx="15225">
                  <c:v>41890</c:v>
                </c:pt>
                <c:pt idx="15226">
                  <c:v>41891</c:v>
                </c:pt>
                <c:pt idx="15227">
                  <c:v>41892</c:v>
                </c:pt>
                <c:pt idx="15228">
                  <c:v>41893</c:v>
                </c:pt>
                <c:pt idx="15229">
                  <c:v>41894</c:v>
                </c:pt>
                <c:pt idx="15230">
                  <c:v>41895</c:v>
                </c:pt>
                <c:pt idx="15231">
                  <c:v>41896</c:v>
                </c:pt>
                <c:pt idx="15232">
                  <c:v>41897</c:v>
                </c:pt>
                <c:pt idx="15233">
                  <c:v>41898</c:v>
                </c:pt>
                <c:pt idx="15234">
                  <c:v>41899</c:v>
                </c:pt>
                <c:pt idx="15235">
                  <c:v>41900</c:v>
                </c:pt>
                <c:pt idx="15236">
                  <c:v>41901</c:v>
                </c:pt>
                <c:pt idx="15237">
                  <c:v>41902</c:v>
                </c:pt>
                <c:pt idx="15238">
                  <c:v>41903</c:v>
                </c:pt>
                <c:pt idx="15239">
                  <c:v>41904</c:v>
                </c:pt>
                <c:pt idx="15240">
                  <c:v>41905</c:v>
                </c:pt>
                <c:pt idx="15241">
                  <c:v>41906</c:v>
                </c:pt>
                <c:pt idx="15242">
                  <c:v>41907</c:v>
                </c:pt>
                <c:pt idx="15243">
                  <c:v>41908</c:v>
                </c:pt>
                <c:pt idx="15244">
                  <c:v>41909</c:v>
                </c:pt>
                <c:pt idx="15245">
                  <c:v>41910</c:v>
                </c:pt>
                <c:pt idx="15246">
                  <c:v>41911</c:v>
                </c:pt>
                <c:pt idx="15247">
                  <c:v>41912</c:v>
                </c:pt>
                <c:pt idx="15248">
                  <c:v>41913</c:v>
                </c:pt>
                <c:pt idx="15249">
                  <c:v>41914</c:v>
                </c:pt>
                <c:pt idx="15250">
                  <c:v>41915</c:v>
                </c:pt>
                <c:pt idx="15251">
                  <c:v>41916</c:v>
                </c:pt>
                <c:pt idx="15252">
                  <c:v>41917</c:v>
                </c:pt>
                <c:pt idx="15253">
                  <c:v>41918</c:v>
                </c:pt>
                <c:pt idx="15254">
                  <c:v>41919</c:v>
                </c:pt>
                <c:pt idx="15255">
                  <c:v>41920</c:v>
                </c:pt>
                <c:pt idx="15256">
                  <c:v>41921</c:v>
                </c:pt>
                <c:pt idx="15257">
                  <c:v>41922</c:v>
                </c:pt>
                <c:pt idx="15258">
                  <c:v>41923</c:v>
                </c:pt>
                <c:pt idx="15259">
                  <c:v>41924</c:v>
                </c:pt>
                <c:pt idx="15260">
                  <c:v>41925</c:v>
                </c:pt>
                <c:pt idx="15261">
                  <c:v>41926</c:v>
                </c:pt>
                <c:pt idx="15262">
                  <c:v>41927</c:v>
                </c:pt>
                <c:pt idx="15263">
                  <c:v>41928</c:v>
                </c:pt>
                <c:pt idx="15264">
                  <c:v>41929</c:v>
                </c:pt>
                <c:pt idx="15265">
                  <c:v>41930</c:v>
                </c:pt>
                <c:pt idx="15266">
                  <c:v>41931</c:v>
                </c:pt>
                <c:pt idx="15267">
                  <c:v>41932</c:v>
                </c:pt>
                <c:pt idx="15268">
                  <c:v>41933</c:v>
                </c:pt>
                <c:pt idx="15269">
                  <c:v>41934</c:v>
                </c:pt>
                <c:pt idx="15270">
                  <c:v>41935</c:v>
                </c:pt>
                <c:pt idx="15271">
                  <c:v>41936</c:v>
                </c:pt>
                <c:pt idx="15272">
                  <c:v>41937</c:v>
                </c:pt>
                <c:pt idx="15273">
                  <c:v>41938</c:v>
                </c:pt>
                <c:pt idx="15274">
                  <c:v>41939</c:v>
                </c:pt>
                <c:pt idx="15275">
                  <c:v>41940</c:v>
                </c:pt>
                <c:pt idx="15276">
                  <c:v>41941</c:v>
                </c:pt>
                <c:pt idx="15277">
                  <c:v>41942</c:v>
                </c:pt>
                <c:pt idx="15278">
                  <c:v>41943</c:v>
                </c:pt>
                <c:pt idx="15279">
                  <c:v>41944</c:v>
                </c:pt>
                <c:pt idx="15280">
                  <c:v>41945</c:v>
                </c:pt>
                <c:pt idx="15281">
                  <c:v>41946</c:v>
                </c:pt>
                <c:pt idx="15282">
                  <c:v>41947</c:v>
                </c:pt>
                <c:pt idx="15283">
                  <c:v>41948</c:v>
                </c:pt>
                <c:pt idx="15284">
                  <c:v>41949</c:v>
                </c:pt>
                <c:pt idx="15285">
                  <c:v>41950</c:v>
                </c:pt>
                <c:pt idx="15286">
                  <c:v>41951</c:v>
                </c:pt>
                <c:pt idx="15287">
                  <c:v>41952</c:v>
                </c:pt>
                <c:pt idx="15288">
                  <c:v>41953</c:v>
                </c:pt>
                <c:pt idx="15289">
                  <c:v>41954</c:v>
                </c:pt>
                <c:pt idx="15290">
                  <c:v>41955</c:v>
                </c:pt>
                <c:pt idx="15291">
                  <c:v>41956</c:v>
                </c:pt>
                <c:pt idx="15292">
                  <c:v>41957</c:v>
                </c:pt>
                <c:pt idx="15293">
                  <c:v>41958</c:v>
                </c:pt>
                <c:pt idx="15294">
                  <c:v>41959</c:v>
                </c:pt>
                <c:pt idx="15295">
                  <c:v>41960</c:v>
                </c:pt>
                <c:pt idx="15296">
                  <c:v>41961</c:v>
                </c:pt>
                <c:pt idx="15297">
                  <c:v>41962</c:v>
                </c:pt>
                <c:pt idx="15298">
                  <c:v>41963</c:v>
                </c:pt>
                <c:pt idx="15299">
                  <c:v>41964</c:v>
                </c:pt>
                <c:pt idx="15300">
                  <c:v>41965</c:v>
                </c:pt>
                <c:pt idx="15301">
                  <c:v>41966</c:v>
                </c:pt>
                <c:pt idx="15302">
                  <c:v>41967</c:v>
                </c:pt>
                <c:pt idx="15303">
                  <c:v>41968</c:v>
                </c:pt>
                <c:pt idx="15304">
                  <c:v>41969</c:v>
                </c:pt>
                <c:pt idx="15305">
                  <c:v>41970</c:v>
                </c:pt>
                <c:pt idx="15306">
                  <c:v>41971</c:v>
                </c:pt>
                <c:pt idx="15307">
                  <c:v>41972</c:v>
                </c:pt>
                <c:pt idx="15308">
                  <c:v>41973</c:v>
                </c:pt>
                <c:pt idx="15309">
                  <c:v>41974</c:v>
                </c:pt>
                <c:pt idx="15310">
                  <c:v>41975</c:v>
                </c:pt>
                <c:pt idx="15311">
                  <c:v>41976</c:v>
                </c:pt>
                <c:pt idx="15312">
                  <c:v>41977</c:v>
                </c:pt>
                <c:pt idx="15313">
                  <c:v>41978</c:v>
                </c:pt>
                <c:pt idx="15314">
                  <c:v>41979</c:v>
                </c:pt>
                <c:pt idx="15315">
                  <c:v>41980</c:v>
                </c:pt>
                <c:pt idx="15316">
                  <c:v>41981</c:v>
                </c:pt>
                <c:pt idx="15317">
                  <c:v>41982</c:v>
                </c:pt>
                <c:pt idx="15318">
                  <c:v>41983</c:v>
                </c:pt>
                <c:pt idx="15319">
                  <c:v>41984</c:v>
                </c:pt>
                <c:pt idx="15320">
                  <c:v>41985</c:v>
                </c:pt>
                <c:pt idx="15321">
                  <c:v>41986</c:v>
                </c:pt>
                <c:pt idx="15322">
                  <c:v>41987</c:v>
                </c:pt>
                <c:pt idx="15323">
                  <c:v>41988</c:v>
                </c:pt>
                <c:pt idx="15324">
                  <c:v>41989</c:v>
                </c:pt>
                <c:pt idx="15325">
                  <c:v>41990</c:v>
                </c:pt>
                <c:pt idx="15326">
                  <c:v>41991</c:v>
                </c:pt>
                <c:pt idx="15327">
                  <c:v>41992</c:v>
                </c:pt>
                <c:pt idx="15328">
                  <c:v>41993</c:v>
                </c:pt>
                <c:pt idx="15329">
                  <c:v>41994</c:v>
                </c:pt>
                <c:pt idx="15330">
                  <c:v>41995</c:v>
                </c:pt>
                <c:pt idx="15331">
                  <c:v>41996</c:v>
                </c:pt>
                <c:pt idx="15332">
                  <c:v>41997</c:v>
                </c:pt>
                <c:pt idx="15333">
                  <c:v>41998</c:v>
                </c:pt>
                <c:pt idx="15334">
                  <c:v>41999</c:v>
                </c:pt>
                <c:pt idx="15335">
                  <c:v>42000</c:v>
                </c:pt>
                <c:pt idx="15336">
                  <c:v>42001</c:v>
                </c:pt>
                <c:pt idx="15337">
                  <c:v>42002</c:v>
                </c:pt>
                <c:pt idx="15338">
                  <c:v>42003</c:v>
                </c:pt>
                <c:pt idx="15339">
                  <c:v>42004</c:v>
                </c:pt>
                <c:pt idx="15340">
                  <c:v>42005</c:v>
                </c:pt>
                <c:pt idx="15341">
                  <c:v>42006</c:v>
                </c:pt>
                <c:pt idx="15342">
                  <c:v>42007</c:v>
                </c:pt>
                <c:pt idx="15343">
                  <c:v>42008</c:v>
                </c:pt>
                <c:pt idx="15344">
                  <c:v>42009</c:v>
                </c:pt>
                <c:pt idx="15345">
                  <c:v>42010</c:v>
                </c:pt>
                <c:pt idx="15346">
                  <c:v>42011</c:v>
                </c:pt>
                <c:pt idx="15347">
                  <c:v>42012</c:v>
                </c:pt>
                <c:pt idx="15348">
                  <c:v>42013</c:v>
                </c:pt>
                <c:pt idx="15349">
                  <c:v>42014</c:v>
                </c:pt>
                <c:pt idx="15350">
                  <c:v>42015</c:v>
                </c:pt>
                <c:pt idx="15351">
                  <c:v>42016</c:v>
                </c:pt>
                <c:pt idx="15352">
                  <c:v>42017</c:v>
                </c:pt>
                <c:pt idx="15353">
                  <c:v>42018</c:v>
                </c:pt>
                <c:pt idx="15354">
                  <c:v>42019</c:v>
                </c:pt>
                <c:pt idx="15355">
                  <c:v>42020</c:v>
                </c:pt>
                <c:pt idx="15356">
                  <c:v>42021</c:v>
                </c:pt>
                <c:pt idx="15357">
                  <c:v>42022</c:v>
                </c:pt>
                <c:pt idx="15358">
                  <c:v>42023</c:v>
                </c:pt>
                <c:pt idx="15359">
                  <c:v>42024</c:v>
                </c:pt>
                <c:pt idx="15360">
                  <c:v>42025</c:v>
                </c:pt>
                <c:pt idx="15361">
                  <c:v>42026</c:v>
                </c:pt>
                <c:pt idx="15362">
                  <c:v>42027</c:v>
                </c:pt>
                <c:pt idx="15363">
                  <c:v>42028</c:v>
                </c:pt>
                <c:pt idx="15364">
                  <c:v>42029</c:v>
                </c:pt>
                <c:pt idx="15365">
                  <c:v>42030</c:v>
                </c:pt>
                <c:pt idx="15366">
                  <c:v>42031</c:v>
                </c:pt>
                <c:pt idx="15367">
                  <c:v>42032</c:v>
                </c:pt>
                <c:pt idx="15368">
                  <c:v>42033</c:v>
                </c:pt>
                <c:pt idx="15369">
                  <c:v>42034</c:v>
                </c:pt>
                <c:pt idx="15370">
                  <c:v>42035</c:v>
                </c:pt>
                <c:pt idx="15371">
                  <c:v>42036</c:v>
                </c:pt>
                <c:pt idx="15372">
                  <c:v>42037</c:v>
                </c:pt>
                <c:pt idx="15373">
                  <c:v>42038</c:v>
                </c:pt>
                <c:pt idx="15374">
                  <c:v>42039</c:v>
                </c:pt>
                <c:pt idx="15375">
                  <c:v>42040</c:v>
                </c:pt>
                <c:pt idx="15376">
                  <c:v>42041</c:v>
                </c:pt>
                <c:pt idx="15377">
                  <c:v>42042</c:v>
                </c:pt>
                <c:pt idx="15378">
                  <c:v>42043</c:v>
                </c:pt>
                <c:pt idx="15379">
                  <c:v>42044</c:v>
                </c:pt>
                <c:pt idx="15380">
                  <c:v>42045</c:v>
                </c:pt>
                <c:pt idx="15381">
                  <c:v>42046</c:v>
                </c:pt>
                <c:pt idx="15382">
                  <c:v>42047</c:v>
                </c:pt>
                <c:pt idx="15383">
                  <c:v>42048</c:v>
                </c:pt>
                <c:pt idx="15384">
                  <c:v>42049</c:v>
                </c:pt>
                <c:pt idx="15385">
                  <c:v>42050</c:v>
                </c:pt>
                <c:pt idx="15386">
                  <c:v>42051</c:v>
                </c:pt>
                <c:pt idx="15387">
                  <c:v>42052</c:v>
                </c:pt>
                <c:pt idx="15388">
                  <c:v>42053</c:v>
                </c:pt>
                <c:pt idx="15389">
                  <c:v>42054</c:v>
                </c:pt>
                <c:pt idx="15390">
                  <c:v>42055</c:v>
                </c:pt>
                <c:pt idx="15391">
                  <c:v>42056</c:v>
                </c:pt>
                <c:pt idx="15392">
                  <c:v>42057</c:v>
                </c:pt>
                <c:pt idx="15393">
                  <c:v>42058</c:v>
                </c:pt>
                <c:pt idx="15394">
                  <c:v>42059</c:v>
                </c:pt>
                <c:pt idx="15395">
                  <c:v>42060</c:v>
                </c:pt>
                <c:pt idx="15396">
                  <c:v>42061</c:v>
                </c:pt>
                <c:pt idx="15397">
                  <c:v>42062</c:v>
                </c:pt>
                <c:pt idx="15398">
                  <c:v>42063</c:v>
                </c:pt>
                <c:pt idx="15399">
                  <c:v>42064</c:v>
                </c:pt>
                <c:pt idx="15400">
                  <c:v>42065</c:v>
                </c:pt>
                <c:pt idx="15401">
                  <c:v>42066</c:v>
                </c:pt>
                <c:pt idx="15402">
                  <c:v>42067</c:v>
                </c:pt>
                <c:pt idx="15403">
                  <c:v>42068</c:v>
                </c:pt>
                <c:pt idx="15404">
                  <c:v>42069</c:v>
                </c:pt>
                <c:pt idx="15405">
                  <c:v>42070</c:v>
                </c:pt>
                <c:pt idx="15406">
                  <c:v>42071</c:v>
                </c:pt>
                <c:pt idx="15407">
                  <c:v>42072</c:v>
                </c:pt>
                <c:pt idx="15408">
                  <c:v>42073</c:v>
                </c:pt>
                <c:pt idx="15409">
                  <c:v>42074</c:v>
                </c:pt>
                <c:pt idx="15410">
                  <c:v>42075</c:v>
                </c:pt>
                <c:pt idx="15411">
                  <c:v>42076</c:v>
                </c:pt>
                <c:pt idx="15412">
                  <c:v>42077</c:v>
                </c:pt>
                <c:pt idx="15413">
                  <c:v>42078</c:v>
                </c:pt>
                <c:pt idx="15414">
                  <c:v>42079</c:v>
                </c:pt>
                <c:pt idx="15415">
                  <c:v>42080</c:v>
                </c:pt>
                <c:pt idx="15416">
                  <c:v>42081</c:v>
                </c:pt>
                <c:pt idx="15417">
                  <c:v>42082</c:v>
                </c:pt>
                <c:pt idx="15418">
                  <c:v>42083</c:v>
                </c:pt>
                <c:pt idx="15419">
                  <c:v>42084</c:v>
                </c:pt>
                <c:pt idx="15420">
                  <c:v>42085</c:v>
                </c:pt>
                <c:pt idx="15421">
                  <c:v>42086</c:v>
                </c:pt>
                <c:pt idx="15422">
                  <c:v>42087</c:v>
                </c:pt>
                <c:pt idx="15423">
                  <c:v>42088</c:v>
                </c:pt>
                <c:pt idx="15424">
                  <c:v>42089</c:v>
                </c:pt>
                <c:pt idx="15425">
                  <c:v>42090</c:v>
                </c:pt>
                <c:pt idx="15426">
                  <c:v>42091</c:v>
                </c:pt>
                <c:pt idx="15427">
                  <c:v>42092</c:v>
                </c:pt>
                <c:pt idx="15428">
                  <c:v>42093</c:v>
                </c:pt>
                <c:pt idx="15429">
                  <c:v>42094</c:v>
                </c:pt>
                <c:pt idx="15430">
                  <c:v>42095</c:v>
                </c:pt>
                <c:pt idx="15431">
                  <c:v>42096</c:v>
                </c:pt>
                <c:pt idx="15432">
                  <c:v>42097</c:v>
                </c:pt>
                <c:pt idx="15433">
                  <c:v>42098</c:v>
                </c:pt>
                <c:pt idx="15434">
                  <c:v>42099</c:v>
                </c:pt>
                <c:pt idx="15435">
                  <c:v>42100</c:v>
                </c:pt>
                <c:pt idx="15436">
                  <c:v>42101</c:v>
                </c:pt>
                <c:pt idx="15437">
                  <c:v>42102</c:v>
                </c:pt>
                <c:pt idx="15438">
                  <c:v>42103</c:v>
                </c:pt>
                <c:pt idx="15439">
                  <c:v>42104</c:v>
                </c:pt>
                <c:pt idx="15440">
                  <c:v>42105</c:v>
                </c:pt>
                <c:pt idx="15441">
                  <c:v>42106</c:v>
                </c:pt>
                <c:pt idx="15442">
                  <c:v>42107</c:v>
                </c:pt>
                <c:pt idx="15443">
                  <c:v>42108</c:v>
                </c:pt>
                <c:pt idx="15444">
                  <c:v>42109</c:v>
                </c:pt>
                <c:pt idx="15445">
                  <c:v>42110</c:v>
                </c:pt>
                <c:pt idx="15446">
                  <c:v>42111</c:v>
                </c:pt>
                <c:pt idx="15447">
                  <c:v>42112</c:v>
                </c:pt>
                <c:pt idx="15448">
                  <c:v>42113</c:v>
                </c:pt>
                <c:pt idx="15449">
                  <c:v>42114</c:v>
                </c:pt>
                <c:pt idx="15450">
                  <c:v>42115</c:v>
                </c:pt>
                <c:pt idx="15451">
                  <c:v>42116</c:v>
                </c:pt>
                <c:pt idx="15452">
                  <c:v>42117</c:v>
                </c:pt>
                <c:pt idx="15453">
                  <c:v>42118</c:v>
                </c:pt>
                <c:pt idx="15454">
                  <c:v>42119</c:v>
                </c:pt>
                <c:pt idx="15455">
                  <c:v>42120</c:v>
                </c:pt>
                <c:pt idx="15456">
                  <c:v>42121</c:v>
                </c:pt>
                <c:pt idx="15457">
                  <c:v>42122</c:v>
                </c:pt>
                <c:pt idx="15458">
                  <c:v>42123</c:v>
                </c:pt>
                <c:pt idx="15459">
                  <c:v>42124</c:v>
                </c:pt>
                <c:pt idx="15460">
                  <c:v>42125</c:v>
                </c:pt>
                <c:pt idx="15461">
                  <c:v>42126</c:v>
                </c:pt>
                <c:pt idx="15462">
                  <c:v>42127</c:v>
                </c:pt>
                <c:pt idx="15463">
                  <c:v>42128</c:v>
                </c:pt>
                <c:pt idx="15464">
                  <c:v>42129</c:v>
                </c:pt>
                <c:pt idx="15465">
                  <c:v>42130</c:v>
                </c:pt>
                <c:pt idx="15466">
                  <c:v>42131</c:v>
                </c:pt>
                <c:pt idx="15467">
                  <c:v>42132</c:v>
                </c:pt>
                <c:pt idx="15468">
                  <c:v>42133</c:v>
                </c:pt>
                <c:pt idx="15469">
                  <c:v>42134</c:v>
                </c:pt>
                <c:pt idx="15470">
                  <c:v>42135</c:v>
                </c:pt>
                <c:pt idx="15471">
                  <c:v>42136</c:v>
                </c:pt>
                <c:pt idx="15472">
                  <c:v>42137</c:v>
                </c:pt>
                <c:pt idx="15473">
                  <c:v>42138</c:v>
                </c:pt>
                <c:pt idx="15474">
                  <c:v>42139</c:v>
                </c:pt>
                <c:pt idx="15475">
                  <c:v>42140</c:v>
                </c:pt>
                <c:pt idx="15476">
                  <c:v>42141</c:v>
                </c:pt>
                <c:pt idx="15477">
                  <c:v>42142</c:v>
                </c:pt>
                <c:pt idx="15478">
                  <c:v>42143</c:v>
                </c:pt>
                <c:pt idx="15479">
                  <c:v>42144</c:v>
                </c:pt>
                <c:pt idx="15480">
                  <c:v>42145</c:v>
                </c:pt>
                <c:pt idx="15481">
                  <c:v>42146</c:v>
                </c:pt>
                <c:pt idx="15482">
                  <c:v>42147</c:v>
                </c:pt>
                <c:pt idx="15483">
                  <c:v>42148</c:v>
                </c:pt>
                <c:pt idx="15484">
                  <c:v>42149</c:v>
                </c:pt>
                <c:pt idx="15485">
                  <c:v>42150</c:v>
                </c:pt>
                <c:pt idx="15486">
                  <c:v>42151</c:v>
                </c:pt>
                <c:pt idx="15487">
                  <c:v>42152</c:v>
                </c:pt>
                <c:pt idx="15488">
                  <c:v>42153</c:v>
                </c:pt>
                <c:pt idx="15489">
                  <c:v>42154</c:v>
                </c:pt>
                <c:pt idx="15490">
                  <c:v>42155</c:v>
                </c:pt>
                <c:pt idx="15491">
                  <c:v>42156</c:v>
                </c:pt>
                <c:pt idx="15492">
                  <c:v>42157</c:v>
                </c:pt>
                <c:pt idx="15493">
                  <c:v>42158</c:v>
                </c:pt>
                <c:pt idx="15494">
                  <c:v>42159</c:v>
                </c:pt>
                <c:pt idx="15495">
                  <c:v>42160</c:v>
                </c:pt>
                <c:pt idx="15496">
                  <c:v>42161</c:v>
                </c:pt>
                <c:pt idx="15497">
                  <c:v>42162</c:v>
                </c:pt>
                <c:pt idx="15498">
                  <c:v>42163</c:v>
                </c:pt>
                <c:pt idx="15499">
                  <c:v>42164</c:v>
                </c:pt>
                <c:pt idx="15500">
                  <c:v>42165</c:v>
                </c:pt>
                <c:pt idx="15501">
                  <c:v>42166</c:v>
                </c:pt>
                <c:pt idx="15502">
                  <c:v>42167</c:v>
                </c:pt>
                <c:pt idx="15503">
                  <c:v>42168</c:v>
                </c:pt>
                <c:pt idx="15504">
                  <c:v>42169</c:v>
                </c:pt>
                <c:pt idx="15505">
                  <c:v>42170</c:v>
                </c:pt>
                <c:pt idx="15506">
                  <c:v>42171</c:v>
                </c:pt>
                <c:pt idx="15507">
                  <c:v>42172</c:v>
                </c:pt>
                <c:pt idx="15508">
                  <c:v>42173</c:v>
                </c:pt>
                <c:pt idx="15509">
                  <c:v>42174</c:v>
                </c:pt>
                <c:pt idx="15510">
                  <c:v>42175</c:v>
                </c:pt>
                <c:pt idx="15511">
                  <c:v>42176</c:v>
                </c:pt>
                <c:pt idx="15512">
                  <c:v>42177</c:v>
                </c:pt>
                <c:pt idx="15513">
                  <c:v>42178</c:v>
                </c:pt>
                <c:pt idx="15514">
                  <c:v>42179</c:v>
                </c:pt>
                <c:pt idx="15515">
                  <c:v>42180</c:v>
                </c:pt>
                <c:pt idx="15516">
                  <c:v>42181</c:v>
                </c:pt>
                <c:pt idx="15517">
                  <c:v>42182</c:v>
                </c:pt>
                <c:pt idx="15518">
                  <c:v>42183</c:v>
                </c:pt>
                <c:pt idx="15519">
                  <c:v>42184</c:v>
                </c:pt>
                <c:pt idx="15520">
                  <c:v>42185</c:v>
                </c:pt>
                <c:pt idx="15521">
                  <c:v>42186</c:v>
                </c:pt>
                <c:pt idx="15522">
                  <c:v>42187</c:v>
                </c:pt>
                <c:pt idx="15523">
                  <c:v>42188</c:v>
                </c:pt>
                <c:pt idx="15524">
                  <c:v>42189</c:v>
                </c:pt>
                <c:pt idx="15525">
                  <c:v>42190</c:v>
                </c:pt>
                <c:pt idx="15526">
                  <c:v>42191</c:v>
                </c:pt>
                <c:pt idx="15527">
                  <c:v>42192</c:v>
                </c:pt>
                <c:pt idx="15528">
                  <c:v>42193</c:v>
                </c:pt>
                <c:pt idx="15529">
                  <c:v>42194</c:v>
                </c:pt>
                <c:pt idx="15530">
                  <c:v>42195</c:v>
                </c:pt>
                <c:pt idx="15531">
                  <c:v>42196</c:v>
                </c:pt>
                <c:pt idx="15532">
                  <c:v>42197</c:v>
                </c:pt>
                <c:pt idx="15533">
                  <c:v>42198</c:v>
                </c:pt>
                <c:pt idx="15534">
                  <c:v>42199</c:v>
                </c:pt>
                <c:pt idx="15535">
                  <c:v>42200</c:v>
                </c:pt>
                <c:pt idx="15536">
                  <c:v>42201</c:v>
                </c:pt>
                <c:pt idx="15537">
                  <c:v>42202</c:v>
                </c:pt>
                <c:pt idx="15538">
                  <c:v>42203</c:v>
                </c:pt>
                <c:pt idx="15539">
                  <c:v>42204</c:v>
                </c:pt>
                <c:pt idx="15540">
                  <c:v>42205</c:v>
                </c:pt>
                <c:pt idx="15541">
                  <c:v>42206</c:v>
                </c:pt>
                <c:pt idx="15542">
                  <c:v>42207</c:v>
                </c:pt>
                <c:pt idx="15543">
                  <c:v>42208</c:v>
                </c:pt>
                <c:pt idx="15544">
                  <c:v>42209</c:v>
                </c:pt>
                <c:pt idx="15545">
                  <c:v>42210</c:v>
                </c:pt>
                <c:pt idx="15546">
                  <c:v>42211</c:v>
                </c:pt>
                <c:pt idx="15547">
                  <c:v>42212</c:v>
                </c:pt>
                <c:pt idx="15548">
                  <c:v>42213</c:v>
                </c:pt>
                <c:pt idx="15549">
                  <c:v>42214</c:v>
                </c:pt>
                <c:pt idx="15550">
                  <c:v>42215</c:v>
                </c:pt>
                <c:pt idx="15551">
                  <c:v>42216</c:v>
                </c:pt>
                <c:pt idx="15552">
                  <c:v>42217</c:v>
                </c:pt>
                <c:pt idx="15553">
                  <c:v>42218</c:v>
                </c:pt>
                <c:pt idx="15554">
                  <c:v>42219</c:v>
                </c:pt>
                <c:pt idx="15555">
                  <c:v>42220</c:v>
                </c:pt>
                <c:pt idx="15556">
                  <c:v>42221</c:v>
                </c:pt>
                <c:pt idx="15557">
                  <c:v>42222</c:v>
                </c:pt>
                <c:pt idx="15558">
                  <c:v>42223</c:v>
                </c:pt>
                <c:pt idx="15559">
                  <c:v>42224</c:v>
                </c:pt>
                <c:pt idx="15560">
                  <c:v>42225</c:v>
                </c:pt>
                <c:pt idx="15561">
                  <c:v>42226</c:v>
                </c:pt>
                <c:pt idx="15562">
                  <c:v>42227</c:v>
                </c:pt>
                <c:pt idx="15563">
                  <c:v>42228</c:v>
                </c:pt>
                <c:pt idx="15564">
                  <c:v>42229</c:v>
                </c:pt>
                <c:pt idx="15565">
                  <c:v>42230</c:v>
                </c:pt>
                <c:pt idx="15566">
                  <c:v>42231</c:v>
                </c:pt>
                <c:pt idx="15567">
                  <c:v>42232</c:v>
                </c:pt>
                <c:pt idx="15568">
                  <c:v>42233</c:v>
                </c:pt>
                <c:pt idx="15569">
                  <c:v>42234</c:v>
                </c:pt>
                <c:pt idx="15570">
                  <c:v>42235</c:v>
                </c:pt>
                <c:pt idx="15571">
                  <c:v>42236</c:v>
                </c:pt>
                <c:pt idx="15572">
                  <c:v>42237</c:v>
                </c:pt>
                <c:pt idx="15573">
                  <c:v>42238</c:v>
                </c:pt>
                <c:pt idx="15574">
                  <c:v>42239</c:v>
                </c:pt>
                <c:pt idx="15575">
                  <c:v>42240</c:v>
                </c:pt>
                <c:pt idx="15576">
                  <c:v>42241</c:v>
                </c:pt>
                <c:pt idx="15577">
                  <c:v>42242</c:v>
                </c:pt>
                <c:pt idx="15578">
                  <c:v>42243</c:v>
                </c:pt>
                <c:pt idx="15579">
                  <c:v>42244</c:v>
                </c:pt>
                <c:pt idx="15580">
                  <c:v>42245</c:v>
                </c:pt>
                <c:pt idx="15581">
                  <c:v>42246</c:v>
                </c:pt>
                <c:pt idx="15582">
                  <c:v>42247</c:v>
                </c:pt>
                <c:pt idx="15583">
                  <c:v>42248</c:v>
                </c:pt>
                <c:pt idx="15584">
                  <c:v>42249</c:v>
                </c:pt>
                <c:pt idx="15585">
                  <c:v>42250</c:v>
                </c:pt>
                <c:pt idx="15586">
                  <c:v>42251</c:v>
                </c:pt>
                <c:pt idx="15587">
                  <c:v>42252</c:v>
                </c:pt>
                <c:pt idx="15588">
                  <c:v>42253</c:v>
                </c:pt>
                <c:pt idx="15589">
                  <c:v>42254</c:v>
                </c:pt>
                <c:pt idx="15590">
                  <c:v>42255</c:v>
                </c:pt>
                <c:pt idx="15591">
                  <c:v>42256</c:v>
                </c:pt>
                <c:pt idx="15592">
                  <c:v>42257</c:v>
                </c:pt>
                <c:pt idx="15593">
                  <c:v>42258</c:v>
                </c:pt>
                <c:pt idx="15594">
                  <c:v>42259</c:v>
                </c:pt>
                <c:pt idx="15595">
                  <c:v>42260</c:v>
                </c:pt>
                <c:pt idx="15596">
                  <c:v>42261</c:v>
                </c:pt>
                <c:pt idx="15597">
                  <c:v>42262</c:v>
                </c:pt>
                <c:pt idx="15598">
                  <c:v>42263</c:v>
                </c:pt>
                <c:pt idx="15599">
                  <c:v>42264</c:v>
                </c:pt>
                <c:pt idx="15600">
                  <c:v>42265</c:v>
                </c:pt>
                <c:pt idx="15601">
                  <c:v>42266</c:v>
                </c:pt>
                <c:pt idx="15602">
                  <c:v>42267</c:v>
                </c:pt>
                <c:pt idx="15603">
                  <c:v>42268</c:v>
                </c:pt>
                <c:pt idx="15604">
                  <c:v>42269</c:v>
                </c:pt>
                <c:pt idx="15605">
                  <c:v>42270</c:v>
                </c:pt>
                <c:pt idx="15606">
                  <c:v>42271</c:v>
                </c:pt>
                <c:pt idx="15607">
                  <c:v>42272</c:v>
                </c:pt>
                <c:pt idx="15608">
                  <c:v>42273</c:v>
                </c:pt>
                <c:pt idx="15609">
                  <c:v>42274</c:v>
                </c:pt>
                <c:pt idx="15610">
                  <c:v>42275</c:v>
                </c:pt>
                <c:pt idx="15611">
                  <c:v>42276</c:v>
                </c:pt>
                <c:pt idx="15612">
                  <c:v>42277</c:v>
                </c:pt>
                <c:pt idx="15613">
                  <c:v>42278</c:v>
                </c:pt>
                <c:pt idx="15614">
                  <c:v>42279</c:v>
                </c:pt>
                <c:pt idx="15615">
                  <c:v>42280</c:v>
                </c:pt>
                <c:pt idx="15616">
                  <c:v>42281</c:v>
                </c:pt>
                <c:pt idx="15617">
                  <c:v>42282</c:v>
                </c:pt>
                <c:pt idx="15618">
                  <c:v>42283</c:v>
                </c:pt>
                <c:pt idx="15619">
                  <c:v>42284</c:v>
                </c:pt>
                <c:pt idx="15620">
                  <c:v>42285</c:v>
                </c:pt>
                <c:pt idx="15621">
                  <c:v>42286</c:v>
                </c:pt>
                <c:pt idx="15622">
                  <c:v>42287</c:v>
                </c:pt>
                <c:pt idx="15623">
                  <c:v>42288</c:v>
                </c:pt>
                <c:pt idx="15624">
                  <c:v>42289</c:v>
                </c:pt>
                <c:pt idx="15625">
                  <c:v>42290</c:v>
                </c:pt>
                <c:pt idx="15626">
                  <c:v>42291</c:v>
                </c:pt>
                <c:pt idx="15627">
                  <c:v>42292</c:v>
                </c:pt>
                <c:pt idx="15628">
                  <c:v>42293</c:v>
                </c:pt>
                <c:pt idx="15629">
                  <c:v>42294</c:v>
                </c:pt>
                <c:pt idx="15630">
                  <c:v>42295</c:v>
                </c:pt>
                <c:pt idx="15631">
                  <c:v>42296</c:v>
                </c:pt>
                <c:pt idx="15632">
                  <c:v>42297</c:v>
                </c:pt>
                <c:pt idx="15633">
                  <c:v>42298</c:v>
                </c:pt>
                <c:pt idx="15634">
                  <c:v>42299</c:v>
                </c:pt>
                <c:pt idx="15635">
                  <c:v>42300</c:v>
                </c:pt>
                <c:pt idx="15636">
                  <c:v>42301</c:v>
                </c:pt>
                <c:pt idx="15637">
                  <c:v>42302</c:v>
                </c:pt>
                <c:pt idx="15638">
                  <c:v>42303</c:v>
                </c:pt>
                <c:pt idx="15639">
                  <c:v>42304</c:v>
                </c:pt>
                <c:pt idx="15640">
                  <c:v>42305</c:v>
                </c:pt>
                <c:pt idx="15641">
                  <c:v>42306</c:v>
                </c:pt>
                <c:pt idx="15642">
                  <c:v>42307</c:v>
                </c:pt>
                <c:pt idx="15643">
                  <c:v>42308</c:v>
                </c:pt>
                <c:pt idx="15644">
                  <c:v>42309</c:v>
                </c:pt>
                <c:pt idx="15645">
                  <c:v>42310</c:v>
                </c:pt>
                <c:pt idx="15646">
                  <c:v>42311</c:v>
                </c:pt>
                <c:pt idx="15647">
                  <c:v>42312</c:v>
                </c:pt>
                <c:pt idx="15648">
                  <c:v>42313</c:v>
                </c:pt>
                <c:pt idx="15649">
                  <c:v>42314</c:v>
                </c:pt>
                <c:pt idx="15650">
                  <c:v>42315</c:v>
                </c:pt>
                <c:pt idx="15651">
                  <c:v>42316</c:v>
                </c:pt>
                <c:pt idx="15652">
                  <c:v>42317</c:v>
                </c:pt>
                <c:pt idx="15653">
                  <c:v>42318</c:v>
                </c:pt>
                <c:pt idx="15654">
                  <c:v>42319</c:v>
                </c:pt>
                <c:pt idx="15655">
                  <c:v>42320</c:v>
                </c:pt>
                <c:pt idx="15656">
                  <c:v>42321</c:v>
                </c:pt>
                <c:pt idx="15657">
                  <c:v>42322</c:v>
                </c:pt>
                <c:pt idx="15658">
                  <c:v>42323</c:v>
                </c:pt>
                <c:pt idx="15659">
                  <c:v>42324</c:v>
                </c:pt>
                <c:pt idx="15660">
                  <c:v>42325</c:v>
                </c:pt>
                <c:pt idx="15661">
                  <c:v>42326</c:v>
                </c:pt>
                <c:pt idx="15662">
                  <c:v>42327</c:v>
                </c:pt>
                <c:pt idx="15663">
                  <c:v>42328</c:v>
                </c:pt>
                <c:pt idx="15664">
                  <c:v>42329</c:v>
                </c:pt>
                <c:pt idx="15665">
                  <c:v>42330</c:v>
                </c:pt>
                <c:pt idx="15666">
                  <c:v>42331</c:v>
                </c:pt>
                <c:pt idx="15667">
                  <c:v>42332</c:v>
                </c:pt>
                <c:pt idx="15668">
                  <c:v>42333</c:v>
                </c:pt>
                <c:pt idx="15669">
                  <c:v>42334</c:v>
                </c:pt>
                <c:pt idx="15670">
                  <c:v>42335</c:v>
                </c:pt>
                <c:pt idx="15671">
                  <c:v>42336</c:v>
                </c:pt>
                <c:pt idx="15672">
                  <c:v>42337</c:v>
                </c:pt>
                <c:pt idx="15673">
                  <c:v>42338</c:v>
                </c:pt>
                <c:pt idx="15674">
                  <c:v>42339</c:v>
                </c:pt>
                <c:pt idx="15675">
                  <c:v>42340</c:v>
                </c:pt>
                <c:pt idx="15676">
                  <c:v>42341</c:v>
                </c:pt>
                <c:pt idx="15677">
                  <c:v>42342</c:v>
                </c:pt>
                <c:pt idx="15678">
                  <c:v>42343</c:v>
                </c:pt>
                <c:pt idx="15679">
                  <c:v>42344</c:v>
                </c:pt>
                <c:pt idx="15680">
                  <c:v>42345</c:v>
                </c:pt>
                <c:pt idx="15681">
                  <c:v>42346</c:v>
                </c:pt>
                <c:pt idx="15682">
                  <c:v>42347</c:v>
                </c:pt>
                <c:pt idx="15683">
                  <c:v>42348</c:v>
                </c:pt>
                <c:pt idx="15684">
                  <c:v>42349</c:v>
                </c:pt>
                <c:pt idx="15685">
                  <c:v>42350</c:v>
                </c:pt>
                <c:pt idx="15686">
                  <c:v>42351</c:v>
                </c:pt>
                <c:pt idx="15687">
                  <c:v>42352</c:v>
                </c:pt>
                <c:pt idx="15688">
                  <c:v>42353</c:v>
                </c:pt>
                <c:pt idx="15689">
                  <c:v>42354</c:v>
                </c:pt>
                <c:pt idx="15690">
                  <c:v>42355</c:v>
                </c:pt>
                <c:pt idx="15691">
                  <c:v>42356</c:v>
                </c:pt>
                <c:pt idx="15692">
                  <c:v>42357</c:v>
                </c:pt>
                <c:pt idx="15693">
                  <c:v>42358</c:v>
                </c:pt>
                <c:pt idx="15694">
                  <c:v>42359</c:v>
                </c:pt>
                <c:pt idx="15695">
                  <c:v>42360</c:v>
                </c:pt>
                <c:pt idx="15696">
                  <c:v>42361</c:v>
                </c:pt>
                <c:pt idx="15697">
                  <c:v>42362</c:v>
                </c:pt>
                <c:pt idx="15698">
                  <c:v>42363</c:v>
                </c:pt>
                <c:pt idx="15699">
                  <c:v>42364</c:v>
                </c:pt>
                <c:pt idx="15700">
                  <c:v>42365</c:v>
                </c:pt>
                <c:pt idx="15701">
                  <c:v>42366</c:v>
                </c:pt>
                <c:pt idx="15702">
                  <c:v>42367</c:v>
                </c:pt>
                <c:pt idx="15703">
                  <c:v>42368</c:v>
                </c:pt>
                <c:pt idx="15704">
                  <c:v>42369</c:v>
                </c:pt>
                <c:pt idx="15705">
                  <c:v>42370</c:v>
                </c:pt>
                <c:pt idx="15706">
                  <c:v>42371</c:v>
                </c:pt>
                <c:pt idx="15707">
                  <c:v>42372</c:v>
                </c:pt>
                <c:pt idx="15708">
                  <c:v>42373</c:v>
                </c:pt>
                <c:pt idx="15709">
                  <c:v>42374</c:v>
                </c:pt>
                <c:pt idx="15710">
                  <c:v>42375</c:v>
                </c:pt>
                <c:pt idx="15711">
                  <c:v>42376</c:v>
                </c:pt>
                <c:pt idx="15712">
                  <c:v>42377</c:v>
                </c:pt>
                <c:pt idx="15713">
                  <c:v>42378</c:v>
                </c:pt>
                <c:pt idx="15714">
                  <c:v>42379</c:v>
                </c:pt>
                <c:pt idx="15715">
                  <c:v>42380</c:v>
                </c:pt>
                <c:pt idx="15716">
                  <c:v>42381</c:v>
                </c:pt>
                <c:pt idx="15717">
                  <c:v>42382</c:v>
                </c:pt>
                <c:pt idx="15718">
                  <c:v>42383</c:v>
                </c:pt>
                <c:pt idx="15719">
                  <c:v>42384</c:v>
                </c:pt>
                <c:pt idx="15720">
                  <c:v>42385</c:v>
                </c:pt>
                <c:pt idx="15721">
                  <c:v>42386</c:v>
                </c:pt>
                <c:pt idx="15722">
                  <c:v>42387</c:v>
                </c:pt>
                <c:pt idx="15723">
                  <c:v>42388</c:v>
                </c:pt>
                <c:pt idx="15724">
                  <c:v>42389</c:v>
                </c:pt>
                <c:pt idx="15725">
                  <c:v>42390</c:v>
                </c:pt>
                <c:pt idx="15726">
                  <c:v>42391</c:v>
                </c:pt>
                <c:pt idx="15727">
                  <c:v>42392</c:v>
                </c:pt>
                <c:pt idx="15728">
                  <c:v>42393</c:v>
                </c:pt>
                <c:pt idx="15729">
                  <c:v>42394</c:v>
                </c:pt>
                <c:pt idx="15730">
                  <c:v>42395</c:v>
                </c:pt>
                <c:pt idx="15731">
                  <c:v>42396</c:v>
                </c:pt>
                <c:pt idx="15732">
                  <c:v>42397</c:v>
                </c:pt>
                <c:pt idx="15733">
                  <c:v>42398</c:v>
                </c:pt>
                <c:pt idx="15734">
                  <c:v>42399</c:v>
                </c:pt>
                <c:pt idx="15735">
                  <c:v>42400</c:v>
                </c:pt>
                <c:pt idx="15736">
                  <c:v>42401</c:v>
                </c:pt>
                <c:pt idx="15737">
                  <c:v>42402</c:v>
                </c:pt>
                <c:pt idx="15738">
                  <c:v>42403</c:v>
                </c:pt>
                <c:pt idx="15739">
                  <c:v>42404</c:v>
                </c:pt>
                <c:pt idx="15740">
                  <c:v>42405</c:v>
                </c:pt>
                <c:pt idx="15741">
                  <c:v>42406</c:v>
                </c:pt>
                <c:pt idx="15742">
                  <c:v>42407</c:v>
                </c:pt>
                <c:pt idx="15743">
                  <c:v>42408</c:v>
                </c:pt>
                <c:pt idx="15744">
                  <c:v>42409</c:v>
                </c:pt>
                <c:pt idx="15745">
                  <c:v>42410</c:v>
                </c:pt>
                <c:pt idx="15746">
                  <c:v>42411</c:v>
                </c:pt>
                <c:pt idx="15747">
                  <c:v>42412</c:v>
                </c:pt>
                <c:pt idx="15748">
                  <c:v>42413</c:v>
                </c:pt>
                <c:pt idx="15749">
                  <c:v>42414</c:v>
                </c:pt>
                <c:pt idx="15750">
                  <c:v>42415</c:v>
                </c:pt>
                <c:pt idx="15751">
                  <c:v>42416</c:v>
                </c:pt>
                <c:pt idx="15752">
                  <c:v>42417</c:v>
                </c:pt>
                <c:pt idx="15753">
                  <c:v>42418</c:v>
                </c:pt>
                <c:pt idx="15754">
                  <c:v>42419</c:v>
                </c:pt>
                <c:pt idx="15755">
                  <c:v>42420</c:v>
                </c:pt>
                <c:pt idx="15756">
                  <c:v>42421</c:v>
                </c:pt>
                <c:pt idx="15757">
                  <c:v>42422</c:v>
                </c:pt>
                <c:pt idx="15758">
                  <c:v>42423</c:v>
                </c:pt>
                <c:pt idx="15759">
                  <c:v>42424</c:v>
                </c:pt>
                <c:pt idx="15760">
                  <c:v>42425</c:v>
                </c:pt>
                <c:pt idx="15761">
                  <c:v>42426</c:v>
                </c:pt>
                <c:pt idx="15762">
                  <c:v>42427</c:v>
                </c:pt>
                <c:pt idx="15763">
                  <c:v>42428</c:v>
                </c:pt>
                <c:pt idx="15764">
                  <c:v>42429</c:v>
                </c:pt>
                <c:pt idx="15765">
                  <c:v>42430</c:v>
                </c:pt>
                <c:pt idx="15766">
                  <c:v>42431</c:v>
                </c:pt>
                <c:pt idx="15767">
                  <c:v>42432</c:v>
                </c:pt>
                <c:pt idx="15768">
                  <c:v>42433</c:v>
                </c:pt>
                <c:pt idx="15769">
                  <c:v>42434</c:v>
                </c:pt>
                <c:pt idx="15770">
                  <c:v>42435</c:v>
                </c:pt>
                <c:pt idx="15771">
                  <c:v>42436</c:v>
                </c:pt>
                <c:pt idx="15772">
                  <c:v>42437</c:v>
                </c:pt>
                <c:pt idx="15773">
                  <c:v>42438</c:v>
                </c:pt>
                <c:pt idx="15774">
                  <c:v>42439</c:v>
                </c:pt>
                <c:pt idx="15775">
                  <c:v>42440</c:v>
                </c:pt>
                <c:pt idx="15776">
                  <c:v>42441</c:v>
                </c:pt>
                <c:pt idx="15777">
                  <c:v>42442</c:v>
                </c:pt>
                <c:pt idx="15778">
                  <c:v>42443</c:v>
                </c:pt>
                <c:pt idx="15779">
                  <c:v>42444</c:v>
                </c:pt>
                <c:pt idx="15780">
                  <c:v>42445</c:v>
                </c:pt>
                <c:pt idx="15781">
                  <c:v>42446</c:v>
                </c:pt>
                <c:pt idx="15782">
                  <c:v>42447</c:v>
                </c:pt>
                <c:pt idx="15783">
                  <c:v>42448</c:v>
                </c:pt>
                <c:pt idx="15784">
                  <c:v>42449</c:v>
                </c:pt>
                <c:pt idx="15785">
                  <c:v>42450</c:v>
                </c:pt>
                <c:pt idx="15786">
                  <c:v>42451</c:v>
                </c:pt>
                <c:pt idx="15787">
                  <c:v>42452</c:v>
                </c:pt>
                <c:pt idx="15788">
                  <c:v>42453</c:v>
                </c:pt>
                <c:pt idx="15789">
                  <c:v>42454</c:v>
                </c:pt>
                <c:pt idx="15790">
                  <c:v>42455</c:v>
                </c:pt>
                <c:pt idx="15791">
                  <c:v>42456</c:v>
                </c:pt>
                <c:pt idx="15792">
                  <c:v>42457</c:v>
                </c:pt>
                <c:pt idx="15793">
                  <c:v>42458</c:v>
                </c:pt>
                <c:pt idx="15794">
                  <c:v>42459</c:v>
                </c:pt>
                <c:pt idx="15795">
                  <c:v>42460</c:v>
                </c:pt>
                <c:pt idx="15796">
                  <c:v>42461</c:v>
                </c:pt>
                <c:pt idx="15797">
                  <c:v>42462</c:v>
                </c:pt>
                <c:pt idx="15798">
                  <c:v>42463</c:v>
                </c:pt>
                <c:pt idx="15799">
                  <c:v>42464</c:v>
                </c:pt>
                <c:pt idx="15800">
                  <c:v>42465</c:v>
                </c:pt>
                <c:pt idx="15801">
                  <c:v>42466</c:v>
                </c:pt>
                <c:pt idx="15802">
                  <c:v>42467</c:v>
                </c:pt>
                <c:pt idx="15803">
                  <c:v>42468</c:v>
                </c:pt>
                <c:pt idx="15804">
                  <c:v>42469</c:v>
                </c:pt>
                <c:pt idx="15805">
                  <c:v>42470</c:v>
                </c:pt>
                <c:pt idx="15806">
                  <c:v>42471</c:v>
                </c:pt>
                <c:pt idx="15807">
                  <c:v>42472</c:v>
                </c:pt>
                <c:pt idx="15808">
                  <c:v>42473</c:v>
                </c:pt>
                <c:pt idx="15809">
                  <c:v>42474</c:v>
                </c:pt>
                <c:pt idx="15810">
                  <c:v>42475</c:v>
                </c:pt>
                <c:pt idx="15811">
                  <c:v>42476</c:v>
                </c:pt>
                <c:pt idx="15812">
                  <c:v>42477</c:v>
                </c:pt>
                <c:pt idx="15813">
                  <c:v>42478</c:v>
                </c:pt>
                <c:pt idx="15814">
                  <c:v>42479</c:v>
                </c:pt>
                <c:pt idx="15815">
                  <c:v>42480</c:v>
                </c:pt>
                <c:pt idx="15816">
                  <c:v>42481</c:v>
                </c:pt>
                <c:pt idx="15817">
                  <c:v>42482</c:v>
                </c:pt>
                <c:pt idx="15818">
                  <c:v>42483</c:v>
                </c:pt>
                <c:pt idx="15819">
                  <c:v>42484</c:v>
                </c:pt>
                <c:pt idx="15820">
                  <c:v>42485</c:v>
                </c:pt>
                <c:pt idx="15821">
                  <c:v>42486</c:v>
                </c:pt>
                <c:pt idx="15822">
                  <c:v>42487</c:v>
                </c:pt>
                <c:pt idx="15823">
                  <c:v>42488</c:v>
                </c:pt>
                <c:pt idx="15824">
                  <c:v>42489</c:v>
                </c:pt>
                <c:pt idx="15825">
                  <c:v>42490</c:v>
                </c:pt>
                <c:pt idx="15826">
                  <c:v>42491</c:v>
                </c:pt>
                <c:pt idx="15827">
                  <c:v>42492</c:v>
                </c:pt>
                <c:pt idx="15828">
                  <c:v>42493</c:v>
                </c:pt>
                <c:pt idx="15829">
                  <c:v>42494</c:v>
                </c:pt>
                <c:pt idx="15830">
                  <c:v>42495</c:v>
                </c:pt>
                <c:pt idx="15831">
                  <c:v>42496</c:v>
                </c:pt>
                <c:pt idx="15832">
                  <c:v>42497</c:v>
                </c:pt>
                <c:pt idx="15833">
                  <c:v>42498</c:v>
                </c:pt>
                <c:pt idx="15834">
                  <c:v>42499</c:v>
                </c:pt>
                <c:pt idx="15835">
                  <c:v>42500</c:v>
                </c:pt>
                <c:pt idx="15836">
                  <c:v>42501</c:v>
                </c:pt>
                <c:pt idx="15837">
                  <c:v>42502</c:v>
                </c:pt>
                <c:pt idx="15838">
                  <c:v>42503</c:v>
                </c:pt>
                <c:pt idx="15839">
                  <c:v>42504</c:v>
                </c:pt>
                <c:pt idx="15840">
                  <c:v>42505</c:v>
                </c:pt>
                <c:pt idx="15841">
                  <c:v>42506</c:v>
                </c:pt>
                <c:pt idx="15842">
                  <c:v>42507</c:v>
                </c:pt>
                <c:pt idx="15843">
                  <c:v>42508</c:v>
                </c:pt>
                <c:pt idx="15844">
                  <c:v>42509</c:v>
                </c:pt>
                <c:pt idx="15845">
                  <c:v>42510</c:v>
                </c:pt>
                <c:pt idx="15846">
                  <c:v>42511</c:v>
                </c:pt>
                <c:pt idx="15847">
                  <c:v>42512</c:v>
                </c:pt>
                <c:pt idx="15848">
                  <c:v>42513</c:v>
                </c:pt>
                <c:pt idx="15849">
                  <c:v>42514</c:v>
                </c:pt>
                <c:pt idx="15850">
                  <c:v>42515</c:v>
                </c:pt>
                <c:pt idx="15851">
                  <c:v>42516</c:v>
                </c:pt>
                <c:pt idx="15852">
                  <c:v>42517</c:v>
                </c:pt>
                <c:pt idx="15853">
                  <c:v>42518</c:v>
                </c:pt>
                <c:pt idx="15854">
                  <c:v>42519</c:v>
                </c:pt>
                <c:pt idx="15855">
                  <c:v>42520</c:v>
                </c:pt>
                <c:pt idx="15856">
                  <c:v>42521</c:v>
                </c:pt>
                <c:pt idx="15857">
                  <c:v>42522</c:v>
                </c:pt>
                <c:pt idx="15858">
                  <c:v>42523</c:v>
                </c:pt>
                <c:pt idx="15859">
                  <c:v>42524</c:v>
                </c:pt>
                <c:pt idx="15860">
                  <c:v>42525</c:v>
                </c:pt>
                <c:pt idx="15861">
                  <c:v>42526</c:v>
                </c:pt>
                <c:pt idx="15862">
                  <c:v>42527</c:v>
                </c:pt>
                <c:pt idx="15863">
                  <c:v>42528</c:v>
                </c:pt>
                <c:pt idx="15864">
                  <c:v>42529</c:v>
                </c:pt>
                <c:pt idx="15865">
                  <c:v>42530</c:v>
                </c:pt>
                <c:pt idx="15866">
                  <c:v>42531</c:v>
                </c:pt>
                <c:pt idx="15867">
                  <c:v>42532</c:v>
                </c:pt>
                <c:pt idx="15868">
                  <c:v>42533</c:v>
                </c:pt>
                <c:pt idx="15869">
                  <c:v>42534</c:v>
                </c:pt>
                <c:pt idx="15870">
                  <c:v>42535</c:v>
                </c:pt>
                <c:pt idx="15871">
                  <c:v>42536</c:v>
                </c:pt>
                <c:pt idx="15872">
                  <c:v>42537</c:v>
                </c:pt>
                <c:pt idx="15873">
                  <c:v>42538</c:v>
                </c:pt>
                <c:pt idx="15874">
                  <c:v>42539</c:v>
                </c:pt>
                <c:pt idx="15875">
                  <c:v>42540</c:v>
                </c:pt>
                <c:pt idx="15876">
                  <c:v>42541</c:v>
                </c:pt>
                <c:pt idx="15877">
                  <c:v>42542</c:v>
                </c:pt>
                <c:pt idx="15878">
                  <c:v>42543</c:v>
                </c:pt>
                <c:pt idx="15879">
                  <c:v>42544</c:v>
                </c:pt>
                <c:pt idx="15880">
                  <c:v>42545</c:v>
                </c:pt>
                <c:pt idx="15881">
                  <c:v>42546</c:v>
                </c:pt>
                <c:pt idx="15882">
                  <c:v>42547</c:v>
                </c:pt>
                <c:pt idx="15883">
                  <c:v>42548</c:v>
                </c:pt>
                <c:pt idx="15884">
                  <c:v>42549</c:v>
                </c:pt>
                <c:pt idx="15885">
                  <c:v>42550</c:v>
                </c:pt>
                <c:pt idx="15886">
                  <c:v>42551</c:v>
                </c:pt>
                <c:pt idx="15887">
                  <c:v>42552</c:v>
                </c:pt>
                <c:pt idx="15888">
                  <c:v>42553</c:v>
                </c:pt>
                <c:pt idx="15889">
                  <c:v>42554</c:v>
                </c:pt>
                <c:pt idx="15890">
                  <c:v>42555</c:v>
                </c:pt>
                <c:pt idx="15891">
                  <c:v>42556</c:v>
                </c:pt>
                <c:pt idx="15892">
                  <c:v>42557</c:v>
                </c:pt>
                <c:pt idx="15893">
                  <c:v>42558</c:v>
                </c:pt>
                <c:pt idx="15894">
                  <c:v>42559</c:v>
                </c:pt>
                <c:pt idx="15895">
                  <c:v>42560</c:v>
                </c:pt>
                <c:pt idx="15896">
                  <c:v>42561</c:v>
                </c:pt>
                <c:pt idx="15897">
                  <c:v>42562</c:v>
                </c:pt>
                <c:pt idx="15898">
                  <c:v>42563</c:v>
                </c:pt>
                <c:pt idx="15899">
                  <c:v>42564</c:v>
                </c:pt>
                <c:pt idx="15900">
                  <c:v>42565</c:v>
                </c:pt>
                <c:pt idx="15901">
                  <c:v>42566</c:v>
                </c:pt>
                <c:pt idx="15902">
                  <c:v>42567</c:v>
                </c:pt>
                <c:pt idx="15903">
                  <c:v>42568</c:v>
                </c:pt>
                <c:pt idx="15904">
                  <c:v>42569</c:v>
                </c:pt>
                <c:pt idx="15905">
                  <c:v>42570</c:v>
                </c:pt>
                <c:pt idx="15906">
                  <c:v>42571</c:v>
                </c:pt>
                <c:pt idx="15907">
                  <c:v>42572</c:v>
                </c:pt>
                <c:pt idx="15908">
                  <c:v>42573</c:v>
                </c:pt>
                <c:pt idx="15909">
                  <c:v>42574</c:v>
                </c:pt>
                <c:pt idx="15910">
                  <c:v>42575</c:v>
                </c:pt>
                <c:pt idx="15911">
                  <c:v>42576</c:v>
                </c:pt>
                <c:pt idx="15912">
                  <c:v>42577</c:v>
                </c:pt>
                <c:pt idx="15913">
                  <c:v>42578</c:v>
                </c:pt>
                <c:pt idx="15914">
                  <c:v>42579</c:v>
                </c:pt>
                <c:pt idx="15915">
                  <c:v>42580</c:v>
                </c:pt>
                <c:pt idx="15916">
                  <c:v>42581</c:v>
                </c:pt>
                <c:pt idx="15917">
                  <c:v>42582</c:v>
                </c:pt>
                <c:pt idx="15918">
                  <c:v>42583</c:v>
                </c:pt>
                <c:pt idx="15919">
                  <c:v>42584</c:v>
                </c:pt>
                <c:pt idx="15920">
                  <c:v>42585</c:v>
                </c:pt>
                <c:pt idx="15921">
                  <c:v>42586</c:v>
                </c:pt>
                <c:pt idx="15922">
                  <c:v>42587</c:v>
                </c:pt>
                <c:pt idx="15923">
                  <c:v>42588</c:v>
                </c:pt>
                <c:pt idx="15924">
                  <c:v>42589</c:v>
                </c:pt>
                <c:pt idx="15925">
                  <c:v>42590</c:v>
                </c:pt>
                <c:pt idx="15926">
                  <c:v>42591</c:v>
                </c:pt>
                <c:pt idx="15927">
                  <c:v>42592</c:v>
                </c:pt>
                <c:pt idx="15928">
                  <c:v>42593</c:v>
                </c:pt>
                <c:pt idx="15929">
                  <c:v>42594</c:v>
                </c:pt>
                <c:pt idx="15930">
                  <c:v>42595</c:v>
                </c:pt>
                <c:pt idx="15931">
                  <c:v>42596</c:v>
                </c:pt>
                <c:pt idx="15932">
                  <c:v>42597</c:v>
                </c:pt>
                <c:pt idx="15933">
                  <c:v>42598</c:v>
                </c:pt>
                <c:pt idx="15934">
                  <c:v>42599</c:v>
                </c:pt>
                <c:pt idx="15935">
                  <c:v>42600</c:v>
                </c:pt>
                <c:pt idx="15936">
                  <c:v>42601</c:v>
                </c:pt>
                <c:pt idx="15937">
                  <c:v>42602</c:v>
                </c:pt>
                <c:pt idx="15938">
                  <c:v>42603</c:v>
                </c:pt>
                <c:pt idx="15939">
                  <c:v>42604</c:v>
                </c:pt>
                <c:pt idx="15940">
                  <c:v>42605</c:v>
                </c:pt>
                <c:pt idx="15941">
                  <c:v>42606</c:v>
                </c:pt>
                <c:pt idx="15942">
                  <c:v>42607</c:v>
                </c:pt>
                <c:pt idx="15943">
                  <c:v>42608</c:v>
                </c:pt>
                <c:pt idx="15944">
                  <c:v>42609</c:v>
                </c:pt>
                <c:pt idx="15945">
                  <c:v>42610</c:v>
                </c:pt>
                <c:pt idx="15946">
                  <c:v>42611</c:v>
                </c:pt>
                <c:pt idx="15947">
                  <c:v>42612</c:v>
                </c:pt>
                <c:pt idx="15948">
                  <c:v>42613</c:v>
                </c:pt>
                <c:pt idx="15949">
                  <c:v>42614</c:v>
                </c:pt>
                <c:pt idx="15950">
                  <c:v>42615</c:v>
                </c:pt>
                <c:pt idx="15951">
                  <c:v>42616</c:v>
                </c:pt>
                <c:pt idx="15952">
                  <c:v>42617</c:v>
                </c:pt>
                <c:pt idx="15953">
                  <c:v>42618</c:v>
                </c:pt>
                <c:pt idx="15954">
                  <c:v>42619</c:v>
                </c:pt>
                <c:pt idx="15955">
                  <c:v>42620</c:v>
                </c:pt>
                <c:pt idx="15956">
                  <c:v>42621</c:v>
                </c:pt>
                <c:pt idx="15957">
                  <c:v>42622</c:v>
                </c:pt>
                <c:pt idx="15958">
                  <c:v>42623</c:v>
                </c:pt>
                <c:pt idx="15959">
                  <c:v>42624</c:v>
                </c:pt>
                <c:pt idx="15960">
                  <c:v>42625</c:v>
                </c:pt>
                <c:pt idx="15961">
                  <c:v>42626</c:v>
                </c:pt>
                <c:pt idx="15962">
                  <c:v>42627</c:v>
                </c:pt>
                <c:pt idx="15963">
                  <c:v>42628</c:v>
                </c:pt>
                <c:pt idx="15964">
                  <c:v>42629</c:v>
                </c:pt>
                <c:pt idx="15965">
                  <c:v>42630</c:v>
                </c:pt>
                <c:pt idx="15966">
                  <c:v>42631</c:v>
                </c:pt>
                <c:pt idx="15967">
                  <c:v>42632</c:v>
                </c:pt>
                <c:pt idx="15968">
                  <c:v>42633</c:v>
                </c:pt>
                <c:pt idx="15969">
                  <c:v>42634</c:v>
                </c:pt>
                <c:pt idx="15970">
                  <c:v>42635</c:v>
                </c:pt>
                <c:pt idx="15971">
                  <c:v>42636</c:v>
                </c:pt>
                <c:pt idx="15972">
                  <c:v>42637</c:v>
                </c:pt>
                <c:pt idx="15973">
                  <c:v>42638</c:v>
                </c:pt>
                <c:pt idx="15974">
                  <c:v>42639</c:v>
                </c:pt>
                <c:pt idx="15975">
                  <c:v>42640</c:v>
                </c:pt>
                <c:pt idx="15976">
                  <c:v>42641</c:v>
                </c:pt>
                <c:pt idx="15977">
                  <c:v>42642</c:v>
                </c:pt>
                <c:pt idx="15978">
                  <c:v>42643</c:v>
                </c:pt>
                <c:pt idx="15979">
                  <c:v>42644</c:v>
                </c:pt>
                <c:pt idx="15980">
                  <c:v>42645</c:v>
                </c:pt>
                <c:pt idx="15981">
                  <c:v>42646</c:v>
                </c:pt>
                <c:pt idx="15982">
                  <c:v>42647</c:v>
                </c:pt>
                <c:pt idx="15983">
                  <c:v>42648</c:v>
                </c:pt>
                <c:pt idx="15984">
                  <c:v>42649</c:v>
                </c:pt>
                <c:pt idx="15985">
                  <c:v>42650</c:v>
                </c:pt>
                <c:pt idx="15986">
                  <c:v>42651</c:v>
                </c:pt>
                <c:pt idx="15987">
                  <c:v>42652</c:v>
                </c:pt>
                <c:pt idx="15988">
                  <c:v>42653</c:v>
                </c:pt>
                <c:pt idx="15989">
                  <c:v>42654</c:v>
                </c:pt>
                <c:pt idx="15990">
                  <c:v>42655</c:v>
                </c:pt>
                <c:pt idx="15991">
                  <c:v>42656</c:v>
                </c:pt>
                <c:pt idx="15992">
                  <c:v>42657</c:v>
                </c:pt>
                <c:pt idx="15993">
                  <c:v>42658</c:v>
                </c:pt>
                <c:pt idx="15994">
                  <c:v>42659</c:v>
                </c:pt>
                <c:pt idx="15995">
                  <c:v>42660</c:v>
                </c:pt>
                <c:pt idx="15996">
                  <c:v>42661</c:v>
                </c:pt>
                <c:pt idx="15997">
                  <c:v>42662</c:v>
                </c:pt>
                <c:pt idx="15998">
                  <c:v>42663</c:v>
                </c:pt>
                <c:pt idx="15999">
                  <c:v>42664</c:v>
                </c:pt>
                <c:pt idx="16000">
                  <c:v>42665</c:v>
                </c:pt>
                <c:pt idx="16001">
                  <c:v>42666</c:v>
                </c:pt>
                <c:pt idx="16002">
                  <c:v>42667</c:v>
                </c:pt>
                <c:pt idx="16003">
                  <c:v>42668</c:v>
                </c:pt>
                <c:pt idx="16004">
                  <c:v>42669</c:v>
                </c:pt>
                <c:pt idx="16005">
                  <c:v>42670</c:v>
                </c:pt>
                <c:pt idx="16006">
                  <c:v>42671</c:v>
                </c:pt>
                <c:pt idx="16007">
                  <c:v>42672</c:v>
                </c:pt>
                <c:pt idx="16008">
                  <c:v>42673</c:v>
                </c:pt>
                <c:pt idx="16009">
                  <c:v>42674</c:v>
                </c:pt>
                <c:pt idx="16010">
                  <c:v>42675</c:v>
                </c:pt>
                <c:pt idx="16011">
                  <c:v>42676</c:v>
                </c:pt>
                <c:pt idx="16012">
                  <c:v>42677</c:v>
                </c:pt>
                <c:pt idx="16013">
                  <c:v>42678</c:v>
                </c:pt>
                <c:pt idx="16014">
                  <c:v>42679</c:v>
                </c:pt>
                <c:pt idx="16015">
                  <c:v>42680</c:v>
                </c:pt>
                <c:pt idx="16016">
                  <c:v>42681</c:v>
                </c:pt>
                <c:pt idx="16017">
                  <c:v>42682</c:v>
                </c:pt>
                <c:pt idx="16018">
                  <c:v>42683</c:v>
                </c:pt>
                <c:pt idx="16019">
                  <c:v>42684</c:v>
                </c:pt>
                <c:pt idx="16020">
                  <c:v>42685</c:v>
                </c:pt>
                <c:pt idx="16021">
                  <c:v>42686</c:v>
                </c:pt>
                <c:pt idx="16022">
                  <c:v>42687</c:v>
                </c:pt>
                <c:pt idx="16023">
                  <c:v>42688</c:v>
                </c:pt>
                <c:pt idx="16024">
                  <c:v>42689</c:v>
                </c:pt>
                <c:pt idx="16025">
                  <c:v>42690</c:v>
                </c:pt>
                <c:pt idx="16026">
                  <c:v>42691</c:v>
                </c:pt>
                <c:pt idx="16027">
                  <c:v>42692</c:v>
                </c:pt>
                <c:pt idx="16028">
                  <c:v>42693</c:v>
                </c:pt>
                <c:pt idx="16029">
                  <c:v>42694</c:v>
                </c:pt>
                <c:pt idx="16030">
                  <c:v>42695</c:v>
                </c:pt>
                <c:pt idx="16031">
                  <c:v>42696</c:v>
                </c:pt>
                <c:pt idx="16032">
                  <c:v>42697</c:v>
                </c:pt>
                <c:pt idx="16033">
                  <c:v>42698</c:v>
                </c:pt>
                <c:pt idx="16034">
                  <c:v>42699</c:v>
                </c:pt>
                <c:pt idx="16035">
                  <c:v>42700</c:v>
                </c:pt>
                <c:pt idx="16036">
                  <c:v>42701</c:v>
                </c:pt>
                <c:pt idx="16037">
                  <c:v>42702</c:v>
                </c:pt>
                <c:pt idx="16038">
                  <c:v>42703</c:v>
                </c:pt>
                <c:pt idx="16039">
                  <c:v>42704</c:v>
                </c:pt>
                <c:pt idx="16040">
                  <c:v>42705</c:v>
                </c:pt>
                <c:pt idx="16041">
                  <c:v>42706</c:v>
                </c:pt>
                <c:pt idx="16042">
                  <c:v>42707</c:v>
                </c:pt>
                <c:pt idx="16043">
                  <c:v>42708</c:v>
                </c:pt>
                <c:pt idx="16044">
                  <c:v>42709</c:v>
                </c:pt>
                <c:pt idx="16045">
                  <c:v>42710</c:v>
                </c:pt>
                <c:pt idx="16046">
                  <c:v>42711</c:v>
                </c:pt>
                <c:pt idx="16047">
                  <c:v>42712</c:v>
                </c:pt>
                <c:pt idx="16048">
                  <c:v>42713</c:v>
                </c:pt>
                <c:pt idx="16049">
                  <c:v>42714</c:v>
                </c:pt>
                <c:pt idx="16050">
                  <c:v>42715</c:v>
                </c:pt>
                <c:pt idx="16051">
                  <c:v>42716</c:v>
                </c:pt>
                <c:pt idx="16052">
                  <c:v>42717</c:v>
                </c:pt>
                <c:pt idx="16053">
                  <c:v>42718</c:v>
                </c:pt>
                <c:pt idx="16054">
                  <c:v>42719</c:v>
                </c:pt>
                <c:pt idx="16055">
                  <c:v>42720</c:v>
                </c:pt>
                <c:pt idx="16056">
                  <c:v>42721</c:v>
                </c:pt>
                <c:pt idx="16057">
                  <c:v>42722</c:v>
                </c:pt>
                <c:pt idx="16058">
                  <c:v>42723</c:v>
                </c:pt>
                <c:pt idx="16059">
                  <c:v>42724</c:v>
                </c:pt>
                <c:pt idx="16060">
                  <c:v>42725</c:v>
                </c:pt>
                <c:pt idx="16061">
                  <c:v>42726</c:v>
                </c:pt>
                <c:pt idx="16062">
                  <c:v>42727</c:v>
                </c:pt>
                <c:pt idx="16063">
                  <c:v>42728</c:v>
                </c:pt>
                <c:pt idx="16064">
                  <c:v>42729</c:v>
                </c:pt>
                <c:pt idx="16065">
                  <c:v>42730</c:v>
                </c:pt>
                <c:pt idx="16066">
                  <c:v>42731</c:v>
                </c:pt>
                <c:pt idx="16067">
                  <c:v>42732</c:v>
                </c:pt>
                <c:pt idx="16068">
                  <c:v>42733</c:v>
                </c:pt>
                <c:pt idx="16069">
                  <c:v>42734</c:v>
                </c:pt>
                <c:pt idx="16070">
                  <c:v>42735</c:v>
                </c:pt>
                <c:pt idx="16071">
                  <c:v>42736</c:v>
                </c:pt>
                <c:pt idx="16072">
                  <c:v>42737</c:v>
                </c:pt>
                <c:pt idx="16073">
                  <c:v>42738</c:v>
                </c:pt>
                <c:pt idx="16074">
                  <c:v>42739</c:v>
                </c:pt>
                <c:pt idx="16075">
                  <c:v>42740</c:v>
                </c:pt>
                <c:pt idx="16076">
                  <c:v>42741</c:v>
                </c:pt>
                <c:pt idx="16077">
                  <c:v>42742</c:v>
                </c:pt>
                <c:pt idx="16078">
                  <c:v>42743</c:v>
                </c:pt>
                <c:pt idx="16079">
                  <c:v>42744</c:v>
                </c:pt>
                <c:pt idx="16080">
                  <c:v>42745</c:v>
                </c:pt>
                <c:pt idx="16081">
                  <c:v>42746</c:v>
                </c:pt>
                <c:pt idx="16082">
                  <c:v>42747</c:v>
                </c:pt>
                <c:pt idx="16083">
                  <c:v>42748</c:v>
                </c:pt>
                <c:pt idx="16084">
                  <c:v>42749</c:v>
                </c:pt>
                <c:pt idx="16085">
                  <c:v>42750</c:v>
                </c:pt>
                <c:pt idx="16086">
                  <c:v>42751</c:v>
                </c:pt>
                <c:pt idx="16087">
                  <c:v>42752</c:v>
                </c:pt>
                <c:pt idx="16088">
                  <c:v>42753</c:v>
                </c:pt>
                <c:pt idx="16089">
                  <c:v>42754</c:v>
                </c:pt>
                <c:pt idx="16090">
                  <c:v>42755</c:v>
                </c:pt>
                <c:pt idx="16091">
                  <c:v>42756</c:v>
                </c:pt>
                <c:pt idx="16092">
                  <c:v>42757</c:v>
                </c:pt>
                <c:pt idx="16093">
                  <c:v>42758</c:v>
                </c:pt>
                <c:pt idx="16094">
                  <c:v>42759</c:v>
                </c:pt>
                <c:pt idx="16095">
                  <c:v>42760</c:v>
                </c:pt>
                <c:pt idx="16096">
                  <c:v>42761</c:v>
                </c:pt>
                <c:pt idx="16097">
                  <c:v>42762</c:v>
                </c:pt>
                <c:pt idx="16098">
                  <c:v>42763</c:v>
                </c:pt>
                <c:pt idx="16099">
                  <c:v>42764</c:v>
                </c:pt>
                <c:pt idx="16100">
                  <c:v>42765</c:v>
                </c:pt>
                <c:pt idx="16101">
                  <c:v>42766</c:v>
                </c:pt>
                <c:pt idx="16102">
                  <c:v>42767</c:v>
                </c:pt>
                <c:pt idx="16103">
                  <c:v>42768</c:v>
                </c:pt>
                <c:pt idx="16104">
                  <c:v>42769</c:v>
                </c:pt>
                <c:pt idx="16105">
                  <c:v>42770</c:v>
                </c:pt>
                <c:pt idx="16106">
                  <c:v>42771</c:v>
                </c:pt>
                <c:pt idx="16107">
                  <c:v>42772</c:v>
                </c:pt>
                <c:pt idx="16108">
                  <c:v>42773</c:v>
                </c:pt>
                <c:pt idx="16109">
                  <c:v>42774</c:v>
                </c:pt>
                <c:pt idx="16110">
                  <c:v>42775</c:v>
                </c:pt>
                <c:pt idx="16111">
                  <c:v>42776</c:v>
                </c:pt>
                <c:pt idx="16112">
                  <c:v>42777</c:v>
                </c:pt>
                <c:pt idx="16113">
                  <c:v>42778</c:v>
                </c:pt>
                <c:pt idx="16114">
                  <c:v>42779</c:v>
                </c:pt>
                <c:pt idx="16115">
                  <c:v>42780</c:v>
                </c:pt>
                <c:pt idx="16116">
                  <c:v>42781</c:v>
                </c:pt>
                <c:pt idx="16117">
                  <c:v>42782</c:v>
                </c:pt>
                <c:pt idx="16118">
                  <c:v>42783</c:v>
                </c:pt>
                <c:pt idx="16119">
                  <c:v>42784</c:v>
                </c:pt>
                <c:pt idx="16120">
                  <c:v>42785</c:v>
                </c:pt>
                <c:pt idx="16121">
                  <c:v>42786</c:v>
                </c:pt>
                <c:pt idx="16122">
                  <c:v>42787</c:v>
                </c:pt>
                <c:pt idx="16123">
                  <c:v>42788</c:v>
                </c:pt>
                <c:pt idx="16124">
                  <c:v>42789</c:v>
                </c:pt>
                <c:pt idx="16125">
                  <c:v>42790</c:v>
                </c:pt>
                <c:pt idx="16126">
                  <c:v>42791</c:v>
                </c:pt>
                <c:pt idx="16127">
                  <c:v>42792</c:v>
                </c:pt>
                <c:pt idx="16128">
                  <c:v>42793</c:v>
                </c:pt>
                <c:pt idx="16129">
                  <c:v>42794</c:v>
                </c:pt>
                <c:pt idx="16130">
                  <c:v>42795</c:v>
                </c:pt>
                <c:pt idx="16131">
                  <c:v>42796</c:v>
                </c:pt>
                <c:pt idx="16132">
                  <c:v>42797</c:v>
                </c:pt>
                <c:pt idx="16133">
                  <c:v>42798</c:v>
                </c:pt>
                <c:pt idx="16134">
                  <c:v>42799</c:v>
                </c:pt>
                <c:pt idx="16135">
                  <c:v>42800</c:v>
                </c:pt>
                <c:pt idx="16136">
                  <c:v>42801</c:v>
                </c:pt>
                <c:pt idx="16137">
                  <c:v>42802</c:v>
                </c:pt>
                <c:pt idx="16138">
                  <c:v>42803</c:v>
                </c:pt>
                <c:pt idx="16139">
                  <c:v>42804</c:v>
                </c:pt>
                <c:pt idx="16140">
                  <c:v>42805</c:v>
                </c:pt>
                <c:pt idx="16141">
                  <c:v>42806</c:v>
                </c:pt>
                <c:pt idx="16142">
                  <c:v>42807</c:v>
                </c:pt>
                <c:pt idx="16143">
                  <c:v>42808</c:v>
                </c:pt>
                <c:pt idx="16144">
                  <c:v>42809</c:v>
                </c:pt>
                <c:pt idx="16145">
                  <c:v>42810</c:v>
                </c:pt>
                <c:pt idx="16146">
                  <c:v>42811</c:v>
                </c:pt>
                <c:pt idx="16147">
                  <c:v>42812</c:v>
                </c:pt>
                <c:pt idx="16148">
                  <c:v>42813</c:v>
                </c:pt>
                <c:pt idx="16149">
                  <c:v>42814</c:v>
                </c:pt>
                <c:pt idx="16150">
                  <c:v>42815</c:v>
                </c:pt>
                <c:pt idx="16151">
                  <c:v>42816</c:v>
                </c:pt>
                <c:pt idx="16152">
                  <c:v>42817</c:v>
                </c:pt>
                <c:pt idx="16153">
                  <c:v>42818</c:v>
                </c:pt>
                <c:pt idx="16154">
                  <c:v>42819</c:v>
                </c:pt>
                <c:pt idx="16155">
                  <c:v>42820</c:v>
                </c:pt>
                <c:pt idx="16156">
                  <c:v>42821</c:v>
                </c:pt>
                <c:pt idx="16157">
                  <c:v>42822</c:v>
                </c:pt>
                <c:pt idx="16158">
                  <c:v>42823</c:v>
                </c:pt>
                <c:pt idx="16159">
                  <c:v>42824</c:v>
                </c:pt>
                <c:pt idx="16160">
                  <c:v>42825</c:v>
                </c:pt>
                <c:pt idx="16161">
                  <c:v>42826</c:v>
                </c:pt>
                <c:pt idx="16162">
                  <c:v>42827</c:v>
                </c:pt>
                <c:pt idx="16163">
                  <c:v>42828</c:v>
                </c:pt>
                <c:pt idx="16164">
                  <c:v>42829</c:v>
                </c:pt>
                <c:pt idx="16165">
                  <c:v>42830</c:v>
                </c:pt>
                <c:pt idx="16166">
                  <c:v>42831</c:v>
                </c:pt>
                <c:pt idx="16167">
                  <c:v>42832</c:v>
                </c:pt>
                <c:pt idx="16168">
                  <c:v>42833</c:v>
                </c:pt>
                <c:pt idx="16169">
                  <c:v>42834</c:v>
                </c:pt>
                <c:pt idx="16170">
                  <c:v>42835</c:v>
                </c:pt>
                <c:pt idx="16171">
                  <c:v>42836</c:v>
                </c:pt>
                <c:pt idx="16172">
                  <c:v>42837</c:v>
                </c:pt>
                <c:pt idx="16173">
                  <c:v>42838</c:v>
                </c:pt>
                <c:pt idx="16174">
                  <c:v>42839</c:v>
                </c:pt>
                <c:pt idx="16175">
                  <c:v>42840</c:v>
                </c:pt>
                <c:pt idx="16176">
                  <c:v>42841</c:v>
                </c:pt>
                <c:pt idx="16177">
                  <c:v>42842</c:v>
                </c:pt>
                <c:pt idx="16178">
                  <c:v>42843</c:v>
                </c:pt>
                <c:pt idx="16179">
                  <c:v>42844</c:v>
                </c:pt>
                <c:pt idx="16180">
                  <c:v>42845</c:v>
                </c:pt>
                <c:pt idx="16181">
                  <c:v>42846</c:v>
                </c:pt>
                <c:pt idx="16182">
                  <c:v>42847</c:v>
                </c:pt>
                <c:pt idx="16183">
                  <c:v>42848</c:v>
                </c:pt>
                <c:pt idx="16184">
                  <c:v>42849</c:v>
                </c:pt>
                <c:pt idx="16185">
                  <c:v>42850</c:v>
                </c:pt>
                <c:pt idx="16186">
                  <c:v>42851</c:v>
                </c:pt>
                <c:pt idx="16187">
                  <c:v>42852</c:v>
                </c:pt>
                <c:pt idx="16188">
                  <c:v>42853</c:v>
                </c:pt>
                <c:pt idx="16189">
                  <c:v>42854</c:v>
                </c:pt>
                <c:pt idx="16190">
                  <c:v>42855</c:v>
                </c:pt>
                <c:pt idx="16191">
                  <c:v>42856</c:v>
                </c:pt>
                <c:pt idx="16192">
                  <c:v>42857</c:v>
                </c:pt>
                <c:pt idx="16193">
                  <c:v>42858</c:v>
                </c:pt>
                <c:pt idx="16194">
                  <c:v>42859</c:v>
                </c:pt>
                <c:pt idx="16195">
                  <c:v>42860</c:v>
                </c:pt>
                <c:pt idx="16196">
                  <c:v>42861</c:v>
                </c:pt>
                <c:pt idx="16197">
                  <c:v>42862</c:v>
                </c:pt>
                <c:pt idx="16198">
                  <c:v>42863</c:v>
                </c:pt>
                <c:pt idx="16199">
                  <c:v>42864</c:v>
                </c:pt>
                <c:pt idx="16200">
                  <c:v>42865</c:v>
                </c:pt>
                <c:pt idx="16201">
                  <c:v>42866</c:v>
                </c:pt>
                <c:pt idx="16202">
                  <c:v>42867</c:v>
                </c:pt>
                <c:pt idx="16203">
                  <c:v>42868</c:v>
                </c:pt>
                <c:pt idx="16204">
                  <c:v>42869</c:v>
                </c:pt>
                <c:pt idx="16205">
                  <c:v>42870</c:v>
                </c:pt>
                <c:pt idx="16206">
                  <c:v>42871</c:v>
                </c:pt>
                <c:pt idx="16207">
                  <c:v>42872</c:v>
                </c:pt>
                <c:pt idx="16208">
                  <c:v>42873</c:v>
                </c:pt>
                <c:pt idx="16209">
                  <c:v>42874</c:v>
                </c:pt>
                <c:pt idx="16210">
                  <c:v>42875</c:v>
                </c:pt>
                <c:pt idx="16211">
                  <c:v>42876</c:v>
                </c:pt>
                <c:pt idx="16212">
                  <c:v>42877</c:v>
                </c:pt>
                <c:pt idx="16213">
                  <c:v>42878</c:v>
                </c:pt>
                <c:pt idx="16214">
                  <c:v>42879</c:v>
                </c:pt>
                <c:pt idx="16215">
                  <c:v>42880</c:v>
                </c:pt>
                <c:pt idx="16216">
                  <c:v>42881</c:v>
                </c:pt>
                <c:pt idx="16217">
                  <c:v>42882</c:v>
                </c:pt>
                <c:pt idx="16218">
                  <c:v>42883</c:v>
                </c:pt>
                <c:pt idx="16219">
                  <c:v>42884</c:v>
                </c:pt>
                <c:pt idx="16220">
                  <c:v>42885</c:v>
                </c:pt>
                <c:pt idx="16221">
                  <c:v>42886</c:v>
                </c:pt>
                <c:pt idx="16222">
                  <c:v>42887</c:v>
                </c:pt>
                <c:pt idx="16223">
                  <c:v>42888</c:v>
                </c:pt>
                <c:pt idx="16224">
                  <c:v>42889</c:v>
                </c:pt>
                <c:pt idx="16225">
                  <c:v>42890</c:v>
                </c:pt>
                <c:pt idx="16226">
                  <c:v>42891</c:v>
                </c:pt>
                <c:pt idx="16227">
                  <c:v>42892</c:v>
                </c:pt>
                <c:pt idx="16228">
                  <c:v>42893</c:v>
                </c:pt>
                <c:pt idx="16229">
                  <c:v>42894</c:v>
                </c:pt>
                <c:pt idx="16230">
                  <c:v>42895</c:v>
                </c:pt>
                <c:pt idx="16231">
                  <c:v>42896</c:v>
                </c:pt>
                <c:pt idx="16232">
                  <c:v>42897</c:v>
                </c:pt>
                <c:pt idx="16233">
                  <c:v>42898</c:v>
                </c:pt>
                <c:pt idx="16234">
                  <c:v>42899</c:v>
                </c:pt>
                <c:pt idx="16235">
                  <c:v>42900</c:v>
                </c:pt>
                <c:pt idx="16236">
                  <c:v>42901</c:v>
                </c:pt>
                <c:pt idx="16237">
                  <c:v>42902</c:v>
                </c:pt>
                <c:pt idx="16238">
                  <c:v>42903</c:v>
                </c:pt>
                <c:pt idx="16239">
                  <c:v>42904</c:v>
                </c:pt>
                <c:pt idx="16240">
                  <c:v>42905</c:v>
                </c:pt>
                <c:pt idx="16241">
                  <c:v>42906</c:v>
                </c:pt>
                <c:pt idx="16242">
                  <c:v>42907</c:v>
                </c:pt>
                <c:pt idx="16243">
                  <c:v>42908</c:v>
                </c:pt>
                <c:pt idx="16244">
                  <c:v>42909</c:v>
                </c:pt>
                <c:pt idx="16245">
                  <c:v>42910</c:v>
                </c:pt>
                <c:pt idx="16246">
                  <c:v>42911</c:v>
                </c:pt>
                <c:pt idx="16247">
                  <c:v>42912</c:v>
                </c:pt>
                <c:pt idx="16248">
                  <c:v>42913</c:v>
                </c:pt>
                <c:pt idx="16249">
                  <c:v>42914</c:v>
                </c:pt>
                <c:pt idx="16250">
                  <c:v>42915</c:v>
                </c:pt>
                <c:pt idx="16251">
                  <c:v>42916</c:v>
                </c:pt>
                <c:pt idx="16252">
                  <c:v>42917</c:v>
                </c:pt>
                <c:pt idx="16253">
                  <c:v>42918</c:v>
                </c:pt>
                <c:pt idx="16254">
                  <c:v>42919</c:v>
                </c:pt>
                <c:pt idx="16255">
                  <c:v>42920</c:v>
                </c:pt>
                <c:pt idx="16256">
                  <c:v>42921</c:v>
                </c:pt>
                <c:pt idx="16257">
                  <c:v>42922</c:v>
                </c:pt>
                <c:pt idx="16258">
                  <c:v>42923</c:v>
                </c:pt>
                <c:pt idx="16259">
                  <c:v>42924</c:v>
                </c:pt>
                <c:pt idx="16260">
                  <c:v>42925</c:v>
                </c:pt>
                <c:pt idx="16261">
                  <c:v>42926</c:v>
                </c:pt>
                <c:pt idx="16262">
                  <c:v>42927</c:v>
                </c:pt>
                <c:pt idx="16263">
                  <c:v>42928</c:v>
                </c:pt>
                <c:pt idx="16264">
                  <c:v>42929</c:v>
                </c:pt>
                <c:pt idx="16265">
                  <c:v>42930</c:v>
                </c:pt>
                <c:pt idx="16266">
                  <c:v>42931</c:v>
                </c:pt>
                <c:pt idx="16267">
                  <c:v>42932</c:v>
                </c:pt>
                <c:pt idx="16268">
                  <c:v>42933</c:v>
                </c:pt>
                <c:pt idx="16269">
                  <c:v>42934</c:v>
                </c:pt>
                <c:pt idx="16270">
                  <c:v>42935</c:v>
                </c:pt>
                <c:pt idx="16271">
                  <c:v>42936</c:v>
                </c:pt>
                <c:pt idx="16272">
                  <c:v>42937</c:v>
                </c:pt>
                <c:pt idx="16273">
                  <c:v>42938</c:v>
                </c:pt>
                <c:pt idx="16274">
                  <c:v>42939</c:v>
                </c:pt>
                <c:pt idx="16275">
                  <c:v>42940</c:v>
                </c:pt>
                <c:pt idx="16276">
                  <c:v>42941</c:v>
                </c:pt>
                <c:pt idx="16277">
                  <c:v>42942</c:v>
                </c:pt>
                <c:pt idx="16278">
                  <c:v>42943</c:v>
                </c:pt>
                <c:pt idx="16279">
                  <c:v>42944</c:v>
                </c:pt>
                <c:pt idx="16280">
                  <c:v>42945</c:v>
                </c:pt>
                <c:pt idx="16281">
                  <c:v>42946</c:v>
                </c:pt>
                <c:pt idx="16282">
                  <c:v>42947</c:v>
                </c:pt>
                <c:pt idx="16283">
                  <c:v>42948</c:v>
                </c:pt>
                <c:pt idx="16284">
                  <c:v>42949</c:v>
                </c:pt>
                <c:pt idx="16285">
                  <c:v>42950</c:v>
                </c:pt>
                <c:pt idx="16286">
                  <c:v>42951</c:v>
                </c:pt>
                <c:pt idx="16287">
                  <c:v>42952</c:v>
                </c:pt>
                <c:pt idx="16288">
                  <c:v>42953</c:v>
                </c:pt>
                <c:pt idx="16289">
                  <c:v>42954</c:v>
                </c:pt>
                <c:pt idx="16290">
                  <c:v>42955</c:v>
                </c:pt>
                <c:pt idx="16291">
                  <c:v>42956</c:v>
                </c:pt>
                <c:pt idx="16292">
                  <c:v>42957</c:v>
                </c:pt>
                <c:pt idx="16293">
                  <c:v>42958</c:v>
                </c:pt>
                <c:pt idx="16294">
                  <c:v>42959</c:v>
                </c:pt>
                <c:pt idx="16295">
                  <c:v>42960</c:v>
                </c:pt>
                <c:pt idx="16296">
                  <c:v>42961</c:v>
                </c:pt>
                <c:pt idx="16297">
                  <c:v>42962</c:v>
                </c:pt>
                <c:pt idx="16298">
                  <c:v>42963</c:v>
                </c:pt>
                <c:pt idx="16299">
                  <c:v>42964</c:v>
                </c:pt>
                <c:pt idx="16300">
                  <c:v>42965</c:v>
                </c:pt>
                <c:pt idx="16301">
                  <c:v>42966</c:v>
                </c:pt>
                <c:pt idx="16302">
                  <c:v>42967</c:v>
                </c:pt>
                <c:pt idx="16303">
                  <c:v>42968</c:v>
                </c:pt>
                <c:pt idx="16304">
                  <c:v>42969</c:v>
                </c:pt>
                <c:pt idx="16305">
                  <c:v>42970</c:v>
                </c:pt>
                <c:pt idx="16306">
                  <c:v>42971</c:v>
                </c:pt>
                <c:pt idx="16307">
                  <c:v>42972</c:v>
                </c:pt>
                <c:pt idx="16308">
                  <c:v>42973</c:v>
                </c:pt>
                <c:pt idx="16309">
                  <c:v>42974</c:v>
                </c:pt>
                <c:pt idx="16310">
                  <c:v>42975</c:v>
                </c:pt>
                <c:pt idx="16311">
                  <c:v>42976</c:v>
                </c:pt>
                <c:pt idx="16312">
                  <c:v>42977</c:v>
                </c:pt>
                <c:pt idx="16313">
                  <c:v>42978</c:v>
                </c:pt>
                <c:pt idx="16314">
                  <c:v>42979</c:v>
                </c:pt>
                <c:pt idx="16315">
                  <c:v>42980</c:v>
                </c:pt>
                <c:pt idx="16316">
                  <c:v>42981</c:v>
                </c:pt>
                <c:pt idx="16317">
                  <c:v>42982</c:v>
                </c:pt>
                <c:pt idx="16318">
                  <c:v>42983</c:v>
                </c:pt>
                <c:pt idx="16319">
                  <c:v>42984</c:v>
                </c:pt>
                <c:pt idx="16320">
                  <c:v>42985</c:v>
                </c:pt>
                <c:pt idx="16321">
                  <c:v>42986</c:v>
                </c:pt>
                <c:pt idx="16322">
                  <c:v>42987</c:v>
                </c:pt>
                <c:pt idx="16323">
                  <c:v>42988</c:v>
                </c:pt>
                <c:pt idx="16324">
                  <c:v>42989</c:v>
                </c:pt>
                <c:pt idx="16325">
                  <c:v>42990</c:v>
                </c:pt>
                <c:pt idx="16326">
                  <c:v>42991</c:v>
                </c:pt>
                <c:pt idx="16327">
                  <c:v>42992</c:v>
                </c:pt>
                <c:pt idx="16328">
                  <c:v>42993</c:v>
                </c:pt>
                <c:pt idx="16329">
                  <c:v>42994</c:v>
                </c:pt>
                <c:pt idx="16330">
                  <c:v>42995</c:v>
                </c:pt>
                <c:pt idx="16331">
                  <c:v>42996</c:v>
                </c:pt>
                <c:pt idx="16332">
                  <c:v>42997</c:v>
                </c:pt>
                <c:pt idx="16333">
                  <c:v>42998</c:v>
                </c:pt>
                <c:pt idx="16334">
                  <c:v>42999</c:v>
                </c:pt>
                <c:pt idx="16335">
                  <c:v>43000</c:v>
                </c:pt>
                <c:pt idx="16336">
                  <c:v>43001</c:v>
                </c:pt>
                <c:pt idx="16337">
                  <c:v>43002</c:v>
                </c:pt>
                <c:pt idx="16338">
                  <c:v>43003</c:v>
                </c:pt>
                <c:pt idx="16339">
                  <c:v>43004</c:v>
                </c:pt>
                <c:pt idx="16340">
                  <c:v>43005</c:v>
                </c:pt>
                <c:pt idx="16341">
                  <c:v>43006</c:v>
                </c:pt>
                <c:pt idx="16342">
                  <c:v>43007</c:v>
                </c:pt>
                <c:pt idx="16343">
                  <c:v>43008</c:v>
                </c:pt>
                <c:pt idx="16344">
                  <c:v>43009</c:v>
                </c:pt>
                <c:pt idx="16345">
                  <c:v>43010</c:v>
                </c:pt>
                <c:pt idx="16346">
                  <c:v>43011</c:v>
                </c:pt>
                <c:pt idx="16347">
                  <c:v>43012</c:v>
                </c:pt>
                <c:pt idx="16348">
                  <c:v>43013</c:v>
                </c:pt>
                <c:pt idx="16349">
                  <c:v>43014</c:v>
                </c:pt>
                <c:pt idx="16350">
                  <c:v>43015</c:v>
                </c:pt>
                <c:pt idx="16351">
                  <c:v>43016</c:v>
                </c:pt>
                <c:pt idx="16352">
                  <c:v>43017</c:v>
                </c:pt>
                <c:pt idx="16353">
                  <c:v>43018</c:v>
                </c:pt>
                <c:pt idx="16354">
                  <c:v>43019</c:v>
                </c:pt>
                <c:pt idx="16355">
                  <c:v>43020</c:v>
                </c:pt>
                <c:pt idx="16356">
                  <c:v>43021</c:v>
                </c:pt>
                <c:pt idx="16357">
                  <c:v>43022</c:v>
                </c:pt>
                <c:pt idx="16358">
                  <c:v>43023</c:v>
                </c:pt>
                <c:pt idx="16359">
                  <c:v>43024</c:v>
                </c:pt>
                <c:pt idx="16360">
                  <c:v>43025</c:v>
                </c:pt>
                <c:pt idx="16361">
                  <c:v>43026</c:v>
                </c:pt>
                <c:pt idx="16362">
                  <c:v>43027</c:v>
                </c:pt>
                <c:pt idx="16363">
                  <c:v>43028</c:v>
                </c:pt>
                <c:pt idx="16364">
                  <c:v>43029</c:v>
                </c:pt>
                <c:pt idx="16365">
                  <c:v>43030</c:v>
                </c:pt>
                <c:pt idx="16366">
                  <c:v>43031</c:v>
                </c:pt>
                <c:pt idx="16367">
                  <c:v>43032</c:v>
                </c:pt>
                <c:pt idx="16368">
                  <c:v>43033</c:v>
                </c:pt>
                <c:pt idx="16369">
                  <c:v>43034</c:v>
                </c:pt>
                <c:pt idx="16370">
                  <c:v>43035</c:v>
                </c:pt>
                <c:pt idx="16371">
                  <c:v>43036</c:v>
                </c:pt>
                <c:pt idx="16372">
                  <c:v>43037</c:v>
                </c:pt>
                <c:pt idx="16373">
                  <c:v>43038</c:v>
                </c:pt>
                <c:pt idx="16374">
                  <c:v>43039</c:v>
                </c:pt>
                <c:pt idx="16375">
                  <c:v>43040</c:v>
                </c:pt>
                <c:pt idx="16376">
                  <c:v>43041</c:v>
                </c:pt>
                <c:pt idx="16377">
                  <c:v>43042</c:v>
                </c:pt>
                <c:pt idx="16378">
                  <c:v>43043</c:v>
                </c:pt>
                <c:pt idx="16379">
                  <c:v>43044</c:v>
                </c:pt>
                <c:pt idx="16380">
                  <c:v>43045</c:v>
                </c:pt>
                <c:pt idx="16381">
                  <c:v>43046</c:v>
                </c:pt>
                <c:pt idx="16382">
                  <c:v>43047</c:v>
                </c:pt>
                <c:pt idx="16383">
                  <c:v>43048</c:v>
                </c:pt>
                <c:pt idx="16384">
                  <c:v>43049</c:v>
                </c:pt>
                <c:pt idx="16385">
                  <c:v>43050</c:v>
                </c:pt>
                <c:pt idx="16386">
                  <c:v>43051</c:v>
                </c:pt>
                <c:pt idx="16387">
                  <c:v>43052</c:v>
                </c:pt>
                <c:pt idx="16388">
                  <c:v>43053</c:v>
                </c:pt>
                <c:pt idx="16389">
                  <c:v>43054</c:v>
                </c:pt>
                <c:pt idx="16390">
                  <c:v>43055</c:v>
                </c:pt>
                <c:pt idx="16391">
                  <c:v>43056</c:v>
                </c:pt>
                <c:pt idx="16392">
                  <c:v>43057</c:v>
                </c:pt>
                <c:pt idx="16393">
                  <c:v>43058</c:v>
                </c:pt>
                <c:pt idx="16394">
                  <c:v>43059</c:v>
                </c:pt>
                <c:pt idx="16395">
                  <c:v>43060</c:v>
                </c:pt>
                <c:pt idx="16396">
                  <c:v>43061</c:v>
                </c:pt>
                <c:pt idx="16397">
                  <c:v>43062</c:v>
                </c:pt>
                <c:pt idx="16398">
                  <c:v>43063</c:v>
                </c:pt>
                <c:pt idx="16399">
                  <c:v>43064</c:v>
                </c:pt>
                <c:pt idx="16400">
                  <c:v>43065</c:v>
                </c:pt>
                <c:pt idx="16401">
                  <c:v>43066</c:v>
                </c:pt>
                <c:pt idx="16402">
                  <c:v>43067</c:v>
                </c:pt>
                <c:pt idx="16403">
                  <c:v>43068</c:v>
                </c:pt>
                <c:pt idx="16404">
                  <c:v>43069</c:v>
                </c:pt>
                <c:pt idx="16405">
                  <c:v>43070</c:v>
                </c:pt>
                <c:pt idx="16406">
                  <c:v>43071</c:v>
                </c:pt>
                <c:pt idx="16407">
                  <c:v>43072</c:v>
                </c:pt>
                <c:pt idx="16408">
                  <c:v>43073</c:v>
                </c:pt>
                <c:pt idx="16409">
                  <c:v>43074</c:v>
                </c:pt>
                <c:pt idx="16410">
                  <c:v>43075</c:v>
                </c:pt>
                <c:pt idx="16411">
                  <c:v>43076</c:v>
                </c:pt>
                <c:pt idx="16412">
                  <c:v>43077</c:v>
                </c:pt>
                <c:pt idx="16413">
                  <c:v>43078</c:v>
                </c:pt>
                <c:pt idx="16414">
                  <c:v>43079</c:v>
                </c:pt>
                <c:pt idx="16415">
                  <c:v>43080</c:v>
                </c:pt>
                <c:pt idx="16416">
                  <c:v>43081</c:v>
                </c:pt>
                <c:pt idx="16417">
                  <c:v>43082</c:v>
                </c:pt>
                <c:pt idx="16418">
                  <c:v>43083</c:v>
                </c:pt>
                <c:pt idx="16419">
                  <c:v>43084</c:v>
                </c:pt>
                <c:pt idx="16420">
                  <c:v>43085</c:v>
                </c:pt>
                <c:pt idx="16421">
                  <c:v>43086</c:v>
                </c:pt>
                <c:pt idx="16422">
                  <c:v>43087</c:v>
                </c:pt>
                <c:pt idx="16423">
                  <c:v>43088</c:v>
                </c:pt>
                <c:pt idx="16424">
                  <c:v>43089</c:v>
                </c:pt>
                <c:pt idx="16425">
                  <c:v>43090</c:v>
                </c:pt>
                <c:pt idx="16426">
                  <c:v>43091</c:v>
                </c:pt>
                <c:pt idx="16427">
                  <c:v>43092</c:v>
                </c:pt>
                <c:pt idx="16428">
                  <c:v>43093</c:v>
                </c:pt>
                <c:pt idx="16429">
                  <c:v>43094</c:v>
                </c:pt>
                <c:pt idx="16430">
                  <c:v>43095</c:v>
                </c:pt>
                <c:pt idx="16431">
                  <c:v>43096</c:v>
                </c:pt>
                <c:pt idx="16432">
                  <c:v>43097</c:v>
                </c:pt>
                <c:pt idx="16433">
                  <c:v>43098</c:v>
                </c:pt>
                <c:pt idx="16434">
                  <c:v>43099</c:v>
                </c:pt>
                <c:pt idx="16435">
                  <c:v>43100</c:v>
                </c:pt>
                <c:pt idx="16436">
                  <c:v>43101</c:v>
                </c:pt>
                <c:pt idx="16437">
                  <c:v>43102</c:v>
                </c:pt>
                <c:pt idx="16438">
                  <c:v>43103</c:v>
                </c:pt>
                <c:pt idx="16439">
                  <c:v>43104</c:v>
                </c:pt>
                <c:pt idx="16440">
                  <c:v>43105</c:v>
                </c:pt>
                <c:pt idx="16441">
                  <c:v>43106</c:v>
                </c:pt>
                <c:pt idx="16442">
                  <c:v>43107</c:v>
                </c:pt>
                <c:pt idx="16443">
                  <c:v>43108</c:v>
                </c:pt>
                <c:pt idx="16444">
                  <c:v>43109</c:v>
                </c:pt>
                <c:pt idx="16445">
                  <c:v>43110</c:v>
                </c:pt>
                <c:pt idx="16446">
                  <c:v>43111</c:v>
                </c:pt>
                <c:pt idx="16447">
                  <c:v>43112</c:v>
                </c:pt>
                <c:pt idx="16448">
                  <c:v>43113</c:v>
                </c:pt>
                <c:pt idx="16449">
                  <c:v>43114</c:v>
                </c:pt>
                <c:pt idx="16450">
                  <c:v>43115</c:v>
                </c:pt>
                <c:pt idx="16451">
                  <c:v>43116</c:v>
                </c:pt>
                <c:pt idx="16452">
                  <c:v>43117</c:v>
                </c:pt>
                <c:pt idx="16453">
                  <c:v>43118</c:v>
                </c:pt>
                <c:pt idx="16454">
                  <c:v>43119</c:v>
                </c:pt>
                <c:pt idx="16455">
                  <c:v>43120</c:v>
                </c:pt>
                <c:pt idx="16456">
                  <c:v>43121</c:v>
                </c:pt>
                <c:pt idx="16457">
                  <c:v>43122</c:v>
                </c:pt>
                <c:pt idx="16458">
                  <c:v>43123</c:v>
                </c:pt>
                <c:pt idx="16459">
                  <c:v>43124</c:v>
                </c:pt>
                <c:pt idx="16460">
                  <c:v>43125</c:v>
                </c:pt>
                <c:pt idx="16461">
                  <c:v>43126</c:v>
                </c:pt>
                <c:pt idx="16462">
                  <c:v>43127</c:v>
                </c:pt>
                <c:pt idx="16463">
                  <c:v>43128</c:v>
                </c:pt>
                <c:pt idx="16464">
                  <c:v>43129</c:v>
                </c:pt>
                <c:pt idx="16465">
                  <c:v>43130</c:v>
                </c:pt>
                <c:pt idx="16466">
                  <c:v>43131</c:v>
                </c:pt>
                <c:pt idx="16467">
                  <c:v>43132</c:v>
                </c:pt>
                <c:pt idx="16468">
                  <c:v>43133</c:v>
                </c:pt>
                <c:pt idx="16469">
                  <c:v>43134</c:v>
                </c:pt>
                <c:pt idx="16470">
                  <c:v>43135</c:v>
                </c:pt>
                <c:pt idx="16471">
                  <c:v>43136</c:v>
                </c:pt>
                <c:pt idx="16472">
                  <c:v>43137</c:v>
                </c:pt>
                <c:pt idx="16473">
                  <c:v>43138</c:v>
                </c:pt>
                <c:pt idx="16474">
                  <c:v>43139</c:v>
                </c:pt>
                <c:pt idx="16475">
                  <c:v>43140</c:v>
                </c:pt>
                <c:pt idx="16476">
                  <c:v>43141</c:v>
                </c:pt>
                <c:pt idx="16477">
                  <c:v>43142</c:v>
                </c:pt>
                <c:pt idx="16478">
                  <c:v>43143</c:v>
                </c:pt>
                <c:pt idx="16479">
                  <c:v>43144</c:v>
                </c:pt>
                <c:pt idx="16480">
                  <c:v>43145</c:v>
                </c:pt>
                <c:pt idx="16481">
                  <c:v>43146</c:v>
                </c:pt>
                <c:pt idx="16482">
                  <c:v>43147</c:v>
                </c:pt>
                <c:pt idx="16483">
                  <c:v>43148</c:v>
                </c:pt>
                <c:pt idx="16484">
                  <c:v>43149</c:v>
                </c:pt>
                <c:pt idx="16485">
                  <c:v>43150</c:v>
                </c:pt>
                <c:pt idx="16486">
                  <c:v>43151</c:v>
                </c:pt>
                <c:pt idx="16487">
                  <c:v>43152</c:v>
                </c:pt>
                <c:pt idx="16488">
                  <c:v>43153</c:v>
                </c:pt>
                <c:pt idx="16489">
                  <c:v>43154</c:v>
                </c:pt>
                <c:pt idx="16490">
                  <c:v>43155</c:v>
                </c:pt>
                <c:pt idx="16491">
                  <c:v>43156</c:v>
                </c:pt>
                <c:pt idx="16492">
                  <c:v>43157</c:v>
                </c:pt>
                <c:pt idx="16493">
                  <c:v>43158</c:v>
                </c:pt>
                <c:pt idx="16494">
                  <c:v>43159</c:v>
                </c:pt>
                <c:pt idx="16495">
                  <c:v>43160</c:v>
                </c:pt>
                <c:pt idx="16496">
                  <c:v>43161</c:v>
                </c:pt>
                <c:pt idx="16497">
                  <c:v>43162</c:v>
                </c:pt>
                <c:pt idx="16498">
                  <c:v>43163</c:v>
                </c:pt>
                <c:pt idx="16499">
                  <c:v>43164</c:v>
                </c:pt>
                <c:pt idx="16500">
                  <c:v>43165</c:v>
                </c:pt>
                <c:pt idx="16501">
                  <c:v>43166</c:v>
                </c:pt>
                <c:pt idx="16502">
                  <c:v>43167</c:v>
                </c:pt>
                <c:pt idx="16503">
                  <c:v>43168</c:v>
                </c:pt>
                <c:pt idx="16504">
                  <c:v>43169</c:v>
                </c:pt>
                <c:pt idx="16505">
                  <c:v>43170</c:v>
                </c:pt>
                <c:pt idx="16506">
                  <c:v>43171</c:v>
                </c:pt>
                <c:pt idx="16507">
                  <c:v>43172</c:v>
                </c:pt>
                <c:pt idx="16508">
                  <c:v>43173</c:v>
                </c:pt>
                <c:pt idx="16509">
                  <c:v>43174</c:v>
                </c:pt>
                <c:pt idx="16510">
                  <c:v>43175</c:v>
                </c:pt>
                <c:pt idx="16511">
                  <c:v>43176</c:v>
                </c:pt>
                <c:pt idx="16512">
                  <c:v>43177</c:v>
                </c:pt>
                <c:pt idx="16513">
                  <c:v>43178</c:v>
                </c:pt>
                <c:pt idx="16514">
                  <c:v>43179</c:v>
                </c:pt>
                <c:pt idx="16515">
                  <c:v>43180</c:v>
                </c:pt>
                <c:pt idx="16516">
                  <c:v>43181</c:v>
                </c:pt>
                <c:pt idx="16517">
                  <c:v>43182</c:v>
                </c:pt>
                <c:pt idx="16518">
                  <c:v>43183</c:v>
                </c:pt>
                <c:pt idx="16519">
                  <c:v>43184</c:v>
                </c:pt>
                <c:pt idx="16520">
                  <c:v>43185</c:v>
                </c:pt>
                <c:pt idx="16521">
                  <c:v>43186</c:v>
                </c:pt>
                <c:pt idx="16522">
                  <c:v>43187</c:v>
                </c:pt>
                <c:pt idx="16523">
                  <c:v>43188</c:v>
                </c:pt>
                <c:pt idx="16524">
                  <c:v>43189</c:v>
                </c:pt>
                <c:pt idx="16525">
                  <c:v>43190</c:v>
                </c:pt>
                <c:pt idx="16526">
                  <c:v>43191</c:v>
                </c:pt>
                <c:pt idx="16527">
                  <c:v>43192</c:v>
                </c:pt>
                <c:pt idx="16528">
                  <c:v>43193</c:v>
                </c:pt>
                <c:pt idx="16529">
                  <c:v>43194</c:v>
                </c:pt>
                <c:pt idx="16530">
                  <c:v>43195</c:v>
                </c:pt>
                <c:pt idx="16531">
                  <c:v>43196</c:v>
                </c:pt>
                <c:pt idx="16532">
                  <c:v>43197</c:v>
                </c:pt>
                <c:pt idx="16533">
                  <c:v>43198</c:v>
                </c:pt>
                <c:pt idx="16534">
                  <c:v>43199</c:v>
                </c:pt>
                <c:pt idx="16535">
                  <c:v>43200</c:v>
                </c:pt>
                <c:pt idx="16536">
                  <c:v>43201</c:v>
                </c:pt>
                <c:pt idx="16537">
                  <c:v>43202</c:v>
                </c:pt>
                <c:pt idx="16538">
                  <c:v>43203</c:v>
                </c:pt>
                <c:pt idx="16539">
                  <c:v>43204</c:v>
                </c:pt>
                <c:pt idx="16540">
                  <c:v>43205</c:v>
                </c:pt>
                <c:pt idx="16541">
                  <c:v>43206</c:v>
                </c:pt>
                <c:pt idx="16542">
                  <c:v>43207</c:v>
                </c:pt>
                <c:pt idx="16543">
                  <c:v>43208</c:v>
                </c:pt>
                <c:pt idx="16544">
                  <c:v>43209</c:v>
                </c:pt>
                <c:pt idx="16545">
                  <c:v>43210</c:v>
                </c:pt>
                <c:pt idx="16546">
                  <c:v>43211</c:v>
                </c:pt>
                <c:pt idx="16547">
                  <c:v>43212</c:v>
                </c:pt>
                <c:pt idx="16548">
                  <c:v>43213</c:v>
                </c:pt>
                <c:pt idx="16549">
                  <c:v>43214</c:v>
                </c:pt>
                <c:pt idx="16550">
                  <c:v>43215</c:v>
                </c:pt>
                <c:pt idx="16551">
                  <c:v>43216</c:v>
                </c:pt>
                <c:pt idx="16552">
                  <c:v>43217</c:v>
                </c:pt>
                <c:pt idx="16553">
                  <c:v>43218</c:v>
                </c:pt>
                <c:pt idx="16554">
                  <c:v>43219</c:v>
                </c:pt>
                <c:pt idx="16555">
                  <c:v>43220</c:v>
                </c:pt>
                <c:pt idx="16556">
                  <c:v>43221</c:v>
                </c:pt>
                <c:pt idx="16557">
                  <c:v>43222</c:v>
                </c:pt>
                <c:pt idx="16558">
                  <c:v>43223</c:v>
                </c:pt>
                <c:pt idx="16559">
                  <c:v>43224</c:v>
                </c:pt>
                <c:pt idx="16560">
                  <c:v>43225</c:v>
                </c:pt>
                <c:pt idx="16561">
                  <c:v>43226</c:v>
                </c:pt>
                <c:pt idx="16562">
                  <c:v>43227</c:v>
                </c:pt>
                <c:pt idx="16563">
                  <c:v>43228</c:v>
                </c:pt>
                <c:pt idx="16564">
                  <c:v>43229</c:v>
                </c:pt>
                <c:pt idx="16565">
                  <c:v>43230</c:v>
                </c:pt>
                <c:pt idx="16566">
                  <c:v>43231</c:v>
                </c:pt>
                <c:pt idx="16567">
                  <c:v>43232</c:v>
                </c:pt>
                <c:pt idx="16568">
                  <c:v>43233</c:v>
                </c:pt>
                <c:pt idx="16569">
                  <c:v>43234</c:v>
                </c:pt>
                <c:pt idx="16570">
                  <c:v>43235</c:v>
                </c:pt>
                <c:pt idx="16571">
                  <c:v>43236</c:v>
                </c:pt>
                <c:pt idx="16572">
                  <c:v>43237</c:v>
                </c:pt>
                <c:pt idx="16573">
                  <c:v>43238</c:v>
                </c:pt>
                <c:pt idx="16574">
                  <c:v>43239</c:v>
                </c:pt>
                <c:pt idx="16575">
                  <c:v>43240</c:v>
                </c:pt>
                <c:pt idx="16576">
                  <c:v>43241</c:v>
                </c:pt>
                <c:pt idx="16577">
                  <c:v>43242</c:v>
                </c:pt>
                <c:pt idx="16578">
                  <c:v>43243</c:v>
                </c:pt>
                <c:pt idx="16579">
                  <c:v>43244</c:v>
                </c:pt>
                <c:pt idx="16580">
                  <c:v>43245</c:v>
                </c:pt>
                <c:pt idx="16581">
                  <c:v>43246</c:v>
                </c:pt>
                <c:pt idx="16582">
                  <c:v>43247</c:v>
                </c:pt>
                <c:pt idx="16583">
                  <c:v>43248</c:v>
                </c:pt>
                <c:pt idx="16584">
                  <c:v>43249</c:v>
                </c:pt>
                <c:pt idx="16585">
                  <c:v>43250</c:v>
                </c:pt>
                <c:pt idx="16586">
                  <c:v>43251</c:v>
                </c:pt>
                <c:pt idx="16587">
                  <c:v>43252</c:v>
                </c:pt>
                <c:pt idx="16588">
                  <c:v>43253</c:v>
                </c:pt>
                <c:pt idx="16589">
                  <c:v>43254</c:v>
                </c:pt>
                <c:pt idx="16590">
                  <c:v>43255</c:v>
                </c:pt>
                <c:pt idx="16591">
                  <c:v>43256</c:v>
                </c:pt>
                <c:pt idx="16592">
                  <c:v>43257</c:v>
                </c:pt>
                <c:pt idx="16593">
                  <c:v>43258</c:v>
                </c:pt>
                <c:pt idx="16594">
                  <c:v>43259</c:v>
                </c:pt>
                <c:pt idx="16595">
                  <c:v>43260</c:v>
                </c:pt>
                <c:pt idx="16596">
                  <c:v>43261</c:v>
                </c:pt>
                <c:pt idx="16597">
                  <c:v>43262</c:v>
                </c:pt>
                <c:pt idx="16598">
                  <c:v>43263</c:v>
                </c:pt>
                <c:pt idx="16599">
                  <c:v>43264</c:v>
                </c:pt>
                <c:pt idx="16600">
                  <c:v>43265</c:v>
                </c:pt>
                <c:pt idx="16601">
                  <c:v>43266</c:v>
                </c:pt>
                <c:pt idx="16602">
                  <c:v>43267</c:v>
                </c:pt>
                <c:pt idx="16603">
                  <c:v>43268</c:v>
                </c:pt>
                <c:pt idx="16604">
                  <c:v>43269</c:v>
                </c:pt>
                <c:pt idx="16605">
                  <c:v>43270</c:v>
                </c:pt>
                <c:pt idx="16606">
                  <c:v>43271</c:v>
                </c:pt>
                <c:pt idx="16607">
                  <c:v>43272</c:v>
                </c:pt>
                <c:pt idx="16608">
                  <c:v>43273</c:v>
                </c:pt>
                <c:pt idx="16609">
                  <c:v>43274</c:v>
                </c:pt>
                <c:pt idx="16610">
                  <c:v>43275</c:v>
                </c:pt>
                <c:pt idx="16611">
                  <c:v>43276</c:v>
                </c:pt>
                <c:pt idx="16612">
                  <c:v>43277</c:v>
                </c:pt>
                <c:pt idx="16613">
                  <c:v>43278</c:v>
                </c:pt>
                <c:pt idx="16614">
                  <c:v>43279</c:v>
                </c:pt>
                <c:pt idx="16615">
                  <c:v>43280</c:v>
                </c:pt>
                <c:pt idx="16616">
                  <c:v>43281</c:v>
                </c:pt>
                <c:pt idx="16617">
                  <c:v>43282</c:v>
                </c:pt>
                <c:pt idx="16618">
                  <c:v>43283</c:v>
                </c:pt>
                <c:pt idx="16619">
                  <c:v>43284</c:v>
                </c:pt>
                <c:pt idx="16620">
                  <c:v>43285</c:v>
                </c:pt>
                <c:pt idx="16621">
                  <c:v>43286</c:v>
                </c:pt>
                <c:pt idx="16622">
                  <c:v>43287</c:v>
                </c:pt>
                <c:pt idx="16623">
                  <c:v>43288</c:v>
                </c:pt>
                <c:pt idx="16624">
                  <c:v>43289</c:v>
                </c:pt>
                <c:pt idx="16625">
                  <c:v>43290</c:v>
                </c:pt>
                <c:pt idx="16626">
                  <c:v>43291</c:v>
                </c:pt>
                <c:pt idx="16627">
                  <c:v>43292</c:v>
                </c:pt>
                <c:pt idx="16628">
                  <c:v>43293</c:v>
                </c:pt>
                <c:pt idx="16629">
                  <c:v>43294</c:v>
                </c:pt>
                <c:pt idx="16630">
                  <c:v>43295</c:v>
                </c:pt>
                <c:pt idx="16631">
                  <c:v>43296</c:v>
                </c:pt>
                <c:pt idx="16632">
                  <c:v>43297</c:v>
                </c:pt>
                <c:pt idx="16633">
                  <c:v>43298</c:v>
                </c:pt>
                <c:pt idx="16634">
                  <c:v>43299</c:v>
                </c:pt>
                <c:pt idx="16635">
                  <c:v>43300</c:v>
                </c:pt>
                <c:pt idx="16636">
                  <c:v>43301</c:v>
                </c:pt>
                <c:pt idx="16637">
                  <c:v>43302</c:v>
                </c:pt>
                <c:pt idx="16638">
                  <c:v>43303</c:v>
                </c:pt>
                <c:pt idx="16639">
                  <c:v>43304</c:v>
                </c:pt>
                <c:pt idx="16640">
                  <c:v>43305</c:v>
                </c:pt>
                <c:pt idx="16641">
                  <c:v>43306</c:v>
                </c:pt>
                <c:pt idx="16642">
                  <c:v>43307</c:v>
                </c:pt>
                <c:pt idx="16643">
                  <c:v>43308</c:v>
                </c:pt>
                <c:pt idx="16644">
                  <c:v>43309</c:v>
                </c:pt>
                <c:pt idx="16645">
                  <c:v>43310</c:v>
                </c:pt>
                <c:pt idx="16646">
                  <c:v>43311</c:v>
                </c:pt>
                <c:pt idx="16647">
                  <c:v>43312</c:v>
                </c:pt>
                <c:pt idx="16648">
                  <c:v>43313</c:v>
                </c:pt>
                <c:pt idx="16649">
                  <c:v>43314</c:v>
                </c:pt>
                <c:pt idx="16650">
                  <c:v>43315</c:v>
                </c:pt>
                <c:pt idx="16651">
                  <c:v>43316</c:v>
                </c:pt>
                <c:pt idx="16652">
                  <c:v>43317</c:v>
                </c:pt>
                <c:pt idx="16653">
                  <c:v>43318</c:v>
                </c:pt>
                <c:pt idx="16654">
                  <c:v>43319</c:v>
                </c:pt>
                <c:pt idx="16655">
                  <c:v>43320</c:v>
                </c:pt>
                <c:pt idx="16656">
                  <c:v>43321</c:v>
                </c:pt>
                <c:pt idx="16657">
                  <c:v>43322</c:v>
                </c:pt>
                <c:pt idx="16658">
                  <c:v>43323</c:v>
                </c:pt>
                <c:pt idx="16659">
                  <c:v>43324</c:v>
                </c:pt>
                <c:pt idx="16660">
                  <c:v>43325</c:v>
                </c:pt>
                <c:pt idx="16661">
                  <c:v>43326</c:v>
                </c:pt>
                <c:pt idx="16662">
                  <c:v>43327</c:v>
                </c:pt>
                <c:pt idx="16663">
                  <c:v>43328</c:v>
                </c:pt>
                <c:pt idx="16664">
                  <c:v>43329</c:v>
                </c:pt>
                <c:pt idx="16665">
                  <c:v>43330</c:v>
                </c:pt>
                <c:pt idx="16666">
                  <c:v>43331</c:v>
                </c:pt>
                <c:pt idx="16667">
                  <c:v>43332</c:v>
                </c:pt>
                <c:pt idx="16668">
                  <c:v>43333</c:v>
                </c:pt>
                <c:pt idx="16669">
                  <c:v>43334</c:v>
                </c:pt>
                <c:pt idx="16670">
                  <c:v>43335</c:v>
                </c:pt>
                <c:pt idx="16671">
                  <c:v>43336</c:v>
                </c:pt>
                <c:pt idx="16672">
                  <c:v>43337</c:v>
                </c:pt>
                <c:pt idx="16673">
                  <c:v>43338</c:v>
                </c:pt>
                <c:pt idx="16674">
                  <c:v>43339</c:v>
                </c:pt>
                <c:pt idx="16675">
                  <c:v>43340</c:v>
                </c:pt>
                <c:pt idx="16676">
                  <c:v>43341</c:v>
                </c:pt>
                <c:pt idx="16677">
                  <c:v>43342</c:v>
                </c:pt>
                <c:pt idx="16678">
                  <c:v>43343</c:v>
                </c:pt>
                <c:pt idx="16679">
                  <c:v>43344</c:v>
                </c:pt>
                <c:pt idx="16680">
                  <c:v>43345</c:v>
                </c:pt>
                <c:pt idx="16681">
                  <c:v>43346</c:v>
                </c:pt>
                <c:pt idx="16682">
                  <c:v>43347</c:v>
                </c:pt>
                <c:pt idx="16683">
                  <c:v>43348</c:v>
                </c:pt>
                <c:pt idx="16684">
                  <c:v>43349</c:v>
                </c:pt>
                <c:pt idx="16685">
                  <c:v>43350</c:v>
                </c:pt>
                <c:pt idx="16686">
                  <c:v>43351</c:v>
                </c:pt>
                <c:pt idx="16687">
                  <c:v>43352</c:v>
                </c:pt>
                <c:pt idx="16688">
                  <c:v>43353</c:v>
                </c:pt>
                <c:pt idx="16689">
                  <c:v>43354</c:v>
                </c:pt>
                <c:pt idx="16690">
                  <c:v>43355</c:v>
                </c:pt>
                <c:pt idx="16691">
                  <c:v>43356</c:v>
                </c:pt>
                <c:pt idx="16692">
                  <c:v>43357</c:v>
                </c:pt>
                <c:pt idx="16693">
                  <c:v>43358</c:v>
                </c:pt>
                <c:pt idx="16694">
                  <c:v>43359</c:v>
                </c:pt>
                <c:pt idx="16695">
                  <c:v>43360</c:v>
                </c:pt>
                <c:pt idx="16696">
                  <c:v>43361</c:v>
                </c:pt>
                <c:pt idx="16697">
                  <c:v>43362</c:v>
                </c:pt>
                <c:pt idx="16698">
                  <c:v>43363</c:v>
                </c:pt>
                <c:pt idx="16699">
                  <c:v>43364</c:v>
                </c:pt>
                <c:pt idx="16700">
                  <c:v>43365</c:v>
                </c:pt>
                <c:pt idx="16701">
                  <c:v>43366</c:v>
                </c:pt>
                <c:pt idx="16702">
                  <c:v>43367</c:v>
                </c:pt>
                <c:pt idx="16703">
                  <c:v>43368</c:v>
                </c:pt>
                <c:pt idx="16704">
                  <c:v>43369</c:v>
                </c:pt>
                <c:pt idx="16705">
                  <c:v>43370</c:v>
                </c:pt>
                <c:pt idx="16706">
                  <c:v>43371</c:v>
                </c:pt>
                <c:pt idx="16707">
                  <c:v>43372</c:v>
                </c:pt>
                <c:pt idx="16708">
                  <c:v>43373</c:v>
                </c:pt>
                <c:pt idx="16709">
                  <c:v>43374</c:v>
                </c:pt>
                <c:pt idx="16710">
                  <c:v>43375</c:v>
                </c:pt>
                <c:pt idx="16711">
                  <c:v>43376</c:v>
                </c:pt>
                <c:pt idx="16712">
                  <c:v>43377</c:v>
                </c:pt>
                <c:pt idx="16713">
                  <c:v>43378</c:v>
                </c:pt>
                <c:pt idx="16714">
                  <c:v>43379</c:v>
                </c:pt>
                <c:pt idx="16715">
                  <c:v>43380</c:v>
                </c:pt>
                <c:pt idx="16716">
                  <c:v>43381</c:v>
                </c:pt>
                <c:pt idx="16717">
                  <c:v>43382</c:v>
                </c:pt>
                <c:pt idx="16718">
                  <c:v>43383</c:v>
                </c:pt>
                <c:pt idx="16719">
                  <c:v>43384</c:v>
                </c:pt>
                <c:pt idx="16720">
                  <c:v>43385</c:v>
                </c:pt>
                <c:pt idx="16721">
                  <c:v>43386</c:v>
                </c:pt>
                <c:pt idx="16722">
                  <c:v>43387</c:v>
                </c:pt>
                <c:pt idx="16723">
                  <c:v>43388</c:v>
                </c:pt>
                <c:pt idx="16724">
                  <c:v>43389</c:v>
                </c:pt>
                <c:pt idx="16725">
                  <c:v>43390</c:v>
                </c:pt>
                <c:pt idx="16726">
                  <c:v>43391</c:v>
                </c:pt>
                <c:pt idx="16727">
                  <c:v>43392</c:v>
                </c:pt>
                <c:pt idx="16728">
                  <c:v>43393</c:v>
                </c:pt>
                <c:pt idx="16729">
                  <c:v>43394</c:v>
                </c:pt>
                <c:pt idx="16730">
                  <c:v>43395</c:v>
                </c:pt>
                <c:pt idx="16731">
                  <c:v>43396</c:v>
                </c:pt>
                <c:pt idx="16732">
                  <c:v>43397</c:v>
                </c:pt>
                <c:pt idx="16733">
                  <c:v>43398</c:v>
                </c:pt>
                <c:pt idx="16734">
                  <c:v>43399</c:v>
                </c:pt>
                <c:pt idx="16735">
                  <c:v>43400</c:v>
                </c:pt>
                <c:pt idx="16736">
                  <c:v>43401</c:v>
                </c:pt>
                <c:pt idx="16737">
                  <c:v>43402</c:v>
                </c:pt>
                <c:pt idx="16738">
                  <c:v>43403</c:v>
                </c:pt>
                <c:pt idx="16739">
                  <c:v>43404</c:v>
                </c:pt>
                <c:pt idx="16740">
                  <c:v>43405</c:v>
                </c:pt>
                <c:pt idx="16741">
                  <c:v>43406</c:v>
                </c:pt>
                <c:pt idx="16742">
                  <c:v>43407</c:v>
                </c:pt>
                <c:pt idx="16743">
                  <c:v>43408</c:v>
                </c:pt>
                <c:pt idx="16744">
                  <c:v>43409</c:v>
                </c:pt>
                <c:pt idx="16745">
                  <c:v>43410</c:v>
                </c:pt>
                <c:pt idx="16746">
                  <c:v>43411</c:v>
                </c:pt>
                <c:pt idx="16747">
                  <c:v>43412</c:v>
                </c:pt>
                <c:pt idx="16748">
                  <c:v>43413</c:v>
                </c:pt>
                <c:pt idx="16749">
                  <c:v>43414</c:v>
                </c:pt>
                <c:pt idx="16750">
                  <c:v>43415</c:v>
                </c:pt>
                <c:pt idx="16751">
                  <c:v>43416</c:v>
                </c:pt>
                <c:pt idx="16752">
                  <c:v>43417</c:v>
                </c:pt>
                <c:pt idx="16753">
                  <c:v>43418</c:v>
                </c:pt>
                <c:pt idx="16754">
                  <c:v>43419</c:v>
                </c:pt>
                <c:pt idx="16755">
                  <c:v>43420</c:v>
                </c:pt>
                <c:pt idx="16756">
                  <c:v>43421</c:v>
                </c:pt>
                <c:pt idx="16757">
                  <c:v>43422</c:v>
                </c:pt>
                <c:pt idx="16758">
                  <c:v>43423</c:v>
                </c:pt>
                <c:pt idx="16759">
                  <c:v>43424</c:v>
                </c:pt>
                <c:pt idx="16760">
                  <c:v>43425</c:v>
                </c:pt>
                <c:pt idx="16761">
                  <c:v>43426</c:v>
                </c:pt>
                <c:pt idx="16762">
                  <c:v>43427</c:v>
                </c:pt>
                <c:pt idx="16763">
                  <c:v>43428</c:v>
                </c:pt>
                <c:pt idx="16764">
                  <c:v>43429</c:v>
                </c:pt>
                <c:pt idx="16765">
                  <c:v>43430</c:v>
                </c:pt>
                <c:pt idx="16766">
                  <c:v>43431</c:v>
                </c:pt>
                <c:pt idx="16767">
                  <c:v>43432</c:v>
                </c:pt>
                <c:pt idx="16768">
                  <c:v>43433</c:v>
                </c:pt>
                <c:pt idx="16769">
                  <c:v>43434</c:v>
                </c:pt>
                <c:pt idx="16770">
                  <c:v>43435</c:v>
                </c:pt>
                <c:pt idx="16771">
                  <c:v>43436</c:v>
                </c:pt>
                <c:pt idx="16772">
                  <c:v>43437</c:v>
                </c:pt>
                <c:pt idx="16773">
                  <c:v>43438</c:v>
                </c:pt>
                <c:pt idx="16774">
                  <c:v>43439</c:v>
                </c:pt>
                <c:pt idx="16775">
                  <c:v>43440</c:v>
                </c:pt>
                <c:pt idx="16776">
                  <c:v>43441</c:v>
                </c:pt>
                <c:pt idx="16777">
                  <c:v>43442</c:v>
                </c:pt>
                <c:pt idx="16778">
                  <c:v>43443</c:v>
                </c:pt>
                <c:pt idx="16779">
                  <c:v>43444</c:v>
                </c:pt>
                <c:pt idx="16780">
                  <c:v>43445</c:v>
                </c:pt>
                <c:pt idx="16781">
                  <c:v>43446</c:v>
                </c:pt>
                <c:pt idx="16782">
                  <c:v>43447</c:v>
                </c:pt>
                <c:pt idx="16783">
                  <c:v>43448</c:v>
                </c:pt>
                <c:pt idx="16784">
                  <c:v>43449</c:v>
                </c:pt>
                <c:pt idx="16785">
                  <c:v>43450</c:v>
                </c:pt>
                <c:pt idx="16786">
                  <c:v>43451</c:v>
                </c:pt>
                <c:pt idx="16787">
                  <c:v>43452</c:v>
                </c:pt>
                <c:pt idx="16788">
                  <c:v>43453</c:v>
                </c:pt>
                <c:pt idx="16789">
                  <c:v>43454</c:v>
                </c:pt>
                <c:pt idx="16790">
                  <c:v>43455</c:v>
                </c:pt>
                <c:pt idx="16791">
                  <c:v>43456</c:v>
                </c:pt>
                <c:pt idx="16792">
                  <c:v>43457</c:v>
                </c:pt>
                <c:pt idx="16793">
                  <c:v>43458</c:v>
                </c:pt>
                <c:pt idx="16794">
                  <c:v>43459</c:v>
                </c:pt>
                <c:pt idx="16795">
                  <c:v>43460</c:v>
                </c:pt>
                <c:pt idx="16796">
                  <c:v>43461</c:v>
                </c:pt>
                <c:pt idx="16797">
                  <c:v>43462</c:v>
                </c:pt>
                <c:pt idx="16798">
                  <c:v>43463</c:v>
                </c:pt>
                <c:pt idx="16799">
                  <c:v>43464</c:v>
                </c:pt>
                <c:pt idx="16800">
                  <c:v>43465</c:v>
                </c:pt>
                <c:pt idx="16801">
                  <c:v>43466</c:v>
                </c:pt>
                <c:pt idx="16802">
                  <c:v>43467</c:v>
                </c:pt>
                <c:pt idx="16803">
                  <c:v>43468</c:v>
                </c:pt>
                <c:pt idx="16804">
                  <c:v>43469</c:v>
                </c:pt>
                <c:pt idx="16805">
                  <c:v>43470</c:v>
                </c:pt>
                <c:pt idx="16806">
                  <c:v>43471</c:v>
                </c:pt>
                <c:pt idx="16807">
                  <c:v>43472</c:v>
                </c:pt>
                <c:pt idx="16808">
                  <c:v>43473</c:v>
                </c:pt>
                <c:pt idx="16809">
                  <c:v>43474</c:v>
                </c:pt>
                <c:pt idx="16810">
                  <c:v>43475</c:v>
                </c:pt>
                <c:pt idx="16811">
                  <c:v>43476</c:v>
                </c:pt>
                <c:pt idx="16812">
                  <c:v>43477</c:v>
                </c:pt>
                <c:pt idx="16813">
                  <c:v>43478</c:v>
                </c:pt>
                <c:pt idx="16814">
                  <c:v>43479</c:v>
                </c:pt>
                <c:pt idx="16815">
                  <c:v>43480</c:v>
                </c:pt>
                <c:pt idx="16816">
                  <c:v>43481</c:v>
                </c:pt>
                <c:pt idx="16817">
                  <c:v>43482</c:v>
                </c:pt>
                <c:pt idx="16818">
                  <c:v>43483</c:v>
                </c:pt>
                <c:pt idx="16819">
                  <c:v>43484</c:v>
                </c:pt>
                <c:pt idx="16820">
                  <c:v>43485</c:v>
                </c:pt>
                <c:pt idx="16821">
                  <c:v>43486</c:v>
                </c:pt>
                <c:pt idx="16822">
                  <c:v>43487</c:v>
                </c:pt>
                <c:pt idx="16823">
                  <c:v>43488</c:v>
                </c:pt>
                <c:pt idx="16824">
                  <c:v>43489</c:v>
                </c:pt>
                <c:pt idx="16825">
                  <c:v>43490</c:v>
                </c:pt>
                <c:pt idx="16826">
                  <c:v>43491</c:v>
                </c:pt>
                <c:pt idx="16827">
                  <c:v>43492</c:v>
                </c:pt>
                <c:pt idx="16828">
                  <c:v>43493</c:v>
                </c:pt>
                <c:pt idx="16829">
                  <c:v>43494</c:v>
                </c:pt>
                <c:pt idx="16830">
                  <c:v>43495</c:v>
                </c:pt>
                <c:pt idx="16831">
                  <c:v>43496</c:v>
                </c:pt>
                <c:pt idx="16832">
                  <c:v>43497</c:v>
                </c:pt>
                <c:pt idx="16833">
                  <c:v>43498</c:v>
                </c:pt>
                <c:pt idx="16834">
                  <c:v>43499</c:v>
                </c:pt>
                <c:pt idx="16835">
                  <c:v>43500</c:v>
                </c:pt>
                <c:pt idx="16836">
                  <c:v>43501</c:v>
                </c:pt>
                <c:pt idx="16837">
                  <c:v>43502</c:v>
                </c:pt>
                <c:pt idx="16838">
                  <c:v>43503</c:v>
                </c:pt>
                <c:pt idx="16839">
                  <c:v>43504</c:v>
                </c:pt>
                <c:pt idx="16840">
                  <c:v>43505</c:v>
                </c:pt>
                <c:pt idx="16841">
                  <c:v>43506</c:v>
                </c:pt>
                <c:pt idx="16842">
                  <c:v>43507</c:v>
                </c:pt>
                <c:pt idx="16843">
                  <c:v>43508</c:v>
                </c:pt>
                <c:pt idx="16844">
                  <c:v>43509</c:v>
                </c:pt>
                <c:pt idx="16845">
                  <c:v>43510</c:v>
                </c:pt>
                <c:pt idx="16846">
                  <c:v>43511</c:v>
                </c:pt>
                <c:pt idx="16847">
                  <c:v>43512</c:v>
                </c:pt>
                <c:pt idx="16848">
                  <c:v>43513</c:v>
                </c:pt>
                <c:pt idx="16849">
                  <c:v>43514</c:v>
                </c:pt>
                <c:pt idx="16850">
                  <c:v>43515</c:v>
                </c:pt>
                <c:pt idx="16851">
                  <c:v>43516</c:v>
                </c:pt>
                <c:pt idx="16852">
                  <c:v>43517</c:v>
                </c:pt>
                <c:pt idx="16853">
                  <c:v>43518</c:v>
                </c:pt>
                <c:pt idx="16854">
                  <c:v>43519</c:v>
                </c:pt>
                <c:pt idx="16855">
                  <c:v>43520</c:v>
                </c:pt>
                <c:pt idx="16856">
                  <c:v>43521</c:v>
                </c:pt>
                <c:pt idx="16857">
                  <c:v>43522</c:v>
                </c:pt>
                <c:pt idx="16858">
                  <c:v>43523</c:v>
                </c:pt>
                <c:pt idx="16859">
                  <c:v>43524</c:v>
                </c:pt>
                <c:pt idx="16860">
                  <c:v>43525</c:v>
                </c:pt>
                <c:pt idx="16861">
                  <c:v>43526</c:v>
                </c:pt>
                <c:pt idx="16862">
                  <c:v>43527</c:v>
                </c:pt>
                <c:pt idx="16863">
                  <c:v>43528</c:v>
                </c:pt>
                <c:pt idx="16864">
                  <c:v>43529</c:v>
                </c:pt>
                <c:pt idx="16865">
                  <c:v>43530</c:v>
                </c:pt>
                <c:pt idx="16866">
                  <c:v>43531</c:v>
                </c:pt>
                <c:pt idx="16867">
                  <c:v>43532</c:v>
                </c:pt>
                <c:pt idx="16868">
                  <c:v>43533</c:v>
                </c:pt>
                <c:pt idx="16869">
                  <c:v>43534</c:v>
                </c:pt>
                <c:pt idx="16870">
                  <c:v>43535</c:v>
                </c:pt>
                <c:pt idx="16871">
                  <c:v>43536</c:v>
                </c:pt>
                <c:pt idx="16872">
                  <c:v>43537</c:v>
                </c:pt>
                <c:pt idx="16873">
                  <c:v>43538</c:v>
                </c:pt>
                <c:pt idx="16874">
                  <c:v>43539</c:v>
                </c:pt>
                <c:pt idx="16875">
                  <c:v>43540</c:v>
                </c:pt>
                <c:pt idx="16876">
                  <c:v>43541</c:v>
                </c:pt>
                <c:pt idx="16877">
                  <c:v>43542</c:v>
                </c:pt>
                <c:pt idx="16878">
                  <c:v>43543</c:v>
                </c:pt>
                <c:pt idx="16879">
                  <c:v>43544</c:v>
                </c:pt>
                <c:pt idx="16880">
                  <c:v>43545</c:v>
                </c:pt>
                <c:pt idx="16881">
                  <c:v>43546</c:v>
                </c:pt>
                <c:pt idx="16882">
                  <c:v>43547</c:v>
                </c:pt>
                <c:pt idx="16883">
                  <c:v>43548</c:v>
                </c:pt>
                <c:pt idx="16884">
                  <c:v>43549</c:v>
                </c:pt>
                <c:pt idx="16885">
                  <c:v>43550</c:v>
                </c:pt>
                <c:pt idx="16886">
                  <c:v>43551</c:v>
                </c:pt>
                <c:pt idx="16887">
                  <c:v>43552</c:v>
                </c:pt>
                <c:pt idx="16888">
                  <c:v>43553</c:v>
                </c:pt>
                <c:pt idx="16889">
                  <c:v>43554</c:v>
                </c:pt>
                <c:pt idx="16890">
                  <c:v>43555</c:v>
                </c:pt>
                <c:pt idx="16891">
                  <c:v>43556</c:v>
                </c:pt>
                <c:pt idx="16892">
                  <c:v>43557</c:v>
                </c:pt>
                <c:pt idx="16893">
                  <c:v>43558</c:v>
                </c:pt>
                <c:pt idx="16894">
                  <c:v>43559</c:v>
                </c:pt>
                <c:pt idx="16895">
                  <c:v>43560</c:v>
                </c:pt>
                <c:pt idx="16896">
                  <c:v>43561</c:v>
                </c:pt>
                <c:pt idx="16897">
                  <c:v>43562</c:v>
                </c:pt>
                <c:pt idx="16898">
                  <c:v>43563</c:v>
                </c:pt>
                <c:pt idx="16899">
                  <c:v>43564</c:v>
                </c:pt>
                <c:pt idx="16900">
                  <c:v>43565</c:v>
                </c:pt>
                <c:pt idx="16901">
                  <c:v>43566</c:v>
                </c:pt>
                <c:pt idx="16902">
                  <c:v>43567</c:v>
                </c:pt>
                <c:pt idx="16903">
                  <c:v>43568</c:v>
                </c:pt>
                <c:pt idx="16904">
                  <c:v>43569</c:v>
                </c:pt>
                <c:pt idx="16905">
                  <c:v>43570</c:v>
                </c:pt>
                <c:pt idx="16906">
                  <c:v>43571</c:v>
                </c:pt>
                <c:pt idx="16907">
                  <c:v>43572</c:v>
                </c:pt>
                <c:pt idx="16908">
                  <c:v>43573</c:v>
                </c:pt>
                <c:pt idx="16909">
                  <c:v>43574</c:v>
                </c:pt>
                <c:pt idx="16910">
                  <c:v>43575</c:v>
                </c:pt>
                <c:pt idx="16911">
                  <c:v>43576</c:v>
                </c:pt>
                <c:pt idx="16912">
                  <c:v>43577</c:v>
                </c:pt>
                <c:pt idx="16913">
                  <c:v>43578</c:v>
                </c:pt>
                <c:pt idx="16914">
                  <c:v>43579</c:v>
                </c:pt>
                <c:pt idx="16915">
                  <c:v>43580</c:v>
                </c:pt>
                <c:pt idx="16916">
                  <c:v>43581</c:v>
                </c:pt>
                <c:pt idx="16917">
                  <c:v>43582</c:v>
                </c:pt>
                <c:pt idx="16918">
                  <c:v>43583</c:v>
                </c:pt>
                <c:pt idx="16919">
                  <c:v>43584</c:v>
                </c:pt>
                <c:pt idx="16920">
                  <c:v>43585</c:v>
                </c:pt>
                <c:pt idx="16921">
                  <c:v>43586</c:v>
                </c:pt>
                <c:pt idx="16922">
                  <c:v>43587</c:v>
                </c:pt>
                <c:pt idx="16923">
                  <c:v>43588</c:v>
                </c:pt>
                <c:pt idx="16924">
                  <c:v>43589</c:v>
                </c:pt>
                <c:pt idx="16925">
                  <c:v>43590</c:v>
                </c:pt>
                <c:pt idx="16926">
                  <c:v>43591</c:v>
                </c:pt>
                <c:pt idx="16927">
                  <c:v>43592</c:v>
                </c:pt>
                <c:pt idx="16928">
                  <c:v>43593</c:v>
                </c:pt>
                <c:pt idx="16929">
                  <c:v>43594</c:v>
                </c:pt>
                <c:pt idx="16930">
                  <c:v>43595</c:v>
                </c:pt>
                <c:pt idx="16931">
                  <c:v>43596</c:v>
                </c:pt>
                <c:pt idx="16932">
                  <c:v>43597</c:v>
                </c:pt>
                <c:pt idx="16933">
                  <c:v>43598</c:v>
                </c:pt>
                <c:pt idx="16934">
                  <c:v>43599</c:v>
                </c:pt>
                <c:pt idx="16935">
                  <c:v>43600</c:v>
                </c:pt>
                <c:pt idx="16936">
                  <c:v>43601</c:v>
                </c:pt>
                <c:pt idx="16937">
                  <c:v>43602</c:v>
                </c:pt>
                <c:pt idx="16938">
                  <c:v>43603</c:v>
                </c:pt>
                <c:pt idx="16939">
                  <c:v>43604</c:v>
                </c:pt>
                <c:pt idx="16940">
                  <c:v>43605</c:v>
                </c:pt>
                <c:pt idx="16941">
                  <c:v>43606</c:v>
                </c:pt>
                <c:pt idx="16942">
                  <c:v>43607</c:v>
                </c:pt>
                <c:pt idx="16943">
                  <c:v>43608</c:v>
                </c:pt>
                <c:pt idx="16944">
                  <c:v>43609</c:v>
                </c:pt>
                <c:pt idx="16945">
                  <c:v>43610</c:v>
                </c:pt>
                <c:pt idx="16946">
                  <c:v>43611</c:v>
                </c:pt>
                <c:pt idx="16947">
                  <c:v>43612</c:v>
                </c:pt>
                <c:pt idx="16948">
                  <c:v>43613</c:v>
                </c:pt>
                <c:pt idx="16949">
                  <c:v>43614</c:v>
                </c:pt>
                <c:pt idx="16950">
                  <c:v>43615</c:v>
                </c:pt>
                <c:pt idx="16951">
                  <c:v>43616</c:v>
                </c:pt>
                <c:pt idx="16952">
                  <c:v>43617</c:v>
                </c:pt>
                <c:pt idx="16953">
                  <c:v>43618</c:v>
                </c:pt>
                <c:pt idx="16954">
                  <c:v>43619</c:v>
                </c:pt>
                <c:pt idx="16955">
                  <c:v>43620</c:v>
                </c:pt>
                <c:pt idx="16956">
                  <c:v>43621</c:v>
                </c:pt>
                <c:pt idx="16957">
                  <c:v>43622</c:v>
                </c:pt>
                <c:pt idx="16958">
                  <c:v>43623</c:v>
                </c:pt>
                <c:pt idx="16959">
                  <c:v>43624</c:v>
                </c:pt>
                <c:pt idx="16960">
                  <c:v>43625</c:v>
                </c:pt>
                <c:pt idx="16961">
                  <c:v>43626</c:v>
                </c:pt>
                <c:pt idx="16962">
                  <c:v>43627</c:v>
                </c:pt>
                <c:pt idx="16963">
                  <c:v>43628</c:v>
                </c:pt>
                <c:pt idx="16964">
                  <c:v>43629</c:v>
                </c:pt>
                <c:pt idx="16965">
                  <c:v>43630</c:v>
                </c:pt>
                <c:pt idx="16966">
                  <c:v>43631</c:v>
                </c:pt>
                <c:pt idx="16967">
                  <c:v>43632</c:v>
                </c:pt>
                <c:pt idx="16968">
                  <c:v>43633</c:v>
                </c:pt>
                <c:pt idx="16969">
                  <c:v>43634</c:v>
                </c:pt>
                <c:pt idx="16970">
                  <c:v>43635</c:v>
                </c:pt>
                <c:pt idx="16971">
                  <c:v>43636</c:v>
                </c:pt>
                <c:pt idx="16972">
                  <c:v>43637</c:v>
                </c:pt>
                <c:pt idx="16973">
                  <c:v>43638</c:v>
                </c:pt>
                <c:pt idx="16974">
                  <c:v>43639</c:v>
                </c:pt>
                <c:pt idx="16975">
                  <c:v>43640</c:v>
                </c:pt>
                <c:pt idx="16976">
                  <c:v>43641</c:v>
                </c:pt>
                <c:pt idx="16977">
                  <c:v>43642</c:v>
                </c:pt>
                <c:pt idx="16978">
                  <c:v>43643</c:v>
                </c:pt>
                <c:pt idx="16979">
                  <c:v>43644</c:v>
                </c:pt>
                <c:pt idx="16980">
                  <c:v>43645</c:v>
                </c:pt>
                <c:pt idx="16981">
                  <c:v>43646</c:v>
                </c:pt>
                <c:pt idx="16982">
                  <c:v>43647</c:v>
                </c:pt>
                <c:pt idx="16983">
                  <c:v>43648</c:v>
                </c:pt>
                <c:pt idx="16984">
                  <c:v>43649</c:v>
                </c:pt>
                <c:pt idx="16985">
                  <c:v>43650</c:v>
                </c:pt>
                <c:pt idx="16986">
                  <c:v>43651</c:v>
                </c:pt>
                <c:pt idx="16987">
                  <c:v>43652</c:v>
                </c:pt>
                <c:pt idx="16988">
                  <c:v>43653</c:v>
                </c:pt>
                <c:pt idx="16989">
                  <c:v>43654</c:v>
                </c:pt>
                <c:pt idx="16990">
                  <c:v>43655</c:v>
                </c:pt>
                <c:pt idx="16991">
                  <c:v>43656</c:v>
                </c:pt>
                <c:pt idx="16992">
                  <c:v>43657</c:v>
                </c:pt>
                <c:pt idx="16993">
                  <c:v>43658</c:v>
                </c:pt>
                <c:pt idx="16994">
                  <c:v>43659</c:v>
                </c:pt>
                <c:pt idx="16995">
                  <c:v>43660</c:v>
                </c:pt>
                <c:pt idx="16996">
                  <c:v>43661</c:v>
                </c:pt>
                <c:pt idx="16997">
                  <c:v>43662</c:v>
                </c:pt>
                <c:pt idx="16998">
                  <c:v>43663</c:v>
                </c:pt>
                <c:pt idx="16999">
                  <c:v>43664</c:v>
                </c:pt>
                <c:pt idx="17000">
                  <c:v>43665</c:v>
                </c:pt>
                <c:pt idx="17001">
                  <c:v>43666</c:v>
                </c:pt>
                <c:pt idx="17002">
                  <c:v>43667</c:v>
                </c:pt>
                <c:pt idx="17003">
                  <c:v>43668</c:v>
                </c:pt>
                <c:pt idx="17004">
                  <c:v>43669</c:v>
                </c:pt>
                <c:pt idx="17005">
                  <c:v>43670</c:v>
                </c:pt>
                <c:pt idx="17006">
                  <c:v>43671</c:v>
                </c:pt>
                <c:pt idx="17007">
                  <c:v>43672</c:v>
                </c:pt>
                <c:pt idx="17008">
                  <c:v>43673</c:v>
                </c:pt>
                <c:pt idx="17009">
                  <c:v>43674</c:v>
                </c:pt>
                <c:pt idx="17010">
                  <c:v>43675</c:v>
                </c:pt>
                <c:pt idx="17011">
                  <c:v>43676</c:v>
                </c:pt>
                <c:pt idx="17012">
                  <c:v>43677</c:v>
                </c:pt>
                <c:pt idx="17013">
                  <c:v>43678</c:v>
                </c:pt>
                <c:pt idx="17014">
                  <c:v>43679</c:v>
                </c:pt>
                <c:pt idx="17015">
                  <c:v>43680</c:v>
                </c:pt>
                <c:pt idx="17016">
                  <c:v>43681</c:v>
                </c:pt>
                <c:pt idx="17017">
                  <c:v>43682</c:v>
                </c:pt>
                <c:pt idx="17018">
                  <c:v>43683</c:v>
                </c:pt>
                <c:pt idx="17019">
                  <c:v>43684</c:v>
                </c:pt>
                <c:pt idx="17020">
                  <c:v>43685</c:v>
                </c:pt>
                <c:pt idx="17021">
                  <c:v>43686</c:v>
                </c:pt>
                <c:pt idx="17022">
                  <c:v>43687</c:v>
                </c:pt>
                <c:pt idx="17023">
                  <c:v>43688</c:v>
                </c:pt>
                <c:pt idx="17024">
                  <c:v>43689</c:v>
                </c:pt>
                <c:pt idx="17025">
                  <c:v>43690</c:v>
                </c:pt>
                <c:pt idx="17026">
                  <c:v>43691</c:v>
                </c:pt>
                <c:pt idx="17027">
                  <c:v>43692</c:v>
                </c:pt>
                <c:pt idx="17028">
                  <c:v>43693</c:v>
                </c:pt>
                <c:pt idx="17029">
                  <c:v>43694</c:v>
                </c:pt>
                <c:pt idx="17030">
                  <c:v>43695</c:v>
                </c:pt>
                <c:pt idx="17031">
                  <c:v>43696</c:v>
                </c:pt>
                <c:pt idx="17032">
                  <c:v>43697</c:v>
                </c:pt>
                <c:pt idx="17033">
                  <c:v>43698</c:v>
                </c:pt>
                <c:pt idx="17034">
                  <c:v>43699</c:v>
                </c:pt>
                <c:pt idx="17035">
                  <c:v>43700</c:v>
                </c:pt>
                <c:pt idx="17036">
                  <c:v>43701</c:v>
                </c:pt>
                <c:pt idx="17037">
                  <c:v>43702</c:v>
                </c:pt>
                <c:pt idx="17038">
                  <c:v>43703</c:v>
                </c:pt>
                <c:pt idx="17039">
                  <c:v>43704</c:v>
                </c:pt>
                <c:pt idx="17040">
                  <c:v>43705</c:v>
                </c:pt>
                <c:pt idx="17041">
                  <c:v>43706</c:v>
                </c:pt>
                <c:pt idx="17042">
                  <c:v>43707</c:v>
                </c:pt>
                <c:pt idx="17043">
                  <c:v>43708</c:v>
                </c:pt>
                <c:pt idx="17044">
                  <c:v>43709</c:v>
                </c:pt>
                <c:pt idx="17045">
                  <c:v>43710</c:v>
                </c:pt>
                <c:pt idx="17046">
                  <c:v>43711</c:v>
                </c:pt>
                <c:pt idx="17047">
                  <c:v>43712</c:v>
                </c:pt>
                <c:pt idx="17048">
                  <c:v>43713</c:v>
                </c:pt>
                <c:pt idx="17049">
                  <c:v>43714</c:v>
                </c:pt>
                <c:pt idx="17050">
                  <c:v>43715</c:v>
                </c:pt>
                <c:pt idx="17051">
                  <c:v>43716</c:v>
                </c:pt>
                <c:pt idx="17052">
                  <c:v>43717</c:v>
                </c:pt>
                <c:pt idx="17053">
                  <c:v>43718</c:v>
                </c:pt>
                <c:pt idx="17054">
                  <c:v>43719</c:v>
                </c:pt>
                <c:pt idx="17055">
                  <c:v>43720</c:v>
                </c:pt>
                <c:pt idx="17056">
                  <c:v>43721</c:v>
                </c:pt>
                <c:pt idx="17057">
                  <c:v>43722</c:v>
                </c:pt>
                <c:pt idx="17058">
                  <c:v>43723</c:v>
                </c:pt>
                <c:pt idx="17059">
                  <c:v>43724</c:v>
                </c:pt>
                <c:pt idx="17060">
                  <c:v>43725</c:v>
                </c:pt>
                <c:pt idx="17061">
                  <c:v>43726</c:v>
                </c:pt>
                <c:pt idx="17062">
                  <c:v>43727</c:v>
                </c:pt>
              </c:numCache>
            </c:numRef>
          </c:cat>
          <c:val>
            <c:numRef>
              <c:f>'Raw Data'!$F$3:$F$17065</c:f>
              <c:numCache>
                <c:formatCode>General</c:formatCode>
                <c:ptCount val="17063"/>
                <c:pt idx="12190" formatCode="0.0000">
                  <c:v>4.5</c:v>
                </c:pt>
                <c:pt idx="12191" formatCode="0.0000">
                  <c:v>4.5</c:v>
                </c:pt>
                <c:pt idx="12192" formatCode="0.0000">
                  <c:v>4.5</c:v>
                </c:pt>
                <c:pt idx="12193" formatCode="0.0000">
                  <c:v>4.5</c:v>
                </c:pt>
                <c:pt idx="12194" formatCode="0.0000">
                  <c:v>4.5</c:v>
                </c:pt>
                <c:pt idx="12195" formatCode="0.0000">
                  <c:v>4.5</c:v>
                </c:pt>
                <c:pt idx="12196" formatCode="0.0000">
                  <c:v>4.5</c:v>
                </c:pt>
                <c:pt idx="12197" formatCode="0.0000">
                  <c:v>4.5</c:v>
                </c:pt>
                <c:pt idx="12198" formatCode="0.0000">
                  <c:v>4.5</c:v>
                </c:pt>
                <c:pt idx="12199" formatCode="0.0000">
                  <c:v>4.5</c:v>
                </c:pt>
                <c:pt idx="12200" formatCode="0.0000">
                  <c:v>4.5</c:v>
                </c:pt>
                <c:pt idx="12201" formatCode="0.0000">
                  <c:v>4.5</c:v>
                </c:pt>
                <c:pt idx="12202" formatCode="0.0000">
                  <c:v>4.5</c:v>
                </c:pt>
                <c:pt idx="12203" formatCode="0.0000">
                  <c:v>4.5</c:v>
                </c:pt>
                <c:pt idx="12204" formatCode="0.0000">
                  <c:v>4.5</c:v>
                </c:pt>
                <c:pt idx="12205" formatCode="0.0000">
                  <c:v>4.5</c:v>
                </c:pt>
                <c:pt idx="12206" formatCode="0.0000">
                  <c:v>4.5</c:v>
                </c:pt>
                <c:pt idx="12207" formatCode="0.0000">
                  <c:v>4.5</c:v>
                </c:pt>
                <c:pt idx="12208" formatCode="0.0000">
                  <c:v>4.5</c:v>
                </c:pt>
                <c:pt idx="12209" formatCode="0.0000">
                  <c:v>4.5</c:v>
                </c:pt>
                <c:pt idx="12210" formatCode="0.0000">
                  <c:v>4.5</c:v>
                </c:pt>
                <c:pt idx="12211" formatCode="0.0000">
                  <c:v>4.5</c:v>
                </c:pt>
                <c:pt idx="12212" formatCode="0.0000">
                  <c:v>4.5</c:v>
                </c:pt>
                <c:pt idx="12213" formatCode="0.0000">
                  <c:v>4.5</c:v>
                </c:pt>
                <c:pt idx="12214" formatCode="0.0000">
                  <c:v>4.5</c:v>
                </c:pt>
                <c:pt idx="12215" formatCode="0.0000">
                  <c:v>4.5</c:v>
                </c:pt>
                <c:pt idx="12216" formatCode="0.0000">
                  <c:v>4.5</c:v>
                </c:pt>
                <c:pt idx="12217" formatCode="0.0000">
                  <c:v>4.5</c:v>
                </c:pt>
                <c:pt idx="12218" formatCode="0.0000">
                  <c:v>4.5</c:v>
                </c:pt>
                <c:pt idx="12219" formatCode="0.0000">
                  <c:v>4.5</c:v>
                </c:pt>
                <c:pt idx="12220" formatCode="0.0000">
                  <c:v>4.5</c:v>
                </c:pt>
                <c:pt idx="12221" formatCode="0.0000">
                  <c:v>4.5</c:v>
                </c:pt>
                <c:pt idx="12222" formatCode="0.0000">
                  <c:v>4.5</c:v>
                </c:pt>
                <c:pt idx="12223" formatCode="0.0000">
                  <c:v>4.5</c:v>
                </c:pt>
                <c:pt idx="12224" formatCode="0.0000">
                  <c:v>4.5</c:v>
                </c:pt>
                <c:pt idx="12225" formatCode="0.0000">
                  <c:v>4.5</c:v>
                </c:pt>
                <c:pt idx="12226" formatCode="0.0000">
                  <c:v>4.5</c:v>
                </c:pt>
                <c:pt idx="12227" formatCode="0.0000">
                  <c:v>4.5</c:v>
                </c:pt>
                <c:pt idx="12228" formatCode="0.0000">
                  <c:v>4.5</c:v>
                </c:pt>
                <c:pt idx="12229" formatCode="0.0000">
                  <c:v>4.5</c:v>
                </c:pt>
                <c:pt idx="12230" formatCode="0.0000">
                  <c:v>4.5</c:v>
                </c:pt>
                <c:pt idx="12231" formatCode="0.0000">
                  <c:v>4.5</c:v>
                </c:pt>
                <c:pt idx="12232" formatCode="0.0000">
                  <c:v>4.5</c:v>
                </c:pt>
                <c:pt idx="12233" formatCode="0.0000">
                  <c:v>4.5</c:v>
                </c:pt>
                <c:pt idx="12234" formatCode="0.0000">
                  <c:v>4.5</c:v>
                </c:pt>
                <c:pt idx="12235" formatCode="0.0000">
                  <c:v>4.5</c:v>
                </c:pt>
                <c:pt idx="12236" formatCode="0.0000">
                  <c:v>4.5</c:v>
                </c:pt>
                <c:pt idx="12237" formatCode="0.0000">
                  <c:v>4.5</c:v>
                </c:pt>
                <c:pt idx="12238" formatCode="0.0000">
                  <c:v>4.5</c:v>
                </c:pt>
                <c:pt idx="12239" formatCode="0.0000">
                  <c:v>4.5</c:v>
                </c:pt>
                <c:pt idx="12240" formatCode="0.0000">
                  <c:v>4.5</c:v>
                </c:pt>
                <c:pt idx="12241" formatCode="0.0000">
                  <c:v>4.5</c:v>
                </c:pt>
                <c:pt idx="12242" formatCode="0.0000">
                  <c:v>4.5</c:v>
                </c:pt>
                <c:pt idx="12243" formatCode="0.0000">
                  <c:v>4.5</c:v>
                </c:pt>
                <c:pt idx="12244" formatCode="0.0000">
                  <c:v>4.5</c:v>
                </c:pt>
                <c:pt idx="12245" formatCode="0.0000">
                  <c:v>4.5</c:v>
                </c:pt>
                <c:pt idx="12246" formatCode="0.0000">
                  <c:v>4.5</c:v>
                </c:pt>
                <c:pt idx="12247" formatCode="0.0000">
                  <c:v>4.5</c:v>
                </c:pt>
                <c:pt idx="12248" formatCode="0.0000">
                  <c:v>4.5</c:v>
                </c:pt>
                <c:pt idx="12249" formatCode="0.0000">
                  <c:v>4.5</c:v>
                </c:pt>
                <c:pt idx="12250" formatCode="0.0000">
                  <c:v>4.5</c:v>
                </c:pt>
                <c:pt idx="12251" formatCode="0.0000">
                  <c:v>4.5</c:v>
                </c:pt>
                <c:pt idx="12252" formatCode="0.0000">
                  <c:v>4.5</c:v>
                </c:pt>
                <c:pt idx="12253" formatCode="0.0000">
                  <c:v>4.5</c:v>
                </c:pt>
                <c:pt idx="12254" formatCode="0.0000">
                  <c:v>4.5</c:v>
                </c:pt>
                <c:pt idx="12255" formatCode="0.0000">
                  <c:v>4.5</c:v>
                </c:pt>
                <c:pt idx="12256" formatCode="0.0000">
                  <c:v>4.5</c:v>
                </c:pt>
                <c:pt idx="12257" formatCode="0.0000">
                  <c:v>4.5</c:v>
                </c:pt>
                <c:pt idx="12258" formatCode="0.0000">
                  <c:v>4.5</c:v>
                </c:pt>
                <c:pt idx="12259" formatCode="0.0000">
                  <c:v>4.5</c:v>
                </c:pt>
                <c:pt idx="12260" formatCode="0.0000">
                  <c:v>4.5</c:v>
                </c:pt>
                <c:pt idx="12261" formatCode="0.0000">
                  <c:v>4.5</c:v>
                </c:pt>
                <c:pt idx="12262" formatCode="0.0000">
                  <c:v>4.5</c:v>
                </c:pt>
                <c:pt idx="12263" formatCode="0.0000">
                  <c:v>4.5</c:v>
                </c:pt>
                <c:pt idx="12264" formatCode="0.0000">
                  <c:v>4.5</c:v>
                </c:pt>
                <c:pt idx="12265" formatCode="0.0000">
                  <c:v>4.5</c:v>
                </c:pt>
                <c:pt idx="12266" formatCode="0.0000">
                  <c:v>4.5</c:v>
                </c:pt>
                <c:pt idx="12267" formatCode="0.0000">
                  <c:v>4.75</c:v>
                </c:pt>
                <c:pt idx="12268" formatCode="0.0000">
                  <c:v>4.75</c:v>
                </c:pt>
                <c:pt idx="12269" formatCode="0.0000">
                  <c:v>4.75</c:v>
                </c:pt>
                <c:pt idx="12270" formatCode="0.0000">
                  <c:v>4.75</c:v>
                </c:pt>
                <c:pt idx="12271" formatCode="0.0000">
                  <c:v>4.75</c:v>
                </c:pt>
                <c:pt idx="12272" formatCode="0.0000">
                  <c:v>4.75</c:v>
                </c:pt>
                <c:pt idx="12273" formatCode="0.0000">
                  <c:v>4.75</c:v>
                </c:pt>
                <c:pt idx="12274" formatCode="0.0000">
                  <c:v>4.75</c:v>
                </c:pt>
                <c:pt idx="12275" formatCode="0.0000">
                  <c:v>4.75</c:v>
                </c:pt>
                <c:pt idx="12276" formatCode="0.0000">
                  <c:v>4.75</c:v>
                </c:pt>
                <c:pt idx="12277" formatCode="0.0000">
                  <c:v>4.75</c:v>
                </c:pt>
                <c:pt idx="12278" formatCode="0.0000">
                  <c:v>4.75</c:v>
                </c:pt>
                <c:pt idx="12279" formatCode="0.0000">
                  <c:v>4.75</c:v>
                </c:pt>
                <c:pt idx="12280" formatCode="0.0000">
                  <c:v>4.75</c:v>
                </c:pt>
                <c:pt idx="12281" formatCode="0.0000">
                  <c:v>4.75</c:v>
                </c:pt>
                <c:pt idx="12282" formatCode="0.0000">
                  <c:v>4.75</c:v>
                </c:pt>
                <c:pt idx="12283" formatCode="0.0000">
                  <c:v>4.75</c:v>
                </c:pt>
                <c:pt idx="12284" formatCode="0.0000">
                  <c:v>4.75</c:v>
                </c:pt>
                <c:pt idx="12285" formatCode="0.0000">
                  <c:v>4.75</c:v>
                </c:pt>
                <c:pt idx="12286" formatCode="0.0000">
                  <c:v>4.75</c:v>
                </c:pt>
                <c:pt idx="12287" formatCode="0.0000">
                  <c:v>4.75</c:v>
                </c:pt>
                <c:pt idx="12288" formatCode="0.0000">
                  <c:v>4.75</c:v>
                </c:pt>
                <c:pt idx="12289" formatCode="0.0000">
                  <c:v>4.75</c:v>
                </c:pt>
                <c:pt idx="12290" formatCode="0.0000">
                  <c:v>4.75</c:v>
                </c:pt>
                <c:pt idx="12291" formatCode="0.0000">
                  <c:v>4.75</c:v>
                </c:pt>
                <c:pt idx="12292" formatCode="0.0000">
                  <c:v>4.75</c:v>
                </c:pt>
                <c:pt idx="12293" formatCode="0.0000">
                  <c:v>4.75</c:v>
                </c:pt>
                <c:pt idx="12294" formatCode="0.0000">
                  <c:v>4.75</c:v>
                </c:pt>
                <c:pt idx="12295" formatCode="0.0000">
                  <c:v>4.75</c:v>
                </c:pt>
                <c:pt idx="12296" formatCode="0.0000">
                  <c:v>4.75</c:v>
                </c:pt>
                <c:pt idx="12297" formatCode="0.0000">
                  <c:v>4.75</c:v>
                </c:pt>
                <c:pt idx="12298" formatCode="0.0000">
                  <c:v>4.75</c:v>
                </c:pt>
                <c:pt idx="12299" formatCode="0.0000">
                  <c:v>4.75</c:v>
                </c:pt>
                <c:pt idx="12300" formatCode="0.0000">
                  <c:v>4.75</c:v>
                </c:pt>
                <c:pt idx="12301" formatCode="0.0000">
                  <c:v>4.75</c:v>
                </c:pt>
                <c:pt idx="12302" formatCode="0.0000">
                  <c:v>4.75</c:v>
                </c:pt>
                <c:pt idx="12303" formatCode="0.0000">
                  <c:v>4.75</c:v>
                </c:pt>
                <c:pt idx="12304" formatCode="0.0000">
                  <c:v>4.75</c:v>
                </c:pt>
                <c:pt idx="12305" formatCode="0.0000">
                  <c:v>4.75</c:v>
                </c:pt>
                <c:pt idx="12306" formatCode="0.0000">
                  <c:v>4.75</c:v>
                </c:pt>
                <c:pt idx="12307" formatCode="0.0000">
                  <c:v>4.75</c:v>
                </c:pt>
                <c:pt idx="12308" formatCode="0.0000">
                  <c:v>4.75</c:v>
                </c:pt>
                <c:pt idx="12309" formatCode="0.0000">
                  <c:v>4.75</c:v>
                </c:pt>
                <c:pt idx="12310" formatCode="0.0000">
                  <c:v>4.75</c:v>
                </c:pt>
                <c:pt idx="12311" formatCode="0.0000">
                  <c:v>4.75</c:v>
                </c:pt>
                <c:pt idx="12312" formatCode="0.0000">
                  <c:v>4.75</c:v>
                </c:pt>
                <c:pt idx="12313" formatCode="0.0000">
                  <c:v>4.75</c:v>
                </c:pt>
                <c:pt idx="12314" formatCode="0.0000">
                  <c:v>4.75</c:v>
                </c:pt>
                <c:pt idx="12315" formatCode="0.0000">
                  <c:v>4.75</c:v>
                </c:pt>
                <c:pt idx="12316" formatCode="0.0000">
                  <c:v>4.75</c:v>
                </c:pt>
                <c:pt idx="12317" formatCode="0.0000">
                  <c:v>4.75</c:v>
                </c:pt>
                <c:pt idx="12318" formatCode="0.0000">
                  <c:v>4.75</c:v>
                </c:pt>
                <c:pt idx="12319" formatCode="0.0000">
                  <c:v>4.75</c:v>
                </c:pt>
                <c:pt idx="12320" formatCode="0.0000">
                  <c:v>4.75</c:v>
                </c:pt>
                <c:pt idx="12321" formatCode="0.0000">
                  <c:v>4.75</c:v>
                </c:pt>
                <c:pt idx="12322" formatCode="0.0000">
                  <c:v>4.75</c:v>
                </c:pt>
                <c:pt idx="12323" formatCode="0.0000">
                  <c:v>4.75</c:v>
                </c:pt>
                <c:pt idx="12324" formatCode="0.0000">
                  <c:v>4.75</c:v>
                </c:pt>
                <c:pt idx="12325" formatCode="0.0000">
                  <c:v>4.75</c:v>
                </c:pt>
                <c:pt idx="12326" formatCode="0.0000">
                  <c:v>4.75</c:v>
                </c:pt>
                <c:pt idx="12327" formatCode="0.0000">
                  <c:v>4.75</c:v>
                </c:pt>
                <c:pt idx="12328" formatCode="0.0000">
                  <c:v>4.75</c:v>
                </c:pt>
                <c:pt idx="12329" formatCode="0.0000">
                  <c:v>4.75</c:v>
                </c:pt>
                <c:pt idx="12330" formatCode="0.0000">
                  <c:v>4.75</c:v>
                </c:pt>
                <c:pt idx="12331" formatCode="0.0000">
                  <c:v>4.75</c:v>
                </c:pt>
                <c:pt idx="12332" formatCode="0.0000">
                  <c:v>4.75</c:v>
                </c:pt>
                <c:pt idx="12333" formatCode="0.0000">
                  <c:v>4.75</c:v>
                </c:pt>
                <c:pt idx="12334" formatCode="0.0000">
                  <c:v>4.75</c:v>
                </c:pt>
                <c:pt idx="12335" formatCode="0.0000">
                  <c:v>4.75</c:v>
                </c:pt>
                <c:pt idx="12336" formatCode="0.0000">
                  <c:v>4.75</c:v>
                </c:pt>
                <c:pt idx="12337" formatCode="0.0000">
                  <c:v>4.75</c:v>
                </c:pt>
                <c:pt idx="12338" formatCode="0.0000">
                  <c:v>4.75</c:v>
                </c:pt>
                <c:pt idx="12339" formatCode="0.0000">
                  <c:v>4.75</c:v>
                </c:pt>
                <c:pt idx="12340" formatCode="0.0000">
                  <c:v>4.75</c:v>
                </c:pt>
                <c:pt idx="12341" formatCode="0.0000">
                  <c:v>4.75</c:v>
                </c:pt>
                <c:pt idx="12342" formatCode="0.0000">
                  <c:v>4.75</c:v>
                </c:pt>
                <c:pt idx="12343" formatCode="0.0000">
                  <c:v>4.75</c:v>
                </c:pt>
                <c:pt idx="12344" formatCode="0.0000">
                  <c:v>4.75</c:v>
                </c:pt>
                <c:pt idx="12345" formatCode="0.0000">
                  <c:v>4.75</c:v>
                </c:pt>
                <c:pt idx="12346" formatCode="0.0000">
                  <c:v>4.75</c:v>
                </c:pt>
                <c:pt idx="12347" formatCode="0.0000">
                  <c:v>4.75</c:v>
                </c:pt>
                <c:pt idx="12348" formatCode="0.0000">
                  <c:v>4.75</c:v>
                </c:pt>
                <c:pt idx="12349" formatCode="0.0000">
                  <c:v>4.75</c:v>
                </c:pt>
                <c:pt idx="12350" formatCode="0.0000">
                  <c:v>4.75</c:v>
                </c:pt>
                <c:pt idx="12351" formatCode="0.0000">
                  <c:v>4.75</c:v>
                </c:pt>
                <c:pt idx="12352" formatCode="0.0000">
                  <c:v>4.75</c:v>
                </c:pt>
                <c:pt idx="12353" formatCode="0.0000">
                  <c:v>4.75</c:v>
                </c:pt>
                <c:pt idx="12354" formatCode="0.0000">
                  <c:v>4.75</c:v>
                </c:pt>
                <c:pt idx="12355" formatCode="0.0000">
                  <c:v>4.75</c:v>
                </c:pt>
                <c:pt idx="12356" formatCode="0.0000">
                  <c:v>4.75</c:v>
                </c:pt>
                <c:pt idx="12357" formatCode="0.0000">
                  <c:v>4.75</c:v>
                </c:pt>
                <c:pt idx="12358" formatCode="0.0000">
                  <c:v>4.75</c:v>
                </c:pt>
                <c:pt idx="12359" formatCode="0.0000">
                  <c:v>4.75</c:v>
                </c:pt>
                <c:pt idx="12360" formatCode="0.0000">
                  <c:v>4.75</c:v>
                </c:pt>
                <c:pt idx="12361" formatCode="0.0000">
                  <c:v>4.75</c:v>
                </c:pt>
                <c:pt idx="12362" formatCode="0.0000">
                  <c:v>4.75</c:v>
                </c:pt>
                <c:pt idx="12363" formatCode="0.0000">
                  <c:v>4.75</c:v>
                </c:pt>
                <c:pt idx="12364" formatCode="0.0000">
                  <c:v>4.75</c:v>
                </c:pt>
                <c:pt idx="12365" formatCode="0.0000">
                  <c:v>5</c:v>
                </c:pt>
                <c:pt idx="12366" formatCode="0.0000">
                  <c:v>5</c:v>
                </c:pt>
                <c:pt idx="12367" formatCode="0.0000">
                  <c:v>5</c:v>
                </c:pt>
                <c:pt idx="12368" formatCode="0.0000">
                  <c:v>5</c:v>
                </c:pt>
                <c:pt idx="12369" formatCode="0.0000">
                  <c:v>5</c:v>
                </c:pt>
                <c:pt idx="12370" formatCode="0.0000">
                  <c:v>5</c:v>
                </c:pt>
                <c:pt idx="12371" formatCode="0.0000">
                  <c:v>5</c:v>
                </c:pt>
                <c:pt idx="12372" formatCode="0.0000">
                  <c:v>5</c:v>
                </c:pt>
                <c:pt idx="12373" formatCode="0.0000">
                  <c:v>5</c:v>
                </c:pt>
                <c:pt idx="12374" formatCode="0.0000">
                  <c:v>5</c:v>
                </c:pt>
                <c:pt idx="12375" formatCode="0.0000">
                  <c:v>5</c:v>
                </c:pt>
                <c:pt idx="12376" formatCode="0.0000">
                  <c:v>5</c:v>
                </c:pt>
                <c:pt idx="12377" formatCode="0.0000">
                  <c:v>5</c:v>
                </c:pt>
                <c:pt idx="12378" formatCode="0.0000">
                  <c:v>5</c:v>
                </c:pt>
                <c:pt idx="12379" formatCode="0.0000">
                  <c:v>5</c:v>
                </c:pt>
                <c:pt idx="12380" formatCode="0.0000">
                  <c:v>5</c:v>
                </c:pt>
                <c:pt idx="12381" formatCode="0.0000">
                  <c:v>5</c:v>
                </c:pt>
                <c:pt idx="12382" formatCode="0.0000">
                  <c:v>5</c:v>
                </c:pt>
                <c:pt idx="12383" formatCode="0.0000">
                  <c:v>5</c:v>
                </c:pt>
                <c:pt idx="12384" formatCode="0.0000">
                  <c:v>5</c:v>
                </c:pt>
                <c:pt idx="12385" formatCode="0.0000">
                  <c:v>5</c:v>
                </c:pt>
                <c:pt idx="12386" formatCode="0.0000">
                  <c:v>5</c:v>
                </c:pt>
                <c:pt idx="12387" formatCode="0.0000">
                  <c:v>5</c:v>
                </c:pt>
                <c:pt idx="12388" formatCode="0.0000">
                  <c:v>5</c:v>
                </c:pt>
                <c:pt idx="12389" formatCode="0.0000">
                  <c:v>5</c:v>
                </c:pt>
                <c:pt idx="12390" formatCode="0.0000">
                  <c:v>5</c:v>
                </c:pt>
                <c:pt idx="12391" formatCode="0.0000">
                  <c:v>5</c:v>
                </c:pt>
                <c:pt idx="12392" formatCode="0.0000">
                  <c:v>5</c:v>
                </c:pt>
                <c:pt idx="12393" formatCode="0.0000">
                  <c:v>5</c:v>
                </c:pt>
                <c:pt idx="12394" formatCode="0.0000">
                  <c:v>5</c:v>
                </c:pt>
                <c:pt idx="12395" formatCode="0.0000">
                  <c:v>5</c:v>
                </c:pt>
                <c:pt idx="12396" formatCode="0.0000">
                  <c:v>5</c:v>
                </c:pt>
                <c:pt idx="12397" formatCode="0.0000">
                  <c:v>5</c:v>
                </c:pt>
                <c:pt idx="12398" formatCode="0.0000">
                  <c:v>5</c:v>
                </c:pt>
                <c:pt idx="12399" formatCode="0.0000">
                  <c:v>5</c:v>
                </c:pt>
                <c:pt idx="12400" formatCode="0.0000">
                  <c:v>5</c:v>
                </c:pt>
                <c:pt idx="12401" formatCode="0.0000">
                  <c:v>5</c:v>
                </c:pt>
                <c:pt idx="12402" formatCode="0.0000">
                  <c:v>5</c:v>
                </c:pt>
                <c:pt idx="12403" formatCode="0.0000">
                  <c:v>5</c:v>
                </c:pt>
                <c:pt idx="12404" formatCode="0.0000">
                  <c:v>5</c:v>
                </c:pt>
                <c:pt idx="12405" formatCode="0.0000">
                  <c:v>5</c:v>
                </c:pt>
                <c:pt idx="12406" formatCode="0.0000">
                  <c:v>5</c:v>
                </c:pt>
                <c:pt idx="12407" formatCode="0.0000">
                  <c:v>5</c:v>
                </c:pt>
                <c:pt idx="12408" formatCode="0.0000">
                  <c:v>5</c:v>
                </c:pt>
                <c:pt idx="12409" formatCode="0.0000">
                  <c:v>5</c:v>
                </c:pt>
                <c:pt idx="12410" formatCode="0.0000">
                  <c:v>5</c:v>
                </c:pt>
                <c:pt idx="12411" formatCode="0.0000">
                  <c:v>5</c:v>
                </c:pt>
                <c:pt idx="12412" formatCode="0.0000">
                  <c:v>5</c:v>
                </c:pt>
                <c:pt idx="12413" formatCode="0.0000">
                  <c:v>5</c:v>
                </c:pt>
                <c:pt idx="12414" formatCode="0.0000">
                  <c:v>5</c:v>
                </c:pt>
                <c:pt idx="12415" formatCode="0.0000">
                  <c:v>5</c:v>
                </c:pt>
                <c:pt idx="12416" formatCode="0.0000">
                  <c:v>5</c:v>
                </c:pt>
                <c:pt idx="12417" formatCode="0.0000">
                  <c:v>5</c:v>
                </c:pt>
                <c:pt idx="12418" formatCode="0.0000">
                  <c:v>5</c:v>
                </c:pt>
                <c:pt idx="12419" formatCode="0.0000">
                  <c:v>5</c:v>
                </c:pt>
                <c:pt idx="12420" formatCode="0.0000">
                  <c:v>5</c:v>
                </c:pt>
                <c:pt idx="12421" formatCode="0.0000">
                  <c:v>5</c:v>
                </c:pt>
                <c:pt idx="12422" formatCode="0.0000">
                  <c:v>5</c:v>
                </c:pt>
                <c:pt idx="12423" formatCode="0.0000">
                  <c:v>5</c:v>
                </c:pt>
                <c:pt idx="12424" formatCode="0.0000">
                  <c:v>5</c:v>
                </c:pt>
                <c:pt idx="12425" formatCode="0.0000">
                  <c:v>5</c:v>
                </c:pt>
                <c:pt idx="12426" formatCode="0.0000">
                  <c:v>5</c:v>
                </c:pt>
                <c:pt idx="12427" formatCode="0.0000">
                  <c:v>5</c:v>
                </c:pt>
                <c:pt idx="12428">
                  <c:v>5.25</c:v>
                </c:pt>
                <c:pt idx="12429">
                  <c:v>5.25</c:v>
                </c:pt>
                <c:pt idx="12430">
                  <c:v>5.25</c:v>
                </c:pt>
                <c:pt idx="12431">
                  <c:v>5.25</c:v>
                </c:pt>
                <c:pt idx="12432">
                  <c:v>5.25</c:v>
                </c:pt>
                <c:pt idx="12433">
                  <c:v>5.25</c:v>
                </c:pt>
                <c:pt idx="12434">
                  <c:v>5.25</c:v>
                </c:pt>
                <c:pt idx="12435">
                  <c:v>5.25</c:v>
                </c:pt>
                <c:pt idx="12436">
                  <c:v>5.25</c:v>
                </c:pt>
                <c:pt idx="12437">
                  <c:v>5.25</c:v>
                </c:pt>
                <c:pt idx="12438">
                  <c:v>5.25</c:v>
                </c:pt>
                <c:pt idx="12439">
                  <c:v>5.25</c:v>
                </c:pt>
                <c:pt idx="12440">
                  <c:v>5.25</c:v>
                </c:pt>
                <c:pt idx="12441">
                  <c:v>5.25</c:v>
                </c:pt>
                <c:pt idx="12442">
                  <c:v>5.25</c:v>
                </c:pt>
                <c:pt idx="12443">
                  <c:v>5.25</c:v>
                </c:pt>
                <c:pt idx="12444">
                  <c:v>5.25</c:v>
                </c:pt>
                <c:pt idx="12445">
                  <c:v>5.25</c:v>
                </c:pt>
                <c:pt idx="12446">
                  <c:v>5.25</c:v>
                </c:pt>
                <c:pt idx="12447">
                  <c:v>5.25</c:v>
                </c:pt>
                <c:pt idx="12448">
                  <c:v>5.25</c:v>
                </c:pt>
                <c:pt idx="12449">
                  <c:v>5.25</c:v>
                </c:pt>
                <c:pt idx="12450">
                  <c:v>5.25</c:v>
                </c:pt>
                <c:pt idx="12451">
                  <c:v>5.25</c:v>
                </c:pt>
                <c:pt idx="12452">
                  <c:v>5.25</c:v>
                </c:pt>
                <c:pt idx="12453">
                  <c:v>5.25</c:v>
                </c:pt>
                <c:pt idx="12454">
                  <c:v>5.25</c:v>
                </c:pt>
                <c:pt idx="12455">
                  <c:v>5.25</c:v>
                </c:pt>
                <c:pt idx="12456">
                  <c:v>5.25</c:v>
                </c:pt>
                <c:pt idx="12457">
                  <c:v>5.25</c:v>
                </c:pt>
                <c:pt idx="12458">
                  <c:v>5.25</c:v>
                </c:pt>
                <c:pt idx="12459">
                  <c:v>5.25</c:v>
                </c:pt>
                <c:pt idx="12460">
                  <c:v>5.25</c:v>
                </c:pt>
                <c:pt idx="12461">
                  <c:v>5.25</c:v>
                </c:pt>
                <c:pt idx="12462">
                  <c:v>5.25</c:v>
                </c:pt>
                <c:pt idx="12463">
                  <c:v>5.25</c:v>
                </c:pt>
                <c:pt idx="12464">
                  <c:v>5.25</c:v>
                </c:pt>
                <c:pt idx="12465">
                  <c:v>5.25</c:v>
                </c:pt>
                <c:pt idx="12466">
                  <c:v>5.25</c:v>
                </c:pt>
                <c:pt idx="12467">
                  <c:v>5.25</c:v>
                </c:pt>
                <c:pt idx="12468">
                  <c:v>5.25</c:v>
                </c:pt>
                <c:pt idx="12469">
                  <c:v>5.25</c:v>
                </c:pt>
                <c:pt idx="12470">
                  <c:v>5.25</c:v>
                </c:pt>
                <c:pt idx="12471">
                  <c:v>5.25</c:v>
                </c:pt>
                <c:pt idx="12472">
                  <c:v>5.25</c:v>
                </c:pt>
                <c:pt idx="12473">
                  <c:v>5.25</c:v>
                </c:pt>
                <c:pt idx="12474">
                  <c:v>5.25</c:v>
                </c:pt>
                <c:pt idx="12475">
                  <c:v>5.25</c:v>
                </c:pt>
                <c:pt idx="12476">
                  <c:v>5.25</c:v>
                </c:pt>
                <c:pt idx="12477">
                  <c:v>5.25</c:v>
                </c:pt>
                <c:pt idx="12478">
                  <c:v>5.25</c:v>
                </c:pt>
                <c:pt idx="12479">
                  <c:v>5.25</c:v>
                </c:pt>
                <c:pt idx="12480">
                  <c:v>5.25</c:v>
                </c:pt>
                <c:pt idx="12481">
                  <c:v>5.25</c:v>
                </c:pt>
                <c:pt idx="12482">
                  <c:v>5.25</c:v>
                </c:pt>
                <c:pt idx="12483">
                  <c:v>5.25</c:v>
                </c:pt>
                <c:pt idx="12484">
                  <c:v>5.25</c:v>
                </c:pt>
                <c:pt idx="12485">
                  <c:v>5.25</c:v>
                </c:pt>
                <c:pt idx="12486">
                  <c:v>5.25</c:v>
                </c:pt>
                <c:pt idx="12487">
                  <c:v>5.25</c:v>
                </c:pt>
                <c:pt idx="12488">
                  <c:v>5.25</c:v>
                </c:pt>
                <c:pt idx="12489">
                  <c:v>5.25</c:v>
                </c:pt>
                <c:pt idx="12490">
                  <c:v>5.25</c:v>
                </c:pt>
                <c:pt idx="12491">
                  <c:v>5.25</c:v>
                </c:pt>
                <c:pt idx="12492">
                  <c:v>5.25</c:v>
                </c:pt>
                <c:pt idx="12493">
                  <c:v>5.25</c:v>
                </c:pt>
                <c:pt idx="12494">
                  <c:v>5.25</c:v>
                </c:pt>
                <c:pt idx="12495">
                  <c:v>5.25</c:v>
                </c:pt>
                <c:pt idx="12496">
                  <c:v>5.25</c:v>
                </c:pt>
                <c:pt idx="12497">
                  <c:v>5.25</c:v>
                </c:pt>
                <c:pt idx="12498">
                  <c:v>5.25</c:v>
                </c:pt>
                <c:pt idx="12499">
                  <c:v>5.25</c:v>
                </c:pt>
                <c:pt idx="12500">
                  <c:v>5.25</c:v>
                </c:pt>
                <c:pt idx="12501">
                  <c:v>5.25</c:v>
                </c:pt>
                <c:pt idx="12502">
                  <c:v>5.25</c:v>
                </c:pt>
                <c:pt idx="12503">
                  <c:v>5.25</c:v>
                </c:pt>
                <c:pt idx="12504">
                  <c:v>5.25</c:v>
                </c:pt>
                <c:pt idx="12505">
                  <c:v>5.25</c:v>
                </c:pt>
                <c:pt idx="12506">
                  <c:v>5.25</c:v>
                </c:pt>
                <c:pt idx="12507">
                  <c:v>5.25</c:v>
                </c:pt>
                <c:pt idx="12508">
                  <c:v>5.25</c:v>
                </c:pt>
                <c:pt idx="12509">
                  <c:v>5.25</c:v>
                </c:pt>
                <c:pt idx="12510">
                  <c:v>5.25</c:v>
                </c:pt>
                <c:pt idx="12511">
                  <c:v>5.25</c:v>
                </c:pt>
                <c:pt idx="12512">
                  <c:v>5.25</c:v>
                </c:pt>
                <c:pt idx="12513">
                  <c:v>5.25</c:v>
                </c:pt>
                <c:pt idx="12514">
                  <c:v>5.25</c:v>
                </c:pt>
                <c:pt idx="12515">
                  <c:v>5.25</c:v>
                </c:pt>
                <c:pt idx="12516">
                  <c:v>5.25</c:v>
                </c:pt>
                <c:pt idx="12517">
                  <c:v>5.25</c:v>
                </c:pt>
                <c:pt idx="12518">
                  <c:v>5.25</c:v>
                </c:pt>
                <c:pt idx="12519">
                  <c:v>5.25</c:v>
                </c:pt>
                <c:pt idx="12520">
                  <c:v>5.25</c:v>
                </c:pt>
                <c:pt idx="12521">
                  <c:v>5.25</c:v>
                </c:pt>
                <c:pt idx="12522">
                  <c:v>5.25</c:v>
                </c:pt>
                <c:pt idx="12523">
                  <c:v>5.25</c:v>
                </c:pt>
                <c:pt idx="12524">
                  <c:v>5.25</c:v>
                </c:pt>
                <c:pt idx="12525">
                  <c:v>5.25</c:v>
                </c:pt>
                <c:pt idx="12526">
                  <c:v>5.25</c:v>
                </c:pt>
                <c:pt idx="12527">
                  <c:v>5.25</c:v>
                </c:pt>
                <c:pt idx="12528">
                  <c:v>5.25</c:v>
                </c:pt>
                <c:pt idx="12529">
                  <c:v>5.25</c:v>
                </c:pt>
                <c:pt idx="12530">
                  <c:v>5.25</c:v>
                </c:pt>
                <c:pt idx="12531">
                  <c:v>5.25</c:v>
                </c:pt>
                <c:pt idx="12532">
                  <c:v>5.25</c:v>
                </c:pt>
                <c:pt idx="12533">
                  <c:v>5.25</c:v>
                </c:pt>
                <c:pt idx="12534">
                  <c:v>5.25</c:v>
                </c:pt>
                <c:pt idx="12535">
                  <c:v>5.25</c:v>
                </c:pt>
                <c:pt idx="12536">
                  <c:v>5.25</c:v>
                </c:pt>
                <c:pt idx="12537">
                  <c:v>5.25</c:v>
                </c:pt>
                <c:pt idx="12538">
                  <c:v>5.25</c:v>
                </c:pt>
                <c:pt idx="12539">
                  <c:v>5.25</c:v>
                </c:pt>
                <c:pt idx="12540">
                  <c:v>5.25</c:v>
                </c:pt>
                <c:pt idx="12541">
                  <c:v>5.25</c:v>
                </c:pt>
                <c:pt idx="12542">
                  <c:v>5.25</c:v>
                </c:pt>
                <c:pt idx="12543">
                  <c:v>5.25</c:v>
                </c:pt>
                <c:pt idx="12544">
                  <c:v>5.25</c:v>
                </c:pt>
                <c:pt idx="12545">
                  <c:v>5.25</c:v>
                </c:pt>
                <c:pt idx="12546">
                  <c:v>5.25</c:v>
                </c:pt>
                <c:pt idx="12547">
                  <c:v>5.5</c:v>
                </c:pt>
                <c:pt idx="12548">
                  <c:v>5.5</c:v>
                </c:pt>
                <c:pt idx="12549">
                  <c:v>5.5</c:v>
                </c:pt>
                <c:pt idx="12550">
                  <c:v>5.5</c:v>
                </c:pt>
                <c:pt idx="12551">
                  <c:v>5.5</c:v>
                </c:pt>
                <c:pt idx="12552">
                  <c:v>5.5</c:v>
                </c:pt>
                <c:pt idx="12553">
                  <c:v>5.5</c:v>
                </c:pt>
                <c:pt idx="12554">
                  <c:v>5.5</c:v>
                </c:pt>
                <c:pt idx="12555">
                  <c:v>5.5</c:v>
                </c:pt>
                <c:pt idx="12556">
                  <c:v>5.5</c:v>
                </c:pt>
                <c:pt idx="12557">
                  <c:v>5.5</c:v>
                </c:pt>
                <c:pt idx="12558">
                  <c:v>5.5</c:v>
                </c:pt>
                <c:pt idx="12559">
                  <c:v>5.5</c:v>
                </c:pt>
                <c:pt idx="12560">
                  <c:v>5.5</c:v>
                </c:pt>
                <c:pt idx="12561">
                  <c:v>5.5</c:v>
                </c:pt>
                <c:pt idx="12562">
                  <c:v>5.5</c:v>
                </c:pt>
                <c:pt idx="12563">
                  <c:v>5.5</c:v>
                </c:pt>
                <c:pt idx="12564">
                  <c:v>5.5</c:v>
                </c:pt>
                <c:pt idx="12565">
                  <c:v>5.5</c:v>
                </c:pt>
                <c:pt idx="12566">
                  <c:v>5.5</c:v>
                </c:pt>
                <c:pt idx="12567">
                  <c:v>5.5</c:v>
                </c:pt>
                <c:pt idx="12568">
                  <c:v>5.5</c:v>
                </c:pt>
                <c:pt idx="12569">
                  <c:v>5.5</c:v>
                </c:pt>
                <c:pt idx="12570">
                  <c:v>5.5</c:v>
                </c:pt>
                <c:pt idx="12571">
                  <c:v>5.5</c:v>
                </c:pt>
                <c:pt idx="12572">
                  <c:v>5.5</c:v>
                </c:pt>
                <c:pt idx="12573">
                  <c:v>5.5</c:v>
                </c:pt>
                <c:pt idx="12574">
                  <c:v>5.5</c:v>
                </c:pt>
                <c:pt idx="12575">
                  <c:v>5.5</c:v>
                </c:pt>
                <c:pt idx="12576">
                  <c:v>5.5</c:v>
                </c:pt>
                <c:pt idx="12577">
                  <c:v>5.5</c:v>
                </c:pt>
                <c:pt idx="12578">
                  <c:v>5.5</c:v>
                </c:pt>
                <c:pt idx="12579">
                  <c:v>5.5</c:v>
                </c:pt>
                <c:pt idx="12580">
                  <c:v>5.5</c:v>
                </c:pt>
                <c:pt idx="12581">
                  <c:v>5.5</c:v>
                </c:pt>
                <c:pt idx="12582">
                  <c:v>5.5</c:v>
                </c:pt>
                <c:pt idx="12583">
                  <c:v>5.5</c:v>
                </c:pt>
                <c:pt idx="12584">
                  <c:v>5.5</c:v>
                </c:pt>
                <c:pt idx="12585">
                  <c:v>5.5</c:v>
                </c:pt>
                <c:pt idx="12586">
                  <c:v>5.5</c:v>
                </c:pt>
                <c:pt idx="12587">
                  <c:v>5.5</c:v>
                </c:pt>
                <c:pt idx="12588">
                  <c:v>5.5</c:v>
                </c:pt>
                <c:pt idx="12589">
                  <c:v>5.5</c:v>
                </c:pt>
                <c:pt idx="12590">
                  <c:v>5.5</c:v>
                </c:pt>
                <c:pt idx="12591">
                  <c:v>5.5</c:v>
                </c:pt>
                <c:pt idx="12592">
                  <c:v>5.5</c:v>
                </c:pt>
                <c:pt idx="12593">
                  <c:v>5.5</c:v>
                </c:pt>
                <c:pt idx="12594">
                  <c:v>5.5</c:v>
                </c:pt>
                <c:pt idx="12595">
                  <c:v>5.5</c:v>
                </c:pt>
                <c:pt idx="12596">
                  <c:v>5.5</c:v>
                </c:pt>
                <c:pt idx="12597">
                  <c:v>5.5</c:v>
                </c:pt>
                <c:pt idx="12598">
                  <c:v>5.5</c:v>
                </c:pt>
                <c:pt idx="12599">
                  <c:v>5.5</c:v>
                </c:pt>
                <c:pt idx="12600">
                  <c:v>5.5</c:v>
                </c:pt>
                <c:pt idx="12601">
                  <c:v>5.5</c:v>
                </c:pt>
                <c:pt idx="12602">
                  <c:v>5.5</c:v>
                </c:pt>
                <c:pt idx="12603">
                  <c:v>5.75</c:v>
                </c:pt>
                <c:pt idx="12604">
                  <c:v>5.75</c:v>
                </c:pt>
                <c:pt idx="12605">
                  <c:v>5.75</c:v>
                </c:pt>
                <c:pt idx="12606">
                  <c:v>5.75</c:v>
                </c:pt>
                <c:pt idx="12607">
                  <c:v>5.75</c:v>
                </c:pt>
                <c:pt idx="12608">
                  <c:v>5.75</c:v>
                </c:pt>
                <c:pt idx="12609">
                  <c:v>5.75</c:v>
                </c:pt>
                <c:pt idx="12610">
                  <c:v>5.75</c:v>
                </c:pt>
                <c:pt idx="12611">
                  <c:v>5.75</c:v>
                </c:pt>
                <c:pt idx="12612">
                  <c:v>5.75</c:v>
                </c:pt>
                <c:pt idx="12613">
                  <c:v>5.75</c:v>
                </c:pt>
                <c:pt idx="12614">
                  <c:v>5.75</c:v>
                </c:pt>
                <c:pt idx="12615">
                  <c:v>5.75</c:v>
                </c:pt>
                <c:pt idx="12616">
                  <c:v>5.75</c:v>
                </c:pt>
                <c:pt idx="12617">
                  <c:v>5.75</c:v>
                </c:pt>
                <c:pt idx="12618">
                  <c:v>5.75</c:v>
                </c:pt>
                <c:pt idx="12619">
                  <c:v>5.75</c:v>
                </c:pt>
                <c:pt idx="12620">
                  <c:v>5.75</c:v>
                </c:pt>
                <c:pt idx="12621">
                  <c:v>5.75</c:v>
                </c:pt>
                <c:pt idx="12622">
                  <c:v>5.75</c:v>
                </c:pt>
                <c:pt idx="12623">
                  <c:v>5.75</c:v>
                </c:pt>
                <c:pt idx="12624">
                  <c:v>5.75</c:v>
                </c:pt>
                <c:pt idx="12625">
                  <c:v>5.75</c:v>
                </c:pt>
                <c:pt idx="12626">
                  <c:v>5.75</c:v>
                </c:pt>
                <c:pt idx="12627">
                  <c:v>5.75</c:v>
                </c:pt>
                <c:pt idx="12628">
                  <c:v>5.75</c:v>
                </c:pt>
                <c:pt idx="12629">
                  <c:v>5.75</c:v>
                </c:pt>
                <c:pt idx="12630">
                  <c:v>5.75</c:v>
                </c:pt>
                <c:pt idx="12631">
                  <c:v>5.75</c:v>
                </c:pt>
                <c:pt idx="12632">
                  <c:v>5.75</c:v>
                </c:pt>
                <c:pt idx="12633">
                  <c:v>5.75</c:v>
                </c:pt>
                <c:pt idx="12634">
                  <c:v>5.75</c:v>
                </c:pt>
                <c:pt idx="12635">
                  <c:v>5.75</c:v>
                </c:pt>
                <c:pt idx="12636">
                  <c:v>5.75</c:v>
                </c:pt>
                <c:pt idx="12637">
                  <c:v>5.75</c:v>
                </c:pt>
                <c:pt idx="12638">
                  <c:v>5.75</c:v>
                </c:pt>
                <c:pt idx="12639">
                  <c:v>5.75</c:v>
                </c:pt>
                <c:pt idx="12640">
                  <c:v>5.75</c:v>
                </c:pt>
                <c:pt idx="12641">
                  <c:v>5.75</c:v>
                </c:pt>
                <c:pt idx="12642">
                  <c:v>5.75</c:v>
                </c:pt>
                <c:pt idx="12643">
                  <c:v>5.75</c:v>
                </c:pt>
                <c:pt idx="12644">
                  <c:v>5.75</c:v>
                </c:pt>
                <c:pt idx="12645">
                  <c:v>5.75</c:v>
                </c:pt>
                <c:pt idx="12646">
                  <c:v>5.75</c:v>
                </c:pt>
                <c:pt idx="12647">
                  <c:v>5.75</c:v>
                </c:pt>
                <c:pt idx="12648">
                  <c:v>5.75</c:v>
                </c:pt>
                <c:pt idx="12649">
                  <c:v>5.75</c:v>
                </c:pt>
                <c:pt idx="12650">
                  <c:v>5.75</c:v>
                </c:pt>
                <c:pt idx="12651">
                  <c:v>5.75</c:v>
                </c:pt>
                <c:pt idx="12652">
                  <c:v>5.75</c:v>
                </c:pt>
                <c:pt idx="12653">
                  <c:v>5.75</c:v>
                </c:pt>
                <c:pt idx="12654">
                  <c:v>5.75</c:v>
                </c:pt>
                <c:pt idx="12655">
                  <c:v>5.75</c:v>
                </c:pt>
                <c:pt idx="12656">
                  <c:v>5.75</c:v>
                </c:pt>
                <c:pt idx="12657">
                  <c:v>5.75</c:v>
                </c:pt>
                <c:pt idx="12658">
                  <c:v>5.75</c:v>
                </c:pt>
                <c:pt idx="12659">
                  <c:v>5.75</c:v>
                </c:pt>
                <c:pt idx="12660">
                  <c:v>5.75</c:v>
                </c:pt>
                <c:pt idx="12661">
                  <c:v>5.75</c:v>
                </c:pt>
                <c:pt idx="12662">
                  <c:v>5.75</c:v>
                </c:pt>
                <c:pt idx="12663">
                  <c:v>5.75</c:v>
                </c:pt>
                <c:pt idx="12664">
                  <c:v>5.75</c:v>
                </c:pt>
                <c:pt idx="12665">
                  <c:v>5.75</c:v>
                </c:pt>
                <c:pt idx="12666">
                  <c:v>5.75</c:v>
                </c:pt>
                <c:pt idx="12667">
                  <c:v>5.75</c:v>
                </c:pt>
                <c:pt idx="12668">
                  <c:v>5.75</c:v>
                </c:pt>
                <c:pt idx="12669">
                  <c:v>5.75</c:v>
                </c:pt>
                <c:pt idx="12670">
                  <c:v>5.75</c:v>
                </c:pt>
                <c:pt idx="12671">
                  <c:v>5.75</c:v>
                </c:pt>
                <c:pt idx="12672">
                  <c:v>5.75</c:v>
                </c:pt>
                <c:pt idx="12673">
                  <c:v>5.75</c:v>
                </c:pt>
                <c:pt idx="12674">
                  <c:v>5.75</c:v>
                </c:pt>
                <c:pt idx="12675">
                  <c:v>5.75</c:v>
                </c:pt>
                <c:pt idx="12676">
                  <c:v>5.75</c:v>
                </c:pt>
                <c:pt idx="12677">
                  <c:v>5.75</c:v>
                </c:pt>
                <c:pt idx="12678">
                  <c:v>5.75</c:v>
                </c:pt>
                <c:pt idx="12679">
                  <c:v>5.75</c:v>
                </c:pt>
                <c:pt idx="12680">
                  <c:v>5.75</c:v>
                </c:pt>
                <c:pt idx="12681">
                  <c:v>5.75</c:v>
                </c:pt>
                <c:pt idx="12682">
                  <c:v>5.75</c:v>
                </c:pt>
                <c:pt idx="12683">
                  <c:v>5.75</c:v>
                </c:pt>
                <c:pt idx="12684">
                  <c:v>5.75</c:v>
                </c:pt>
                <c:pt idx="12685">
                  <c:v>5.75</c:v>
                </c:pt>
                <c:pt idx="12686">
                  <c:v>5.75</c:v>
                </c:pt>
                <c:pt idx="12687">
                  <c:v>5.75</c:v>
                </c:pt>
                <c:pt idx="12688">
                  <c:v>5.75</c:v>
                </c:pt>
                <c:pt idx="12689">
                  <c:v>5.75</c:v>
                </c:pt>
                <c:pt idx="12690">
                  <c:v>5.75</c:v>
                </c:pt>
                <c:pt idx="12691">
                  <c:v>5.75</c:v>
                </c:pt>
                <c:pt idx="12692">
                  <c:v>5.75</c:v>
                </c:pt>
                <c:pt idx="12693">
                  <c:v>5.75</c:v>
                </c:pt>
                <c:pt idx="12694">
                  <c:v>5.75</c:v>
                </c:pt>
                <c:pt idx="12695">
                  <c:v>5.75</c:v>
                </c:pt>
                <c:pt idx="12696">
                  <c:v>5.75</c:v>
                </c:pt>
                <c:pt idx="12697">
                  <c:v>5.75</c:v>
                </c:pt>
                <c:pt idx="12698">
                  <c:v>5.75</c:v>
                </c:pt>
                <c:pt idx="12699">
                  <c:v>5.75</c:v>
                </c:pt>
                <c:pt idx="12700">
                  <c:v>5.75</c:v>
                </c:pt>
                <c:pt idx="12701">
                  <c:v>5.75</c:v>
                </c:pt>
                <c:pt idx="12702">
                  <c:v>5.75</c:v>
                </c:pt>
                <c:pt idx="12703">
                  <c:v>5.75</c:v>
                </c:pt>
                <c:pt idx="12704">
                  <c:v>5.75</c:v>
                </c:pt>
                <c:pt idx="12705">
                  <c:v>5.75</c:v>
                </c:pt>
                <c:pt idx="12706">
                  <c:v>5.75</c:v>
                </c:pt>
                <c:pt idx="12707">
                  <c:v>5.75</c:v>
                </c:pt>
                <c:pt idx="12708">
                  <c:v>5.75</c:v>
                </c:pt>
                <c:pt idx="12709">
                  <c:v>5.75</c:v>
                </c:pt>
                <c:pt idx="12710">
                  <c:v>5.75</c:v>
                </c:pt>
                <c:pt idx="12711">
                  <c:v>5.75</c:v>
                </c:pt>
                <c:pt idx="12712">
                  <c:v>5.75</c:v>
                </c:pt>
                <c:pt idx="12713">
                  <c:v>5.75</c:v>
                </c:pt>
                <c:pt idx="12714">
                  <c:v>5.75</c:v>
                </c:pt>
                <c:pt idx="12715">
                  <c:v>5.75</c:v>
                </c:pt>
                <c:pt idx="12716">
                  <c:v>5.75</c:v>
                </c:pt>
                <c:pt idx="12717">
                  <c:v>5.75</c:v>
                </c:pt>
                <c:pt idx="12718">
                  <c:v>5.75</c:v>
                </c:pt>
                <c:pt idx="12719">
                  <c:v>5.75</c:v>
                </c:pt>
                <c:pt idx="12720">
                  <c:v>5.75</c:v>
                </c:pt>
                <c:pt idx="12721">
                  <c:v>5.75</c:v>
                </c:pt>
                <c:pt idx="12722">
                  <c:v>5.75</c:v>
                </c:pt>
                <c:pt idx="12723">
                  <c:v>5.75</c:v>
                </c:pt>
                <c:pt idx="12724">
                  <c:v>5.75</c:v>
                </c:pt>
                <c:pt idx="12725">
                  <c:v>5.75</c:v>
                </c:pt>
                <c:pt idx="12726">
                  <c:v>5.75</c:v>
                </c:pt>
                <c:pt idx="12727">
                  <c:v>5.75</c:v>
                </c:pt>
                <c:pt idx="12728">
                  <c:v>5.75</c:v>
                </c:pt>
                <c:pt idx="12729">
                  <c:v>5.75</c:v>
                </c:pt>
                <c:pt idx="12730">
                  <c:v>5.75</c:v>
                </c:pt>
                <c:pt idx="12731">
                  <c:v>5.75</c:v>
                </c:pt>
                <c:pt idx="12732">
                  <c:v>5.75</c:v>
                </c:pt>
                <c:pt idx="12733">
                  <c:v>5.75</c:v>
                </c:pt>
                <c:pt idx="12734">
                  <c:v>5.75</c:v>
                </c:pt>
                <c:pt idx="12735">
                  <c:v>5.75</c:v>
                </c:pt>
                <c:pt idx="12736">
                  <c:v>5.75</c:v>
                </c:pt>
                <c:pt idx="12737">
                  <c:v>5.75</c:v>
                </c:pt>
                <c:pt idx="12738">
                  <c:v>5.75</c:v>
                </c:pt>
                <c:pt idx="12739">
                  <c:v>5.75</c:v>
                </c:pt>
                <c:pt idx="12740">
                  <c:v>5.75</c:v>
                </c:pt>
                <c:pt idx="12741">
                  <c:v>5.75</c:v>
                </c:pt>
                <c:pt idx="12742">
                  <c:v>5.75</c:v>
                </c:pt>
                <c:pt idx="12743">
                  <c:v>5.75</c:v>
                </c:pt>
                <c:pt idx="12744">
                  <c:v>5.75</c:v>
                </c:pt>
                <c:pt idx="12745">
                  <c:v>5.75</c:v>
                </c:pt>
                <c:pt idx="12746">
                  <c:v>5.75</c:v>
                </c:pt>
                <c:pt idx="12747">
                  <c:v>5.75</c:v>
                </c:pt>
                <c:pt idx="12748">
                  <c:v>5.75</c:v>
                </c:pt>
                <c:pt idx="12749">
                  <c:v>5.75</c:v>
                </c:pt>
                <c:pt idx="12750">
                  <c:v>5.75</c:v>
                </c:pt>
                <c:pt idx="12751">
                  <c:v>5.75</c:v>
                </c:pt>
                <c:pt idx="12752">
                  <c:v>5.75</c:v>
                </c:pt>
                <c:pt idx="12753">
                  <c:v>5.75</c:v>
                </c:pt>
                <c:pt idx="12754">
                  <c:v>5.75</c:v>
                </c:pt>
                <c:pt idx="12755">
                  <c:v>5.75</c:v>
                </c:pt>
                <c:pt idx="12756">
                  <c:v>5.75</c:v>
                </c:pt>
                <c:pt idx="12757">
                  <c:v>5.5</c:v>
                </c:pt>
                <c:pt idx="12758">
                  <c:v>5.5</c:v>
                </c:pt>
                <c:pt idx="12759">
                  <c:v>5.5</c:v>
                </c:pt>
                <c:pt idx="12760">
                  <c:v>5.5</c:v>
                </c:pt>
                <c:pt idx="12761">
                  <c:v>5.5</c:v>
                </c:pt>
                <c:pt idx="12762">
                  <c:v>5.5</c:v>
                </c:pt>
                <c:pt idx="12763">
                  <c:v>5.5</c:v>
                </c:pt>
                <c:pt idx="12764">
                  <c:v>5.5</c:v>
                </c:pt>
                <c:pt idx="12765">
                  <c:v>5.5</c:v>
                </c:pt>
                <c:pt idx="12766">
                  <c:v>5.5</c:v>
                </c:pt>
                <c:pt idx="12767">
                  <c:v>5.5</c:v>
                </c:pt>
                <c:pt idx="12768">
                  <c:v>5.5</c:v>
                </c:pt>
                <c:pt idx="12769">
                  <c:v>5.5</c:v>
                </c:pt>
                <c:pt idx="12770">
                  <c:v>5.5</c:v>
                </c:pt>
                <c:pt idx="12771">
                  <c:v>5.5</c:v>
                </c:pt>
                <c:pt idx="12772">
                  <c:v>5.5</c:v>
                </c:pt>
                <c:pt idx="12773">
                  <c:v>5.5</c:v>
                </c:pt>
                <c:pt idx="12774">
                  <c:v>5.5</c:v>
                </c:pt>
                <c:pt idx="12775">
                  <c:v>5.5</c:v>
                </c:pt>
                <c:pt idx="12776">
                  <c:v>5.5</c:v>
                </c:pt>
                <c:pt idx="12777">
                  <c:v>5.5</c:v>
                </c:pt>
                <c:pt idx="12778">
                  <c:v>5.5</c:v>
                </c:pt>
                <c:pt idx="12779">
                  <c:v>5.5</c:v>
                </c:pt>
                <c:pt idx="12780">
                  <c:v>5.5</c:v>
                </c:pt>
                <c:pt idx="12781">
                  <c:v>5.5</c:v>
                </c:pt>
                <c:pt idx="12782">
                  <c:v>5.5</c:v>
                </c:pt>
                <c:pt idx="12783">
                  <c:v>5.5</c:v>
                </c:pt>
                <c:pt idx="12784">
                  <c:v>5.5</c:v>
                </c:pt>
                <c:pt idx="12785">
                  <c:v>5.5</c:v>
                </c:pt>
                <c:pt idx="12786">
                  <c:v>5.5</c:v>
                </c:pt>
                <c:pt idx="12787">
                  <c:v>5.5</c:v>
                </c:pt>
                <c:pt idx="12788">
                  <c:v>5.5</c:v>
                </c:pt>
                <c:pt idx="12789">
                  <c:v>5.5</c:v>
                </c:pt>
                <c:pt idx="12790">
                  <c:v>5.5</c:v>
                </c:pt>
                <c:pt idx="12791">
                  <c:v>5.5</c:v>
                </c:pt>
                <c:pt idx="12792">
                  <c:v>5.5</c:v>
                </c:pt>
                <c:pt idx="12793">
                  <c:v>5.5</c:v>
                </c:pt>
                <c:pt idx="12794">
                  <c:v>5.5</c:v>
                </c:pt>
                <c:pt idx="12795">
                  <c:v>5.5</c:v>
                </c:pt>
                <c:pt idx="12796">
                  <c:v>5.5</c:v>
                </c:pt>
                <c:pt idx="12797">
                  <c:v>5.5</c:v>
                </c:pt>
                <c:pt idx="12798">
                  <c:v>5.5</c:v>
                </c:pt>
                <c:pt idx="12799">
                  <c:v>5.5</c:v>
                </c:pt>
                <c:pt idx="12800">
                  <c:v>5.5</c:v>
                </c:pt>
                <c:pt idx="12801">
                  <c:v>5.5</c:v>
                </c:pt>
                <c:pt idx="12802">
                  <c:v>5.5</c:v>
                </c:pt>
                <c:pt idx="12803">
                  <c:v>5.5</c:v>
                </c:pt>
                <c:pt idx="12804">
                  <c:v>5.5</c:v>
                </c:pt>
                <c:pt idx="12805">
                  <c:v>5.5</c:v>
                </c:pt>
                <c:pt idx="12806">
                  <c:v>5.5</c:v>
                </c:pt>
                <c:pt idx="12807">
                  <c:v>5.5</c:v>
                </c:pt>
                <c:pt idx="12808">
                  <c:v>5.5</c:v>
                </c:pt>
                <c:pt idx="12809">
                  <c:v>5.5</c:v>
                </c:pt>
                <c:pt idx="12810">
                  <c:v>5.5</c:v>
                </c:pt>
                <c:pt idx="12811">
                  <c:v>5.5</c:v>
                </c:pt>
                <c:pt idx="12812">
                  <c:v>5.5</c:v>
                </c:pt>
                <c:pt idx="12813">
                  <c:v>5.5</c:v>
                </c:pt>
                <c:pt idx="12814">
                  <c:v>5.5</c:v>
                </c:pt>
                <c:pt idx="12815">
                  <c:v>5.5</c:v>
                </c:pt>
                <c:pt idx="12816">
                  <c:v>5.5</c:v>
                </c:pt>
                <c:pt idx="12817">
                  <c:v>5.5</c:v>
                </c:pt>
                <c:pt idx="12818">
                  <c:v>5.5</c:v>
                </c:pt>
                <c:pt idx="12819">
                  <c:v>5.5</c:v>
                </c:pt>
                <c:pt idx="12820">
                  <c:v>5.25</c:v>
                </c:pt>
                <c:pt idx="12821">
                  <c:v>5.25</c:v>
                </c:pt>
                <c:pt idx="12822">
                  <c:v>5.25</c:v>
                </c:pt>
                <c:pt idx="12823">
                  <c:v>5.25</c:v>
                </c:pt>
                <c:pt idx="12824">
                  <c:v>5.25</c:v>
                </c:pt>
                <c:pt idx="12825">
                  <c:v>5.25</c:v>
                </c:pt>
                <c:pt idx="12826">
                  <c:v>5.25</c:v>
                </c:pt>
                <c:pt idx="12827">
                  <c:v>5.25</c:v>
                </c:pt>
                <c:pt idx="12828">
                  <c:v>5.25</c:v>
                </c:pt>
                <c:pt idx="12829">
                  <c:v>5.25</c:v>
                </c:pt>
                <c:pt idx="12830">
                  <c:v>5.25</c:v>
                </c:pt>
                <c:pt idx="12831">
                  <c:v>5.25</c:v>
                </c:pt>
                <c:pt idx="12832">
                  <c:v>5.25</c:v>
                </c:pt>
                <c:pt idx="12833">
                  <c:v>5.25</c:v>
                </c:pt>
                <c:pt idx="12834">
                  <c:v>5.25</c:v>
                </c:pt>
                <c:pt idx="12835">
                  <c:v>5.25</c:v>
                </c:pt>
                <c:pt idx="12836">
                  <c:v>5.25</c:v>
                </c:pt>
                <c:pt idx="12837">
                  <c:v>5.25</c:v>
                </c:pt>
                <c:pt idx="12838">
                  <c:v>5.25</c:v>
                </c:pt>
                <c:pt idx="12839">
                  <c:v>5.25</c:v>
                </c:pt>
                <c:pt idx="12840">
                  <c:v>5.25</c:v>
                </c:pt>
                <c:pt idx="12841">
                  <c:v>5.25</c:v>
                </c:pt>
                <c:pt idx="12842">
                  <c:v>5.25</c:v>
                </c:pt>
                <c:pt idx="12843">
                  <c:v>5.25</c:v>
                </c:pt>
                <c:pt idx="12844">
                  <c:v>5.25</c:v>
                </c:pt>
                <c:pt idx="12845">
                  <c:v>5.25</c:v>
                </c:pt>
                <c:pt idx="12846">
                  <c:v>5.25</c:v>
                </c:pt>
                <c:pt idx="12847">
                  <c:v>5.25</c:v>
                </c:pt>
                <c:pt idx="12848">
                  <c:v>5.25</c:v>
                </c:pt>
                <c:pt idx="12849">
                  <c:v>5.25</c:v>
                </c:pt>
                <c:pt idx="12850">
                  <c:v>5.25</c:v>
                </c:pt>
                <c:pt idx="12851">
                  <c:v>5.25</c:v>
                </c:pt>
                <c:pt idx="12852">
                  <c:v>5.25</c:v>
                </c:pt>
                <c:pt idx="12853">
                  <c:v>5.25</c:v>
                </c:pt>
                <c:pt idx="12854">
                  <c:v>5.25</c:v>
                </c:pt>
                <c:pt idx="12855">
                  <c:v>5.25</c:v>
                </c:pt>
                <c:pt idx="12856">
                  <c:v>5.25</c:v>
                </c:pt>
                <c:pt idx="12857">
                  <c:v>5.25</c:v>
                </c:pt>
                <c:pt idx="12858">
                  <c:v>5.25</c:v>
                </c:pt>
                <c:pt idx="12859">
                  <c:v>5.25</c:v>
                </c:pt>
                <c:pt idx="12860">
                  <c:v>5.25</c:v>
                </c:pt>
                <c:pt idx="12861">
                  <c:v>5.25</c:v>
                </c:pt>
                <c:pt idx="12862">
                  <c:v>5.25</c:v>
                </c:pt>
                <c:pt idx="12863">
                  <c:v>5.25</c:v>
                </c:pt>
                <c:pt idx="12864">
                  <c:v>5.25</c:v>
                </c:pt>
                <c:pt idx="12865">
                  <c:v>5.25</c:v>
                </c:pt>
                <c:pt idx="12866">
                  <c:v>5.25</c:v>
                </c:pt>
                <c:pt idx="12867">
                  <c:v>5.25</c:v>
                </c:pt>
                <c:pt idx="12868">
                  <c:v>5.25</c:v>
                </c:pt>
                <c:pt idx="12869">
                  <c:v>5.25</c:v>
                </c:pt>
                <c:pt idx="12870">
                  <c:v>5.25</c:v>
                </c:pt>
                <c:pt idx="12871">
                  <c:v>5.25</c:v>
                </c:pt>
                <c:pt idx="12872">
                  <c:v>5.25</c:v>
                </c:pt>
                <c:pt idx="12873">
                  <c:v>5.25</c:v>
                </c:pt>
                <c:pt idx="12874">
                  <c:v>5.25</c:v>
                </c:pt>
                <c:pt idx="12875">
                  <c:v>5.25</c:v>
                </c:pt>
                <c:pt idx="12876">
                  <c:v>5.25</c:v>
                </c:pt>
                <c:pt idx="12877">
                  <c:v>5.25</c:v>
                </c:pt>
                <c:pt idx="12878">
                  <c:v>5.25</c:v>
                </c:pt>
                <c:pt idx="12879">
                  <c:v>5.25</c:v>
                </c:pt>
                <c:pt idx="12880">
                  <c:v>5.25</c:v>
                </c:pt>
                <c:pt idx="12881">
                  <c:v>5.25</c:v>
                </c:pt>
                <c:pt idx="12882">
                  <c:v>5.25</c:v>
                </c:pt>
                <c:pt idx="12883">
                  <c:v>5</c:v>
                </c:pt>
                <c:pt idx="12884">
                  <c:v>5</c:v>
                </c:pt>
                <c:pt idx="12885">
                  <c:v>5</c:v>
                </c:pt>
                <c:pt idx="12886">
                  <c:v>5</c:v>
                </c:pt>
                <c:pt idx="12887">
                  <c:v>5</c:v>
                </c:pt>
                <c:pt idx="12888">
                  <c:v>5</c:v>
                </c:pt>
                <c:pt idx="12889">
                  <c:v>5</c:v>
                </c:pt>
                <c:pt idx="12890">
                  <c:v>5</c:v>
                </c:pt>
                <c:pt idx="12891">
                  <c:v>5</c:v>
                </c:pt>
                <c:pt idx="12892">
                  <c:v>5</c:v>
                </c:pt>
                <c:pt idx="12893">
                  <c:v>5</c:v>
                </c:pt>
                <c:pt idx="12894">
                  <c:v>5</c:v>
                </c:pt>
                <c:pt idx="12895">
                  <c:v>5</c:v>
                </c:pt>
                <c:pt idx="12896">
                  <c:v>5</c:v>
                </c:pt>
                <c:pt idx="12897">
                  <c:v>5</c:v>
                </c:pt>
                <c:pt idx="12898">
                  <c:v>5</c:v>
                </c:pt>
                <c:pt idx="12899">
                  <c:v>5</c:v>
                </c:pt>
                <c:pt idx="12900">
                  <c:v>5</c:v>
                </c:pt>
                <c:pt idx="12901">
                  <c:v>5</c:v>
                </c:pt>
                <c:pt idx="12902">
                  <c:v>5</c:v>
                </c:pt>
                <c:pt idx="12903">
                  <c:v>5</c:v>
                </c:pt>
                <c:pt idx="12904">
                  <c:v>5</c:v>
                </c:pt>
                <c:pt idx="12905">
                  <c:v>5</c:v>
                </c:pt>
                <c:pt idx="12906">
                  <c:v>5</c:v>
                </c:pt>
                <c:pt idx="12907">
                  <c:v>5</c:v>
                </c:pt>
                <c:pt idx="12908">
                  <c:v>5</c:v>
                </c:pt>
                <c:pt idx="12909">
                  <c:v>5</c:v>
                </c:pt>
                <c:pt idx="12910">
                  <c:v>5</c:v>
                </c:pt>
                <c:pt idx="12911">
                  <c:v>5</c:v>
                </c:pt>
                <c:pt idx="12912">
                  <c:v>5</c:v>
                </c:pt>
                <c:pt idx="12913">
                  <c:v>5</c:v>
                </c:pt>
                <c:pt idx="12914">
                  <c:v>5</c:v>
                </c:pt>
                <c:pt idx="12915">
                  <c:v>5</c:v>
                </c:pt>
                <c:pt idx="12916">
                  <c:v>5</c:v>
                </c:pt>
                <c:pt idx="12917">
                  <c:v>5</c:v>
                </c:pt>
                <c:pt idx="12918">
                  <c:v>5</c:v>
                </c:pt>
                <c:pt idx="12919">
                  <c:v>5</c:v>
                </c:pt>
                <c:pt idx="12920">
                  <c:v>5</c:v>
                </c:pt>
                <c:pt idx="12921">
                  <c:v>5</c:v>
                </c:pt>
                <c:pt idx="12922">
                  <c:v>5</c:v>
                </c:pt>
                <c:pt idx="12923">
                  <c:v>5</c:v>
                </c:pt>
                <c:pt idx="12924">
                  <c:v>5</c:v>
                </c:pt>
                <c:pt idx="12925">
                  <c:v>5</c:v>
                </c:pt>
                <c:pt idx="12926">
                  <c:v>5</c:v>
                </c:pt>
                <c:pt idx="12927">
                  <c:v>5</c:v>
                </c:pt>
                <c:pt idx="12928">
                  <c:v>5</c:v>
                </c:pt>
                <c:pt idx="12929">
                  <c:v>5</c:v>
                </c:pt>
                <c:pt idx="12930">
                  <c:v>5</c:v>
                </c:pt>
                <c:pt idx="12931">
                  <c:v>5</c:v>
                </c:pt>
                <c:pt idx="12932">
                  <c:v>5</c:v>
                </c:pt>
                <c:pt idx="12933">
                  <c:v>5</c:v>
                </c:pt>
                <c:pt idx="12934">
                  <c:v>5</c:v>
                </c:pt>
                <c:pt idx="12935">
                  <c:v>5</c:v>
                </c:pt>
                <c:pt idx="12936">
                  <c:v>5</c:v>
                </c:pt>
                <c:pt idx="12937">
                  <c:v>5</c:v>
                </c:pt>
                <c:pt idx="12938">
                  <c:v>5</c:v>
                </c:pt>
                <c:pt idx="12939">
                  <c:v>5</c:v>
                </c:pt>
                <c:pt idx="12940">
                  <c:v>5</c:v>
                </c:pt>
                <c:pt idx="12941">
                  <c:v>5</c:v>
                </c:pt>
                <c:pt idx="12942">
                  <c:v>5</c:v>
                </c:pt>
                <c:pt idx="12943">
                  <c:v>5</c:v>
                </c:pt>
                <c:pt idx="12944">
                  <c:v>5</c:v>
                </c:pt>
                <c:pt idx="12945">
                  <c:v>5</c:v>
                </c:pt>
                <c:pt idx="12946">
                  <c:v>5</c:v>
                </c:pt>
                <c:pt idx="12947">
                  <c:v>5</c:v>
                </c:pt>
                <c:pt idx="12948">
                  <c:v>5</c:v>
                </c:pt>
                <c:pt idx="12949">
                  <c:v>5</c:v>
                </c:pt>
                <c:pt idx="12950">
                  <c:v>5</c:v>
                </c:pt>
                <c:pt idx="12951">
                  <c:v>5</c:v>
                </c:pt>
                <c:pt idx="12952">
                  <c:v>5</c:v>
                </c:pt>
                <c:pt idx="12953">
                  <c:v>5</c:v>
                </c:pt>
                <c:pt idx="12954">
                  <c:v>5</c:v>
                </c:pt>
                <c:pt idx="12955">
                  <c:v>5</c:v>
                </c:pt>
                <c:pt idx="12956">
                  <c:v>5</c:v>
                </c:pt>
                <c:pt idx="12957">
                  <c:v>5</c:v>
                </c:pt>
                <c:pt idx="12958">
                  <c:v>5</c:v>
                </c:pt>
                <c:pt idx="12959">
                  <c:v>5</c:v>
                </c:pt>
                <c:pt idx="12960">
                  <c:v>5</c:v>
                </c:pt>
                <c:pt idx="12961">
                  <c:v>5</c:v>
                </c:pt>
                <c:pt idx="12962">
                  <c:v>5</c:v>
                </c:pt>
                <c:pt idx="12963">
                  <c:v>5</c:v>
                </c:pt>
                <c:pt idx="12964">
                  <c:v>5</c:v>
                </c:pt>
                <c:pt idx="12965">
                  <c:v>5</c:v>
                </c:pt>
                <c:pt idx="12966">
                  <c:v>5</c:v>
                </c:pt>
                <c:pt idx="12967">
                  <c:v>5</c:v>
                </c:pt>
                <c:pt idx="12968">
                  <c:v>5</c:v>
                </c:pt>
                <c:pt idx="12969">
                  <c:v>5</c:v>
                </c:pt>
                <c:pt idx="12970">
                  <c:v>5</c:v>
                </c:pt>
                <c:pt idx="12971">
                  <c:v>5</c:v>
                </c:pt>
                <c:pt idx="12972">
                  <c:v>5</c:v>
                </c:pt>
                <c:pt idx="12973">
                  <c:v>5</c:v>
                </c:pt>
                <c:pt idx="12974">
                  <c:v>5</c:v>
                </c:pt>
                <c:pt idx="12975">
                  <c:v>5</c:v>
                </c:pt>
                <c:pt idx="12976">
                  <c:v>5</c:v>
                </c:pt>
                <c:pt idx="12977">
                  <c:v>5</c:v>
                </c:pt>
                <c:pt idx="12978">
                  <c:v>5</c:v>
                </c:pt>
                <c:pt idx="12979">
                  <c:v>5</c:v>
                </c:pt>
                <c:pt idx="12980">
                  <c:v>5</c:v>
                </c:pt>
                <c:pt idx="12981">
                  <c:v>5</c:v>
                </c:pt>
                <c:pt idx="12982">
                  <c:v>5</c:v>
                </c:pt>
                <c:pt idx="12983">
                  <c:v>5</c:v>
                </c:pt>
                <c:pt idx="12984">
                  <c:v>5</c:v>
                </c:pt>
                <c:pt idx="12985">
                  <c:v>5</c:v>
                </c:pt>
                <c:pt idx="12986">
                  <c:v>5</c:v>
                </c:pt>
                <c:pt idx="12987">
                  <c:v>5</c:v>
                </c:pt>
                <c:pt idx="12988">
                  <c:v>5</c:v>
                </c:pt>
                <c:pt idx="12989">
                  <c:v>5</c:v>
                </c:pt>
                <c:pt idx="12990">
                  <c:v>5</c:v>
                </c:pt>
                <c:pt idx="12991">
                  <c:v>5</c:v>
                </c:pt>
                <c:pt idx="12992">
                  <c:v>5</c:v>
                </c:pt>
                <c:pt idx="12993">
                  <c:v>5</c:v>
                </c:pt>
                <c:pt idx="12994">
                  <c:v>5</c:v>
                </c:pt>
                <c:pt idx="12995">
                  <c:v>5</c:v>
                </c:pt>
                <c:pt idx="12996">
                  <c:v>5</c:v>
                </c:pt>
                <c:pt idx="12997">
                  <c:v>5</c:v>
                </c:pt>
                <c:pt idx="12998">
                  <c:v>5</c:v>
                </c:pt>
                <c:pt idx="12999">
                  <c:v>5</c:v>
                </c:pt>
                <c:pt idx="13000">
                  <c:v>5</c:v>
                </c:pt>
                <c:pt idx="13001">
                  <c:v>5</c:v>
                </c:pt>
                <c:pt idx="13002">
                  <c:v>5</c:v>
                </c:pt>
                <c:pt idx="13003">
                  <c:v>5</c:v>
                </c:pt>
                <c:pt idx="13004">
                  <c:v>5</c:v>
                </c:pt>
                <c:pt idx="13005">
                  <c:v>5</c:v>
                </c:pt>
                <c:pt idx="13006">
                  <c:v>5</c:v>
                </c:pt>
                <c:pt idx="13007">
                  <c:v>5</c:v>
                </c:pt>
                <c:pt idx="13008">
                  <c:v>5</c:v>
                </c:pt>
                <c:pt idx="13009">
                  <c:v>5</c:v>
                </c:pt>
                <c:pt idx="13010">
                  <c:v>5</c:v>
                </c:pt>
                <c:pt idx="13011">
                  <c:v>5</c:v>
                </c:pt>
                <c:pt idx="13012">
                  <c:v>5</c:v>
                </c:pt>
                <c:pt idx="13013">
                  <c:v>5</c:v>
                </c:pt>
                <c:pt idx="13014">
                  <c:v>5</c:v>
                </c:pt>
                <c:pt idx="13015">
                  <c:v>5</c:v>
                </c:pt>
                <c:pt idx="13016">
                  <c:v>5</c:v>
                </c:pt>
                <c:pt idx="13017">
                  <c:v>5</c:v>
                </c:pt>
                <c:pt idx="13018">
                  <c:v>5</c:v>
                </c:pt>
                <c:pt idx="13019">
                  <c:v>5</c:v>
                </c:pt>
                <c:pt idx="13020">
                  <c:v>5</c:v>
                </c:pt>
                <c:pt idx="13021">
                  <c:v>5</c:v>
                </c:pt>
                <c:pt idx="13022">
                  <c:v>5</c:v>
                </c:pt>
                <c:pt idx="13023">
                  <c:v>5</c:v>
                </c:pt>
                <c:pt idx="13024">
                  <c:v>5</c:v>
                </c:pt>
                <c:pt idx="13025">
                  <c:v>5</c:v>
                </c:pt>
                <c:pt idx="13026">
                  <c:v>5</c:v>
                </c:pt>
                <c:pt idx="13027">
                  <c:v>5</c:v>
                </c:pt>
                <c:pt idx="13028">
                  <c:v>5</c:v>
                </c:pt>
                <c:pt idx="13029">
                  <c:v>5</c:v>
                </c:pt>
                <c:pt idx="13030">
                  <c:v>5</c:v>
                </c:pt>
                <c:pt idx="13031">
                  <c:v>5</c:v>
                </c:pt>
                <c:pt idx="13032">
                  <c:v>5</c:v>
                </c:pt>
                <c:pt idx="13033">
                  <c:v>5</c:v>
                </c:pt>
                <c:pt idx="13034">
                  <c:v>5</c:v>
                </c:pt>
                <c:pt idx="13035">
                  <c:v>5</c:v>
                </c:pt>
                <c:pt idx="13036">
                  <c:v>5</c:v>
                </c:pt>
                <c:pt idx="13037">
                  <c:v>5</c:v>
                </c:pt>
                <c:pt idx="13038">
                  <c:v>5</c:v>
                </c:pt>
                <c:pt idx="13039">
                  <c:v>5</c:v>
                </c:pt>
                <c:pt idx="13040">
                  <c:v>5</c:v>
                </c:pt>
                <c:pt idx="13041">
                  <c:v>5</c:v>
                </c:pt>
                <c:pt idx="13042">
                  <c:v>5</c:v>
                </c:pt>
                <c:pt idx="13043">
                  <c:v>5</c:v>
                </c:pt>
                <c:pt idx="13044">
                  <c:v>5</c:v>
                </c:pt>
                <c:pt idx="13045">
                  <c:v>5</c:v>
                </c:pt>
                <c:pt idx="13046">
                  <c:v>5</c:v>
                </c:pt>
                <c:pt idx="13047">
                  <c:v>5</c:v>
                </c:pt>
                <c:pt idx="13048">
                  <c:v>5</c:v>
                </c:pt>
                <c:pt idx="13049">
                  <c:v>5</c:v>
                </c:pt>
                <c:pt idx="13050">
                  <c:v>5</c:v>
                </c:pt>
                <c:pt idx="13051">
                  <c:v>5</c:v>
                </c:pt>
                <c:pt idx="13052">
                  <c:v>5</c:v>
                </c:pt>
                <c:pt idx="13053">
                  <c:v>5</c:v>
                </c:pt>
                <c:pt idx="13054">
                  <c:v>5</c:v>
                </c:pt>
                <c:pt idx="13055">
                  <c:v>5</c:v>
                </c:pt>
                <c:pt idx="13056">
                  <c:v>5</c:v>
                </c:pt>
                <c:pt idx="13057">
                  <c:v>5</c:v>
                </c:pt>
                <c:pt idx="13058">
                  <c:v>5</c:v>
                </c:pt>
                <c:pt idx="13059">
                  <c:v>5</c:v>
                </c:pt>
                <c:pt idx="13060">
                  <c:v>5</c:v>
                </c:pt>
                <c:pt idx="13061">
                  <c:v>5</c:v>
                </c:pt>
                <c:pt idx="13062">
                  <c:v>5</c:v>
                </c:pt>
                <c:pt idx="13063">
                  <c:v>5</c:v>
                </c:pt>
                <c:pt idx="13064">
                  <c:v>4.5</c:v>
                </c:pt>
                <c:pt idx="13065">
                  <c:v>4.5</c:v>
                </c:pt>
                <c:pt idx="13066">
                  <c:v>4.5</c:v>
                </c:pt>
                <c:pt idx="13067">
                  <c:v>4.5</c:v>
                </c:pt>
                <c:pt idx="13068">
                  <c:v>4.5</c:v>
                </c:pt>
                <c:pt idx="13069">
                  <c:v>4.5</c:v>
                </c:pt>
                <c:pt idx="13070">
                  <c:v>4.5</c:v>
                </c:pt>
                <c:pt idx="13071">
                  <c:v>4.5</c:v>
                </c:pt>
                <c:pt idx="13072">
                  <c:v>4.5</c:v>
                </c:pt>
                <c:pt idx="13073">
                  <c:v>4.5</c:v>
                </c:pt>
                <c:pt idx="13074">
                  <c:v>4.5</c:v>
                </c:pt>
                <c:pt idx="13075">
                  <c:v>4.5</c:v>
                </c:pt>
                <c:pt idx="13076">
                  <c:v>4.5</c:v>
                </c:pt>
                <c:pt idx="13077">
                  <c:v>4.5</c:v>
                </c:pt>
                <c:pt idx="13078">
                  <c:v>4.5</c:v>
                </c:pt>
                <c:pt idx="13079">
                  <c:v>4.5</c:v>
                </c:pt>
                <c:pt idx="13080">
                  <c:v>4.5</c:v>
                </c:pt>
                <c:pt idx="13081">
                  <c:v>4.5</c:v>
                </c:pt>
                <c:pt idx="13082">
                  <c:v>4.5</c:v>
                </c:pt>
                <c:pt idx="13083">
                  <c:v>4.5</c:v>
                </c:pt>
                <c:pt idx="13084">
                  <c:v>4.5</c:v>
                </c:pt>
                <c:pt idx="13085">
                  <c:v>4.5</c:v>
                </c:pt>
                <c:pt idx="13086">
                  <c:v>4.5</c:v>
                </c:pt>
                <c:pt idx="13087">
                  <c:v>4.5</c:v>
                </c:pt>
                <c:pt idx="13088">
                  <c:v>4.5</c:v>
                </c:pt>
                <c:pt idx="13089">
                  <c:v>4.5</c:v>
                </c:pt>
                <c:pt idx="13090">
                  <c:v>4.5</c:v>
                </c:pt>
                <c:pt idx="13091">
                  <c:v>4.5</c:v>
                </c:pt>
                <c:pt idx="13092">
                  <c:v>4.5</c:v>
                </c:pt>
                <c:pt idx="13093">
                  <c:v>3</c:v>
                </c:pt>
                <c:pt idx="13094">
                  <c:v>3</c:v>
                </c:pt>
                <c:pt idx="13095">
                  <c:v>3</c:v>
                </c:pt>
                <c:pt idx="13096">
                  <c:v>3</c:v>
                </c:pt>
                <c:pt idx="13097">
                  <c:v>3</c:v>
                </c:pt>
                <c:pt idx="13098">
                  <c:v>3</c:v>
                </c:pt>
                <c:pt idx="13099">
                  <c:v>3</c:v>
                </c:pt>
                <c:pt idx="13100">
                  <c:v>3</c:v>
                </c:pt>
                <c:pt idx="13101">
                  <c:v>3</c:v>
                </c:pt>
                <c:pt idx="13102">
                  <c:v>3</c:v>
                </c:pt>
                <c:pt idx="13103">
                  <c:v>3</c:v>
                </c:pt>
                <c:pt idx="13104">
                  <c:v>3</c:v>
                </c:pt>
                <c:pt idx="13105">
                  <c:v>3</c:v>
                </c:pt>
                <c:pt idx="13106">
                  <c:v>3</c:v>
                </c:pt>
                <c:pt idx="13107">
                  <c:v>3</c:v>
                </c:pt>
                <c:pt idx="13108">
                  <c:v>3</c:v>
                </c:pt>
                <c:pt idx="13109">
                  <c:v>3</c:v>
                </c:pt>
                <c:pt idx="13110">
                  <c:v>3</c:v>
                </c:pt>
                <c:pt idx="13111">
                  <c:v>3</c:v>
                </c:pt>
                <c:pt idx="13112">
                  <c:v>3</c:v>
                </c:pt>
                <c:pt idx="13113">
                  <c:v>3</c:v>
                </c:pt>
                <c:pt idx="13114">
                  <c:v>3</c:v>
                </c:pt>
                <c:pt idx="13115">
                  <c:v>3</c:v>
                </c:pt>
                <c:pt idx="13116">
                  <c:v>3</c:v>
                </c:pt>
                <c:pt idx="13117">
                  <c:v>3</c:v>
                </c:pt>
                <c:pt idx="13118">
                  <c:v>3</c:v>
                </c:pt>
                <c:pt idx="13119">
                  <c:v>3</c:v>
                </c:pt>
                <c:pt idx="13120">
                  <c:v>3</c:v>
                </c:pt>
                <c:pt idx="13121">
                  <c:v>2</c:v>
                </c:pt>
                <c:pt idx="13122">
                  <c:v>2</c:v>
                </c:pt>
                <c:pt idx="13123">
                  <c:v>2</c:v>
                </c:pt>
                <c:pt idx="13124">
                  <c:v>2</c:v>
                </c:pt>
                <c:pt idx="13125">
                  <c:v>2</c:v>
                </c:pt>
                <c:pt idx="13126">
                  <c:v>2</c:v>
                </c:pt>
                <c:pt idx="13127">
                  <c:v>2</c:v>
                </c:pt>
                <c:pt idx="13128">
                  <c:v>2</c:v>
                </c:pt>
                <c:pt idx="13129">
                  <c:v>2</c:v>
                </c:pt>
                <c:pt idx="13130">
                  <c:v>2</c:v>
                </c:pt>
                <c:pt idx="13131">
                  <c:v>2</c:v>
                </c:pt>
                <c:pt idx="13132">
                  <c:v>2</c:v>
                </c:pt>
                <c:pt idx="13133">
                  <c:v>2</c:v>
                </c:pt>
                <c:pt idx="13134">
                  <c:v>2</c:v>
                </c:pt>
                <c:pt idx="13135">
                  <c:v>2</c:v>
                </c:pt>
                <c:pt idx="13136">
                  <c:v>2</c:v>
                </c:pt>
                <c:pt idx="13137">
                  <c:v>2</c:v>
                </c:pt>
                <c:pt idx="13138">
                  <c:v>2</c:v>
                </c:pt>
                <c:pt idx="13139">
                  <c:v>2</c:v>
                </c:pt>
                <c:pt idx="13140">
                  <c:v>2</c:v>
                </c:pt>
                <c:pt idx="13141">
                  <c:v>2</c:v>
                </c:pt>
                <c:pt idx="13142">
                  <c:v>2</c:v>
                </c:pt>
                <c:pt idx="13143">
                  <c:v>2</c:v>
                </c:pt>
                <c:pt idx="13144">
                  <c:v>2</c:v>
                </c:pt>
                <c:pt idx="13145">
                  <c:v>2</c:v>
                </c:pt>
                <c:pt idx="13146">
                  <c:v>2</c:v>
                </c:pt>
                <c:pt idx="13147">
                  <c:v>2</c:v>
                </c:pt>
                <c:pt idx="13148">
                  <c:v>2</c:v>
                </c:pt>
                <c:pt idx="13149">
                  <c:v>2</c:v>
                </c:pt>
                <c:pt idx="13150">
                  <c:v>2</c:v>
                </c:pt>
                <c:pt idx="13151">
                  <c:v>2</c:v>
                </c:pt>
                <c:pt idx="13152">
                  <c:v>2</c:v>
                </c:pt>
                <c:pt idx="13153">
                  <c:v>2</c:v>
                </c:pt>
                <c:pt idx="13154">
                  <c:v>2</c:v>
                </c:pt>
                <c:pt idx="13155">
                  <c:v>2</c:v>
                </c:pt>
                <c:pt idx="13156">
                  <c:v>1.5</c:v>
                </c:pt>
                <c:pt idx="13157">
                  <c:v>1.5</c:v>
                </c:pt>
                <c:pt idx="13158">
                  <c:v>1.5</c:v>
                </c:pt>
                <c:pt idx="13159">
                  <c:v>1.5</c:v>
                </c:pt>
                <c:pt idx="13160">
                  <c:v>1.5</c:v>
                </c:pt>
                <c:pt idx="13161">
                  <c:v>1.5</c:v>
                </c:pt>
                <c:pt idx="13162">
                  <c:v>1.5</c:v>
                </c:pt>
                <c:pt idx="13163">
                  <c:v>1.5</c:v>
                </c:pt>
                <c:pt idx="13164">
                  <c:v>1.5</c:v>
                </c:pt>
                <c:pt idx="13165">
                  <c:v>1.5</c:v>
                </c:pt>
                <c:pt idx="13166">
                  <c:v>1.5</c:v>
                </c:pt>
                <c:pt idx="13167">
                  <c:v>1.5</c:v>
                </c:pt>
                <c:pt idx="13168">
                  <c:v>1.5</c:v>
                </c:pt>
                <c:pt idx="13169">
                  <c:v>1.5</c:v>
                </c:pt>
                <c:pt idx="13170">
                  <c:v>1.5</c:v>
                </c:pt>
                <c:pt idx="13171">
                  <c:v>1.5</c:v>
                </c:pt>
                <c:pt idx="13172">
                  <c:v>1.5</c:v>
                </c:pt>
                <c:pt idx="13173">
                  <c:v>1.5</c:v>
                </c:pt>
                <c:pt idx="13174">
                  <c:v>1.5</c:v>
                </c:pt>
                <c:pt idx="13175">
                  <c:v>1.5</c:v>
                </c:pt>
                <c:pt idx="13176">
                  <c:v>1.5</c:v>
                </c:pt>
                <c:pt idx="13177">
                  <c:v>1.5</c:v>
                </c:pt>
                <c:pt idx="13178">
                  <c:v>1.5</c:v>
                </c:pt>
                <c:pt idx="13179">
                  <c:v>1.5</c:v>
                </c:pt>
                <c:pt idx="13180">
                  <c:v>1.5</c:v>
                </c:pt>
                <c:pt idx="13181">
                  <c:v>1.5</c:v>
                </c:pt>
                <c:pt idx="13182">
                  <c:v>1.5</c:v>
                </c:pt>
                <c:pt idx="13183">
                  <c:v>1.5</c:v>
                </c:pt>
                <c:pt idx="13184">
                  <c:v>1</c:v>
                </c:pt>
                <c:pt idx="13185">
                  <c:v>1</c:v>
                </c:pt>
                <c:pt idx="13186">
                  <c:v>1</c:v>
                </c:pt>
                <c:pt idx="13187">
                  <c:v>1</c:v>
                </c:pt>
                <c:pt idx="13188">
                  <c:v>1</c:v>
                </c:pt>
                <c:pt idx="13189">
                  <c:v>1</c:v>
                </c:pt>
                <c:pt idx="13190">
                  <c:v>1</c:v>
                </c:pt>
                <c:pt idx="13191">
                  <c:v>1</c:v>
                </c:pt>
                <c:pt idx="13192">
                  <c:v>1</c:v>
                </c:pt>
                <c:pt idx="13193">
                  <c:v>1</c:v>
                </c:pt>
                <c:pt idx="13194">
                  <c:v>1</c:v>
                </c:pt>
                <c:pt idx="13195">
                  <c:v>1</c:v>
                </c:pt>
                <c:pt idx="13196">
                  <c:v>1</c:v>
                </c:pt>
                <c:pt idx="13197">
                  <c:v>1</c:v>
                </c:pt>
                <c:pt idx="13198">
                  <c:v>1</c:v>
                </c:pt>
                <c:pt idx="13199">
                  <c:v>1</c:v>
                </c:pt>
                <c:pt idx="13200">
                  <c:v>1</c:v>
                </c:pt>
                <c:pt idx="13201">
                  <c:v>1</c:v>
                </c:pt>
                <c:pt idx="13202">
                  <c:v>1</c:v>
                </c:pt>
                <c:pt idx="13203">
                  <c:v>1</c:v>
                </c:pt>
                <c:pt idx="13204">
                  <c:v>1</c:v>
                </c:pt>
                <c:pt idx="13205">
                  <c:v>1</c:v>
                </c:pt>
                <c:pt idx="13206">
                  <c:v>1</c:v>
                </c:pt>
                <c:pt idx="13207">
                  <c:v>1</c:v>
                </c:pt>
                <c:pt idx="13208">
                  <c:v>1</c:v>
                </c:pt>
                <c:pt idx="13209">
                  <c:v>1</c:v>
                </c:pt>
                <c:pt idx="13210">
                  <c:v>1</c:v>
                </c:pt>
                <c:pt idx="13211">
                  <c:v>1</c:v>
                </c:pt>
                <c:pt idx="13212">
                  <c:v>0.5</c:v>
                </c:pt>
                <c:pt idx="13213">
                  <c:v>0.5</c:v>
                </c:pt>
                <c:pt idx="13214">
                  <c:v>0.5</c:v>
                </c:pt>
                <c:pt idx="13215">
                  <c:v>0.5</c:v>
                </c:pt>
                <c:pt idx="13216">
                  <c:v>0.5</c:v>
                </c:pt>
                <c:pt idx="13217">
                  <c:v>0.5</c:v>
                </c:pt>
                <c:pt idx="13218">
                  <c:v>0.5</c:v>
                </c:pt>
                <c:pt idx="13219">
                  <c:v>0.5</c:v>
                </c:pt>
                <c:pt idx="13220">
                  <c:v>0.5</c:v>
                </c:pt>
                <c:pt idx="13221">
                  <c:v>0.5</c:v>
                </c:pt>
                <c:pt idx="13222">
                  <c:v>0.5</c:v>
                </c:pt>
                <c:pt idx="13223">
                  <c:v>0.5</c:v>
                </c:pt>
                <c:pt idx="13224">
                  <c:v>0.5</c:v>
                </c:pt>
                <c:pt idx="13225">
                  <c:v>0.5</c:v>
                </c:pt>
                <c:pt idx="13226">
                  <c:v>0.5</c:v>
                </c:pt>
                <c:pt idx="13227">
                  <c:v>0.5</c:v>
                </c:pt>
                <c:pt idx="13228">
                  <c:v>0.5</c:v>
                </c:pt>
                <c:pt idx="13229">
                  <c:v>0.5</c:v>
                </c:pt>
                <c:pt idx="13230">
                  <c:v>0.5</c:v>
                </c:pt>
                <c:pt idx="13231">
                  <c:v>0.5</c:v>
                </c:pt>
                <c:pt idx="13232">
                  <c:v>0.5</c:v>
                </c:pt>
                <c:pt idx="13233">
                  <c:v>0.5</c:v>
                </c:pt>
                <c:pt idx="13234">
                  <c:v>0.5</c:v>
                </c:pt>
                <c:pt idx="13235">
                  <c:v>0.5</c:v>
                </c:pt>
                <c:pt idx="13236">
                  <c:v>0.5</c:v>
                </c:pt>
                <c:pt idx="13237">
                  <c:v>0.5</c:v>
                </c:pt>
                <c:pt idx="13238">
                  <c:v>0.5</c:v>
                </c:pt>
                <c:pt idx="13239">
                  <c:v>0.5</c:v>
                </c:pt>
                <c:pt idx="13240">
                  <c:v>0.5</c:v>
                </c:pt>
                <c:pt idx="13241">
                  <c:v>0.5</c:v>
                </c:pt>
                <c:pt idx="13242">
                  <c:v>0.5</c:v>
                </c:pt>
                <c:pt idx="13243">
                  <c:v>0.5</c:v>
                </c:pt>
                <c:pt idx="13244">
                  <c:v>0.5</c:v>
                </c:pt>
                <c:pt idx="13245">
                  <c:v>0.5</c:v>
                </c:pt>
                <c:pt idx="13246">
                  <c:v>0.5</c:v>
                </c:pt>
                <c:pt idx="13247">
                  <c:v>0.5</c:v>
                </c:pt>
                <c:pt idx="13248">
                  <c:v>0.5</c:v>
                </c:pt>
                <c:pt idx="13249">
                  <c:v>0.5</c:v>
                </c:pt>
                <c:pt idx="13250">
                  <c:v>0.5</c:v>
                </c:pt>
                <c:pt idx="13251">
                  <c:v>0.5</c:v>
                </c:pt>
                <c:pt idx="13252">
                  <c:v>0.5</c:v>
                </c:pt>
                <c:pt idx="13253">
                  <c:v>0.5</c:v>
                </c:pt>
                <c:pt idx="13254">
                  <c:v>0.5</c:v>
                </c:pt>
                <c:pt idx="13255">
                  <c:v>0.5</c:v>
                </c:pt>
                <c:pt idx="13256">
                  <c:v>0.5</c:v>
                </c:pt>
                <c:pt idx="13257">
                  <c:v>0.5</c:v>
                </c:pt>
                <c:pt idx="13258">
                  <c:v>0.5</c:v>
                </c:pt>
                <c:pt idx="13259">
                  <c:v>0.5</c:v>
                </c:pt>
                <c:pt idx="13260">
                  <c:v>0.5</c:v>
                </c:pt>
                <c:pt idx="13261">
                  <c:v>0.5</c:v>
                </c:pt>
                <c:pt idx="13262">
                  <c:v>0.5</c:v>
                </c:pt>
                <c:pt idx="13263">
                  <c:v>0.5</c:v>
                </c:pt>
                <c:pt idx="13264">
                  <c:v>0.5</c:v>
                </c:pt>
                <c:pt idx="13265">
                  <c:v>0.5</c:v>
                </c:pt>
                <c:pt idx="13266">
                  <c:v>0.5</c:v>
                </c:pt>
                <c:pt idx="13267">
                  <c:v>0.5</c:v>
                </c:pt>
                <c:pt idx="13268">
                  <c:v>0.5</c:v>
                </c:pt>
                <c:pt idx="13269">
                  <c:v>0.5</c:v>
                </c:pt>
                <c:pt idx="13270">
                  <c:v>0.5</c:v>
                </c:pt>
                <c:pt idx="13271">
                  <c:v>0.5</c:v>
                </c:pt>
                <c:pt idx="13272">
                  <c:v>0.5</c:v>
                </c:pt>
                <c:pt idx="13273">
                  <c:v>0.5</c:v>
                </c:pt>
                <c:pt idx="13274">
                  <c:v>0.5</c:v>
                </c:pt>
                <c:pt idx="13275">
                  <c:v>0.5</c:v>
                </c:pt>
                <c:pt idx="13276">
                  <c:v>0.5</c:v>
                </c:pt>
                <c:pt idx="13277">
                  <c:v>0.5</c:v>
                </c:pt>
                <c:pt idx="13278">
                  <c:v>0.5</c:v>
                </c:pt>
                <c:pt idx="13279">
                  <c:v>0.5</c:v>
                </c:pt>
                <c:pt idx="13280">
                  <c:v>0.5</c:v>
                </c:pt>
                <c:pt idx="13281">
                  <c:v>0.5</c:v>
                </c:pt>
                <c:pt idx="13282">
                  <c:v>0.5</c:v>
                </c:pt>
                <c:pt idx="13283">
                  <c:v>0.5</c:v>
                </c:pt>
                <c:pt idx="13284">
                  <c:v>0.5</c:v>
                </c:pt>
                <c:pt idx="13285">
                  <c:v>0.5</c:v>
                </c:pt>
                <c:pt idx="13286">
                  <c:v>0.5</c:v>
                </c:pt>
                <c:pt idx="13287">
                  <c:v>0.5</c:v>
                </c:pt>
                <c:pt idx="13288">
                  <c:v>0.5</c:v>
                </c:pt>
                <c:pt idx="13289">
                  <c:v>0.5</c:v>
                </c:pt>
                <c:pt idx="13290">
                  <c:v>0.5</c:v>
                </c:pt>
                <c:pt idx="13291">
                  <c:v>0.5</c:v>
                </c:pt>
                <c:pt idx="13292">
                  <c:v>0.5</c:v>
                </c:pt>
                <c:pt idx="13293">
                  <c:v>0.5</c:v>
                </c:pt>
                <c:pt idx="13294">
                  <c:v>0.5</c:v>
                </c:pt>
                <c:pt idx="13295">
                  <c:v>0.5</c:v>
                </c:pt>
                <c:pt idx="13296">
                  <c:v>0.5</c:v>
                </c:pt>
                <c:pt idx="13297">
                  <c:v>0.5</c:v>
                </c:pt>
                <c:pt idx="13298">
                  <c:v>0.5</c:v>
                </c:pt>
                <c:pt idx="13299">
                  <c:v>0.5</c:v>
                </c:pt>
                <c:pt idx="13300">
                  <c:v>0.5</c:v>
                </c:pt>
                <c:pt idx="13301">
                  <c:v>0.5</c:v>
                </c:pt>
                <c:pt idx="13302">
                  <c:v>0.5</c:v>
                </c:pt>
                <c:pt idx="13303">
                  <c:v>0.5</c:v>
                </c:pt>
                <c:pt idx="13304">
                  <c:v>0.5</c:v>
                </c:pt>
                <c:pt idx="13305">
                  <c:v>0.5</c:v>
                </c:pt>
                <c:pt idx="13306">
                  <c:v>0.5</c:v>
                </c:pt>
                <c:pt idx="13307">
                  <c:v>0.5</c:v>
                </c:pt>
                <c:pt idx="13308">
                  <c:v>0.5</c:v>
                </c:pt>
                <c:pt idx="13309">
                  <c:v>0.5</c:v>
                </c:pt>
                <c:pt idx="13310">
                  <c:v>0.5</c:v>
                </c:pt>
                <c:pt idx="13311">
                  <c:v>0.5</c:v>
                </c:pt>
                <c:pt idx="13312">
                  <c:v>0.5</c:v>
                </c:pt>
                <c:pt idx="13313">
                  <c:v>0.5</c:v>
                </c:pt>
                <c:pt idx="13314">
                  <c:v>0.5</c:v>
                </c:pt>
                <c:pt idx="13315">
                  <c:v>0.5</c:v>
                </c:pt>
                <c:pt idx="13316">
                  <c:v>0.5</c:v>
                </c:pt>
                <c:pt idx="13317">
                  <c:v>0.5</c:v>
                </c:pt>
                <c:pt idx="13318">
                  <c:v>0.5</c:v>
                </c:pt>
                <c:pt idx="13319">
                  <c:v>0.5</c:v>
                </c:pt>
                <c:pt idx="13320">
                  <c:v>0.5</c:v>
                </c:pt>
                <c:pt idx="13321">
                  <c:v>0.5</c:v>
                </c:pt>
                <c:pt idx="13322">
                  <c:v>0.5</c:v>
                </c:pt>
                <c:pt idx="13323">
                  <c:v>0.5</c:v>
                </c:pt>
                <c:pt idx="13324">
                  <c:v>0.5</c:v>
                </c:pt>
                <c:pt idx="13325">
                  <c:v>0.5</c:v>
                </c:pt>
                <c:pt idx="13326">
                  <c:v>0.5</c:v>
                </c:pt>
                <c:pt idx="13327">
                  <c:v>0.5</c:v>
                </c:pt>
                <c:pt idx="13328">
                  <c:v>0.5</c:v>
                </c:pt>
                <c:pt idx="13329">
                  <c:v>0.5</c:v>
                </c:pt>
                <c:pt idx="13330">
                  <c:v>0.5</c:v>
                </c:pt>
                <c:pt idx="13331">
                  <c:v>0.5</c:v>
                </c:pt>
                <c:pt idx="13332">
                  <c:v>0.5</c:v>
                </c:pt>
                <c:pt idx="13333">
                  <c:v>0.5</c:v>
                </c:pt>
                <c:pt idx="13334">
                  <c:v>0.5</c:v>
                </c:pt>
                <c:pt idx="13335">
                  <c:v>0.5</c:v>
                </c:pt>
                <c:pt idx="13336">
                  <c:v>0.5</c:v>
                </c:pt>
                <c:pt idx="13337">
                  <c:v>0.5</c:v>
                </c:pt>
                <c:pt idx="13338">
                  <c:v>0.5</c:v>
                </c:pt>
                <c:pt idx="13339">
                  <c:v>0.5</c:v>
                </c:pt>
                <c:pt idx="13340">
                  <c:v>0.5</c:v>
                </c:pt>
                <c:pt idx="13341">
                  <c:v>0.5</c:v>
                </c:pt>
                <c:pt idx="13342">
                  <c:v>0.5</c:v>
                </c:pt>
                <c:pt idx="13343">
                  <c:v>0.5</c:v>
                </c:pt>
                <c:pt idx="13344">
                  <c:v>0.5</c:v>
                </c:pt>
                <c:pt idx="13345">
                  <c:v>0.5</c:v>
                </c:pt>
                <c:pt idx="13346">
                  <c:v>0.5</c:v>
                </c:pt>
                <c:pt idx="13347">
                  <c:v>0.5</c:v>
                </c:pt>
                <c:pt idx="13348">
                  <c:v>0.5</c:v>
                </c:pt>
                <c:pt idx="13349">
                  <c:v>0.5</c:v>
                </c:pt>
                <c:pt idx="13350">
                  <c:v>0.5</c:v>
                </c:pt>
                <c:pt idx="13351">
                  <c:v>0.5</c:v>
                </c:pt>
                <c:pt idx="13352">
                  <c:v>0.5</c:v>
                </c:pt>
                <c:pt idx="13353">
                  <c:v>0.5</c:v>
                </c:pt>
                <c:pt idx="13354">
                  <c:v>0.5</c:v>
                </c:pt>
                <c:pt idx="13355">
                  <c:v>0.5</c:v>
                </c:pt>
                <c:pt idx="13356">
                  <c:v>0.5</c:v>
                </c:pt>
                <c:pt idx="13357">
                  <c:v>0.5</c:v>
                </c:pt>
                <c:pt idx="13358">
                  <c:v>0.5</c:v>
                </c:pt>
                <c:pt idx="13359">
                  <c:v>0.5</c:v>
                </c:pt>
                <c:pt idx="13360">
                  <c:v>0.5</c:v>
                </c:pt>
                <c:pt idx="13361">
                  <c:v>0.5</c:v>
                </c:pt>
                <c:pt idx="13362">
                  <c:v>0.5</c:v>
                </c:pt>
                <c:pt idx="13363">
                  <c:v>0.5</c:v>
                </c:pt>
                <c:pt idx="13364">
                  <c:v>0.5</c:v>
                </c:pt>
                <c:pt idx="13365">
                  <c:v>0.5</c:v>
                </c:pt>
                <c:pt idx="13366">
                  <c:v>0.5</c:v>
                </c:pt>
                <c:pt idx="13367">
                  <c:v>0.5</c:v>
                </c:pt>
                <c:pt idx="13368">
                  <c:v>0.5</c:v>
                </c:pt>
                <c:pt idx="13369">
                  <c:v>0.5</c:v>
                </c:pt>
                <c:pt idx="13370">
                  <c:v>0.5</c:v>
                </c:pt>
                <c:pt idx="13371">
                  <c:v>0.5</c:v>
                </c:pt>
                <c:pt idx="13372">
                  <c:v>0.5</c:v>
                </c:pt>
                <c:pt idx="13373">
                  <c:v>0.5</c:v>
                </c:pt>
                <c:pt idx="13374">
                  <c:v>0.5</c:v>
                </c:pt>
                <c:pt idx="13375">
                  <c:v>0.5</c:v>
                </c:pt>
                <c:pt idx="13376">
                  <c:v>0.5</c:v>
                </c:pt>
                <c:pt idx="13377">
                  <c:v>0.5</c:v>
                </c:pt>
                <c:pt idx="13378">
                  <c:v>0.5</c:v>
                </c:pt>
                <c:pt idx="13379">
                  <c:v>0.5</c:v>
                </c:pt>
                <c:pt idx="13380">
                  <c:v>0.5</c:v>
                </c:pt>
                <c:pt idx="13381">
                  <c:v>0.5</c:v>
                </c:pt>
                <c:pt idx="13382">
                  <c:v>0.5</c:v>
                </c:pt>
                <c:pt idx="13383">
                  <c:v>0.5</c:v>
                </c:pt>
                <c:pt idx="13384">
                  <c:v>0.5</c:v>
                </c:pt>
                <c:pt idx="13385">
                  <c:v>0.5</c:v>
                </c:pt>
                <c:pt idx="13386">
                  <c:v>0.5</c:v>
                </c:pt>
                <c:pt idx="13387">
                  <c:v>0.5</c:v>
                </c:pt>
                <c:pt idx="13388">
                  <c:v>0.5</c:v>
                </c:pt>
                <c:pt idx="13389">
                  <c:v>0.5</c:v>
                </c:pt>
                <c:pt idx="13390">
                  <c:v>0.5</c:v>
                </c:pt>
                <c:pt idx="13391">
                  <c:v>0.5</c:v>
                </c:pt>
                <c:pt idx="13392">
                  <c:v>0.5</c:v>
                </c:pt>
                <c:pt idx="13393">
                  <c:v>0.5</c:v>
                </c:pt>
                <c:pt idx="13394">
                  <c:v>0.5</c:v>
                </c:pt>
                <c:pt idx="13395">
                  <c:v>0.5</c:v>
                </c:pt>
                <c:pt idx="13396">
                  <c:v>0.5</c:v>
                </c:pt>
                <c:pt idx="13397">
                  <c:v>0.5</c:v>
                </c:pt>
                <c:pt idx="13398">
                  <c:v>0.5</c:v>
                </c:pt>
                <c:pt idx="13399">
                  <c:v>0.5</c:v>
                </c:pt>
                <c:pt idx="13400">
                  <c:v>0.5</c:v>
                </c:pt>
                <c:pt idx="13401">
                  <c:v>0.5</c:v>
                </c:pt>
                <c:pt idx="13402">
                  <c:v>0.5</c:v>
                </c:pt>
                <c:pt idx="13403">
                  <c:v>0.5</c:v>
                </c:pt>
                <c:pt idx="13404">
                  <c:v>0.5</c:v>
                </c:pt>
                <c:pt idx="13405">
                  <c:v>0.5</c:v>
                </c:pt>
                <c:pt idx="13406">
                  <c:v>0.5</c:v>
                </c:pt>
                <c:pt idx="13407">
                  <c:v>0.5</c:v>
                </c:pt>
                <c:pt idx="13408">
                  <c:v>0.5</c:v>
                </c:pt>
                <c:pt idx="13409">
                  <c:v>0.5</c:v>
                </c:pt>
                <c:pt idx="13410">
                  <c:v>0.5</c:v>
                </c:pt>
                <c:pt idx="13411">
                  <c:v>0.5</c:v>
                </c:pt>
                <c:pt idx="13412">
                  <c:v>0.5</c:v>
                </c:pt>
                <c:pt idx="13413">
                  <c:v>0.5</c:v>
                </c:pt>
                <c:pt idx="13414">
                  <c:v>0.5</c:v>
                </c:pt>
                <c:pt idx="13415">
                  <c:v>0.5</c:v>
                </c:pt>
                <c:pt idx="13416">
                  <c:v>0.5</c:v>
                </c:pt>
                <c:pt idx="13417">
                  <c:v>0.5</c:v>
                </c:pt>
                <c:pt idx="13418">
                  <c:v>0.5</c:v>
                </c:pt>
                <c:pt idx="13419">
                  <c:v>0.5</c:v>
                </c:pt>
                <c:pt idx="13420">
                  <c:v>0.5</c:v>
                </c:pt>
                <c:pt idx="13421">
                  <c:v>0.5</c:v>
                </c:pt>
                <c:pt idx="13422">
                  <c:v>0.5</c:v>
                </c:pt>
                <c:pt idx="13423">
                  <c:v>0.5</c:v>
                </c:pt>
                <c:pt idx="13424">
                  <c:v>0.5</c:v>
                </c:pt>
                <c:pt idx="13425">
                  <c:v>0.5</c:v>
                </c:pt>
                <c:pt idx="13426">
                  <c:v>0.5</c:v>
                </c:pt>
                <c:pt idx="13427">
                  <c:v>0.5</c:v>
                </c:pt>
                <c:pt idx="13428">
                  <c:v>0.5</c:v>
                </c:pt>
                <c:pt idx="13429">
                  <c:v>0.5</c:v>
                </c:pt>
                <c:pt idx="13430">
                  <c:v>0.5</c:v>
                </c:pt>
                <c:pt idx="13431">
                  <c:v>0.5</c:v>
                </c:pt>
                <c:pt idx="13432">
                  <c:v>0.5</c:v>
                </c:pt>
                <c:pt idx="13433">
                  <c:v>0.5</c:v>
                </c:pt>
                <c:pt idx="13434">
                  <c:v>0.5</c:v>
                </c:pt>
                <c:pt idx="13435">
                  <c:v>0.5</c:v>
                </c:pt>
                <c:pt idx="13436">
                  <c:v>0.5</c:v>
                </c:pt>
                <c:pt idx="13437">
                  <c:v>0.5</c:v>
                </c:pt>
                <c:pt idx="13438">
                  <c:v>0.5</c:v>
                </c:pt>
                <c:pt idx="13439">
                  <c:v>0.5</c:v>
                </c:pt>
                <c:pt idx="13440">
                  <c:v>0.5</c:v>
                </c:pt>
                <c:pt idx="13441">
                  <c:v>0.5</c:v>
                </c:pt>
                <c:pt idx="13442">
                  <c:v>0.5</c:v>
                </c:pt>
                <c:pt idx="13443">
                  <c:v>0.5</c:v>
                </c:pt>
                <c:pt idx="13444">
                  <c:v>0.5</c:v>
                </c:pt>
                <c:pt idx="13445">
                  <c:v>0.5</c:v>
                </c:pt>
                <c:pt idx="13446">
                  <c:v>0.5</c:v>
                </c:pt>
                <c:pt idx="13447">
                  <c:v>0.5</c:v>
                </c:pt>
                <c:pt idx="13448">
                  <c:v>0.5</c:v>
                </c:pt>
                <c:pt idx="13449">
                  <c:v>0.5</c:v>
                </c:pt>
                <c:pt idx="13450">
                  <c:v>0.5</c:v>
                </c:pt>
                <c:pt idx="13451">
                  <c:v>0.5</c:v>
                </c:pt>
                <c:pt idx="13452">
                  <c:v>0.5</c:v>
                </c:pt>
                <c:pt idx="13453">
                  <c:v>0.5</c:v>
                </c:pt>
                <c:pt idx="13454">
                  <c:v>0.5</c:v>
                </c:pt>
                <c:pt idx="13455">
                  <c:v>0.5</c:v>
                </c:pt>
                <c:pt idx="13456">
                  <c:v>0.5</c:v>
                </c:pt>
                <c:pt idx="13457">
                  <c:v>0.5</c:v>
                </c:pt>
                <c:pt idx="13458">
                  <c:v>0.5</c:v>
                </c:pt>
                <c:pt idx="13459">
                  <c:v>0.5</c:v>
                </c:pt>
                <c:pt idx="13460">
                  <c:v>0.5</c:v>
                </c:pt>
                <c:pt idx="13461">
                  <c:v>0.5</c:v>
                </c:pt>
                <c:pt idx="13462">
                  <c:v>0.5</c:v>
                </c:pt>
                <c:pt idx="13463">
                  <c:v>0.5</c:v>
                </c:pt>
                <c:pt idx="13464">
                  <c:v>0.5</c:v>
                </c:pt>
                <c:pt idx="13465">
                  <c:v>0.5</c:v>
                </c:pt>
                <c:pt idx="13466">
                  <c:v>0.5</c:v>
                </c:pt>
                <c:pt idx="13467">
                  <c:v>0.5</c:v>
                </c:pt>
                <c:pt idx="13468">
                  <c:v>0.5</c:v>
                </c:pt>
                <c:pt idx="13469">
                  <c:v>0.5</c:v>
                </c:pt>
                <c:pt idx="13470">
                  <c:v>0.5</c:v>
                </c:pt>
                <c:pt idx="13471">
                  <c:v>0.5</c:v>
                </c:pt>
                <c:pt idx="13472">
                  <c:v>0.5</c:v>
                </c:pt>
                <c:pt idx="13473">
                  <c:v>0.5</c:v>
                </c:pt>
                <c:pt idx="13474">
                  <c:v>0.5</c:v>
                </c:pt>
                <c:pt idx="13475">
                  <c:v>0.5</c:v>
                </c:pt>
                <c:pt idx="13476">
                  <c:v>0.5</c:v>
                </c:pt>
                <c:pt idx="13477">
                  <c:v>0.5</c:v>
                </c:pt>
                <c:pt idx="13478">
                  <c:v>0.5</c:v>
                </c:pt>
                <c:pt idx="13479">
                  <c:v>0.5</c:v>
                </c:pt>
                <c:pt idx="13480">
                  <c:v>0.5</c:v>
                </c:pt>
                <c:pt idx="13481">
                  <c:v>0.5</c:v>
                </c:pt>
                <c:pt idx="13482">
                  <c:v>0.5</c:v>
                </c:pt>
                <c:pt idx="13483">
                  <c:v>0.5</c:v>
                </c:pt>
                <c:pt idx="13484">
                  <c:v>0.5</c:v>
                </c:pt>
                <c:pt idx="13485">
                  <c:v>0.5</c:v>
                </c:pt>
                <c:pt idx="13486">
                  <c:v>0.5</c:v>
                </c:pt>
                <c:pt idx="13487">
                  <c:v>0.5</c:v>
                </c:pt>
                <c:pt idx="13488">
                  <c:v>0.5</c:v>
                </c:pt>
                <c:pt idx="13489">
                  <c:v>0.5</c:v>
                </c:pt>
                <c:pt idx="13490">
                  <c:v>0.5</c:v>
                </c:pt>
                <c:pt idx="13491">
                  <c:v>0.5</c:v>
                </c:pt>
                <c:pt idx="13492">
                  <c:v>0.5</c:v>
                </c:pt>
                <c:pt idx="13493">
                  <c:v>0.5</c:v>
                </c:pt>
                <c:pt idx="13494">
                  <c:v>0.5</c:v>
                </c:pt>
                <c:pt idx="13495">
                  <c:v>0.5</c:v>
                </c:pt>
                <c:pt idx="13496">
                  <c:v>0.5</c:v>
                </c:pt>
                <c:pt idx="13497">
                  <c:v>0.5</c:v>
                </c:pt>
                <c:pt idx="13498">
                  <c:v>0.5</c:v>
                </c:pt>
                <c:pt idx="13499">
                  <c:v>0.5</c:v>
                </c:pt>
                <c:pt idx="13500">
                  <c:v>0.5</c:v>
                </c:pt>
                <c:pt idx="13501">
                  <c:v>0.5</c:v>
                </c:pt>
                <c:pt idx="13502">
                  <c:v>0.5</c:v>
                </c:pt>
                <c:pt idx="13503">
                  <c:v>0.5</c:v>
                </c:pt>
                <c:pt idx="13504">
                  <c:v>0.5</c:v>
                </c:pt>
                <c:pt idx="13505">
                  <c:v>0.5</c:v>
                </c:pt>
                <c:pt idx="13506">
                  <c:v>0.5</c:v>
                </c:pt>
                <c:pt idx="13507">
                  <c:v>0.5</c:v>
                </c:pt>
                <c:pt idx="13508">
                  <c:v>0.5</c:v>
                </c:pt>
                <c:pt idx="13509">
                  <c:v>0.5</c:v>
                </c:pt>
                <c:pt idx="13510">
                  <c:v>0.5</c:v>
                </c:pt>
                <c:pt idx="13511">
                  <c:v>0.5</c:v>
                </c:pt>
                <c:pt idx="13512">
                  <c:v>0.5</c:v>
                </c:pt>
                <c:pt idx="13513">
                  <c:v>0.5</c:v>
                </c:pt>
                <c:pt idx="13514">
                  <c:v>0.5</c:v>
                </c:pt>
                <c:pt idx="13515">
                  <c:v>0.5</c:v>
                </c:pt>
                <c:pt idx="13516">
                  <c:v>0.5</c:v>
                </c:pt>
                <c:pt idx="13517">
                  <c:v>0.5</c:v>
                </c:pt>
                <c:pt idx="13518">
                  <c:v>0.5</c:v>
                </c:pt>
                <c:pt idx="13519">
                  <c:v>0.5</c:v>
                </c:pt>
                <c:pt idx="13520">
                  <c:v>0.5</c:v>
                </c:pt>
                <c:pt idx="13521">
                  <c:v>0.5</c:v>
                </c:pt>
                <c:pt idx="13522">
                  <c:v>0.5</c:v>
                </c:pt>
                <c:pt idx="13523">
                  <c:v>0.5</c:v>
                </c:pt>
                <c:pt idx="13524">
                  <c:v>0.5</c:v>
                </c:pt>
                <c:pt idx="13525">
                  <c:v>0.5</c:v>
                </c:pt>
                <c:pt idx="13526">
                  <c:v>0.5</c:v>
                </c:pt>
                <c:pt idx="13527">
                  <c:v>0.5</c:v>
                </c:pt>
                <c:pt idx="13528">
                  <c:v>0.5</c:v>
                </c:pt>
                <c:pt idx="13529">
                  <c:v>0.5</c:v>
                </c:pt>
                <c:pt idx="13530">
                  <c:v>0.5</c:v>
                </c:pt>
                <c:pt idx="13531">
                  <c:v>0.5</c:v>
                </c:pt>
                <c:pt idx="13532">
                  <c:v>0.5</c:v>
                </c:pt>
                <c:pt idx="13533">
                  <c:v>0.5</c:v>
                </c:pt>
                <c:pt idx="13534">
                  <c:v>0.5</c:v>
                </c:pt>
                <c:pt idx="13535">
                  <c:v>0.5</c:v>
                </c:pt>
                <c:pt idx="13536">
                  <c:v>0.5</c:v>
                </c:pt>
                <c:pt idx="13537">
                  <c:v>0.5</c:v>
                </c:pt>
                <c:pt idx="13538">
                  <c:v>0.5</c:v>
                </c:pt>
                <c:pt idx="13539">
                  <c:v>0.5</c:v>
                </c:pt>
                <c:pt idx="13540">
                  <c:v>0.5</c:v>
                </c:pt>
                <c:pt idx="13541">
                  <c:v>0.5</c:v>
                </c:pt>
                <c:pt idx="13542">
                  <c:v>0.5</c:v>
                </c:pt>
                <c:pt idx="13543">
                  <c:v>0.5</c:v>
                </c:pt>
                <c:pt idx="13544">
                  <c:v>0.5</c:v>
                </c:pt>
                <c:pt idx="13545">
                  <c:v>0.5</c:v>
                </c:pt>
                <c:pt idx="13546">
                  <c:v>0.5</c:v>
                </c:pt>
                <c:pt idx="13547">
                  <c:v>0.5</c:v>
                </c:pt>
                <c:pt idx="13548">
                  <c:v>0.5</c:v>
                </c:pt>
                <c:pt idx="13549">
                  <c:v>0.5</c:v>
                </c:pt>
                <c:pt idx="13550">
                  <c:v>0.5</c:v>
                </c:pt>
                <c:pt idx="13551">
                  <c:v>0.5</c:v>
                </c:pt>
                <c:pt idx="13552">
                  <c:v>0.5</c:v>
                </c:pt>
                <c:pt idx="13553">
                  <c:v>0.5</c:v>
                </c:pt>
                <c:pt idx="13554">
                  <c:v>0.5</c:v>
                </c:pt>
                <c:pt idx="13555">
                  <c:v>0.5</c:v>
                </c:pt>
                <c:pt idx="13556">
                  <c:v>0.5</c:v>
                </c:pt>
                <c:pt idx="13557">
                  <c:v>0.5</c:v>
                </c:pt>
                <c:pt idx="13558">
                  <c:v>0.5</c:v>
                </c:pt>
                <c:pt idx="13559">
                  <c:v>0.5</c:v>
                </c:pt>
                <c:pt idx="13560">
                  <c:v>0.5</c:v>
                </c:pt>
                <c:pt idx="13561">
                  <c:v>0.5</c:v>
                </c:pt>
                <c:pt idx="13562">
                  <c:v>0.5</c:v>
                </c:pt>
                <c:pt idx="13563">
                  <c:v>0.5</c:v>
                </c:pt>
                <c:pt idx="13564">
                  <c:v>0.5</c:v>
                </c:pt>
                <c:pt idx="13565">
                  <c:v>0.5</c:v>
                </c:pt>
                <c:pt idx="13566">
                  <c:v>0.5</c:v>
                </c:pt>
                <c:pt idx="13567">
                  <c:v>0.5</c:v>
                </c:pt>
                <c:pt idx="13568">
                  <c:v>0.5</c:v>
                </c:pt>
                <c:pt idx="13569">
                  <c:v>0.5</c:v>
                </c:pt>
                <c:pt idx="13570">
                  <c:v>0.5</c:v>
                </c:pt>
                <c:pt idx="13571">
                  <c:v>0.5</c:v>
                </c:pt>
                <c:pt idx="13572">
                  <c:v>0.5</c:v>
                </c:pt>
                <c:pt idx="13573">
                  <c:v>0.5</c:v>
                </c:pt>
                <c:pt idx="13574">
                  <c:v>0.5</c:v>
                </c:pt>
                <c:pt idx="13575">
                  <c:v>0.5</c:v>
                </c:pt>
                <c:pt idx="13576">
                  <c:v>0.5</c:v>
                </c:pt>
                <c:pt idx="13577">
                  <c:v>0.5</c:v>
                </c:pt>
                <c:pt idx="13578">
                  <c:v>0.5</c:v>
                </c:pt>
                <c:pt idx="13579">
                  <c:v>0.5</c:v>
                </c:pt>
                <c:pt idx="13580">
                  <c:v>0.5</c:v>
                </c:pt>
                <c:pt idx="13581">
                  <c:v>0.5</c:v>
                </c:pt>
                <c:pt idx="13582">
                  <c:v>0.5</c:v>
                </c:pt>
                <c:pt idx="13583">
                  <c:v>0.5</c:v>
                </c:pt>
                <c:pt idx="13584">
                  <c:v>0.5</c:v>
                </c:pt>
                <c:pt idx="13585">
                  <c:v>0.5</c:v>
                </c:pt>
                <c:pt idx="13586">
                  <c:v>0.5</c:v>
                </c:pt>
                <c:pt idx="13587">
                  <c:v>0.5</c:v>
                </c:pt>
                <c:pt idx="13588">
                  <c:v>0.5</c:v>
                </c:pt>
                <c:pt idx="13589">
                  <c:v>0.5</c:v>
                </c:pt>
                <c:pt idx="13590">
                  <c:v>0.5</c:v>
                </c:pt>
                <c:pt idx="13591">
                  <c:v>0.5</c:v>
                </c:pt>
                <c:pt idx="13592">
                  <c:v>0.5</c:v>
                </c:pt>
                <c:pt idx="13593">
                  <c:v>0.5</c:v>
                </c:pt>
                <c:pt idx="13594">
                  <c:v>0.5</c:v>
                </c:pt>
                <c:pt idx="13595">
                  <c:v>0.5</c:v>
                </c:pt>
                <c:pt idx="13596">
                  <c:v>0.5</c:v>
                </c:pt>
                <c:pt idx="13597">
                  <c:v>0.5</c:v>
                </c:pt>
                <c:pt idx="13598">
                  <c:v>0.5</c:v>
                </c:pt>
                <c:pt idx="13599">
                  <c:v>0.5</c:v>
                </c:pt>
                <c:pt idx="13600">
                  <c:v>0.5</c:v>
                </c:pt>
                <c:pt idx="13601">
                  <c:v>0.5</c:v>
                </c:pt>
                <c:pt idx="13602">
                  <c:v>0.5</c:v>
                </c:pt>
                <c:pt idx="13603">
                  <c:v>0.5</c:v>
                </c:pt>
                <c:pt idx="13604">
                  <c:v>0.5</c:v>
                </c:pt>
                <c:pt idx="13605">
                  <c:v>0.5</c:v>
                </c:pt>
                <c:pt idx="13606">
                  <c:v>0.5</c:v>
                </c:pt>
                <c:pt idx="13607">
                  <c:v>0.5</c:v>
                </c:pt>
                <c:pt idx="13608">
                  <c:v>0.5</c:v>
                </c:pt>
                <c:pt idx="13609">
                  <c:v>0.5</c:v>
                </c:pt>
                <c:pt idx="13610">
                  <c:v>0.5</c:v>
                </c:pt>
                <c:pt idx="13611">
                  <c:v>0.5</c:v>
                </c:pt>
                <c:pt idx="13612">
                  <c:v>0.5</c:v>
                </c:pt>
                <c:pt idx="13613">
                  <c:v>0.5</c:v>
                </c:pt>
                <c:pt idx="13614">
                  <c:v>0.5</c:v>
                </c:pt>
                <c:pt idx="13615">
                  <c:v>0.5</c:v>
                </c:pt>
                <c:pt idx="13616">
                  <c:v>0.5</c:v>
                </c:pt>
                <c:pt idx="13617">
                  <c:v>0.5</c:v>
                </c:pt>
                <c:pt idx="13618">
                  <c:v>0.5</c:v>
                </c:pt>
                <c:pt idx="13619">
                  <c:v>0.5</c:v>
                </c:pt>
                <c:pt idx="13620">
                  <c:v>0.5</c:v>
                </c:pt>
                <c:pt idx="13621">
                  <c:v>0.5</c:v>
                </c:pt>
                <c:pt idx="13622">
                  <c:v>0.5</c:v>
                </c:pt>
                <c:pt idx="13623">
                  <c:v>0.5</c:v>
                </c:pt>
                <c:pt idx="13624">
                  <c:v>0.5</c:v>
                </c:pt>
                <c:pt idx="13625">
                  <c:v>0.5</c:v>
                </c:pt>
                <c:pt idx="13626">
                  <c:v>0.5</c:v>
                </c:pt>
                <c:pt idx="13627">
                  <c:v>0.5</c:v>
                </c:pt>
                <c:pt idx="13628">
                  <c:v>0.5</c:v>
                </c:pt>
                <c:pt idx="13629">
                  <c:v>0.5</c:v>
                </c:pt>
                <c:pt idx="13630">
                  <c:v>0.5</c:v>
                </c:pt>
                <c:pt idx="13631">
                  <c:v>0.5</c:v>
                </c:pt>
                <c:pt idx="13632">
                  <c:v>0.5</c:v>
                </c:pt>
                <c:pt idx="13633">
                  <c:v>0.5</c:v>
                </c:pt>
                <c:pt idx="13634">
                  <c:v>0.5</c:v>
                </c:pt>
                <c:pt idx="13635">
                  <c:v>0.5</c:v>
                </c:pt>
                <c:pt idx="13636">
                  <c:v>0.5</c:v>
                </c:pt>
                <c:pt idx="13637">
                  <c:v>0.5</c:v>
                </c:pt>
                <c:pt idx="13638">
                  <c:v>0.5</c:v>
                </c:pt>
                <c:pt idx="13639">
                  <c:v>0.5</c:v>
                </c:pt>
                <c:pt idx="13640">
                  <c:v>0.5</c:v>
                </c:pt>
                <c:pt idx="13641">
                  <c:v>0.5</c:v>
                </c:pt>
                <c:pt idx="13642">
                  <c:v>0.5</c:v>
                </c:pt>
                <c:pt idx="13643">
                  <c:v>0.5</c:v>
                </c:pt>
                <c:pt idx="13644">
                  <c:v>0.5</c:v>
                </c:pt>
                <c:pt idx="13645">
                  <c:v>0.5</c:v>
                </c:pt>
                <c:pt idx="13646">
                  <c:v>0.5</c:v>
                </c:pt>
                <c:pt idx="13647">
                  <c:v>0.5</c:v>
                </c:pt>
                <c:pt idx="13648">
                  <c:v>0.5</c:v>
                </c:pt>
                <c:pt idx="13649">
                  <c:v>0.5</c:v>
                </c:pt>
                <c:pt idx="13650">
                  <c:v>0.5</c:v>
                </c:pt>
                <c:pt idx="13651">
                  <c:v>0.5</c:v>
                </c:pt>
                <c:pt idx="13652">
                  <c:v>0.5</c:v>
                </c:pt>
                <c:pt idx="13653">
                  <c:v>0.5</c:v>
                </c:pt>
                <c:pt idx="13654">
                  <c:v>0.5</c:v>
                </c:pt>
                <c:pt idx="13655">
                  <c:v>0.5</c:v>
                </c:pt>
                <c:pt idx="13656">
                  <c:v>0.5</c:v>
                </c:pt>
                <c:pt idx="13657">
                  <c:v>0.5</c:v>
                </c:pt>
                <c:pt idx="13658">
                  <c:v>0.5</c:v>
                </c:pt>
                <c:pt idx="13659">
                  <c:v>0.5</c:v>
                </c:pt>
                <c:pt idx="13660">
                  <c:v>0.5</c:v>
                </c:pt>
                <c:pt idx="13661">
                  <c:v>0.5</c:v>
                </c:pt>
                <c:pt idx="13662">
                  <c:v>0.5</c:v>
                </c:pt>
                <c:pt idx="13663">
                  <c:v>0.5</c:v>
                </c:pt>
                <c:pt idx="13664">
                  <c:v>0.5</c:v>
                </c:pt>
                <c:pt idx="13665">
                  <c:v>0.5</c:v>
                </c:pt>
                <c:pt idx="13666">
                  <c:v>0.5</c:v>
                </c:pt>
                <c:pt idx="13667">
                  <c:v>0.5</c:v>
                </c:pt>
                <c:pt idx="13668">
                  <c:v>0.5</c:v>
                </c:pt>
                <c:pt idx="13669">
                  <c:v>0.5</c:v>
                </c:pt>
                <c:pt idx="13670">
                  <c:v>0.5</c:v>
                </c:pt>
                <c:pt idx="13671">
                  <c:v>0.5</c:v>
                </c:pt>
                <c:pt idx="13672">
                  <c:v>0.5</c:v>
                </c:pt>
                <c:pt idx="13673">
                  <c:v>0.5</c:v>
                </c:pt>
                <c:pt idx="13674">
                  <c:v>0.5</c:v>
                </c:pt>
                <c:pt idx="13675">
                  <c:v>0.5</c:v>
                </c:pt>
                <c:pt idx="13676">
                  <c:v>0.5</c:v>
                </c:pt>
                <c:pt idx="13677">
                  <c:v>0.5</c:v>
                </c:pt>
                <c:pt idx="13678">
                  <c:v>0.5</c:v>
                </c:pt>
                <c:pt idx="13679">
                  <c:v>0.5</c:v>
                </c:pt>
                <c:pt idx="13680">
                  <c:v>0.5</c:v>
                </c:pt>
                <c:pt idx="13681">
                  <c:v>0.5</c:v>
                </c:pt>
                <c:pt idx="13682">
                  <c:v>0.5</c:v>
                </c:pt>
                <c:pt idx="13683">
                  <c:v>0.5</c:v>
                </c:pt>
                <c:pt idx="13684">
                  <c:v>0.5</c:v>
                </c:pt>
                <c:pt idx="13685">
                  <c:v>0.5</c:v>
                </c:pt>
                <c:pt idx="13686">
                  <c:v>0.5</c:v>
                </c:pt>
                <c:pt idx="13687">
                  <c:v>0.5</c:v>
                </c:pt>
                <c:pt idx="13688">
                  <c:v>0.5</c:v>
                </c:pt>
                <c:pt idx="13689">
                  <c:v>0.5</c:v>
                </c:pt>
                <c:pt idx="13690">
                  <c:v>0.5</c:v>
                </c:pt>
                <c:pt idx="13691">
                  <c:v>0.5</c:v>
                </c:pt>
                <c:pt idx="13692">
                  <c:v>0.5</c:v>
                </c:pt>
                <c:pt idx="13693">
                  <c:v>0.5</c:v>
                </c:pt>
                <c:pt idx="13694">
                  <c:v>0.5</c:v>
                </c:pt>
                <c:pt idx="13695">
                  <c:v>0.5</c:v>
                </c:pt>
                <c:pt idx="13696">
                  <c:v>0.5</c:v>
                </c:pt>
                <c:pt idx="13697">
                  <c:v>0.5</c:v>
                </c:pt>
                <c:pt idx="13698">
                  <c:v>0.5</c:v>
                </c:pt>
                <c:pt idx="13699">
                  <c:v>0.5</c:v>
                </c:pt>
                <c:pt idx="13700">
                  <c:v>0.5</c:v>
                </c:pt>
                <c:pt idx="13701">
                  <c:v>0.5</c:v>
                </c:pt>
                <c:pt idx="13702">
                  <c:v>0.5</c:v>
                </c:pt>
                <c:pt idx="13703">
                  <c:v>0.5</c:v>
                </c:pt>
                <c:pt idx="13704">
                  <c:v>0.5</c:v>
                </c:pt>
                <c:pt idx="13705">
                  <c:v>0.5</c:v>
                </c:pt>
                <c:pt idx="13706">
                  <c:v>0.5</c:v>
                </c:pt>
                <c:pt idx="13707">
                  <c:v>0.5</c:v>
                </c:pt>
                <c:pt idx="13708">
                  <c:v>0.5</c:v>
                </c:pt>
                <c:pt idx="13709">
                  <c:v>0.5</c:v>
                </c:pt>
                <c:pt idx="13710">
                  <c:v>0.5</c:v>
                </c:pt>
                <c:pt idx="13711">
                  <c:v>0.5</c:v>
                </c:pt>
                <c:pt idx="13712">
                  <c:v>0.5</c:v>
                </c:pt>
                <c:pt idx="13713">
                  <c:v>0.5</c:v>
                </c:pt>
                <c:pt idx="13714">
                  <c:v>0.5</c:v>
                </c:pt>
                <c:pt idx="13715">
                  <c:v>0.5</c:v>
                </c:pt>
                <c:pt idx="13716">
                  <c:v>0.5</c:v>
                </c:pt>
                <c:pt idx="13717">
                  <c:v>0.5</c:v>
                </c:pt>
                <c:pt idx="13718">
                  <c:v>0.5</c:v>
                </c:pt>
                <c:pt idx="13719">
                  <c:v>0.5</c:v>
                </c:pt>
                <c:pt idx="13720">
                  <c:v>0.5</c:v>
                </c:pt>
                <c:pt idx="13721">
                  <c:v>0.5</c:v>
                </c:pt>
                <c:pt idx="13722">
                  <c:v>0.5</c:v>
                </c:pt>
                <c:pt idx="13723">
                  <c:v>0.5</c:v>
                </c:pt>
                <c:pt idx="13724">
                  <c:v>0.5</c:v>
                </c:pt>
                <c:pt idx="13725">
                  <c:v>0.5</c:v>
                </c:pt>
                <c:pt idx="13726">
                  <c:v>0.5</c:v>
                </c:pt>
                <c:pt idx="13727">
                  <c:v>0.5</c:v>
                </c:pt>
                <c:pt idx="13728">
                  <c:v>0.5</c:v>
                </c:pt>
                <c:pt idx="13729">
                  <c:v>0.5</c:v>
                </c:pt>
                <c:pt idx="13730">
                  <c:v>0.5</c:v>
                </c:pt>
                <c:pt idx="13731">
                  <c:v>0.5</c:v>
                </c:pt>
                <c:pt idx="13732">
                  <c:v>0.5</c:v>
                </c:pt>
                <c:pt idx="13733">
                  <c:v>0.5</c:v>
                </c:pt>
                <c:pt idx="13734">
                  <c:v>0.5</c:v>
                </c:pt>
                <c:pt idx="13735">
                  <c:v>0.5</c:v>
                </c:pt>
                <c:pt idx="13736">
                  <c:v>0.5</c:v>
                </c:pt>
                <c:pt idx="13737">
                  <c:v>0.5</c:v>
                </c:pt>
                <c:pt idx="13738">
                  <c:v>0.5</c:v>
                </c:pt>
                <c:pt idx="13739">
                  <c:v>0.5</c:v>
                </c:pt>
                <c:pt idx="13740">
                  <c:v>0.5</c:v>
                </c:pt>
                <c:pt idx="13741">
                  <c:v>0.5</c:v>
                </c:pt>
                <c:pt idx="13742">
                  <c:v>0.5</c:v>
                </c:pt>
                <c:pt idx="13743">
                  <c:v>0.5</c:v>
                </c:pt>
                <c:pt idx="13744">
                  <c:v>0.5</c:v>
                </c:pt>
                <c:pt idx="13745">
                  <c:v>0.5</c:v>
                </c:pt>
                <c:pt idx="13746">
                  <c:v>0.5</c:v>
                </c:pt>
                <c:pt idx="13747">
                  <c:v>0.5</c:v>
                </c:pt>
                <c:pt idx="13748">
                  <c:v>0.5</c:v>
                </c:pt>
                <c:pt idx="13749">
                  <c:v>0.5</c:v>
                </c:pt>
                <c:pt idx="13750">
                  <c:v>0.5</c:v>
                </c:pt>
                <c:pt idx="13751">
                  <c:v>0.5</c:v>
                </c:pt>
                <c:pt idx="13752">
                  <c:v>0.5</c:v>
                </c:pt>
                <c:pt idx="13753">
                  <c:v>0.5</c:v>
                </c:pt>
                <c:pt idx="13754">
                  <c:v>0.5</c:v>
                </c:pt>
                <c:pt idx="13755">
                  <c:v>0.5</c:v>
                </c:pt>
                <c:pt idx="13756">
                  <c:v>0.5</c:v>
                </c:pt>
                <c:pt idx="13757">
                  <c:v>0.5</c:v>
                </c:pt>
                <c:pt idx="13758">
                  <c:v>0.5</c:v>
                </c:pt>
                <c:pt idx="13759">
                  <c:v>0.5</c:v>
                </c:pt>
                <c:pt idx="13760">
                  <c:v>0.5</c:v>
                </c:pt>
                <c:pt idx="13761">
                  <c:v>0.5</c:v>
                </c:pt>
                <c:pt idx="13762">
                  <c:v>0.5</c:v>
                </c:pt>
                <c:pt idx="13763">
                  <c:v>0.5</c:v>
                </c:pt>
                <c:pt idx="13764">
                  <c:v>0.5</c:v>
                </c:pt>
                <c:pt idx="13765">
                  <c:v>0.5</c:v>
                </c:pt>
                <c:pt idx="13766">
                  <c:v>0.5</c:v>
                </c:pt>
                <c:pt idx="13767">
                  <c:v>0.5</c:v>
                </c:pt>
                <c:pt idx="13768">
                  <c:v>0.5</c:v>
                </c:pt>
                <c:pt idx="13769">
                  <c:v>0.5</c:v>
                </c:pt>
                <c:pt idx="13770">
                  <c:v>0.5</c:v>
                </c:pt>
                <c:pt idx="13771">
                  <c:v>0.5</c:v>
                </c:pt>
                <c:pt idx="13772">
                  <c:v>0.5</c:v>
                </c:pt>
                <c:pt idx="13773">
                  <c:v>0.5</c:v>
                </c:pt>
                <c:pt idx="13774">
                  <c:v>0.5</c:v>
                </c:pt>
                <c:pt idx="13775">
                  <c:v>0.5</c:v>
                </c:pt>
                <c:pt idx="13776">
                  <c:v>0.5</c:v>
                </c:pt>
                <c:pt idx="13777">
                  <c:v>0.5</c:v>
                </c:pt>
                <c:pt idx="13778">
                  <c:v>0.5</c:v>
                </c:pt>
                <c:pt idx="13779">
                  <c:v>0.5</c:v>
                </c:pt>
                <c:pt idx="13780">
                  <c:v>0.5</c:v>
                </c:pt>
                <c:pt idx="13781">
                  <c:v>0.5</c:v>
                </c:pt>
                <c:pt idx="13782">
                  <c:v>0.5</c:v>
                </c:pt>
                <c:pt idx="13783">
                  <c:v>0.5</c:v>
                </c:pt>
                <c:pt idx="13784">
                  <c:v>0.5</c:v>
                </c:pt>
                <c:pt idx="13785">
                  <c:v>0.5</c:v>
                </c:pt>
                <c:pt idx="13786">
                  <c:v>0.5</c:v>
                </c:pt>
                <c:pt idx="13787">
                  <c:v>0.5</c:v>
                </c:pt>
                <c:pt idx="13788">
                  <c:v>0.5</c:v>
                </c:pt>
                <c:pt idx="13789">
                  <c:v>0.5</c:v>
                </c:pt>
                <c:pt idx="13790">
                  <c:v>0.5</c:v>
                </c:pt>
                <c:pt idx="13791">
                  <c:v>0.5</c:v>
                </c:pt>
                <c:pt idx="13792">
                  <c:v>0.5</c:v>
                </c:pt>
                <c:pt idx="13793">
                  <c:v>0.5</c:v>
                </c:pt>
                <c:pt idx="13794">
                  <c:v>0.5</c:v>
                </c:pt>
                <c:pt idx="13795">
                  <c:v>0.5</c:v>
                </c:pt>
                <c:pt idx="13796">
                  <c:v>0.5</c:v>
                </c:pt>
                <c:pt idx="13797">
                  <c:v>0.5</c:v>
                </c:pt>
                <c:pt idx="13798">
                  <c:v>0.5</c:v>
                </c:pt>
                <c:pt idx="13799">
                  <c:v>0.5</c:v>
                </c:pt>
                <c:pt idx="13800">
                  <c:v>0.5</c:v>
                </c:pt>
                <c:pt idx="13801">
                  <c:v>0.5</c:v>
                </c:pt>
                <c:pt idx="13802">
                  <c:v>0.5</c:v>
                </c:pt>
                <c:pt idx="13803">
                  <c:v>0.5</c:v>
                </c:pt>
                <c:pt idx="13804">
                  <c:v>0.5</c:v>
                </c:pt>
                <c:pt idx="13805">
                  <c:v>0.5</c:v>
                </c:pt>
                <c:pt idx="13806">
                  <c:v>0.5</c:v>
                </c:pt>
                <c:pt idx="13807">
                  <c:v>0.5</c:v>
                </c:pt>
                <c:pt idx="13808">
                  <c:v>0.5</c:v>
                </c:pt>
                <c:pt idx="13809">
                  <c:v>0.5</c:v>
                </c:pt>
                <c:pt idx="13810">
                  <c:v>0.5</c:v>
                </c:pt>
                <c:pt idx="13811">
                  <c:v>0.5</c:v>
                </c:pt>
                <c:pt idx="13812">
                  <c:v>0.5</c:v>
                </c:pt>
                <c:pt idx="13813">
                  <c:v>0.5</c:v>
                </c:pt>
                <c:pt idx="13814">
                  <c:v>0.5</c:v>
                </c:pt>
                <c:pt idx="13815">
                  <c:v>0.5</c:v>
                </c:pt>
                <c:pt idx="13816">
                  <c:v>0.5</c:v>
                </c:pt>
                <c:pt idx="13817">
                  <c:v>0.5</c:v>
                </c:pt>
                <c:pt idx="13818">
                  <c:v>0.5</c:v>
                </c:pt>
                <c:pt idx="13819">
                  <c:v>0.5</c:v>
                </c:pt>
                <c:pt idx="13820">
                  <c:v>0.5</c:v>
                </c:pt>
                <c:pt idx="13821">
                  <c:v>0.5</c:v>
                </c:pt>
                <c:pt idx="13822">
                  <c:v>0.5</c:v>
                </c:pt>
                <c:pt idx="13823">
                  <c:v>0.5</c:v>
                </c:pt>
                <c:pt idx="13824">
                  <c:v>0.5</c:v>
                </c:pt>
                <c:pt idx="13825">
                  <c:v>0.5</c:v>
                </c:pt>
                <c:pt idx="13826">
                  <c:v>0.5</c:v>
                </c:pt>
                <c:pt idx="13827">
                  <c:v>0.5</c:v>
                </c:pt>
                <c:pt idx="13828">
                  <c:v>0.5</c:v>
                </c:pt>
                <c:pt idx="13829">
                  <c:v>0.5</c:v>
                </c:pt>
                <c:pt idx="13830">
                  <c:v>0.5</c:v>
                </c:pt>
                <c:pt idx="13831">
                  <c:v>0.5</c:v>
                </c:pt>
                <c:pt idx="13832">
                  <c:v>0.5</c:v>
                </c:pt>
                <c:pt idx="13833">
                  <c:v>0.5</c:v>
                </c:pt>
                <c:pt idx="13834">
                  <c:v>0.5</c:v>
                </c:pt>
                <c:pt idx="13835">
                  <c:v>0.5</c:v>
                </c:pt>
                <c:pt idx="13836">
                  <c:v>0.5</c:v>
                </c:pt>
                <c:pt idx="13837">
                  <c:v>0.5</c:v>
                </c:pt>
                <c:pt idx="13838">
                  <c:v>0.5</c:v>
                </c:pt>
                <c:pt idx="13839">
                  <c:v>0.5</c:v>
                </c:pt>
                <c:pt idx="13840">
                  <c:v>0.5</c:v>
                </c:pt>
                <c:pt idx="13841">
                  <c:v>0.5</c:v>
                </c:pt>
                <c:pt idx="13842">
                  <c:v>0.5</c:v>
                </c:pt>
                <c:pt idx="13843">
                  <c:v>0.5</c:v>
                </c:pt>
                <c:pt idx="13844">
                  <c:v>0.5</c:v>
                </c:pt>
                <c:pt idx="13845">
                  <c:v>0.5</c:v>
                </c:pt>
                <c:pt idx="13846">
                  <c:v>0.5</c:v>
                </c:pt>
                <c:pt idx="13847">
                  <c:v>0.5</c:v>
                </c:pt>
                <c:pt idx="13848">
                  <c:v>0.5</c:v>
                </c:pt>
                <c:pt idx="13849">
                  <c:v>0.5</c:v>
                </c:pt>
                <c:pt idx="13850">
                  <c:v>0.5</c:v>
                </c:pt>
                <c:pt idx="13851">
                  <c:v>0.5</c:v>
                </c:pt>
                <c:pt idx="13852">
                  <c:v>0.5</c:v>
                </c:pt>
                <c:pt idx="13853">
                  <c:v>0.5</c:v>
                </c:pt>
                <c:pt idx="13854">
                  <c:v>0.5</c:v>
                </c:pt>
                <c:pt idx="13855">
                  <c:v>0.5</c:v>
                </c:pt>
                <c:pt idx="13856">
                  <c:v>0.5</c:v>
                </c:pt>
                <c:pt idx="13857">
                  <c:v>0.5</c:v>
                </c:pt>
                <c:pt idx="13858">
                  <c:v>0.5</c:v>
                </c:pt>
                <c:pt idx="13859">
                  <c:v>0.5</c:v>
                </c:pt>
                <c:pt idx="13860">
                  <c:v>0.5</c:v>
                </c:pt>
                <c:pt idx="13861">
                  <c:v>0.5</c:v>
                </c:pt>
                <c:pt idx="13862">
                  <c:v>0.5</c:v>
                </c:pt>
                <c:pt idx="13863">
                  <c:v>0.5</c:v>
                </c:pt>
                <c:pt idx="13864">
                  <c:v>0.5</c:v>
                </c:pt>
                <c:pt idx="13865">
                  <c:v>0.5</c:v>
                </c:pt>
                <c:pt idx="13866">
                  <c:v>0.5</c:v>
                </c:pt>
                <c:pt idx="13867">
                  <c:v>0.5</c:v>
                </c:pt>
                <c:pt idx="13868">
                  <c:v>0.5</c:v>
                </c:pt>
                <c:pt idx="13869">
                  <c:v>0.5</c:v>
                </c:pt>
                <c:pt idx="13870">
                  <c:v>0.5</c:v>
                </c:pt>
                <c:pt idx="13871">
                  <c:v>0.5</c:v>
                </c:pt>
                <c:pt idx="13872">
                  <c:v>0.5</c:v>
                </c:pt>
                <c:pt idx="13873">
                  <c:v>0.5</c:v>
                </c:pt>
                <c:pt idx="13874">
                  <c:v>0.5</c:v>
                </c:pt>
                <c:pt idx="13875">
                  <c:v>0.5</c:v>
                </c:pt>
                <c:pt idx="13876">
                  <c:v>0.5</c:v>
                </c:pt>
                <c:pt idx="13877">
                  <c:v>0.5</c:v>
                </c:pt>
                <c:pt idx="13878">
                  <c:v>0.5</c:v>
                </c:pt>
                <c:pt idx="13879">
                  <c:v>0.5</c:v>
                </c:pt>
                <c:pt idx="13880">
                  <c:v>0.5</c:v>
                </c:pt>
                <c:pt idx="13881">
                  <c:v>0.5</c:v>
                </c:pt>
                <c:pt idx="13882">
                  <c:v>0.5</c:v>
                </c:pt>
                <c:pt idx="13883">
                  <c:v>0.5</c:v>
                </c:pt>
                <c:pt idx="13884">
                  <c:v>0.5</c:v>
                </c:pt>
                <c:pt idx="13885">
                  <c:v>0.5</c:v>
                </c:pt>
                <c:pt idx="13886">
                  <c:v>0.5</c:v>
                </c:pt>
                <c:pt idx="13887">
                  <c:v>0.5</c:v>
                </c:pt>
                <c:pt idx="13888">
                  <c:v>0.5</c:v>
                </c:pt>
                <c:pt idx="13889">
                  <c:v>0.5</c:v>
                </c:pt>
                <c:pt idx="13890">
                  <c:v>0.5</c:v>
                </c:pt>
                <c:pt idx="13891">
                  <c:v>0.5</c:v>
                </c:pt>
                <c:pt idx="13892">
                  <c:v>0.5</c:v>
                </c:pt>
                <c:pt idx="13893">
                  <c:v>0.5</c:v>
                </c:pt>
                <c:pt idx="13894">
                  <c:v>0.5</c:v>
                </c:pt>
                <c:pt idx="13895">
                  <c:v>0.5</c:v>
                </c:pt>
                <c:pt idx="13896">
                  <c:v>0.5</c:v>
                </c:pt>
                <c:pt idx="13897">
                  <c:v>0.5</c:v>
                </c:pt>
                <c:pt idx="13898">
                  <c:v>0.5</c:v>
                </c:pt>
                <c:pt idx="13899">
                  <c:v>0.5</c:v>
                </c:pt>
                <c:pt idx="13900">
                  <c:v>0.5</c:v>
                </c:pt>
                <c:pt idx="13901">
                  <c:v>0.5</c:v>
                </c:pt>
                <c:pt idx="13902">
                  <c:v>0.5</c:v>
                </c:pt>
                <c:pt idx="13903">
                  <c:v>0.5</c:v>
                </c:pt>
                <c:pt idx="13904">
                  <c:v>0.5</c:v>
                </c:pt>
                <c:pt idx="13905">
                  <c:v>0.5</c:v>
                </c:pt>
                <c:pt idx="13906">
                  <c:v>0.5</c:v>
                </c:pt>
                <c:pt idx="13907">
                  <c:v>0.5</c:v>
                </c:pt>
                <c:pt idx="13908">
                  <c:v>0.5</c:v>
                </c:pt>
                <c:pt idx="13909">
                  <c:v>0.5</c:v>
                </c:pt>
                <c:pt idx="13910">
                  <c:v>0.5</c:v>
                </c:pt>
                <c:pt idx="13911">
                  <c:v>0.5</c:v>
                </c:pt>
                <c:pt idx="13912">
                  <c:v>0.5</c:v>
                </c:pt>
                <c:pt idx="13913">
                  <c:v>0.5</c:v>
                </c:pt>
                <c:pt idx="13914">
                  <c:v>0.5</c:v>
                </c:pt>
                <c:pt idx="13915">
                  <c:v>0.5</c:v>
                </c:pt>
                <c:pt idx="13916">
                  <c:v>0.5</c:v>
                </c:pt>
                <c:pt idx="13917">
                  <c:v>0.5</c:v>
                </c:pt>
                <c:pt idx="13918">
                  <c:v>0.5</c:v>
                </c:pt>
                <c:pt idx="13919">
                  <c:v>0.5</c:v>
                </c:pt>
                <c:pt idx="13920">
                  <c:v>0.5</c:v>
                </c:pt>
                <c:pt idx="13921">
                  <c:v>0.5</c:v>
                </c:pt>
                <c:pt idx="13922">
                  <c:v>0.5</c:v>
                </c:pt>
                <c:pt idx="13923">
                  <c:v>0.5</c:v>
                </c:pt>
                <c:pt idx="13924">
                  <c:v>0.5</c:v>
                </c:pt>
                <c:pt idx="13925">
                  <c:v>0.5</c:v>
                </c:pt>
                <c:pt idx="13926">
                  <c:v>0.5</c:v>
                </c:pt>
                <c:pt idx="13927">
                  <c:v>0.5</c:v>
                </c:pt>
                <c:pt idx="13928">
                  <c:v>0.5</c:v>
                </c:pt>
                <c:pt idx="13929">
                  <c:v>0.5</c:v>
                </c:pt>
                <c:pt idx="13930">
                  <c:v>0.5</c:v>
                </c:pt>
                <c:pt idx="13931">
                  <c:v>0.5</c:v>
                </c:pt>
                <c:pt idx="13932">
                  <c:v>0.5</c:v>
                </c:pt>
                <c:pt idx="13933">
                  <c:v>0.5</c:v>
                </c:pt>
                <c:pt idx="13934">
                  <c:v>0.5</c:v>
                </c:pt>
                <c:pt idx="13935">
                  <c:v>0.5</c:v>
                </c:pt>
                <c:pt idx="13936">
                  <c:v>0.5</c:v>
                </c:pt>
                <c:pt idx="13937">
                  <c:v>0.5</c:v>
                </c:pt>
                <c:pt idx="13938">
                  <c:v>0.5</c:v>
                </c:pt>
                <c:pt idx="13939">
                  <c:v>0.5</c:v>
                </c:pt>
                <c:pt idx="13940">
                  <c:v>0.5</c:v>
                </c:pt>
                <c:pt idx="13941">
                  <c:v>0.5</c:v>
                </c:pt>
                <c:pt idx="13942">
                  <c:v>0.5</c:v>
                </c:pt>
                <c:pt idx="13943">
                  <c:v>0.5</c:v>
                </c:pt>
                <c:pt idx="13944">
                  <c:v>0.5</c:v>
                </c:pt>
                <c:pt idx="13945">
                  <c:v>0.5</c:v>
                </c:pt>
                <c:pt idx="13946">
                  <c:v>0.5</c:v>
                </c:pt>
                <c:pt idx="13947">
                  <c:v>0.5</c:v>
                </c:pt>
                <c:pt idx="13948">
                  <c:v>0.5</c:v>
                </c:pt>
                <c:pt idx="13949">
                  <c:v>0.5</c:v>
                </c:pt>
                <c:pt idx="13950">
                  <c:v>0.5</c:v>
                </c:pt>
                <c:pt idx="13951">
                  <c:v>0.5</c:v>
                </c:pt>
                <c:pt idx="13952">
                  <c:v>0.5</c:v>
                </c:pt>
                <c:pt idx="13953">
                  <c:v>0.5</c:v>
                </c:pt>
                <c:pt idx="13954">
                  <c:v>0.5</c:v>
                </c:pt>
                <c:pt idx="13955">
                  <c:v>0.5</c:v>
                </c:pt>
                <c:pt idx="13956">
                  <c:v>0.5</c:v>
                </c:pt>
                <c:pt idx="13957">
                  <c:v>0.5</c:v>
                </c:pt>
                <c:pt idx="13958">
                  <c:v>0.5</c:v>
                </c:pt>
                <c:pt idx="13959">
                  <c:v>0.5</c:v>
                </c:pt>
                <c:pt idx="13960">
                  <c:v>0.5</c:v>
                </c:pt>
                <c:pt idx="13961">
                  <c:v>0.5</c:v>
                </c:pt>
                <c:pt idx="13962">
                  <c:v>0.5</c:v>
                </c:pt>
                <c:pt idx="13963">
                  <c:v>0.5</c:v>
                </c:pt>
                <c:pt idx="13964">
                  <c:v>0.5</c:v>
                </c:pt>
                <c:pt idx="13965">
                  <c:v>0.5</c:v>
                </c:pt>
                <c:pt idx="13966">
                  <c:v>0.5</c:v>
                </c:pt>
                <c:pt idx="13967">
                  <c:v>0.5</c:v>
                </c:pt>
                <c:pt idx="13968">
                  <c:v>0.5</c:v>
                </c:pt>
                <c:pt idx="13969">
                  <c:v>0.5</c:v>
                </c:pt>
                <c:pt idx="13970">
                  <c:v>0.5</c:v>
                </c:pt>
                <c:pt idx="13971">
                  <c:v>0.5</c:v>
                </c:pt>
                <c:pt idx="13972">
                  <c:v>0.5</c:v>
                </c:pt>
                <c:pt idx="13973">
                  <c:v>0.5</c:v>
                </c:pt>
                <c:pt idx="13974">
                  <c:v>0.5</c:v>
                </c:pt>
                <c:pt idx="13975">
                  <c:v>0.5</c:v>
                </c:pt>
                <c:pt idx="13976">
                  <c:v>0.5</c:v>
                </c:pt>
                <c:pt idx="13977">
                  <c:v>0.5</c:v>
                </c:pt>
                <c:pt idx="13978">
                  <c:v>0.5</c:v>
                </c:pt>
                <c:pt idx="13979">
                  <c:v>0.5</c:v>
                </c:pt>
                <c:pt idx="13980">
                  <c:v>0.5</c:v>
                </c:pt>
                <c:pt idx="13981">
                  <c:v>0.5</c:v>
                </c:pt>
                <c:pt idx="13982">
                  <c:v>0.5</c:v>
                </c:pt>
                <c:pt idx="13983">
                  <c:v>0.5</c:v>
                </c:pt>
                <c:pt idx="13984">
                  <c:v>0.5</c:v>
                </c:pt>
                <c:pt idx="13985">
                  <c:v>0.5</c:v>
                </c:pt>
                <c:pt idx="13986">
                  <c:v>0.5</c:v>
                </c:pt>
                <c:pt idx="13987">
                  <c:v>0.5</c:v>
                </c:pt>
                <c:pt idx="13988">
                  <c:v>0.5</c:v>
                </c:pt>
                <c:pt idx="13989">
                  <c:v>0.5</c:v>
                </c:pt>
                <c:pt idx="13990">
                  <c:v>0.5</c:v>
                </c:pt>
                <c:pt idx="13991">
                  <c:v>0.5</c:v>
                </c:pt>
                <c:pt idx="13992">
                  <c:v>0.5</c:v>
                </c:pt>
                <c:pt idx="13993">
                  <c:v>0.5</c:v>
                </c:pt>
                <c:pt idx="13994">
                  <c:v>0.5</c:v>
                </c:pt>
                <c:pt idx="13995">
                  <c:v>0.5</c:v>
                </c:pt>
                <c:pt idx="13996">
                  <c:v>0.5</c:v>
                </c:pt>
                <c:pt idx="13997">
                  <c:v>0.5</c:v>
                </c:pt>
                <c:pt idx="13998">
                  <c:v>0.5</c:v>
                </c:pt>
                <c:pt idx="13999">
                  <c:v>0.5</c:v>
                </c:pt>
                <c:pt idx="14000">
                  <c:v>0.5</c:v>
                </c:pt>
                <c:pt idx="14001">
                  <c:v>0.5</c:v>
                </c:pt>
                <c:pt idx="14002">
                  <c:v>0.5</c:v>
                </c:pt>
                <c:pt idx="14003">
                  <c:v>0.5</c:v>
                </c:pt>
                <c:pt idx="14004">
                  <c:v>0.5</c:v>
                </c:pt>
                <c:pt idx="14005">
                  <c:v>0.5</c:v>
                </c:pt>
                <c:pt idx="14006">
                  <c:v>0.5</c:v>
                </c:pt>
                <c:pt idx="14007">
                  <c:v>0.5</c:v>
                </c:pt>
                <c:pt idx="14008">
                  <c:v>0.5</c:v>
                </c:pt>
                <c:pt idx="14009">
                  <c:v>0.5</c:v>
                </c:pt>
                <c:pt idx="14010">
                  <c:v>0.5</c:v>
                </c:pt>
                <c:pt idx="14011">
                  <c:v>0.5</c:v>
                </c:pt>
                <c:pt idx="14012">
                  <c:v>0.5</c:v>
                </c:pt>
                <c:pt idx="14013">
                  <c:v>0.5</c:v>
                </c:pt>
                <c:pt idx="14014">
                  <c:v>0.5</c:v>
                </c:pt>
                <c:pt idx="14015">
                  <c:v>0.5</c:v>
                </c:pt>
                <c:pt idx="14016">
                  <c:v>0.5</c:v>
                </c:pt>
                <c:pt idx="14017">
                  <c:v>0.5</c:v>
                </c:pt>
                <c:pt idx="14018">
                  <c:v>0.5</c:v>
                </c:pt>
                <c:pt idx="14019">
                  <c:v>0.5</c:v>
                </c:pt>
                <c:pt idx="14020">
                  <c:v>0.5</c:v>
                </c:pt>
                <c:pt idx="14021">
                  <c:v>0.5</c:v>
                </c:pt>
                <c:pt idx="14022">
                  <c:v>0.5</c:v>
                </c:pt>
                <c:pt idx="14023">
                  <c:v>0.5</c:v>
                </c:pt>
                <c:pt idx="14024">
                  <c:v>0.5</c:v>
                </c:pt>
                <c:pt idx="14025">
                  <c:v>0.5</c:v>
                </c:pt>
                <c:pt idx="14026">
                  <c:v>0.5</c:v>
                </c:pt>
                <c:pt idx="14027">
                  <c:v>0.5</c:v>
                </c:pt>
                <c:pt idx="14028">
                  <c:v>0.5</c:v>
                </c:pt>
                <c:pt idx="14029">
                  <c:v>0.5</c:v>
                </c:pt>
                <c:pt idx="14030">
                  <c:v>0.5</c:v>
                </c:pt>
                <c:pt idx="14031">
                  <c:v>0.5</c:v>
                </c:pt>
                <c:pt idx="14032">
                  <c:v>0.5</c:v>
                </c:pt>
                <c:pt idx="14033">
                  <c:v>0.5</c:v>
                </c:pt>
                <c:pt idx="14034">
                  <c:v>0.5</c:v>
                </c:pt>
                <c:pt idx="14035">
                  <c:v>0.5</c:v>
                </c:pt>
                <c:pt idx="14036">
                  <c:v>0.5</c:v>
                </c:pt>
                <c:pt idx="14037">
                  <c:v>0.5</c:v>
                </c:pt>
                <c:pt idx="14038">
                  <c:v>0.5</c:v>
                </c:pt>
                <c:pt idx="14039">
                  <c:v>0.5</c:v>
                </c:pt>
                <c:pt idx="14040">
                  <c:v>0.5</c:v>
                </c:pt>
                <c:pt idx="14041">
                  <c:v>0.5</c:v>
                </c:pt>
                <c:pt idx="14042">
                  <c:v>0.5</c:v>
                </c:pt>
                <c:pt idx="14043">
                  <c:v>0.5</c:v>
                </c:pt>
                <c:pt idx="14044">
                  <c:v>0.5</c:v>
                </c:pt>
                <c:pt idx="14045">
                  <c:v>0.5</c:v>
                </c:pt>
                <c:pt idx="14046">
                  <c:v>0.5</c:v>
                </c:pt>
                <c:pt idx="14047">
                  <c:v>0.5</c:v>
                </c:pt>
                <c:pt idx="14048">
                  <c:v>0.5</c:v>
                </c:pt>
                <c:pt idx="14049">
                  <c:v>0.5</c:v>
                </c:pt>
                <c:pt idx="14050">
                  <c:v>0.5</c:v>
                </c:pt>
                <c:pt idx="14051">
                  <c:v>0.5</c:v>
                </c:pt>
                <c:pt idx="14052">
                  <c:v>0.5</c:v>
                </c:pt>
                <c:pt idx="14053">
                  <c:v>0.5</c:v>
                </c:pt>
                <c:pt idx="14054">
                  <c:v>0.5</c:v>
                </c:pt>
                <c:pt idx="14055">
                  <c:v>0.5</c:v>
                </c:pt>
                <c:pt idx="14056">
                  <c:v>0.5</c:v>
                </c:pt>
                <c:pt idx="14057">
                  <c:v>0.5</c:v>
                </c:pt>
                <c:pt idx="14058">
                  <c:v>0.5</c:v>
                </c:pt>
                <c:pt idx="14059">
                  <c:v>0.5</c:v>
                </c:pt>
                <c:pt idx="14060">
                  <c:v>0.5</c:v>
                </c:pt>
                <c:pt idx="14061">
                  <c:v>0.5</c:v>
                </c:pt>
                <c:pt idx="14062">
                  <c:v>0.5</c:v>
                </c:pt>
                <c:pt idx="14063">
                  <c:v>0.5</c:v>
                </c:pt>
                <c:pt idx="14064">
                  <c:v>0.5</c:v>
                </c:pt>
                <c:pt idx="14065">
                  <c:v>0.5</c:v>
                </c:pt>
                <c:pt idx="14066">
                  <c:v>0.5</c:v>
                </c:pt>
                <c:pt idx="14067">
                  <c:v>0.5</c:v>
                </c:pt>
                <c:pt idx="14068">
                  <c:v>0.5</c:v>
                </c:pt>
                <c:pt idx="14069">
                  <c:v>0.5</c:v>
                </c:pt>
                <c:pt idx="14070">
                  <c:v>0.5</c:v>
                </c:pt>
                <c:pt idx="14071">
                  <c:v>0.5</c:v>
                </c:pt>
                <c:pt idx="14072">
                  <c:v>0.5</c:v>
                </c:pt>
                <c:pt idx="14073">
                  <c:v>0.5</c:v>
                </c:pt>
                <c:pt idx="14074">
                  <c:v>0.5</c:v>
                </c:pt>
                <c:pt idx="14075">
                  <c:v>0.5</c:v>
                </c:pt>
                <c:pt idx="14076">
                  <c:v>0.5</c:v>
                </c:pt>
                <c:pt idx="14077">
                  <c:v>0.5</c:v>
                </c:pt>
                <c:pt idx="14078">
                  <c:v>0.5</c:v>
                </c:pt>
                <c:pt idx="14079">
                  <c:v>0.5</c:v>
                </c:pt>
                <c:pt idx="14080">
                  <c:v>0.5</c:v>
                </c:pt>
                <c:pt idx="14081">
                  <c:v>0.5</c:v>
                </c:pt>
                <c:pt idx="14082">
                  <c:v>0.5</c:v>
                </c:pt>
                <c:pt idx="14083">
                  <c:v>0.5</c:v>
                </c:pt>
                <c:pt idx="14084">
                  <c:v>0.5</c:v>
                </c:pt>
                <c:pt idx="14085">
                  <c:v>0.5</c:v>
                </c:pt>
                <c:pt idx="14086">
                  <c:v>0.5</c:v>
                </c:pt>
                <c:pt idx="14087">
                  <c:v>0.5</c:v>
                </c:pt>
                <c:pt idx="14088">
                  <c:v>0.5</c:v>
                </c:pt>
                <c:pt idx="14089">
                  <c:v>0.5</c:v>
                </c:pt>
                <c:pt idx="14090">
                  <c:v>0.5</c:v>
                </c:pt>
                <c:pt idx="14091">
                  <c:v>0.5</c:v>
                </c:pt>
                <c:pt idx="14092">
                  <c:v>0.5</c:v>
                </c:pt>
                <c:pt idx="14093">
                  <c:v>0.5</c:v>
                </c:pt>
                <c:pt idx="14094">
                  <c:v>0.5</c:v>
                </c:pt>
                <c:pt idx="14095">
                  <c:v>0.5</c:v>
                </c:pt>
                <c:pt idx="14096">
                  <c:v>0.5</c:v>
                </c:pt>
                <c:pt idx="14097">
                  <c:v>0.5</c:v>
                </c:pt>
                <c:pt idx="14098">
                  <c:v>0.5</c:v>
                </c:pt>
                <c:pt idx="14099">
                  <c:v>0.5</c:v>
                </c:pt>
                <c:pt idx="14100">
                  <c:v>0.5</c:v>
                </c:pt>
                <c:pt idx="14101">
                  <c:v>0.5</c:v>
                </c:pt>
                <c:pt idx="14102">
                  <c:v>0.5</c:v>
                </c:pt>
                <c:pt idx="14103">
                  <c:v>0.5</c:v>
                </c:pt>
                <c:pt idx="14104">
                  <c:v>0.5</c:v>
                </c:pt>
                <c:pt idx="14105">
                  <c:v>0.5</c:v>
                </c:pt>
                <c:pt idx="14106">
                  <c:v>0.5</c:v>
                </c:pt>
                <c:pt idx="14107">
                  <c:v>0.5</c:v>
                </c:pt>
                <c:pt idx="14108">
                  <c:v>0.5</c:v>
                </c:pt>
                <c:pt idx="14109">
                  <c:v>0.5</c:v>
                </c:pt>
                <c:pt idx="14110">
                  <c:v>0.5</c:v>
                </c:pt>
                <c:pt idx="14111">
                  <c:v>0.5</c:v>
                </c:pt>
                <c:pt idx="14112">
                  <c:v>0.5</c:v>
                </c:pt>
                <c:pt idx="14113">
                  <c:v>0.5</c:v>
                </c:pt>
                <c:pt idx="14114">
                  <c:v>0.5</c:v>
                </c:pt>
                <c:pt idx="14115">
                  <c:v>0.5</c:v>
                </c:pt>
                <c:pt idx="14116">
                  <c:v>0.5</c:v>
                </c:pt>
                <c:pt idx="14117">
                  <c:v>0.5</c:v>
                </c:pt>
                <c:pt idx="14118">
                  <c:v>0.5</c:v>
                </c:pt>
                <c:pt idx="14119">
                  <c:v>0.5</c:v>
                </c:pt>
                <c:pt idx="14120">
                  <c:v>0.5</c:v>
                </c:pt>
                <c:pt idx="14121">
                  <c:v>0.5</c:v>
                </c:pt>
                <c:pt idx="14122">
                  <c:v>0.5</c:v>
                </c:pt>
                <c:pt idx="14123">
                  <c:v>0.5</c:v>
                </c:pt>
                <c:pt idx="14124">
                  <c:v>0.5</c:v>
                </c:pt>
                <c:pt idx="14125">
                  <c:v>0.5</c:v>
                </c:pt>
                <c:pt idx="14126">
                  <c:v>0.5</c:v>
                </c:pt>
                <c:pt idx="14127">
                  <c:v>0.5</c:v>
                </c:pt>
                <c:pt idx="14128">
                  <c:v>0.5</c:v>
                </c:pt>
                <c:pt idx="14129">
                  <c:v>0.5</c:v>
                </c:pt>
                <c:pt idx="14130">
                  <c:v>0.5</c:v>
                </c:pt>
                <c:pt idx="14131">
                  <c:v>0.5</c:v>
                </c:pt>
                <c:pt idx="14132">
                  <c:v>0.5</c:v>
                </c:pt>
                <c:pt idx="14133">
                  <c:v>0.5</c:v>
                </c:pt>
                <c:pt idx="14134">
                  <c:v>0.5</c:v>
                </c:pt>
                <c:pt idx="14135">
                  <c:v>0.5</c:v>
                </c:pt>
                <c:pt idx="14136">
                  <c:v>0.5</c:v>
                </c:pt>
                <c:pt idx="14137">
                  <c:v>0.5</c:v>
                </c:pt>
                <c:pt idx="14138">
                  <c:v>0.5</c:v>
                </c:pt>
                <c:pt idx="14139">
                  <c:v>0.5</c:v>
                </c:pt>
                <c:pt idx="14140">
                  <c:v>0.5</c:v>
                </c:pt>
                <c:pt idx="14141">
                  <c:v>0.5</c:v>
                </c:pt>
                <c:pt idx="14142">
                  <c:v>0.5</c:v>
                </c:pt>
                <c:pt idx="14143">
                  <c:v>0.5</c:v>
                </c:pt>
                <c:pt idx="14144">
                  <c:v>0.5</c:v>
                </c:pt>
                <c:pt idx="14145">
                  <c:v>0.5</c:v>
                </c:pt>
                <c:pt idx="14146">
                  <c:v>0.5</c:v>
                </c:pt>
                <c:pt idx="14147">
                  <c:v>0.5</c:v>
                </c:pt>
                <c:pt idx="14148">
                  <c:v>0.5</c:v>
                </c:pt>
                <c:pt idx="14149">
                  <c:v>0.5</c:v>
                </c:pt>
                <c:pt idx="14150">
                  <c:v>0.5</c:v>
                </c:pt>
                <c:pt idx="14151">
                  <c:v>0.5</c:v>
                </c:pt>
                <c:pt idx="14152">
                  <c:v>0.5</c:v>
                </c:pt>
                <c:pt idx="14153">
                  <c:v>0.5</c:v>
                </c:pt>
                <c:pt idx="14154">
                  <c:v>0.5</c:v>
                </c:pt>
                <c:pt idx="14155">
                  <c:v>0.5</c:v>
                </c:pt>
                <c:pt idx="14156">
                  <c:v>0.5</c:v>
                </c:pt>
                <c:pt idx="14157">
                  <c:v>0.5</c:v>
                </c:pt>
                <c:pt idx="14158">
                  <c:v>0.5</c:v>
                </c:pt>
                <c:pt idx="14159">
                  <c:v>0.5</c:v>
                </c:pt>
                <c:pt idx="14160">
                  <c:v>0.5</c:v>
                </c:pt>
                <c:pt idx="14161">
                  <c:v>0.5</c:v>
                </c:pt>
                <c:pt idx="14162">
                  <c:v>0.5</c:v>
                </c:pt>
                <c:pt idx="14163">
                  <c:v>0.5</c:v>
                </c:pt>
                <c:pt idx="14164">
                  <c:v>0.5</c:v>
                </c:pt>
                <c:pt idx="14165">
                  <c:v>0.5</c:v>
                </c:pt>
                <c:pt idx="14166">
                  <c:v>0.5</c:v>
                </c:pt>
                <c:pt idx="14167">
                  <c:v>0.5</c:v>
                </c:pt>
                <c:pt idx="14168">
                  <c:v>0.5</c:v>
                </c:pt>
                <c:pt idx="14169">
                  <c:v>0.5</c:v>
                </c:pt>
                <c:pt idx="14170">
                  <c:v>0.5</c:v>
                </c:pt>
                <c:pt idx="14171">
                  <c:v>0.5</c:v>
                </c:pt>
                <c:pt idx="14172">
                  <c:v>0.5</c:v>
                </c:pt>
                <c:pt idx="14173">
                  <c:v>0.5</c:v>
                </c:pt>
                <c:pt idx="14174">
                  <c:v>0.5</c:v>
                </c:pt>
                <c:pt idx="14175">
                  <c:v>0.5</c:v>
                </c:pt>
                <c:pt idx="14176">
                  <c:v>0.5</c:v>
                </c:pt>
                <c:pt idx="14177">
                  <c:v>0.5</c:v>
                </c:pt>
                <c:pt idx="14178">
                  <c:v>0.5</c:v>
                </c:pt>
                <c:pt idx="14179">
                  <c:v>0.5</c:v>
                </c:pt>
                <c:pt idx="14180">
                  <c:v>0.5</c:v>
                </c:pt>
                <c:pt idx="14181">
                  <c:v>0.5</c:v>
                </c:pt>
                <c:pt idx="14182">
                  <c:v>0.5</c:v>
                </c:pt>
                <c:pt idx="14183">
                  <c:v>0.5</c:v>
                </c:pt>
                <c:pt idx="14184">
                  <c:v>0.5</c:v>
                </c:pt>
                <c:pt idx="14185">
                  <c:v>0.5</c:v>
                </c:pt>
                <c:pt idx="14186">
                  <c:v>0.5</c:v>
                </c:pt>
                <c:pt idx="14187">
                  <c:v>0.5</c:v>
                </c:pt>
                <c:pt idx="14188">
                  <c:v>0.5</c:v>
                </c:pt>
                <c:pt idx="14189">
                  <c:v>0.5</c:v>
                </c:pt>
                <c:pt idx="14190">
                  <c:v>0.5</c:v>
                </c:pt>
                <c:pt idx="14191">
                  <c:v>0.5</c:v>
                </c:pt>
                <c:pt idx="14192">
                  <c:v>0.5</c:v>
                </c:pt>
                <c:pt idx="14193">
                  <c:v>0.5</c:v>
                </c:pt>
                <c:pt idx="14194">
                  <c:v>0.5</c:v>
                </c:pt>
                <c:pt idx="14195">
                  <c:v>0.5</c:v>
                </c:pt>
                <c:pt idx="14196">
                  <c:v>0.5</c:v>
                </c:pt>
                <c:pt idx="14197">
                  <c:v>0.5</c:v>
                </c:pt>
                <c:pt idx="14198">
                  <c:v>0.5</c:v>
                </c:pt>
                <c:pt idx="14199">
                  <c:v>0.5</c:v>
                </c:pt>
                <c:pt idx="14200">
                  <c:v>0.5</c:v>
                </c:pt>
                <c:pt idx="14201">
                  <c:v>0.5</c:v>
                </c:pt>
                <c:pt idx="14202">
                  <c:v>0.5</c:v>
                </c:pt>
                <c:pt idx="14203">
                  <c:v>0.5</c:v>
                </c:pt>
                <c:pt idx="14204">
                  <c:v>0.5</c:v>
                </c:pt>
                <c:pt idx="14205">
                  <c:v>0.5</c:v>
                </c:pt>
                <c:pt idx="14206">
                  <c:v>0.5</c:v>
                </c:pt>
                <c:pt idx="14207">
                  <c:v>0.5</c:v>
                </c:pt>
                <c:pt idx="14208">
                  <c:v>0.5</c:v>
                </c:pt>
                <c:pt idx="14209">
                  <c:v>0.5</c:v>
                </c:pt>
                <c:pt idx="14210">
                  <c:v>0.5</c:v>
                </c:pt>
                <c:pt idx="14211">
                  <c:v>0.5</c:v>
                </c:pt>
                <c:pt idx="14212">
                  <c:v>0.5</c:v>
                </c:pt>
                <c:pt idx="14213">
                  <c:v>0.5</c:v>
                </c:pt>
                <c:pt idx="14214">
                  <c:v>0.5</c:v>
                </c:pt>
                <c:pt idx="14215">
                  <c:v>0.5</c:v>
                </c:pt>
                <c:pt idx="14216">
                  <c:v>0.5</c:v>
                </c:pt>
                <c:pt idx="14217">
                  <c:v>0.5</c:v>
                </c:pt>
                <c:pt idx="14218">
                  <c:v>0.5</c:v>
                </c:pt>
                <c:pt idx="14219">
                  <c:v>0.5</c:v>
                </c:pt>
                <c:pt idx="14220">
                  <c:v>0.5</c:v>
                </c:pt>
                <c:pt idx="14221">
                  <c:v>0.5</c:v>
                </c:pt>
                <c:pt idx="14222">
                  <c:v>0.5</c:v>
                </c:pt>
                <c:pt idx="14223">
                  <c:v>0.5</c:v>
                </c:pt>
                <c:pt idx="14224">
                  <c:v>0.5</c:v>
                </c:pt>
                <c:pt idx="14225">
                  <c:v>0.5</c:v>
                </c:pt>
                <c:pt idx="14226">
                  <c:v>0.5</c:v>
                </c:pt>
                <c:pt idx="14227">
                  <c:v>0.5</c:v>
                </c:pt>
                <c:pt idx="14228">
                  <c:v>0.5</c:v>
                </c:pt>
                <c:pt idx="14229">
                  <c:v>0.5</c:v>
                </c:pt>
                <c:pt idx="14230">
                  <c:v>0.5</c:v>
                </c:pt>
                <c:pt idx="14231">
                  <c:v>0.5</c:v>
                </c:pt>
                <c:pt idx="14232">
                  <c:v>0.5</c:v>
                </c:pt>
                <c:pt idx="14233">
                  <c:v>0.5</c:v>
                </c:pt>
                <c:pt idx="14234">
                  <c:v>0.5</c:v>
                </c:pt>
                <c:pt idx="14235">
                  <c:v>0.5</c:v>
                </c:pt>
                <c:pt idx="14236">
                  <c:v>0.5</c:v>
                </c:pt>
                <c:pt idx="14237">
                  <c:v>0.5</c:v>
                </c:pt>
                <c:pt idx="14238">
                  <c:v>0.5</c:v>
                </c:pt>
                <c:pt idx="14239">
                  <c:v>0.5</c:v>
                </c:pt>
                <c:pt idx="14240">
                  <c:v>0.5</c:v>
                </c:pt>
                <c:pt idx="14241">
                  <c:v>0.5</c:v>
                </c:pt>
                <c:pt idx="14242">
                  <c:v>0.5</c:v>
                </c:pt>
                <c:pt idx="14243">
                  <c:v>0.5</c:v>
                </c:pt>
                <c:pt idx="14244">
                  <c:v>0.5</c:v>
                </c:pt>
                <c:pt idx="14245">
                  <c:v>0.5</c:v>
                </c:pt>
                <c:pt idx="14246">
                  <c:v>0.5</c:v>
                </c:pt>
                <c:pt idx="14247">
                  <c:v>0.5</c:v>
                </c:pt>
                <c:pt idx="14248">
                  <c:v>0.5</c:v>
                </c:pt>
                <c:pt idx="14249">
                  <c:v>0.5</c:v>
                </c:pt>
                <c:pt idx="14250">
                  <c:v>0.5</c:v>
                </c:pt>
                <c:pt idx="14251">
                  <c:v>0.5</c:v>
                </c:pt>
                <c:pt idx="14252">
                  <c:v>0.5</c:v>
                </c:pt>
                <c:pt idx="14253">
                  <c:v>0.5</c:v>
                </c:pt>
                <c:pt idx="14254">
                  <c:v>0.5</c:v>
                </c:pt>
                <c:pt idx="14255">
                  <c:v>0.5</c:v>
                </c:pt>
                <c:pt idx="14256">
                  <c:v>0.5</c:v>
                </c:pt>
                <c:pt idx="14257">
                  <c:v>0.5</c:v>
                </c:pt>
                <c:pt idx="14258">
                  <c:v>0.5</c:v>
                </c:pt>
                <c:pt idx="14259">
                  <c:v>0.5</c:v>
                </c:pt>
                <c:pt idx="14260">
                  <c:v>0.5</c:v>
                </c:pt>
                <c:pt idx="14261">
                  <c:v>0.5</c:v>
                </c:pt>
                <c:pt idx="14262">
                  <c:v>0.5</c:v>
                </c:pt>
                <c:pt idx="14263">
                  <c:v>0.5</c:v>
                </c:pt>
                <c:pt idx="14264">
                  <c:v>0.5</c:v>
                </c:pt>
                <c:pt idx="14265">
                  <c:v>0.5</c:v>
                </c:pt>
                <c:pt idx="14266">
                  <c:v>0.5</c:v>
                </c:pt>
                <c:pt idx="14267">
                  <c:v>0.5</c:v>
                </c:pt>
                <c:pt idx="14268">
                  <c:v>0.5</c:v>
                </c:pt>
                <c:pt idx="14269">
                  <c:v>0.5</c:v>
                </c:pt>
                <c:pt idx="14270">
                  <c:v>0.5</c:v>
                </c:pt>
                <c:pt idx="14271">
                  <c:v>0.5</c:v>
                </c:pt>
                <c:pt idx="14272">
                  <c:v>0.5</c:v>
                </c:pt>
                <c:pt idx="14273">
                  <c:v>0.5</c:v>
                </c:pt>
                <c:pt idx="14274">
                  <c:v>0.5</c:v>
                </c:pt>
                <c:pt idx="14275">
                  <c:v>0.5</c:v>
                </c:pt>
                <c:pt idx="14276">
                  <c:v>0.5</c:v>
                </c:pt>
                <c:pt idx="14277">
                  <c:v>0.5</c:v>
                </c:pt>
                <c:pt idx="14278">
                  <c:v>0.5</c:v>
                </c:pt>
                <c:pt idx="14279">
                  <c:v>0.5</c:v>
                </c:pt>
                <c:pt idx="14280">
                  <c:v>0.5</c:v>
                </c:pt>
                <c:pt idx="14281">
                  <c:v>0.5</c:v>
                </c:pt>
                <c:pt idx="14282">
                  <c:v>0.5</c:v>
                </c:pt>
                <c:pt idx="14283">
                  <c:v>0.5</c:v>
                </c:pt>
                <c:pt idx="14284">
                  <c:v>0.5</c:v>
                </c:pt>
                <c:pt idx="14285">
                  <c:v>0.5</c:v>
                </c:pt>
                <c:pt idx="14286">
                  <c:v>0.5</c:v>
                </c:pt>
                <c:pt idx="14287">
                  <c:v>0.5</c:v>
                </c:pt>
                <c:pt idx="14288">
                  <c:v>0.5</c:v>
                </c:pt>
                <c:pt idx="14289">
                  <c:v>0.5</c:v>
                </c:pt>
                <c:pt idx="14290">
                  <c:v>0.5</c:v>
                </c:pt>
                <c:pt idx="14291">
                  <c:v>0.5</c:v>
                </c:pt>
                <c:pt idx="14292">
                  <c:v>0.5</c:v>
                </c:pt>
                <c:pt idx="14293">
                  <c:v>0.5</c:v>
                </c:pt>
                <c:pt idx="14294">
                  <c:v>0.5</c:v>
                </c:pt>
                <c:pt idx="14295">
                  <c:v>0.5</c:v>
                </c:pt>
                <c:pt idx="14296">
                  <c:v>0.5</c:v>
                </c:pt>
                <c:pt idx="14297">
                  <c:v>0.5</c:v>
                </c:pt>
                <c:pt idx="14298">
                  <c:v>0.5</c:v>
                </c:pt>
                <c:pt idx="14299">
                  <c:v>0.5</c:v>
                </c:pt>
                <c:pt idx="14300">
                  <c:v>0.5</c:v>
                </c:pt>
                <c:pt idx="14301">
                  <c:v>0.5</c:v>
                </c:pt>
                <c:pt idx="14302">
                  <c:v>0.5</c:v>
                </c:pt>
                <c:pt idx="14303">
                  <c:v>0.5</c:v>
                </c:pt>
                <c:pt idx="14304">
                  <c:v>0.5</c:v>
                </c:pt>
                <c:pt idx="14305">
                  <c:v>0.5</c:v>
                </c:pt>
                <c:pt idx="14306">
                  <c:v>0.5</c:v>
                </c:pt>
                <c:pt idx="14307">
                  <c:v>0.5</c:v>
                </c:pt>
                <c:pt idx="14308">
                  <c:v>0.5</c:v>
                </c:pt>
                <c:pt idx="14309">
                  <c:v>0.5</c:v>
                </c:pt>
                <c:pt idx="14310">
                  <c:v>0.5</c:v>
                </c:pt>
                <c:pt idx="14311">
                  <c:v>0.5</c:v>
                </c:pt>
                <c:pt idx="14312">
                  <c:v>0.5</c:v>
                </c:pt>
                <c:pt idx="14313">
                  <c:v>0.5</c:v>
                </c:pt>
                <c:pt idx="14314">
                  <c:v>0.5</c:v>
                </c:pt>
                <c:pt idx="14315">
                  <c:v>0.5</c:v>
                </c:pt>
                <c:pt idx="14316">
                  <c:v>0.5</c:v>
                </c:pt>
                <c:pt idx="14317">
                  <c:v>0.5</c:v>
                </c:pt>
                <c:pt idx="14318">
                  <c:v>0.5</c:v>
                </c:pt>
                <c:pt idx="14319">
                  <c:v>0.5</c:v>
                </c:pt>
                <c:pt idx="14320">
                  <c:v>0.5</c:v>
                </c:pt>
                <c:pt idx="14321">
                  <c:v>0.5</c:v>
                </c:pt>
                <c:pt idx="14322">
                  <c:v>0.5</c:v>
                </c:pt>
                <c:pt idx="14323">
                  <c:v>0.5</c:v>
                </c:pt>
                <c:pt idx="14324">
                  <c:v>0.5</c:v>
                </c:pt>
                <c:pt idx="14325">
                  <c:v>0.5</c:v>
                </c:pt>
                <c:pt idx="14326">
                  <c:v>0.5</c:v>
                </c:pt>
                <c:pt idx="14327">
                  <c:v>0.5</c:v>
                </c:pt>
                <c:pt idx="14328">
                  <c:v>0.5</c:v>
                </c:pt>
                <c:pt idx="14329">
                  <c:v>0.5</c:v>
                </c:pt>
                <c:pt idx="14330">
                  <c:v>0.5</c:v>
                </c:pt>
                <c:pt idx="14331">
                  <c:v>0.5</c:v>
                </c:pt>
                <c:pt idx="14332">
                  <c:v>0.5</c:v>
                </c:pt>
                <c:pt idx="14333">
                  <c:v>0.5</c:v>
                </c:pt>
                <c:pt idx="14334">
                  <c:v>0.5</c:v>
                </c:pt>
                <c:pt idx="14335">
                  <c:v>0.5</c:v>
                </c:pt>
                <c:pt idx="14336">
                  <c:v>0.5</c:v>
                </c:pt>
                <c:pt idx="14337">
                  <c:v>0.5</c:v>
                </c:pt>
                <c:pt idx="14338">
                  <c:v>0.5</c:v>
                </c:pt>
                <c:pt idx="14339">
                  <c:v>0.5</c:v>
                </c:pt>
                <c:pt idx="14340">
                  <c:v>0.5</c:v>
                </c:pt>
                <c:pt idx="14341">
                  <c:v>0.5</c:v>
                </c:pt>
                <c:pt idx="14342">
                  <c:v>0.5</c:v>
                </c:pt>
                <c:pt idx="14343">
                  <c:v>0.5</c:v>
                </c:pt>
                <c:pt idx="14344">
                  <c:v>0.5</c:v>
                </c:pt>
                <c:pt idx="14345">
                  <c:v>0.5</c:v>
                </c:pt>
                <c:pt idx="14346">
                  <c:v>0.5</c:v>
                </c:pt>
                <c:pt idx="14347">
                  <c:v>0.5</c:v>
                </c:pt>
                <c:pt idx="14348">
                  <c:v>0.5</c:v>
                </c:pt>
                <c:pt idx="14349">
                  <c:v>0.5</c:v>
                </c:pt>
                <c:pt idx="14350">
                  <c:v>0.5</c:v>
                </c:pt>
                <c:pt idx="14351">
                  <c:v>0.5</c:v>
                </c:pt>
                <c:pt idx="14352">
                  <c:v>0.5</c:v>
                </c:pt>
                <c:pt idx="14353">
                  <c:v>0.5</c:v>
                </c:pt>
                <c:pt idx="14354">
                  <c:v>0.5</c:v>
                </c:pt>
                <c:pt idx="14355">
                  <c:v>0.5</c:v>
                </c:pt>
                <c:pt idx="14356">
                  <c:v>0.5</c:v>
                </c:pt>
                <c:pt idx="14357">
                  <c:v>0.5</c:v>
                </c:pt>
                <c:pt idx="14358">
                  <c:v>0.5</c:v>
                </c:pt>
                <c:pt idx="14359">
                  <c:v>0.5</c:v>
                </c:pt>
                <c:pt idx="14360">
                  <c:v>0.5</c:v>
                </c:pt>
                <c:pt idx="14361">
                  <c:v>0.5</c:v>
                </c:pt>
                <c:pt idx="14362">
                  <c:v>0.5</c:v>
                </c:pt>
                <c:pt idx="14363">
                  <c:v>0.5</c:v>
                </c:pt>
                <c:pt idx="14364">
                  <c:v>0.5</c:v>
                </c:pt>
                <c:pt idx="14365">
                  <c:v>0.5</c:v>
                </c:pt>
                <c:pt idx="14366">
                  <c:v>0.5</c:v>
                </c:pt>
                <c:pt idx="14367">
                  <c:v>0.5</c:v>
                </c:pt>
                <c:pt idx="14368">
                  <c:v>0.5</c:v>
                </c:pt>
                <c:pt idx="14369">
                  <c:v>0.5</c:v>
                </c:pt>
                <c:pt idx="14370">
                  <c:v>0.5</c:v>
                </c:pt>
                <c:pt idx="14371">
                  <c:v>0.5</c:v>
                </c:pt>
                <c:pt idx="14372">
                  <c:v>0.5</c:v>
                </c:pt>
                <c:pt idx="14373">
                  <c:v>0.5</c:v>
                </c:pt>
                <c:pt idx="14374">
                  <c:v>0.5</c:v>
                </c:pt>
                <c:pt idx="14375">
                  <c:v>0.5</c:v>
                </c:pt>
                <c:pt idx="14376">
                  <c:v>0.5</c:v>
                </c:pt>
                <c:pt idx="14377">
                  <c:v>0.5</c:v>
                </c:pt>
                <c:pt idx="14378">
                  <c:v>0.5</c:v>
                </c:pt>
                <c:pt idx="14379">
                  <c:v>0.5</c:v>
                </c:pt>
                <c:pt idx="14380">
                  <c:v>0.5</c:v>
                </c:pt>
                <c:pt idx="14381">
                  <c:v>0.5</c:v>
                </c:pt>
                <c:pt idx="14382">
                  <c:v>0.5</c:v>
                </c:pt>
                <c:pt idx="14383">
                  <c:v>0.5</c:v>
                </c:pt>
                <c:pt idx="14384">
                  <c:v>0.5</c:v>
                </c:pt>
                <c:pt idx="14385">
                  <c:v>0.5</c:v>
                </c:pt>
                <c:pt idx="14386">
                  <c:v>0.5</c:v>
                </c:pt>
                <c:pt idx="14387">
                  <c:v>0.5</c:v>
                </c:pt>
                <c:pt idx="14388">
                  <c:v>0.5</c:v>
                </c:pt>
                <c:pt idx="14389">
                  <c:v>0.5</c:v>
                </c:pt>
                <c:pt idx="14390">
                  <c:v>0.5</c:v>
                </c:pt>
                <c:pt idx="14391">
                  <c:v>0.5</c:v>
                </c:pt>
                <c:pt idx="14392">
                  <c:v>0.5</c:v>
                </c:pt>
                <c:pt idx="14393">
                  <c:v>0.5</c:v>
                </c:pt>
                <c:pt idx="14394">
                  <c:v>0.5</c:v>
                </c:pt>
                <c:pt idx="14395">
                  <c:v>0.5</c:v>
                </c:pt>
                <c:pt idx="14396">
                  <c:v>0.5</c:v>
                </c:pt>
                <c:pt idx="14397">
                  <c:v>0.5</c:v>
                </c:pt>
                <c:pt idx="14398">
                  <c:v>0.5</c:v>
                </c:pt>
                <c:pt idx="14399">
                  <c:v>0.5</c:v>
                </c:pt>
                <c:pt idx="14400">
                  <c:v>0.5</c:v>
                </c:pt>
                <c:pt idx="14401">
                  <c:v>0.5</c:v>
                </c:pt>
                <c:pt idx="14402">
                  <c:v>0.5</c:v>
                </c:pt>
                <c:pt idx="14403">
                  <c:v>0.5</c:v>
                </c:pt>
                <c:pt idx="14404">
                  <c:v>0.5</c:v>
                </c:pt>
                <c:pt idx="14405">
                  <c:v>0.5</c:v>
                </c:pt>
                <c:pt idx="14406">
                  <c:v>0.5</c:v>
                </c:pt>
                <c:pt idx="14407">
                  <c:v>0.5</c:v>
                </c:pt>
                <c:pt idx="14408">
                  <c:v>0.5</c:v>
                </c:pt>
                <c:pt idx="14409">
                  <c:v>0.5</c:v>
                </c:pt>
                <c:pt idx="14410">
                  <c:v>0.5</c:v>
                </c:pt>
                <c:pt idx="14411">
                  <c:v>0.5</c:v>
                </c:pt>
                <c:pt idx="14412">
                  <c:v>0.5</c:v>
                </c:pt>
                <c:pt idx="14413">
                  <c:v>0.5</c:v>
                </c:pt>
                <c:pt idx="14414">
                  <c:v>0.5</c:v>
                </c:pt>
                <c:pt idx="14415">
                  <c:v>0.5</c:v>
                </c:pt>
                <c:pt idx="14416">
                  <c:v>0.5</c:v>
                </c:pt>
                <c:pt idx="14417">
                  <c:v>0.5</c:v>
                </c:pt>
                <c:pt idx="14418">
                  <c:v>0.5</c:v>
                </c:pt>
                <c:pt idx="14419">
                  <c:v>0.5</c:v>
                </c:pt>
                <c:pt idx="14420">
                  <c:v>0.5</c:v>
                </c:pt>
                <c:pt idx="14421">
                  <c:v>0.5</c:v>
                </c:pt>
                <c:pt idx="14422">
                  <c:v>0.5</c:v>
                </c:pt>
                <c:pt idx="14423">
                  <c:v>0.5</c:v>
                </c:pt>
                <c:pt idx="14424">
                  <c:v>0.5</c:v>
                </c:pt>
                <c:pt idx="14425">
                  <c:v>0.5</c:v>
                </c:pt>
                <c:pt idx="14426">
                  <c:v>0.5</c:v>
                </c:pt>
                <c:pt idx="14427">
                  <c:v>0.5</c:v>
                </c:pt>
                <c:pt idx="14428">
                  <c:v>0.5</c:v>
                </c:pt>
                <c:pt idx="14429">
                  <c:v>0.5</c:v>
                </c:pt>
                <c:pt idx="14430">
                  <c:v>0.5</c:v>
                </c:pt>
                <c:pt idx="14431">
                  <c:v>0.5</c:v>
                </c:pt>
                <c:pt idx="14432">
                  <c:v>0.5</c:v>
                </c:pt>
                <c:pt idx="14433">
                  <c:v>0.5</c:v>
                </c:pt>
                <c:pt idx="14434">
                  <c:v>0.5</c:v>
                </c:pt>
                <c:pt idx="14435">
                  <c:v>0.5</c:v>
                </c:pt>
                <c:pt idx="14436">
                  <c:v>0.5</c:v>
                </c:pt>
                <c:pt idx="14437">
                  <c:v>0.5</c:v>
                </c:pt>
                <c:pt idx="14438">
                  <c:v>0.5</c:v>
                </c:pt>
                <c:pt idx="14439">
                  <c:v>0.5</c:v>
                </c:pt>
                <c:pt idx="14440">
                  <c:v>0.5</c:v>
                </c:pt>
                <c:pt idx="14441">
                  <c:v>0.5</c:v>
                </c:pt>
                <c:pt idx="14442">
                  <c:v>0.5</c:v>
                </c:pt>
                <c:pt idx="14443">
                  <c:v>0.5</c:v>
                </c:pt>
                <c:pt idx="14444">
                  <c:v>0.5</c:v>
                </c:pt>
                <c:pt idx="14445">
                  <c:v>0.5</c:v>
                </c:pt>
                <c:pt idx="14446">
                  <c:v>0.5</c:v>
                </c:pt>
                <c:pt idx="14447">
                  <c:v>0.5</c:v>
                </c:pt>
                <c:pt idx="14448">
                  <c:v>0.5</c:v>
                </c:pt>
                <c:pt idx="14449">
                  <c:v>0.5</c:v>
                </c:pt>
                <c:pt idx="14450">
                  <c:v>0.5</c:v>
                </c:pt>
                <c:pt idx="14451">
                  <c:v>0.5</c:v>
                </c:pt>
                <c:pt idx="14452">
                  <c:v>0.5</c:v>
                </c:pt>
                <c:pt idx="14453">
                  <c:v>0.5</c:v>
                </c:pt>
                <c:pt idx="14454">
                  <c:v>0.5</c:v>
                </c:pt>
                <c:pt idx="14455">
                  <c:v>0.5</c:v>
                </c:pt>
                <c:pt idx="14456">
                  <c:v>0.5</c:v>
                </c:pt>
                <c:pt idx="14457">
                  <c:v>0.5</c:v>
                </c:pt>
                <c:pt idx="14458">
                  <c:v>0.5</c:v>
                </c:pt>
                <c:pt idx="14459">
                  <c:v>0.5</c:v>
                </c:pt>
                <c:pt idx="14460">
                  <c:v>0.5</c:v>
                </c:pt>
                <c:pt idx="14461">
                  <c:v>0.5</c:v>
                </c:pt>
                <c:pt idx="14462">
                  <c:v>0.5</c:v>
                </c:pt>
                <c:pt idx="14463">
                  <c:v>0.5</c:v>
                </c:pt>
                <c:pt idx="14464">
                  <c:v>0.5</c:v>
                </c:pt>
                <c:pt idx="14465">
                  <c:v>0.5</c:v>
                </c:pt>
                <c:pt idx="14466">
                  <c:v>0.5</c:v>
                </c:pt>
                <c:pt idx="14467">
                  <c:v>0.5</c:v>
                </c:pt>
                <c:pt idx="14468">
                  <c:v>0.5</c:v>
                </c:pt>
                <c:pt idx="14469">
                  <c:v>0.5</c:v>
                </c:pt>
                <c:pt idx="14470">
                  <c:v>0.5</c:v>
                </c:pt>
                <c:pt idx="14471">
                  <c:v>0.5</c:v>
                </c:pt>
                <c:pt idx="14472">
                  <c:v>0.5</c:v>
                </c:pt>
                <c:pt idx="14473">
                  <c:v>0.5</c:v>
                </c:pt>
                <c:pt idx="14474">
                  <c:v>0.5</c:v>
                </c:pt>
                <c:pt idx="14475">
                  <c:v>0.5</c:v>
                </c:pt>
                <c:pt idx="14476">
                  <c:v>0.5</c:v>
                </c:pt>
                <c:pt idx="14477">
                  <c:v>0.5</c:v>
                </c:pt>
                <c:pt idx="14478">
                  <c:v>0.5</c:v>
                </c:pt>
                <c:pt idx="14479">
                  <c:v>0.5</c:v>
                </c:pt>
                <c:pt idx="14480">
                  <c:v>0.5</c:v>
                </c:pt>
                <c:pt idx="14481">
                  <c:v>0.5</c:v>
                </c:pt>
                <c:pt idx="14482">
                  <c:v>0.5</c:v>
                </c:pt>
                <c:pt idx="14483">
                  <c:v>0.5</c:v>
                </c:pt>
                <c:pt idx="14484">
                  <c:v>0.5</c:v>
                </c:pt>
                <c:pt idx="14485">
                  <c:v>0.5</c:v>
                </c:pt>
                <c:pt idx="14486">
                  <c:v>0.5</c:v>
                </c:pt>
                <c:pt idx="14487">
                  <c:v>0.5</c:v>
                </c:pt>
                <c:pt idx="14488">
                  <c:v>0.5</c:v>
                </c:pt>
                <c:pt idx="14489">
                  <c:v>0.5</c:v>
                </c:pt>
                <c:pt idx="14490">
                  <c:v>0.5</c:v>
                </c:pt>
                <c:pt idx="14491">
                  <c:v>0.5</c:v>
                </c:pt>
                <c:pt idx="14492">
                  <c:v>0.5</c:v>
                </c:pt>
                <c:pt idx="14493">
                  <c:v>0.5</c:v>
                </c:pt>
                <c:pt idx="14494">
                  <c:v>0.5</c:v>
                </c:pt>
                <c:pt idx="14495">
                  <c:v>0.5</c:v>
                </c:pt>
                <c:pt idx="14496">
                  <c:v>0.5</c:v>
                </c:pt>
                <c:pt idx="14497">
                  <c:v>0.5</c:v>
                </c:pt>
                <c:pt idx="14498">
                  <c:v>0.5</c:v>
                </c:pt>
                <c:pt idx="14499">
                  <c:v>0.5</c:v>
                </c:pt>
                <c:pt idx="14500">
                  <c:v>0.5</c:v>
                </c:pt>
                <c:pt idx="14501">
                  <c:v>0.5</c:v>
                </c:pt>
                <c:pt idx="14502">
                  <c:v>0.5</c:v>
                </c:pt>
                <c:pt idx="14503">
                  <c:v>0.5</c:v>
                </c:pt>
                <c:pt idx="14504">
                  <c:v>0.5</c:v>
                </c:pt>
                <c:pt idx="14505">
                  <c:v>0.5</c:v>
                </c:pt>
                <c:pt idx="14506">
                  <c:v>0.5</c:v>
                </c:pt>
                <c:pt idx="14507">
                  <c:v>0.5</c:v>
                </c:pt>
                <c:pt idx="14508">
                  <c:v>0.5</c:v>
                </c:pt>
                <c:pt idx="14509">
                  <c:v>0.5</c:v>
                </c:pt>
                <c:pt idx="14510">
                  <c:v>0.5</c:v>
                </c:pt>
                <c:pt idx="14511">
                  <c:v>0.5</c:v>
                </c:pt>
                <c:pt idx="14512">
                  <c:v>0.5</c:v>
                </c:pt>
                <c:pt idx="14513">
                  <c:v>0.5</c:v>
                </c:pt>
                <c:pt idx="14514">
                  <c:v>0.5</c:v>
                </c:pt>
                <c:pt idx="14515">
                  <c:v>0.5</c:v>
                </c:pt>
                <c:pt idx="14516">
                  <c:v>0.5</c:v>
                </c:pt>
                <c:pt idx="14517">
                  <c:v>0.5</c:v>
                </c:pt>
                <c:pt idx="14518">
                  <c:v>0.5</c:v>
                </c:pt>
                <c:pt idx="14519">
                  <c:v>0.5</c:v>
                </c:pt>
                <c:pt idx="14520">
                  <c:v>0.5</c:v>
                </c:pt>
                <c:pt idx="14521">
                  <c:v>0.5</c:v>
                </c:pt>
                <c:pt idx="14522">
                  <c:v>0.5</c:v>
                </c:pt>
                <c:pt idx="14523">
                  <c:v>0.5</c:v>
                </c:pt>
                <c:pt idx="14524">
                  <c:v>0.5</c:v>
                </c:pt>
                <c:pt idx="14525">
                  <c:v>0.5</c:v>
                </c:pt>
                <c:pt idx="14526">
                  <c:v>0.5</c:v>
                </c:pt>
                <c:pt idx="14527">
                  <c:v>0.5</c:v>
                </c:pt>
                <c:pt idx="14528">
                  <c:v>0.5</c:v>
                </c:pt>
                <c:pt idx="14529">
                  <c:v>0.5</c:v>
                </c:pt>
                <c:pt idx="14530">
                  <c:v>0.5</c:v>
                </c:pt>
                <c:pt idx="14531">
                  <c:v>0.5</c:v>
                </c:pt>
                <c:pt idx="14532">
                  <c:v>0.5</c:v>
                </c:pt>
                <c:pt idx="14533">
                  <c:v>0.5</c:v>
                </c:pt>
                <c:pt idx="14534">
                  <c:v>0.5</c:v>
                </c:pt>
                <c:pt idx="14535">
                  <c:v>0.5</c:v>
                </c:pt>
                <c:pt idx="14536">
                  <c:v>0.5</c:v>
                </c:pt>
                <c:pt idx="14537">
                  <c:v>0.5</c:v>
                </c:pt>
                <c:pt idx="14538">
                  <c:v>0.5</c:v>
                </c:pt>
                <c:pt idx="14539">
                  <c:v>0.5</c:v>
                </c:pt>
                <c:pt idx="14540">
                  <c:v>0.5</c:v>
                </c:pt>
                <c:pt idx="14541">
                  <c:v>0.5</c:v>
                </c:pt>
                <c:pt idx="14542">
                  <c:v>0.5</c:v>
                </c:pt>
                <c:pt idx="14543">
                  <c:v>0.5</c:v>
                </c:pt>
                <c:pt idx="14544">
                  <c:v>0.5</c:v>
                </c:pt>
                <c:pt idx="14545">
                  <c:v>0.5</c:v>
                </c:pt>
                <c:pt idx="14546">
                  <c:v>0.5</c:v>
                </c:pt>
                <c:pt idx="14547">
                  <c:v>0.5</c:v>
                </c:pt>
                <c:pt idx="14548">
                  <c:v>0.5</c:v>
                </c:pt>
                <c:pt idx="14549">
                  <c:v>0.5</c:v>
                </c:pt>
                <c:pt idx="14550">
                  <c:v>0.5</c:v>
                </c:pt>
                <c:pt idx="14551">
                  <c:v>0.5</c:v>
                </c:pt>
                <c:pt idx="14552">
                  <c:v>0.5</c:v>
                </c:pt>
                <c:pt idx="14553">
                  <c:v>0.5</c:v>
                </c:pt>
                <c:pt idx="14554">
                  <c:v>0.5</c:v>
                </c:pt>
                <c:pt idx="14555">
                  <c:v>0.5</c:v>
                </c:pt>
                <c:pt idx="14556">
                  <c:v>0.5</c:v>
                </c:pt>
                <c:pt idx="14557">
                  <c:v>0.5</c:v>
                </c:pt>
                <c:pt idx="14558">
                  <c:v>0.5</c:v>
                </c:pt>
                <c:pt idx="14559">
                  <c:v>0.5</c:v>
                </c:pt>
                <c:pt idx="14560">
                  <c:v>0.5</c:v>
                </c:pt>
                <c:pt idx="14561">
                  <c:v>0.5</c:v>
                </c:pt>
                <c:pt idx="14562">
                  <c:v>0.5</c:v>
                </c:pt>
                <c:pt idx="14563">
                  <c:v>0.5</c:v>
                </c:pt>
                <c:pt idx="14564">
                  <c:v>0.5</c:v>
                </c:pt>
                <c:pt idx="14565">
                  <c:v>0.5</c:v>
                </c:pt>
                <c:pt idx="14566">
                  <c:v>0.5</c:v>
                </c:pt>
                <c:pt idx="14567">
                  <c:v>0.5</c:v>
                </c:pt>
                <c:pt idx="14568">
                  <c:v>0.5</c:v>
                </c:pt>
                <c:pt idx="14569">
                  <c:v>0.5</c:v>
                </c:pt>
                <c:pt idx="14570">
                  <c:v>0.5</c:v>
                </c:pt>
                <c:pt idx="14571">
                  <c:v>0.5</c:v>
                </c:pt>
                <c:pt idx="14572">
                  <c:v>0.5</c:v>
                </c:pt>
                <c:pt idx="14573">
                  <c:v>0.5</c:v>
                </c:pt>
                <c:pt idx="14574">
                  <c:v>0.5</c:v>
                </c:pt>
                <c:pt idx="14575">
                  <c:v>0.5</c:v>
                </c:pt>
                <c:pt idx="14576">
                  <c:v>0.5</c:v>
                </c:pt>
                <c:pt idx="14577">
                  <c:v>0.5</c:v>
                </c:pt>
                <c:pt idx="14578">
                  <c:v>0.5</c:v>
                </c:pt>
                <c:pt idx="14579">
                  <c:v>0.5</c:v>
                </c:pt>
                <c:pt idx="14580">
                  <c:v>0.5</c:v>
                </c:pt>
                <c:pt idx="14581">
                  <c:v>0.5</c:v>
                </c:pt>
                <c:pt idx="14582">
                  <c:v>0.5</c:v>
                </c:pt>
                <c:pt idx="14583">
                  <c:v>0.5</c:v>
                </c:pt>
                <c:pt idx="14584">
                  <c:v>0.5</c:v>
                </c:pt>
                <c:pt idx="14585">
                  <c:v>0.5</c:v>
                </c:pt>
                <c:pt idx="14586">
                  <c:v>0.5</c:v>
                </c:pt>
                <c:pt idx="14587">
                  <c:v>0.5</c:v>
                </c:pt>
                <c:pt idx="14588">
                  <c:v>0.5</c:v>
                </c:pt>
                <c:pt idx="14589">
                  <c:v>0.5</c:v>
                </c:pt>
                <c:pt idx="14590">
                  <c:v>0.5</c:v>
                </c:pt>
                <c:pt idx="14591">
                  <c:v>0.5</c:v>
                </c:pt>
                <c:pt idx="14592">
                  <c:v>0.5</c:v>
                </c:pt>
                <c:pt idx="14593">
                  <c:v>0.5</c:v>
                </c:pt>
                <c:pt idx="14594">
                  <c:v>0.5</c:v>
                </c:pt>
                <c:pt idx="14595">
                  <c:v>0.5</c:v>
                </c:pt>
                <c:pt idx="14596">
                  <c:v>0.5</c:v>
                </c:pt>
                <c:pt idx="14597">
                  <c:v>0.5</c:v>
                </c:pt>
                <c:pt idx="14598">
                  <c:v>0.5</c:v>
                </c:pt>
                <c:pt idx="14599">
                  <c:v>0.5</c:v>
                </c:pt>
                <c:pt idx="14600">
                  <c:v>0.5</c:v>
                </c:pt>
                <c:pt idx="14601">
                  <c:v>0.5</c:v>
                </c:pt>
                <c:pt idx="14602">
                  <c:v>0.5</c:v>
                </c:pt>
                <c:pt idx="14603">
                  <c:v>0.5</c:v>
                </c:pt>
                <c:pt idx="14604">
                  <c:v>0.5</c:v>
                </c:pt>
                <c:pt idx="14605">
                  <c:v>0.5</c:v>
                </c:pt>
                <c:pt idx="14606">
                  <c:v>0.5</c:v>
                </c:pt>
                <c:pt idx="14607">
                  <c:v>0.5</c:v>
                </c:pt>
                <c:pt idx="14608">
                  <c:v>0.5</c:v>
                </c:pt>
                <c:pt idx="14609">
                  <c:v>0.5</c:v>
                </c:pt>
                <c:pt idx="14610">
                  <c:v>0.5</c:v>
                </c:pt>
                <c:pt idx="14611">
                  <c:v>0.5</c:v>
                </c:pt>
                <c:pt idx="14612">
                  <c:v>0.5</c:v>
                </c:pt>
                <c:pt idx="14613">
                  <c:v>0.5</c:v>
                </c:pt>
                <c:pt idx="14614">
                  <c:v>0.5</c:v>
                </c:pt>
                <c:pt idx="14615">
                  <c:v>0.5</c:v>
                </c:pt>
                <c:pt idx="14616">
                  <c:v>0.5</c:v>
                </c:pt>
                <c:pt idx="14617">
                  <c:v>0.5</c:v>
                </c:pt>
                <c:pt idx="14618">
                  <c:v>0.5</c:v>
                </c:pt>
                <c:pt idx="14619">
                  <c:v>0.5</c:v>
                </c:pt>
                <c:pt idx="14620">
                  <c:v>0.5</c:v>
                </c:pt>
                <c:pt idx="14621">
                  <c:v>0.5</c:v>
                </c:pt>
                <c:pt idx="14622">
                  <c:v>0.5</c:v>
                </c:pt>
                <c:pt idx="14623">
                  <c:v>0.5</c:v>
                </c:pt>
                <c:pt idx="14624">
                  <c:v>0.5</c:v>
                </c:pt>
                <c:pt idx="14625">
                  <c:v>0.5</c:v>
                </c:pt>
                <c:pt idx="14626">
                  <c:v>0.5</c:v>
                </c:pt>
                <c:pt idx="14627">
                  <c:v>0.5</c:v>
                </c:pt>
                <c:pt idx="14628">
                  <c:v>0.5</c:v>
                </c:pt>
                <c:pt idx="14629">
                  <c:v>0.5</c:v>
                </c:pt>
                <c:pt idx="14630">
                  <c:v>0.5</c:v>
                </c:pt>
                <c:pt idx="14631">
                  <c:v>0.5</c:v>
                </c:pt>
                <c:pt idx="14632">
                  <c:v>0.5</c:v>
                </c:pt>
                <c:pt idx="14633">
                  <c:v>0.5</c:v>
                </c:pt>
                <c:pt idx="14634">
                  <c:v>0.5</c:v>
                </c:pt>
                <c:pt idx="14635">
                  <c:v>0.5</c:v>
                </c:pt>
                <c:pt idx="14636">
                  <c:v>0.5</c:v>
                </c:pt>
                <c:pt idx="14637">
                  <c:v>0.5</c:v>
                </c:pt>
                <c:pt idx="14638">
                  <c:v>0.5</c:v>
                </c:pt>
                <c:pt idx="14639">
                  <c:v>0.5</c:v>
                </c:pt>
                <c:pt idx="14640">
                  <c:v>0.5</c:v>
                </c:pt>
                <c:pt idx="14641">
                  <c:v>0.5</c:v>
                </c:pt>
                <c:pt idx="14642">
                  <c:v>0.5</c:v>
                </c:pt>
                <c:pt idx="14643">
                  <c:v>0.5</c:v>
                </c:pt>
                <c:pt idx="14644">
                  <c:v>0.5</c:v>
                </c:pt>
                <c:pt idx="14645">
                  <c:v>0.5</c:v>
                </c:pt>
                <c:pt idx="14646">
                  <c:v>0.5</c:v>
                </c:pt>
                <c:pt idx="14647">
                  <c:v>0.5</c:v>
                </c:pt>
                <c:pt idx="14648">
                  <c:v>0.5</c:v>
                </c:pt>
                <c:pt idx="14649">
                  <c:v>0.5</c:v>
                </c:pt>
                <c:pt idx="14650">
                  <c:v>0.5</c:v>
                </c:pt>
                <c:pt idx="14651">
                  <c:v>0.5</c:v>
                </c:pt>
                <c:pt idx="14652">
                  <c:v>0.5</c:v>
                </c:pt>
                <c:pt idx="14653">
                  <c:v>0.5</c:v>
                </c:pt>
                <c:pt idx="14654">
                  <c:v>0.5</c:v>
                </c:pt>
                <c:pt idx="14655">
                  <c:v>0.5</c:v>
                </c:pt>
                <c:pt idx="14656">
                  <c:v>0.5</c:v>
                </c:pt>
                <c:pt idx="14657">
                  <c:v>0.5</c:v>
                </c:pt>
                <c:pt idx="14658">
                  <c:v>0.5</c:v>
                </c:pt>
                <c:pt idx="14659">
                  <c:v>0.5</c:v>
                </c:pt>
                <c:pt idx="14660">
                  <c:v>0.5</c:v>
                </c:pt>
                <c:pt idx="14661">
                  <c:v>0.5</c:v>
                </c:pt>
                <c:pt idx="14662">
                  <c:v>0.5</c:v>
                </c:pt>
                <c:pt idx="14663">
                  <c:v>0.5</c:v>
                </c:pt>
                <c:pt idx="14664">
                  <c:v>0.5</c:v>
                </c:pt>
                <c:pt idx="14665">
                  <c:v>0.5</c:v>
                </c:pt>
                <c:pt idx="14666">
                  <c:v>0.5</c:v>
                </c:pt>
                <c:pt idx="14667">
                  <c:v>0.5</c:v>
                </c:pt>
                <c:pt idx="14668">
                  <c:v>0.5</c:v>
                </c:pt>
                <c:pt idx="14669">
                  <c:v>0.5</c:v>
                </c:pt>
                <c:pt idx="14670">
                  <c:v>0.5</c:v>
                </c:pt>
                <c:pt idx="14671">
                  <c:v>0.5</c:v>
                </c:pt>
                <c:pt idx="14672">
                  <c:v>0.5</c:v>
                </c:pt>
                <c:pt idx="14673">
                  <c:v>0.5</c:v>
                </c:pt>
                <c:pt idx="14674">
                  <c:v>0.5</c:v>
                </c:pt>
                <c:pt idx="14675">
                  <c:v>0.5</c:v>
                </c:pt>
                <c:pt idx="14676">
                  <c:v>0.5</c:v>
                </c:pt>
                <c:pt idx="14677">
                  <c:v>0.5</c:v>
                </c:pt>
                <c:pt idx="14678">
                  <c:v>0.5</c:v>
                </c:pt>
                <c:pt idx="14679">
                  <c:v>0.5</c:v>
                </c:pt>
                <c:pt idx="14680">
                  <c:v>0.5</c:v>
                </c:pt>
                <c:pt idx="14681">
                  <c:v>0.5</c:v>
                </c:pt>
                <c:pt idx="14682">
                  <c:v>0.5</c:v>
                </c:pt>
                <c:pt idx="14683">
                  <c:v>0.5</c:v>
                </c:pt>
                <c:pt idx="14684">
                  <c:v>0.5</c:v>
                </c:pt>
                <c:pt idx="14685">
                  <c:v>0.5</c:v>
                </c:pt>
                <c:pt idx="14686">
                  <c:v>0.5</c:v>
                </c:pt>
                <c:pt idx="14687">
                  <c:v>0.5</c:v>
                </c:pt>
                <c:pt idx="14688">
                  <c:v>0.5</c:v>
                </c:pt>
                <c:pt idx="14689">
                  <c:v>0.5</c:v>
                </c:pt>
                <c:pt idx="14690">
                  <c:v>0.5</c:v>
                </c:pt>
                <c:pt idx="14691">
                  <c:v>0.5</c:v>
                </c:pt>
                <c:pt idx="14692">
                  <c:v>0.5</c:v>
                </c:pt>
                <c:pt idx="14693">
                  <c:v>0.5</c:v>
                </c:pt>
                <c:pt idx="14694">
                  <c:v>0.5</c:v>
                </c:pt>
                <c:pt idx="14695">
                  <c:v>0.5</c:v>
                </c:pt>
                <c:pt idx="14696">
                  <c:v>0.5</c:v>
                </c:pt>
                <c:pt idx="14697">
                  <c:v>0.5</c:v>
                </c:pt>
                <c:pt idx="14698">
                  <c:v>0.5</c:v>
                </c:pt>
                <c:pt idx="14699">
                  <c:v>0.5</c:v>
                </c:pt>
                <c:pt idx="14700">
                  <c:v>0.5</c:v>
                </c:pt>
                <c:pt idx="14701">
                  <c:v>0.5</c:v>
                </c:pt>
                <c:pt idx="14702">
                  <c:v>0.5</c:v>
                </c:pt>
                <c:pt idx="14703">
                  <c:v>0.5</c:v>
                </c:pt>
                <c:pt idx="14704">
                  <c:v>0.5</c:v>
                </c:pt>
                <c:pt idx="14705">
                  <c:v>0.5</c:v>
                </c:pt>
                <c:pt idx="14706">
                  <c:v>0.5</c:v>
                </c:pt>
                <c:pt idx="14707">
                  <c:v>0.5</c:v>
                </c:pt>
                <c:pt idx="14708">
                  <c:v>0.5</c:v>
                </c:pt>
                <c:pt idx="14709">
                  <c:v>0.5</c:v>
                </c:pt>
                <c:pt idx="14710">
                  <c:v>0.5</c:v>
                </c:pt>
                <c:pt idx="14711">
                  <c:v>0.5</c:v>
                </c:pt>
                <c:pt idx="14712">
                  <c:v>0.5</c:v>
                </c:pt>
                <c:pt idx="14713">
                  <c:v>0.5</c:v>
                </c:pt>
                <c:pt idx="14714">
                  <c:v>0.5</c:v>
                </c:pt>
                <c:pt idx="14715">
                  <c:v>0.5</c:v>
                </c:pt>
                <c:pt idx="14716">
                  <c:v>0.5</c:v>
                </c:pt>
                <c:pt idx="14717">
                  <c:v>0.5</c:v>
                </c:pt>
                <c:pt idx="14718">
                  <c:v>0.5</c:v>
                </c:pt>
                <c:pt idx="14719">
                  <c:v>0.5</c:v>
                </c:pt>
                <c:pt idx="14720">
                  <c:v>0.5</c:v>
                </c:pt>
                <c:pt idx="14721">
                  <c:v>0.5</c:v>
                </c:pt>
                <c:pt idx="14722">
                  <c:v>0.5</c:v>
                </c:pt>
                <c:pt idx="14723">
                  <c:v>0.5</c:v>
                </c:pt>
                <c:pt idx="14724">
                  <c:v>0.5</c:v>
                </c:pt>
                <c:pt idx="14725">
                  <c:v>0.5</c:v>
                </c:pt>
                <c:pt idx="14726">
                  <c:v>0.5</c:v>
                </c:pt>
                <c:pt idx="14727">
                  <c:v>0.5</c:v>
                </c:pt>
                <c:pt idx="14728">
                  <c:v>0.5</c:v>
                </c:pt>
                <c:pt idx="14729">
                  <c:v>0.5</c:v>
                </c:pt>
                <c:pt idx="14730">
                  <c:v>0.5</c:v>
                </c:pt>
                <c:pt idx="14731">
                  <c:v>0.5</c:v>
                </c:pt>
                <c:pt idx="14732">
                  <c:v>0.5</c:v>
                </c:pt>
                <c:pt idx="14733">
                  <c:v>0.5</c:v>
                </c:pt>
                <c:pt idx="14734">
                  <c:v>0.5</c:v>
                </c:pt>
                <c:pt idx="14735">
                  <c:v>0.5</c:v>
                </c:pt>
                <c:pt idx="14736">
                  <c:v>0.5</c:v>
                </c:pt>
                <c:pt idx="14737">
                  <c:v>0.5</c:v>
                </c:pt>
                <c:pt idx="14738">
                  <c:v>0.5</c:v>
                </c:pt>
                <c:pt idx="14739">
                  <c:v>0.5</c:v>
                </c:pt>
                <c:pt idx="14740">
                  <c:v>0.5</c:v>
                </c:pt>
                <c:pt idx="14741">
                  <c:v>0.5</c:v>
                </c:pt>
                <c:pt idx="14742">
                  <c:v>0.5</c:v>
                </c:pt>
                <c:pt idx="14743">
                  <c:v>0.5</c:v>
                </c:pt>
                <c:pt idx="14744">
                  <c:v>0.5</c:v>
                </c:pt>
                <c:pt idx="14745">
                  <c:v>0.5</c:v>
                </c:pt>
                <c:pt idx="14746">
                  <c:v>0.5</c:v>
                </c:pt>
                <c:pt idx="14747">
                  <c:v>0.5</c:v>
                </c:pt>
                <c:pt idx="14748">
                  <c:v>0.5</c:v>
                </c:pt>
                <c:pt idx="14749">
                  <c:v>0.5</c:v>
                </c:pt>
                <c:pt idx="14750">
                  <c:v>0.5</c:v>
                </c:pt>
                <c:pt idx="14751">
                  <c:v>0.5</c:v>
                </c:pt>
                <c:pt idx="14752">
                  <c:v>0.5</c:v>
                </c:pt>
                <c:pt idx="14753">
                  <c:v>0.5</c:v>
                </c:pt>
                <c:pt idx="14754">
                  <c:v>0.5</c:v>
                </c:pt>
                <c:pt idx="14755">
                  <c:v>0.5</c:v>
                </c:pt>
                <c:pt idx="14756">
                  <c:v>0.5</c:v>
                </c:pt>
                <c:pt idx="14757">
                  <c:v>0.5</c:v>
                </c:pt>
                <c:pt idx="14758">
                  <c:v>0.5</c:v>
                </c:pt>
                <c:pt idx="14759">
                  <c:v>0.5</c:v>
                </c:pt>
                <c:pt idx="14760">
                  <c:v>0.5</c:v>
                </c:pt>
                <c:pt idx="14761">
                  <c:v>0.5</c:v>
                </c:pt>
                <c:pt idx="14762">
                  <c:v>0.5</c:v>
                </c:pt>
                <c:pt idx="14763">
                  <c:v>0.5</c:v>
                </c:pt>
                <c:pt idx="14764">
                  <c:v>0.5</c:v>
                </c:pt>
                <c:pt idx="14765">
                  <c:v>0.5</c:v>
                </c:pt>
                <c:pt idx="14766">
                  <c:v>0.5</c:v>
                </c:pt>
                <c:pt idx="14767">
                  <c:v>0.5</c:v>
                </c:pt>
                <c:pt idx="14768">
                  <c:v>0.5</c:v>
                </c:pt>
                <c:pt idx="14769">
                  <c:v>0.5</c:v>
                </c:pt>
                <c:pt idx="14770">
                  <c:v>0.5</c:v>
                </c:pt>
                <c:pt idx="14771">
                  <c:v>0.5</c:v>
                </c:pt>
                <c:pt idx="14772">
                  <c:v>0.5</c:v>
                </c:pt>
                <c:pt idx="14773">
                  <c:v>0.5</c:v>
                </c:pt>
                <c:pt idx="14774">
                  <c:v>0.5</c:v>
                </c:pt>
                <c:pt idx="14775">
                  <c:v>0.5</c:v>
                </c:pt>
                <c:pt idx="14776">
                  <c:v>0.5</c:v>
                </c:pt>
                <c:pt idx="14777">
                  <c:v>0.5</c:v>
                </c:pt>
                <c:pt idx="14778">
                  <c:v>0.5</c:v>
                </c:pt>
                <c:pt idx="14779">
                  <c:v>0.5</c:v>
                </c:pt>
                <c:pt idx="14780">
                  <c:v>0.5</c:v>
                </c:pt>
                <c:pt idx="14781">
                  <c:v>0.5</c:v>
                </c:pt>
                <c:pt idx="14782">
                  <c:v>0.5</c:v>
                </c:pt>
                <c:pt idx="14783">
                  <c:v>0.5</c:v>
                </c:pt>
                <c:pt idx="14784">
                  <c:v>0.5</c:v>
                </c:pt>
                <c:pt idx="14785">
                  <c:v>0.5</c:v>
                </c:pt>
                <c:pt idx="14786">
                  <c:v>0.5</c:v>
                </c:pt>
                <c:pt idx="14787">
                  <c:v>0.5</c:v>
                </c:pt>
                <c:pt idx="14788">
                  <c:v>0.5</c:v>
                </c:pt>
                <c:pt idx="14789">
                  <c:v>0.5</c:v>
                </c:pt>
                <c:pt idx="14790">
                  <c:v>0.5</c:v>
                </c:pt>
                <c:pt idx="14791">
                  <c:v>0.5</c:v>
                </c:pt>
                <c:pt idx="14792">
                  <c:v>0.5</c:v>
                </c:pt>
                <c:pt idx="14793">
                  <c:v>0.5</c:v>
                </c:pt>
                <c:pt idx="14794">
                  <c:v>0.5</c:v>
                </c:pt>
                <c:pt idx="14795">
                  <c:v>0.5</c:v>
                </c:pt>
                <c:pt idx="14796">
                  <c:v>0.5</c:v>
                </c:pt>
                <c:pt idx="14797">
                  <c:v>0.5</c:v>
                </c:pt>
                <c:pt idx="14798">
                  <c:v>0.5</c:v>
                </c:pt>
                <c:pt idx="14799">
                  <c:v>0.5</c:v>
                </c:pt>
                <c:pt idx="14800">
                  <c:v>0.5</c:v>
                </c:pt>
                <c:pt idx="14801">
                  <c:v>0.5</c:v>
                </c:pt>
                <c:pt idx="14802">
                  <c:v>0.5</c:v>
                </c:pt>
                <c:pt idx="14803">
                  <c:v>0.5</c:v>
                </c:pt>
                <c:pt idx="14804">
                  <c:v>0.5</c:v>
                </c:pt>
                <c:pt idx="14805">
                  <c:v>0.5</c:v>
                </c:pt>
                <c:pt idx="14806">
                  <c:v>0.5</c:v>
                </c:pt>
                <c:pt idx="14807">
                  <c:v>0.5</c:v>
                </c:pt>
                <c:pt idx="14808">
                  <c:v>0.5</c:v>
                </c:pt>
                <c:pt idx="14809">
                  <c:v>0.5</c:v>
                </c:pt>
                <c:pt idx="14810">
                  <c:v>0.5</c:v>
                </c:pt>
                <c:pt idx="14811">
                  <c:v>0.5</c:v>
                </c:pt>
                <c:pt idx="14812">
                  <c:v>0.5</c:v>
                </c:pt>
                <c:pt idx="14813">
                  <c:v>0.5</c:v>
                </c:pt>
                <c:pt idx="14814">
                  <c:v>0.5</c:v>
                </c:pt>
                <c:pt idx="14815">
                  <c:v>0.5</c:v>
                </c:pt>
                <c:pt idx="14816">
                  <c:v>0.5</c:v>
                </c:pt>
                <c:pt idx="14817">
                  <c:v>0.5</c:v>
                </c:pt>
                <c:pt idx="14818">
                  <c:v>0.5</c:v>
                </c:pt>
                <c:pt idx="14819">
                  <c:v>0.5</c:v>
                </c:pt>
                <c:pt idx="14820">
                  <c:v>0.5</c:v>
                </c:pt>
                <c:pt idx="14821">
                  <c:v>0.5</c:v>
                </c:pt>
                <c:pt idx="14822">
                  <c:v>0.5</c:v>
                </c:pt>
                <c:pt idx="14823">
                  <c:v>0.5</c:v>
                </c:pt>
                <c:pt idx="14824">
                  <c:v>0.5</c:v>
                </c:pt>
                <c:pt idx="14825">
                  <c:v>0.5</c:v>
                </c:pt>
                <c:pt idx="14826">
                  <c:v>0.5</c:v>
                </c:pt>
                <c:pt idx="14827">
                  <c:v>0.5</c:v>
                </c:pt>
                <c:pt idx="14828">
                  <c:v>0.5</c:v>
                </c:pt>
                <c:pt idx="14829">
                  <c:v>0.5</c:v>
                </c:pt>
                <c:pt idx="14830">
                  <c:v>0.5</c:v>
                </c:pt>
                <c:pt idx="14831">
                  <c:v>0.5</c:v>
                </c:pt>
                <c:pt idx="14832">
                  <c:v>0.5</c:v>
                </c:pt>
                <c:pt idx="14833">
                  <c:v>0.5</c:v>
                </c:pt>
                <c:pt idx="14834">
                  <c:v>0.5</c:v>
                </c:pt>
                <c:pt idx="14835">
                  <c:v>0.5</c:v>
                </c:pt>
                <c:pt idx="14836">
                  <c:v>0.5</c:v>
                </c:pt>
                <c:pt idx="14837">
                  <c:v>0.5</c:v>
                </c:pt>
                <c:pt idx="14838">
                  <c:v>0.5</c:v>
                </c:pt>
                <c:pt idx="14839">
                  <c:v>0.5</c:v>
                </c:pt>
                <c:pt idx="14840">
                  <c:v>0.5</c:v>
                </c:pt>
                <c:pt idx="14841">
                  <c:v>0.5</c:v>
                </c:pt>
                <c:pt idx="14842">
                  <c:v>0.5</c:v>
                </c:pt>
                <c:pt idx="14843">
                  <c:v>0.5</c:v>
                </c:pt>
                <c:pt idx="14844">
                  <c:v>0.5</c:v>
                </c:pt>
                <c:pt idx="14845">
                  <c:v>0.5</c:v>
                </c:pt>
                <c:pt idx="14846">
                  <c:v>0.5</c:v>
                </c:pt>
                <c:pt idx="14847">
                  <c:v>0.5</c:v>
                </c:pt>
                <c:pt idx="14848">
                  <c:v>0.5</c:v>
                </c:pt>
                <c:pt idx="14849">
                  <c:v>0.5</c:v>
                </c:pt>
                <c:pt idx="14850">
                  <c:v>0.5</c:v>
                </c:pt>
                <c:pt idx="14851">
                  <c:v>0.5</c:v>
                </c:pt>
                <c:pt idx="14852">
                  <c:v>0.5</c:v>
                </c:pt>
                <c:pt idx="14853">
                  <c:v>0.5</c:v>
                </c:pt>
                <c:pt idx="14854">
                  <c:v>0.5</c:v>
                </c:pt>
                <c:pt idx="14855">
                  <c:v>0.5</c:v>
                </c:pt>
                <c:pt idx="14856">
                  <c:v>0.5</c:v>
                </c:pt>
                <c:pt idx="14857">
                  <c:v>0.5</c:v>
                </c:pt>
                <c:pt idx="14858">
                  <c:v>0.5</c:v>
                </c:pt>
                <c:pt idx="14859">
                  <c:v>0.5</c:v>
                </c:pt>
                <c:pt idx="14860">
                  <c:v>0.5</c:v>
                </c:pt>
                <c:pt idx="14861">
                  <c:v>0.5</c:v>
                </c:pt>
                <c:pt idx="14862">
                  <c:v>0.5</c:v>
                </c:pt>
                <c:pt idx="14863">
                  <c:v>0.5</c:v>
                </c:pt>
                <c:pt idx="14864">
                  <c:v>0.5</c:v>
                </c:pt>
                <c:pt idx="14865">
                  <c:v>0.5</c:v>
                </c:pt>
                <c:pt idx="14866">
                  <c:v>0.5</c:v>
                </c:pt>
                <c:pt idx="14867">
                  <c:v>0.5</c:v>
                </c:pt>
                <c:pt idx="14868">
                  <c:v>0.5</c:v>
                </c:pt>
                <c:pt idx="14869">
                  <c:v>0.5</c:v>
                </c:pt>
                <c:pt idx="14870">
                  <c:v>0.5</c:v>
                </c:pt>
                <c:pt idx="14871">
                  <c:v>0.5</c:v>
                </c:pt>
                <c:pt idx="14872">
                  <c:v>0.5</c:v>
                </c:pt>
                <c:pt idx="14873">
                  <c:v>0.5</c:v>
                </c:pt>
                <c:pt idx="14874">
                  <c:v>0.5</c:v>
                </c:pt>
                <c:pt idx="14875">
                  <c:v>0.5</c:v>
                </c:pt>
                <c:pt idx="14876">
                  <c:v>0.5</c:v>
                </c:pt>
                <c:pt idx="14877">
                  <c:v>0.5</c:v>
                </c:pt>
                <c:pt idx="14878">
                  <c:v>0.5</c:v>
                </c:pt>
                <c:pt idx="14879">
                  <c:v>0.5</c:v>
                </c:pt>
                <c:pt idx="14880">
                  <c:v>0.5</c:v>
                </c:pt>
                <c:pt idx="14881">
                  <c:v>0.5</c:v>
                </c:pt>
                <c:pt idx="14882">
                  <c:v>0.5</c:v>
                </c:pt>
                <c:pt idx="14883">
                  <c:v>0.5</c:v>
                </c:pt>
                <c:pt idx="14884">
                  <c:v>0.5</c:v>
                </c:pt>
                <c:pt idx="14885">
                  <c:v>0.5</c:v>
                </c:pt>
                <c:pt idx="14886">
                  <c:v>0.5</c:v>
                </c:pt>
                <c:pt idx="14887">
                  <c:v>0.5</c:v>
                </c:pt>
                <c:pt idx="14888">
                  <c:v>0.5</c:v>
                </c:pt>
                <c:pt idx="14889">
                  <c:v>0.5</c:v>
                </c:pt>
                <c:pt idx="14890">
                  <c:v>0.5</c:v>
                </c:pt>
                <c:pt idx="14891">
                  <c:v>0.5</c:v>
                </c:pt>
                <c:pt idx="14892">
                  <c:v>0.5</c:v>
                </c:pt>
                <c:pt idx="14893">
                  <c:v>0.5</c:v>
                </c:pt>
                <c:pt idx="14894">
                  <c:v>0.5</c:v>
                </c:pt>
                <c:pt idx="14895">
                  <c:v>0.5</c:v>
                </c:pt>
                <c:pt idx="14896">
                  <c:v>0.5</c:v>
                </c:pt>
                <c:pt idx="14897">
                  <c:v>0.5</c:v>
                </c:pt>
                <c:pt idx="14898">
                  <c:v>0.5</c:v>
                </c:pt>
                <c:pt idx="14899">
                  <c:v>0.5</c:v>
                </c:pt>
                <c:pt idx="14900">
                  <c:v>0.5</c:v>
                </c:pt>
                <c:pt idx="14901">
                  <c:v>0.5</c:v>
                </c:pt>
                <c:pt idx="14902">
                  <c:v>0.5</c:v>
                </c:pt>
                <c:pt idx="14903">
                  <c:v>0.5</c:v>
                </c:pt>
                <c:pt idx="14904">
                  <c:v>0.5</c:v>
                </c:pt>
                <c:pt idx="14905">
                  <c:v>0.5</c:v>
                </c:pt>
                <c:pt idx="14906">
                  <c:v>0.5</c:v>
                </c:pt>
                <c:pt idx="14907">
                  <c:v>0.5</c:v>
                </c:pt>
                <c:pt idx="14908">
                  <c:v>0.5</c:v>
                </c:pt>
                <c:pt idx="14909">
                  <c:v>0.5</c:v>
                </c:pt>
                <c:pt idx="14910">
                  <c:v>0.5</c:v>
                </c:pt>
                <c:pt idx="14911">
                  <c:v>0.5</c:v>
                </c:pt>
                <c:pt idx="14912">
                  <c:v>0.5</c:v>
                </c:pt>
                <c:pt idx="14913">
                  <c:v>0.5</c:v>
                </c:pt>
                <c:pt idx="14914">
                  <c:v>0.5</c:v>
                </c:pt>
                <c:pt idx="14915">
                  <c:v>0.5</c:v>
                </c:pt>
                <c:pt idx="14916">
                  <c:v>0.5</c:v>
                </c:pt>
                <c:pt idx="14917">
                  <c:v>0.5</c:v>
                </c:pt>
                <c:pt idx="14918">
                  <c:v>0.5</c:v>
                </c:pt>
                <c:pt idx="14919">
                  <c:v>0.5</c:v>
                </c:pt>
                <c:pt idx="14920">
                  <c:v>0.5</c:v>
                </c:pt>
                <c:pt idx="14921">
                  <c:v>0.5</c:v>
                </c:pt>
                <c:pt idx="14922">
                  <c:v>0.5</c:v>
                </c:pt>
                <c:pt idx="14923">
                  <c:v>0.5</c:v>
                </c:pt>
                <c:pt idx="14924">
                  <c:v>0.5</c:v>
                </c:pt>
                <c:pt idx="14925">
                  <c:v>0.5</c:v>
                </c:pt>
                <c:pt idx="14926">
                  <c:v>0.5</c:v>
                </c:pt>
                <c:pt idx="14927">
                  <c:v>0.5</c:v>
                </c:pt>
                <c:pt idx="14928">
                  <c:v>0.5</c:v>
                </c:pt>
                <c:pt idx="14929">
                  <c:v>0.5</c:v>
                </c:pt>
                <c:pt idx="14930">
                  <c:v>0.5</c:v>
                </c:pt>
                <c:pt idx="14931">
                  <c:v>0.5</c:v>
                </c:pt>
                <c:pt idx="14932">
                  <c:v>0.5</c:v>
                </c:pt>
                <c:pt idx="14933">
                  <c:v>0.5</c:v>
                </c:pt>
                <c:pt idx="14934">
                  <c:v>0.5</c:v>
                </c:pt>
                <c:pt idx="14935">
                  <c:v>0.5</c:v>
                </c:pt>
                <c:pt idx="14936">
                  <c:v>0.5</c:v>
                </c:pt>
                <c:pt idx="14937">
                  <c:v>0.5</c:v>
                </c:pt>
                <c:pt idx="14938">
                  <c:v>0.5</c:v>
                </c:pt>
                <c:pt idx="14939">
                  <c:v>0.5</c:v>
                </c:pt>
                <c:pt idx="14940">
                  <c:v>0.5</c:v>
                </c:pt>
                <c:pt idx="14941">
                  <c:v>0.5</c:v>
                </c:pt>
                <c:pt idx="14942">
                  <c:v>0.5</c:v>
                </c:pt>
                <c:pt idx="14943">
                  <c:v>0.5</c:v>
                </c:pt>
                <c:pt idx="14944">
                  <c:v>0.5</c:v>
                </c:pt>
                <c:pt idx="14945">
                  <c:v>0.5</c:v>
                </c:pt>
                <c:pt idx="14946">
                  <c:v>0.5</c:v>
                </c:pt>
                <c:pt idx="14947">
                  <c:v>0.5</c:v>
                </c:pt>
                <c:pt idx="14948">
                  <c:v>0.5</c:v>
                </c:pt>
                <c:pt idx="14949">
                  <c:v>0.5</c:v>
                </c:pt>
                <c:pt idx="14950">
                  <c:v>0.5</c:v>
                </c:pt>
                <c:pt idx="14951">
                  <c:v>0.5</c:v>
                </c:pt>
                <c:pt idx="14952">
                  <c:v>0.5</c:v>
                </c:pt>
                <c:pt idx="14953">
                  <c:v>0.5</c:v>
                </c:pt>
                <c:pt idx="14954">
                  <c:v>0.5</c:v>
                </c:pt>
                <c:pt idx="14955">
                  <c:v>0.5</c:v>
                </c:pt>
                <c:pt idx="14956">
                  <c:v>0.5</c:v>
                </c:pt>
                <c:pt idx="14957">
                  <c:v>0.5</c:v>
                </c:pt>
                <c:pt idx="14958">
                  <c:v>0.5</c:v>
                </c:pt>
                <c:pt idx="14959">
                  <c:v>0.5</c:v>
                </c:pt>
                <c:pt idx="14960">
                  <c:v>0.5</c:v>
                </c:pt>
                <c:pt idx="14961">
                  <c:v>0.5</c:v>
                </c:pt>
                <c:pt idx="14962">
                  <c:v>0.5</c:v>
                </c:pt>
                <c:pt idx="14963">
                  <c:v>0.5</c:v>
                </c:pt>
                <c:pt idx="14964">
                  <c:v>0.5</c:v>
                </c:pt>
                <c:pt idx="14965">
                  <c:v>0.5</c:v>
                </c:pt>
                <c:pt idx="14966">
                  <c:v>0.5</c:v>
                </c:pt>
                <c:pt idx="14967">
                  <c:v>0.5</c:v>
                </c:pt>
                <c:pt idx="14968">
                  <c:v>0.5</c:v>
                </c:pt>
                <c:pt idx="14969">
                  <c:v>0.5</c:v>
                </c:pt>
                <c:pt idx="14970">
                  <c:v>0.5</c:v>
                </c:pt>
                <c:pt idx="14971">
                  <c:v>0.5</c:v>
                </c:pt>
                <c:pt idx="14972">
                  <c:v>0.5</c:v>
                </c:pt>
                <c:pt idx="14973">
                  <c:v>0.5</c:v>
                </c:pt>
                <c:pt idx="14974">
                  <c:v>0.5</c:v>
                </c:pt>
                <c:pt idx="14975">
                  <c:v>0.5</c:v>
                </c:pt>
                <c:pt idx="14976">
                  <c:v>0.5</c:v>
                </c:pt>
                <c:pt idx="14977">
                  <c:v>0.5</c:v>
                </c:pt>
                <c:pt idx="14978">
                  <c:v>0.5</c:v>
                </c:pt>
                <c:pt idx="14979">
                  <c:v>0.5</c:v>
                </c:pt>
                <c:pt idx="14980">
                  <c:v>0.5</c:v>
                </c:pt>
                <c:pt idx="14981">
                  <c:v>0.5</c:v>
                </c:pt>
                <c:pt idx="14982">
                  <c:v>0.5</c:v>
                </c:pt>
                <c:pt idx="14983">
                  <c:v>0.5</c:v>
                </c:pt>
                <c:pt idx="14984">
                  <c:v>0.5</c:v>
                </c:pt>
                <c:pt idx="14985">
                  <c:v>0.5</c:v>
                </c:pt>
                <c:pt idx="14986">
                  <c:v>0.5</c:v>
                </c:pt>
                <c:pt idx="14987">
                  <c:v>0.5</c:v>
                </c:pt>
                <c:pt idx="14988">
                  <c:v>0.5</c:v>
                </c:pt>
                <c:pt idx="14989">
                  <c:v>0.5</c:v>
                </c:pt>
                <c:pt idx="14990">
                  <c:v>0.5</c:v>
                </c:pt>
                <c:pt idx="14991">
                  <c:v>0.5</c:v>
                </c:pt>
                <c:pt idx="14992">
                  <c:v>0.5</c:v>
                </c:pt>
                <c:pt idx="14993">
                  <c:v>0.5</c:v>
                </c:pt>
                <c:pt idx="14994">
                  <c:v>0.5</c:v>
                </c:pt>
                <c:pt idx="14995">
                  <c:v>0.5</c:v>
                </c:pt>
                <c:pt idx="14996">
                  <c:v>0.5</c:v>
                </c:pt>
                <c:pt idx="14997">
                  <c:v>0.5</c:v>
                </c:pt>
                <c:pt idx="14998">
                  <c:v>0.5</c:v>
                </c:pt>
                <c:pt idx="14999">
                  <c:v>0.5</c:v>
                </c:pt>
                <c:pt idx="15000">
                  <c:v>0.5</c:v>
                </c:pt>
                <c:pt idx="15001">
                  <c:v>0.5</c:v>
                </c:pt>
                <c:pt idx="15002">
                  <c:v>0.5</c:v>
                </c:pt>
                <c:pt idx="15003">
                  <c:v>0.5</c:v>
                </c:pt>
                <c:pt idx="15004">
                  <c:v>0.5</c:v>
                </c:pt>
                <c:pt idx="15005">
                  <c:v>0.5</c:v>
                </c:pt>
                <c:pt idx="15006">
                  <c:v>0.5</c:v>
                </c:pt>
                <c:pt idx="15007">
                  <c:v>0.5</c:v>
                </c:pt>
                <c:pt idx="15008">
                  <c:v>0.5</c:v>
                </c:pt>
                <c:pt idx="15009">
                  <c:v>0.5</c:v>
                </c:pt>
                <c:pt idx="15010">
                  <c:v>0.5</c:v>
                </c:pt>
                <c:pt idx="15011">
                  <c:v>0.5</c:v>
                </c:pt>
                <c:pt idx="15012">
                  <c:v>0.5</c:v>
                </c:pt>
                <c:pt idx="15013">
                  <c:v>0.5</c:v>
                </c:pt>
                <c:pt idx="15014">
                  <c:v>0.5</c:v>
                </c:pt>
                <c:pt idx="15015">
                  <c:v>0.5</c:v>
                </c:pt>
                <c:pt idx="15016">
                  <c:v>0.5</c:v>
                </c:pt>
                <c:pt idx="15017">
                  <c:v>0.5</c:v>
                </c:pt>
                <c:pt idx="15018">
                  <c:v>0.5</c:v>
                </c:pt>
                <c:pt idx="15019">
                  <c:v>0.5</c:v>
                </c:pt>
                <c:pt idx="15020">
                  <c:v>0.5</c:v>
                </c:pt>
                <c:pt idx="15021">
                  <c:v>0.5</c:v>
                </c:pt>
                <c:pt idx="15022">
                  <c:v>0.5</c:v>
                </c:pt>
                <c:pt idx="15023">
                  <c:v>0.5</c:v>
                </c:pt>
                <c:pt idx="15024">
                  <c:v>0.5</c:v>
                </c:pt>
                <c:pt idx="15025">
                  <c:v>0.5</c:v>
                </c:pt>
                <c:pt idx="15026">
                  <c:v>0.5</c:v>
                </c:pt>
                <c:pt idx="15027">
                  <c:v>0.5</c:v>
                </c:pt>
                <c:pt idx="15028">
                  <c:v>0.5</c:v>
                </c:pt>
                <c:pt idx="15029">
                  <c:v>0.5</c:v>
                </c:pt>
                <c:pt idx="15030">
                  <c:v>0.5</c:v>
                </c:pt>
                <c:pt idx="15031">
                  <c:v>0.5</c:v>
                </c:pt>
                <c:pt idx="15032">
                  <c:v>0.5</c:v>
                </c:pt>
                <c:pt idx="15033">
                  <c:v>0.5</c:v>
                </c:pt>
                <c:pt idx="15034">
                  <c:v>0.5</c:v>
                </c:pt>
                <c:pt idx="15035">
                  <c:v>0.5</c:v>
                </c:pt>
                <c:pt idx="15036">
                  <c:v>0.5</c:v>
                </c:pt>
                <c:pt idx="15037">
                  <c:v>0.5</c:v>
                </c:pt>
                <c:pt idx="15038">
                  <c:v>0.5</c:v>
                </c:pt>
                <c:pt idx="15039">
                  <c:v>0.5</c:v>
                </c:pt>
                <c:pt idx="15040">
                  <c:v>0.5</c:v>
                </c:pt>
                <c:pt idx="15041">
                  <c:v>0.5</c:v>
                </c:pt>
                <c:pt idx="15042">
                  <c:v>0.5</c:v>
                </c:pt>
                <c:pt idx="15043">
                  <c:v>0.5</c:v>
                </c:pt>
                <c:pt idx="15044">
                  <c:v>0.5</c:v>
                </c:pt>
                <c:pt idx="15045">
                  <c:v>0.5</c:v>
                </c:pt>
                <c:pt idx="15046">
                  <c:v>0.5</c:v>
                </c:pt>
                <c:pt idx="15047">
                  <c:v>0.5</c:v>
                </c:pt>
                <c:pt idx="15048">
                  <c:v>0.5</c:v>
                </c:pt>
                <c:pt idx="15049">
                  <c:v>0.5</c:v>
                </c:pt>
                <c:pt idx="15050">
                  <c:v>0.5</c:v>
                </c:pt>
                <c:pt idx="15051">
                  <c:v>0.5</c:v>
                </c:pt>
                <c:pt idx="15052">
                  <c:v>0.5</c:v>
                </c:pt>
                <c:pt idx="15053">
                  <c:v>0.5</c:v>
                </c:pt>
                <c:pt idx="15054">
                  <c:v>0.5</c:v>
                </c:pt>
                <c:pt idx="15055">
                  <c:v>0.5</c:v>
                </c:pt>
                <c:pt idx="15056">
                  <c:v>0.5</c:v>
                </c:pt>
                <c:pt idx="15057">
                  <c:v>0.5</c:v>
                </c:pt>
                <c:pt idx="15058">
                  <c:v>0.5</c:v>
                </c:pt>
                <c:pt idx="15059">
                  <c:v>0.5</c:v>
                </c:pt>
                <c:pt idx="15060">
                  <c:v>0.5</c:v>
                </c:pt>
                <c:pt idx="15061">
                  <c:v>0.5</c:v>
                </c:pt>
                <c:pt idx="15062">
                  <c:v>0.5</c:v>
                </c:pt>
                <c:pt idx="15063">
                  <c:v>0.5</c:v>
                </c:pt>
                <c:pt idx="15064">
                  <c:v>0.5</c:v>
                </c:pt>
                <c:pt idx="15065">
                  <c:v>0.5</c:v>
                </c:pt>
                <c:pt idx="15066">
                  <c:v>0.5</c:v>
                </c:pt>
                <c:pt idx="15067">
                  <c:v>0.5</c:v>
                </c:pt>
                <c:pt idx="15068">
                  <c:v>0.5</c:v>
                </c:pt>
                <c:pt idx="15069">
                  <c:v>0.5</c:v>
                </c:pt>
                <c:pt idx="15070">
                  <c:v>0.5</c:v>
                </c:pt>
                <c:pt idx="15071">
                  <c:v>0.5</c:v>
                </c:pt>
                <c:pt idx="15072">
                  <c:v>0.5</c:v>
                </c:pt>
                <c:pt idx="15073">
                  <c:v>0.5</c:v>
                </c:pt>
                <c:pt idx="15074">
                  <c:v>0.5</c:v>
                </c:pt>
                <c:pt idx="15075">
                  <c:v>0.5</c:v>
                </c:pt>
                <c:pt idx="15076">
                  <c:v>0.5</c:v>
                </c:pt>
                <c:pt idx="15077">
                  <c:v>0.5</c:v>
                </c:pt>
                <c:pt idx="15078">
                  <c:v>0.5</c:v>
                </c:pt>
                <c:pt idx="15079">
                  <c:v>0.5</c:v>
                </c:pt>
                <c:pt idx="15080">
                  <c:v>0.5</c:v>
                </c:pt>
                <c:pt idx="15081">
                  <c:v>0.5</c:v>
                </c:pt>
                <c:pt idx="15082">
                  <c:v>0.5</c:v>
                </c:pt>
                <c:pt idx="15083">
                  <c:v>0.5</c:v>
                </c:pt>
                <c:pt idx="15084">
                  <c:v>0.5</c:v>
                </c:pt>
                <c:pt idx="15085">
                  <c:v>0.5</c:v>
                </c:pt>
                <c:pt idx="15086">
                  <c:v>0.5</c:v>
                </c:pt>
                <c:pt idx="15087">
                  <c:v>0.5</c:v>
                </c:pt>
                <c:pt idx="15088">
                  <c:v>0.5</c:v>
                </c:pt>
                <c:pt idx="15089">
                  <c:v>0.5</c:v>
                </c:pt>
                <c:pt idx="15090">
                  <c:v>0.5</c:v>
                </c:pt>
                <c:pt idx="15091">
                  <c:v>0.5</c:v>
                </c:pt>
                <c:pt idx="15092">
                  <c:v>0.5</c:v>
                </c:pt>
                <c:pt idx="15093">
                  <c:v>0.5</c:v>
                </c:pt>
                <c:pt idx="15094">
                  <c:v>0.5</c:v>
                </c:pt>
                <c:pt idx="15095">
                  <c:v>0.5</c:v>
                </c:pt>
                <c:pt idx="15096">
                  <c:v>0.5</c:v>
                </c:pt>
                <c:pt idx="15097">
                  <c:v>0.5</c:v>
                </c:pt>
                <c:pt idx="15098">
                  <c:v>0.5</c:v>
                </c:pt>
                <c:pt idx="15099">
                  <c:v>0.5</c:v>
                </c:pt>
                <c:pt idx="15100">
                  <c:v>0.5</c:v>
                </c:pt>
                <c:pt idx="15101">
                  <c:v>0.5</c:v>
                </c:pt>
                <c:pt idx="15102">
                  <c:v>0.5</c:v>
                </c:pt>
                <c:pt idx="15103">
                  <c:v>0.5</c:v>
                </c:pt>
                <c:pt idx="15104">
                  <c:v>0.5</c:v>
                </c:pt>
                <c:pt idx="15105">
                  <c:v>0.5</c:v>
                </c:pt>
                <c:pt idx="15106">
                  <c:v>0.5</c:v>
                </c:pt>
                <c:pt idx="15107">
                  <c:v>0.5</c:v>
                </c:pt>
                <c:pt idx="15108">
                  <c:v>0.5</c:v>
                </c:pt>
                <c:pt idx="15109">
                  <c:v>0.5</c:v>
                </c:pt>
                <c:pt idx="15110">
                  <c:v>0.5</c:v>
                </c:pt>
                <c:pt idx="15111">
                  <c:v>0.5</c:v>
                </c:pt>
                <c:pt idx="15112">
                  <c:v>0.5</c:v>
                </c:pt>
                <c:pt idx="15113">
                  <c:v>0.5</c:v>
                </c:pt>
                <c:pt idx="15114">
                  <c:v>0.5</c:v>
                </c:pt>
                <c:pt idx="15115">
                  <c:v>0.5</c:v>
                </c:pt>
                <c:pt idx="15116">
                  <c:v>0.5</c:v>
                </c:pt>
                <c:pt idx="15117">
                  <c:v>0.5</c:v>
                </c:pt>
                <c:pt idx="15118">
                  <c:v>0.5</c:v>
                </c:pt>
                <c:pt idx="15119">
                  <c:v>0.5</c:v>
                </c:pt>
                <c:pt idx="15120">
                  <c:v>0.5</c:v>
                </c:pt>
                <c:pt idx="15121">
                  <c:v>0.5</c:v>
                </c:pt>
                <c:pt idx="15122">
                  <c:v>0.5</c:v>
                </c:pt>
                <c:pt idx="15123">
                  <c:v>0.5</c:v>
                </c:pt>
                <c:pt idx="15124">
                  <c:v>0.5</c:v>
                </c:pt>
                <c:pt idx="15125">
                  <c:v>0.5</c:v>
                </c:pt>
                <c:pt idx="15126">
                  <c:v>0.5</c:v>
                </c:pt>
                <c:pt idx="15127">
                  <c:v>0.5</c:v>
                </c:pt>
                <c:pt idx="15128">
                  <c:v>0.5</c:v>
                </c:pt>
                <c:pt idx="15129">
                  <c:v>0.5</c:v>
                </c:pt>
                <c:pt idx="15130">
                  <c:v>0.5</c:v>
                </c:pt>
                <c:pt idx="15131">
                  <c:v>0.5</c:v>
                </c:pt>
                <c:pt idx="15132">
                  <c:v>0.5</c:v>
                </c:pt>
                <c:pt idx="15133">
                  <c:v>0.5</c:v>
                </c:pt>
                <c:pt idx="15134">
                  <c:v>0.5</c:v>
                </c:pt>
                <c:pt idx="15135">
                  <c:v>0.5</c:v>
                </c:pt>
                <c:pt idx="15136">
                  <c:v>0.5</c:v>
                </c:pt>
                <c:pt idx="15137">
                  <c:v>0.5</c:v>
                </c:pt>
                <c:pt idx="15138">
                  <c:v>0.5</c:v>
                </c:pt>
                <c:pt idx="15139">
                  <c:v>0.5</c:v>
                </c:pt>
                <c:pt idx="15140">
                  <c:v>0.5</c:v>
                </c:pt>
                <c:pt idx="15141">
                  <c:v>0.5</c:v>
                </c:pt>
                <c:pt idx="15142">
                  <c:v>0.5</c:v>
                </c:pt>
                <c:pt idx="15143">
                  <c:v>0.5</c:v>
                </c:pt>
                <c:pt idx="15144">
                  <c:v>0.5</c:v>
                </c:pt>
                <c:pt idx="15145">
                  <c:v>0.5</c:v>
                </c:pt>
                <c:pt idx="15146">
                  <c:v>0.5</c:v>
                </c:pt>
                <c:pt idx="15147">
                  <c:v>0.5</c:v>
                </c:pt>
                <c:pt idx="15148">
                  <c:v>0.5</c:v>
                </c:pt>
                <c:pt idx="15149">
                  <c:v>0.5</c:v>
                </c:pt>
                <c:pt idx="15150">
                  <c:v>0.5</c:v>
                </c:pt>
                <c:pt idx="15151">
                  <c:v>0.5</c:v>
                </c:pt>
                <c:pt idx="15152">
                  <c:v>0.5</c:v>
                </c:pt>
                <c:pt idx="15153">
                  <c:v>0.5</c:v>
                </c:pt>
                <c:pt idx="15154">
                  <c:v>0.5</c:v>
                </c:pt>
                <c:pt idx="15155">
                  <c:v>0.5</c:v>
                </c:pt>
                <c:pt idx="15156">
                  <c:v>0.5</c:v>
                </c:pt>
                <c:pt idx="15157">
                  <c:v>0.5</c:v>
                </c:pt>
                <c:pt idx="15158">
                  <c:v>0.5</c:v>
                </c:pt>
                <c:pt idx="15159">
                  <c:v>0.5</c:v>
                </c:pt>
                <c:pt idx="15160">
                  <c:v>0.5</c:v>
                </c:pt>
                <c:pt idx="15161">
                  <c:v>0.5</c:v>
                </c:pt>
                <c:pt idx="15162">
                  <c:v>0.5</c:v>
                </c:pt>
                <c:pt idx="15163">
                  <c:v>0.5</c:v>
                </c:pt>
                <c:pt idx="15164">
                  <c:v>0.5</c:v>
                </c:pt>
                <c:pt idx="15165">
                  <c:v>0.5</c:v>
                </c:pt>
                <c:pt idx="15166">
                  <c:v>0.5</c:v>
                </c:pt>
                <c:pt idx="15167">
                  <c:v>0.5</c:v>
                </c:pt>
                <c:pt idx="15168">
                  <c:v>0.5</c:v>
                </c:pt>
                <c:pt idx="15169">
                  <c:v>0.5</c:v>
                </c:pt>
                <c:pt idx="15170">
                  <c:v>0.5</c:v>
                </c:pt>
                <c:pt idx="15171">
                  <c:v>0.5</c:v>
                </c:pt>
                <c:pt idx="15172">
                  <c:v>0.5</c:v>
                </c:pt>
                <c:pt idx="15173">
                  <c:v>0.5</c:v>
                </c:pt>
                <c:pt idx="15174">
                  <c:v>0.5</c:v>
                </c:pt>
                <c:pt idx="15175">
                  <c:v>0.5</c:v>
                </c:pt>
                <c:pt idx="15176">
                  <c:v>0.5</c:v>
                </c:pt>
                <c:pt idx="15177">
                  <c:v>0.5</c:v>
                </c:pt>
                <c:pt idx="15178">
                  <c:v>0.5</c:v>
                </c:pt>
                <c:pt idx="15179">
                  <c:v>0.5</c:v>
                </c:pt>
                <c:pt idx="15180">
                  <c:v>0.5</c:v>
                </c:pt>
                <c:pt idx="15181">
                  <c:v>0.5</c:v>
                </c:pt>
                <c:pt idx="15182">
                  <c:v>0.5</c:v>
                </c:pt>
                <c:pt idx="15183">
                  <c:v>0.5</c:v>
                </c:pt>
                <c:pt idx="15184">
                  <c:v>0.5</c:v>
                </c:pt>
                <c:pt idx="15185">
                  <c:v>0.5</c:v>
                </c:pt>
                <c:pt idx="15186">
                  <c:v>0.5</c:v>
                </c:pt>
                <c:pt idx="15187">
                  <c:v>0.5</c:v>
                </c:pt>
                <c:pt idx="15188">
                  <c:v>0.5</c:v>
                </c:pt>
                <c:pt idx="15189">
                  <c:v>0.5</c:v>
                </c:pt>
                <c:pt idx="15190">
                  <c:v>0.5</c:v>
                </c:pt>
                <c:pt idx="15191">
                  <c:v>0.5</c:v>
                </c:pt>
                <c:pt idx="15192">
                  <c:v>0.5</c:v>
                </c:pt>
                <c:pt idx="15193">
                  <c:v>0.5</c:v>
                </c:pt>
                <c:pt idx="15194">
                  <c:v>0.5</c:v>
                </c:pt>
                <c:pt idx="15195">
                  <c:v>0.5</c:v>
                </c:pt>
                <c:pt idx="15196">
                  <c:v>0.5</c:v>
                </c:pt>
                <c:pt idx="15197">
                  <c:v>0.5</c:v>
                </c:pt>
                <c:pt idx="15198">
                  <c:v>0.5</c:v>
                </c:pt>
                <c:pt idx="15199">
                  <c:v>0.5</c:v>
                </c:pt>
                <c:pt idx="15200">
                  <c:v>0.5</c:v>
                </c:pt>
                <c:pt idx="15201">
                  <c:v>0.5</c:v>
                </c:pt>
                <c:pt idx="15202">
                  <c:v>0.5</c:v>
                </c:pt>
                <c:pt idx="15203">
                  <c:v>0.5</c:v>
                </c:pt>
                <c:pt idx="15204">
                  <c:v>0.5</c:v>
                </c:pt>
                <c:pt idx="15205">
                  <c:v>0.5</c:v>
                </c:pt>
                <c:pt idx="15206">
                  <c:v>0.5</c:v>
                </c:pt>
                <c:pt idx="15207">
                  <c:v>0.5</c:v>
                </c:pt>
                <c:pt idx="15208">
                  <c:v>0.5</c:v>
                </c:pt>
                <c:pt idx="15209">
                  <c:v>0.5</c:v>
                </c:pt>
                <c:pt idx="15210">
                  <c:v>0.5</c:v>
                </c:pt>
                <c:pt idx="15211">
                  <c:v>0.5</c:v>
                </c:pt>
                <c:pt idx="15212">
                  <c:v>0.5</c:v>
                </c:pt>
                <c:pt idx="15213">
                  <c:v>0.5</c:v>
                </c:pt>
                <c:pt idx="15214">
                  <c:v>0.5</c:v>
                </c:pt>
                <c:pt idx="15215">
                  <c:v>0.5</c:v>
                </c:pt>
                <c:pt idx="15216">
                  <c:v>0.5</c:v>
                </c:pt>
                <c:pt idx="15217">
                  <c:v>0.5</c:v>
                </c:pt>
                <c:pt idx="15218">
                  <c:v>0.5</c:v>
                </c:pt>
                <c:pt idx="15219">
                  <c:v>0.5</c:v>
                </c:pt>
                <c:pt idx="15220">
                  <c:v>0.5</c:v>
                </c:pt>
                <c:pt idx="15221">
                  <c:v>0.5</c:v>
                </c:pt>
                <c:pt idx="15222">
                  <c:v>0.5</c:v>
                </c:pt>
                <c:pt idx="15223">
                  <c:v>0.5</c:v>
                </c:pt>
                <c:pt idx="15224">
                  <c:v>0.5</c:v>
                </c:pt>
                <c:pt idx="15225">
                  <c:v>0.5</c:v>
                </c:pt>
                <c:pt idx="15226">
                  <c:v>0.5</c:v>
                </c:pt>
                <c:pt idx="15227">
                  <c:v>0.5</c:v>
                </c:pt>
                <c:pt idx="15228">
                  <c:v>0.5</c:v>
                </c:pt>
                <c:pt idx="15229">
                  <c:v>0.5</c:v>
                </c:pt>
                <c:pt idx="15230">
                  <c:v>0.5</c:v>
                </c:pt>
                <c:pt idx="15231">
                  <c:v>0.5</c:v>
                </c:pt>
                <c:pt idx="15232">
                  <c:v>0.5</c:v>
                </c:pt>
                <c:pt idx="15233">
                  <c:v>0.5</c:v>
                </c:pt>
                <c:pt idx="15234">
                  <c:v>0.5</c:v>
                </c:pt>
                <c:pt idx="15235">
                  <c:v>0.5</c:v>
                </c:pt>
                <c:pt idx="15236">
                  <c:v>0.5</c:v>
                </c:pt>
                <c:pt idx="15237">
                  <c:v>0.5</c:v>
                </c:pt>
                <c:pt idx="15238">
                  <c:v>0.5</c:v>
                </c:pt>
                <c:pt idx="15239">
                  <c:v>0.5</c:v>
                </c:pt>
                <c:pt idx="15240">
                  <c:v>0.5</c:v>
                </c:pt>
                <c:pt idx="15241">
                  <c:v>0.5</c:v>
                </c:pt>
                <c:pt idx="15242">
                  <c:v>0.5</c:v>
                </c:pt>
                <c:pt idx="15243">
                  <c:v>0.5</c:v>
                </c:pt>
                <c:pt idx="15244">
                  <c:v>0.5</c:v>
                </c:pt>
                <c:pt idx="15245">
                  <c:v>0.5</c:v>
                </c:pt>
                <c:pt idx="15246">
                  <c:v>0.5</c:v>
                </c:pt>
                <c:pt idx="15247">
                  <c:v>0.5</c:v>
                </c:pt>
                <c:pt idx="15248">
                  <c:v>0.5</c:v>
                </c:pt>
                <c:pt idx="15249">
                  <c:v>0.5</c:v>
                </c:pt>
                <c:pt idx="15250">
                  <c:v>0.5</c:v>
                </c:pt>
                <c:pt idx="15251">
                  <c:v>0.5</c:v>
                </c:pt>
                <c:pt idx="15252">
                  <c:v>0.5</c:v>
                </c:pt>
                <c:pt idx="15253">
                  <c:v>0.5</c:v>
                </c:pt>
                <c:pt idx="15254">
                  <c:v>0.5</c:v>
                </c:pt>
                <c:pt idx="15255">
                  <c:v>0.5</c:v>
                </c:pt>
                <c:pt idx="15256">
                  <c:v>0.5</c:v>
                </c:pt>
                <c:pt idx="15257">
                  <c:v>0.5</c:v>
                </c:pt>
                <c:pt idx="15258">
                  <c:v>0.5</c:v>
                </c:pt>
                <c:pt idx="15259">
                  <c:v>0.5</c:v>
                </c:pt>
                <c:pt idx="15260">
                  <c:v>0.5</c:v>
                </c:pt>
                <c:pt idx="15261">
                  <c:v>0.5</c:v>
                </c:pt>
                <c:pt idx="15262">
                  <c:v>0.5</c:v>
                </c:pt>
                <c:pt idx="15263">
                  <c:v>0.5</c:v>
                </c:pt>
                <c:pt idx="15264">
                  <c:v>0.5</c:v>
                </c:pt>
                <c:pt idx="15265">
                  <c:v>0.5</c:v>
                </c:pt>
                <c:pt idx="15266">
                  <c:v>0.5</c:v>
                </c:pt>
                <c:pt idx="15267">
                  <c:v>0.5</c:v>
                </c:pt>
                <c:pt idx="15268">
                  <c:v>0.5</c:v>
                </c:pt>
                <c:pt idx="15269">
                  <c:v>0.5</c:v>
                </c:pt>
                <c:pt idx="15270">
                  <c:v>0.5</c:v>
                </c:pt>
                <c:pt idx="15271">
                  <c:v>0.5</c:v>
                </c:pt>
                <c:pt idx="15272">
                  <c:v>0.5</c:v>
                </c:pt>
                <c:pt idx="15273">
                  <c:v>0.5</c:v>
                </c:pt>
                <c:pt idx="15274">
                  <c:v>0.5</c:v>
                </c:pt>
                <c:pt idx="15275">
                  <c:v>0.5</c:v>
                </c:pt>
                <c:pt idx="15276">
                  <c:v>0.5</c:v>
                </c:pt>
                <c:pt idx="15277">
                  <c:v>0.5</c:v>
                </c:pt>
                <c:pt idx="15278">
                  <c:v>0.5</c:v>
                </c:pt>
                <c:pt idx="15279">
                  <c:v>0.5</c:v>
                </c:pt>
                <c:pt idx="15280">
                  <c:v>0.5</c:v>
                </c:pt>
                <c:pt idx="15281">
                  <c:v>0.5</c:v>
                </c:pt>
                <c:pt idx="15282">
                  <c:v>0.5</c:v>
                </c:pt>
                <c:pt idx="15283">
                  <c:v>0.5</c:v>
                </c:pt>
                <c:pt idx="15284">
                  <c:v>0.5</c:v>
                </c:pt>
                <c:pt idx="15285">
                  <c:v>0.5</c:v>
                </c:pt>
                <c:pt idx="15286">
                  <c:v>0.5</c:v>
                </c:pt>
                <c:pt idx="15287">
                  <c:v>0.5</c:v>
                </c:pt>
                <c:pt idx="15288">
                  <c:v>0.5</c:v>
                </c:pt>
                <c:pt idx="15289">
                  <c:v>0.5</c:v>
                </c:pt>
                <c:pt idx="15290">
                  <c:v>0.5</c:v>
                </c:pt>
                <c:pt idx="15291">
                  <c:v>0.5</c:v>
                </c:pt>
                <c:pt idx="15292">
                  <c:v>0.5</c:v>
                </c:pt>
                <c:pt idx="15293">
                  <c:v>0.5</c:v>
                </c:pt>
                <c:pt idx="15294">
                  <c:v>0.5</c:v>
                </c:pt>
                <c:pt idx="15295">
                  <c:v>0.5</c:v>
                </c:pt>
                <c:pt idx="15296">
                  <c:v>0.5</c:v>
                </c:pt>
                <c:pt idx="15297">
                  <c:v>0.5</c:v>
                </c:pt>
                <c:pt idx="15298">
                  <c:v>0.5</c:v>
                </c:pt>
                <c:pt idx="15299">
                  <c:v>0.5</c:v>
                </c:pt>
                <c:pt idx="15300">
                  <c:v>0.5</c:v>
                </c:pt>
                <c:pt idx="15301">
                  <c:v>0.5</c:v>
                </c:pt>
                <c:pt idx="15302">
                  <c:v>0.5</c:v>
                </c:pt>
                <c:pt idx="15303">
                  <c:v>0.5</c:v>
                </c:pt>
                <c:pt idx="15304">
                  <c:v>0.5</c:v>
                </c:pt>
                <c:pt idx="15305">
                  <c:v>0.5</c:v>
                </c:pt>
                <c:pt idx="15306">
                  <c:v>0.5</c:v>
                </c:pt>
                <c:pt idx="15307">
                  <c:v>0.5</c:v>
                </c:pt>
                <c:pt idx="15308">
                  <c:v>0.5</c:v>
                </c:pt>
                <c:pt idx="15309">
                  <c:v>0.5</c:v>
                </c:pt>
                <c:pt idx="15310">
                  <c:v>0.5</c:v>
                </c:pt>
                <c:pt idx="15311">
                  <c:v>0.5</c:v>
                </c:pt>
                <c:pt idx="15312">
                  <c:v>0.5</c:v>
                </c:pt>
                <c:pt idx="15313">
                  <c:v>0.5</c:v>
                </c:pt>
                <c:pt idx="15314">
                  <c:v>0.5</c:v>
                </c:pt>
                <c:pt idx="15315">
                  <c:v>0.5</c:v>
                </c:pt>
                <c:pt idx="15316">
                  <c:v>0.5</c:v>
                </c:pt>
                <c:pt idx="15317">
                  <c:v>0.5</c:v>
                </c:pt>
                <c:pt idx="15318">
                  <c:v>0.5</c:v>
                </c:pt>
                <c:pt idx="15319">
                  <c:v>0.5</c:v>
                </c:pt>
                <c:pt idx="15320">
                  <c:v>0.5</c:v>
                </c:pt>
                <c:pt idx="15321">
                  <c:v>0.5</c:v>
                </c:pt>
                <c:pt idx="15322">
                  <c:v>0.5</c:v>
                </c:pt>
                <c:pt idx="15323">
                  <c:v>0.5</c:v>
                </c:pt>
                <c:pt idx="15324">
                  <c:v>0.5</c:v>
                </c:pt>
                <c:pt idx="15325">
                  <c:v>0.5</c:v>
                </c:pt>
                <c:pt idx="15326">
                  <c:v>0.5</c:v>
                </c:pt>
                <c:pt idx="15327">
                  <c:v>0.5</c:v>
                </c:pt>
                <c:pt idx="15328">
                  <c:v>0.5</c:v>
                </c:pt>
                <c:pt idx="15329">
                  <c:v>0.5</c:v>
                </c:pt>
                <c:pt idx="15330">
                  <c:v>0.5</c:v>
                </c:pt>
                <c:pt idx="15331">
                  <c:v>0.5</c:v>
                </c:pt>
                <c:pt idx="15332">
                  <c:v>0.5</c:v>
                </c:pt>
                <c:pt idx="15333">
                  <c:v>0.5</c:v>
                </c:pt>
                <c:pt idx="15334">
                  <c:v>0.5</c:v>
                </c:pt>
                <c:pt idx="15335">
                  <c:v>0.5</c:v>
                </c:pt>
                <c:pt idx="15336">
                  <c:v>0.5</c:v>
                </c:pt>
                <c:pt idx="15337">
                  <c:v>0.5</c:v>
                </c:pt>
                <c:pt idx="15338">
                  <c:v>0.5</c:v>
                </c:pt>
                <c:pt idx="15339">
                  <c:v>0.5</c:v>
                </c:pt>
                <c:pt idx="15340">
                  <c:v>0.5</c:v>
                </c:pt>
                <c:pt idx="15341">
                  <c:v>0.5</c:v>
                </c:pt>
                <c:pt idx="15342">
                  <c:v>0.5</c:v>
                </c:pt>
                <c:pt idx="15343">
                  <c:v>0.5</c:v>
                </c:pt>
                <c:pt idx="15344">
                  <c:v>0.5</c:v>
                </c:pt>
                <c:pt idx="15345">
                  <c:v>0.5</c:v>
                </c:pt>
                <c:pt idx="15346">
                  <c:v>0.5</c:v>
                </c:pt>
                <c:pt idx="15347">
                  <c:v>0.5</c:v>
                </c:pt>
                <c:pt idx="15348">
                  <c:v>0.5</c:v>
                </c:pt>
                <c:pt idx="15349">
                  <c:v>0.5</c:v>
                </c:pt>
                <c:pt idx="15350">
                  <c:v>0.5</c:v>
                </c:pt>
                <c:pt idx="15351">
                  <c:v>0.5</c:v>
                </c:pt>
                <c:pt idx="15352">
                  <c:v>0.5</c:v>
                </c:pt>
                <c:pt idx="15353">
                  <c:v>0.5</c:v>
                </c:pt>
                <c:pt idx="15354">
                  <c:v>0.5</c:v>
                </c:pt>
                <c:pt idx="15355">
                  <c:v>0.5</c:v>
                </c:pt>
                <c:pt idx="15356">
                  <c:v>0.5</c:v>
                </c:pt>
                <c:pt idx="15357">
                  <c:v>0.5</c:v>
                </c:pt>
                <c:pt idx="15358">
                  <c:v>0.5</c:v>
                </c:pt>
                <c:pt idx="15359">
                  <c:v>0.5</c:v>
                </c:pt>
                <c:pt idx="15360">
                  <c:v>0.5</c:v>
                </c:pt>
                <c:pt idx="15361">
                  <c:v>0.5</c:v>
                </c:pt>
                <c:pt idx="15362">
                  <c:v>0.5</c:v>
                </c:pt>
                <c:pt idx="15363">
                  <c:v>0.5</c:v>
                </c:pt>
                <c:pt idx="15364">
                  <c:v>0.5</c:v>
                </c:pt>
                <c:pt idx="15365">
                  <c:v>0.5</c:v>
                </c:pt>
                <c:pt idx="15366">
                  <c:v>0.5</c:v>
                </c:pt>
                <c:pt idx="15367">
                  <c:v>0.5</c:v>
                </c:pt>
                <c:pt idx="15368">
                  <c:v>0.5</c:v>
                </c:pt>
                <c:pt idx="15369">
                  <c:v>0.5</c:v>
                </c:pt>
                <c:pt idx="15370">
                  <c:v>0.5</c:v>
                </c:pt>
                <c:pt idx="15371">
                  <c:v>0.5</c:v>
                </c:pt>
                <c:pt idx="15372">
                  <c:v>0.5</c:v>
                </c:pt>
                <c:pt idx="15373">
                  <c:v>0.5</c:v>
                </c:pt>
                <c:pt idx="15374">
                  <c:v>0.5</c:v>
                </c:pt>
                <c:pt idx="15375">
                  <c:v>0.5</c:v>
                </c:pt>
                <c:pt idx="15376">
                  <c:v>0.5</c:v>
                </c:pt>
                <c:pt idx="15377">
                  <c:v>0.5</c:v>
                </c:pt>
                <c:pt idx="15378">
                  <c:v>0.5</c:v>
                </c:pt>
                <c:pt idx="15379">
                  <c:v>0.5</c:v>
                </c:pt>
                <c:pt idx="15380">
                  <c:v>0.5</c:v>
                </c:pt>
                <c:pt idx="15381">
                  <c:v>0.5</c:v>
                </c:pt>
                <c:pt idx="15382">
                  <c:v>0.5</c:v>
                </c:pt>
                <c:pt idx="15383">
                  <c:v>0.5</c:v>
                </c:pt>
                <c:pt idx="15384">
                  <c:v>0.5</c:v>
                </c:pt>
                <c:pt idx="15385">
                  <c:v>0.5</c:v>
                </c:pt>
                <c:pt idx="15386">
                  <c:v>0.5</c:v>
                </c:pt>
                <c:pt idx="15387">
                  <c:v>0.5</c:v>
                </c:pt>
                <c:pt idx="15388">
                  <c:v>0.5</c:v>
                </c:pt>
                <c:pt idx="15389">
                  <c:v>0.5</c:v>
                </c:pt>
                <c:pt idx="15390">
                  <c:v>0.5</c:v>
                </c:pt>
                <c:pt idx="15391">
                  <c:v>0.5</c:v>
                </c:pt>
                <c:pt idx="15392">
                  <c:v>0.5</c:v>
                </c:pt>
                <c:pt idx="15393">
                  <c:v>0.5</c:v>
                </c:pt>
                <c:pt idx="15394">
                  <c:v>0.5</c:v>
                </c:pt>
                <c:pt idx="15395">
                  <c:v>0.5</c:v>
                </c:pt>
                <c:pt idx="15396">
                  <c:v>0.5</c:v>
                </c:pt>
                <c:pt idx="15397">
                  <c:v>0.5</c:v>
                </c:pt>
                <c:pt idx="15398">
                  <c:v>0.5</c:v>
                </c:pt>
                <c:pt idx="15399">
                  <c:v>0.5</c:v>
                </c:pt>
                <c:pt idx="15400">
                  <c:v>0.5</c:v>
                </c:pt>
                <c:pt idx="15401">
                  <c:v>0.5</c:v>
                </c:pt>
                <c:pt idx="15402">
                  <c:v>0.5</c:v>
                </c:pt>
                <c:pt idx="15403">
                  <c:v>0.5</c:v>
                </c:pt>
                <c:pt idx="15404">
                  <c:v>0.5</c:v>
                </c:pt>
                <c:pt idx="15405">
                  <c:v>0.5</c:v>
                </c:pt>
                <c:pt idx="15406">
                  <c:v>0.5</c:v>
                </c:pt>
                <c:pt idx="15407">
                  <c:v>0.5</c:v>
                </c:pt>
                <c:pt idx="15408">
                  <c:v>0.5</c:v>
                </c:pt>
                <c:pt idx="15409">
                  <c:v>0.5</c:v>
                </c:pt>
                <c:pt idx="15410">
                  <c:v>0.5</c:v>
                </c:pt>
                <c:pt idx="15411">
                  <c:v>0.5</c:v>
                </c:pt>
                <c:pt idx="15412">
                  <c:v>0.5</c:v>
                </c:pt>
                <c:pt idx="15413">
                  <c:v>0.5</c:v>
                </c:pt>
                <c:pt idx="15414">
                  <c:v>0.5</c:v>
                </c:pt>
                <c:pt idx="15415">
                  <c:v>0.5</c:v>
                </c:pt>
                <c:pt idx="15416">
                  <c:v>0.5</c:v>
                </c:pt>
                <c:pt idx="15417">
                  <c:v>0.5</c:v>
                </c:pt>
                <c:pt idx="15418">
                  <c:v>0.5</c:v>
                </c:pt>
                <c:pt idx="15419">
                  <c:v>0.5</c:v>
                </c:pt>
                <c:pt idx="15420">
                  <c:v>0.5</c:v>
                </c:pt>
                <c:pt idx="15421">
                  <c:v>0.5</c:v>
                </c:pt>
                <c:pt idx="15422">
                  <c:v>0.5</c:v>
                </c:pt>
                <c:pt idx="15423">
                  <c:v>0.5</c:v>
                </c:pt>
                <c:pt idx="15424">
                  <c:v>0.5</c:v>
                </c:pt>
                <c:pt idx="15425">
                  <c:v>0.5</c:v>
                </c:pt>
                <c:pt idx="15426">
                  <c:v>0.5</c:v>
                </c:pt>
                <c:pt idx="15427">
                  <c:v>0.5</c:v>
                </c:pt>
                <c:pt idx="15428">
                  <c:v>0.5</c:v>
                </c:pt>
                <c:pt idx="15429">
                  <c:v>0.5</c:v>
                </c:pt>
                <c:pt idx="15430">
                  <c:v>0.5</c:v>
                </c:pt>
                <c:pt idx="15431">
                  <c:v>0.5</c:v>
                </c:pt>
                <c:pt idx="15432">
                  <c:v>0.5</c:v>
                </c:pt>
                <c:pt idx="15433">
                  <c:v>0.5</c:v>
                </c:pt>
                <c:pt idx="15434">
                  <c:v>0.5</c:v>
                </c:pt>
                <c:pt idx="15435">
                  <c:v>0.5</c:v>
                </c:pt>
                <c:pt idx="15436">
                  <c:v>0.5</c:v>
                </c:pt>
                <c:pt idx="15437">
                  <c:v>0.5</c:v>
                </c:pt>
                <c:pt idx="15438">
                  <c:v>0.5</c:v>
                </c:pt>
                <c:pt idx="15439">
                  <c:v>0.5</c:v>
                </c:pt>
                <c:pt idx="15440">
                  <c:v>0.5</c:v>
                </c:pt>
                <c:pt idx="15441">
                  <c:v>0.5</c:v>
                </c:pt>
                <c:pt idx="15442">
                  <c:v>0.5</c:v>
                </c:pt>
                <c:pt idx="15443">
                  <c:v>0.5</c:v>
                </c:pt>
                <c:pt idx="15444">
                  <c:v>0.5</c:v>
                </c:pt>
                <c:pt idx="15445">
                  <c:v>0.5</c:v>
                </c:pt>
                <c:pt idx="15446">
                  <c:v>0.5</c:v>
                </c:pt>
                <c:pt idx="15447">
                  <c:v>0.5</c:v>
                </c:pt>
                <c:pt idx="15448">
                  <c:v>0.5</c:v>
                </c:pt>
                <c:pt idx="15449">
                  <c:v>0.5</c:v>
                </c:pt>
                <c:pt idx="15450">
                  <c:v>0.5</c:v>
                </c:pt>
                <c:pt idx="15451">
                  <c:v>0.5</c:v>
                </c:pt>
                <c:pt idx="15452">
                  <c:v>0.5</c:v>
                </c:pt>
                <c:pt idx="15453">
                  <c:v>0.5</c:v>
                </c:pt>
                <c:pt idx="15454">
                  <c:v>0.5</c:v>
                </c:pt>
                <c:pt idx="15455">
                  <c:v>0.5</c:v>
                </c:pt>
                <c:pt idx="15456">
                  <c:v>0.5</c:v>
                </c:pt>
                <c:pt idx="15457">
                  <c:v>0.5</c:v>
                </c:pt>
                <c:pt idx="15458">
                  <c:v>0.5</c:v>
                </c:pt>
                <c:pt idx="15459">
                  <c:v>0.5</c:v>
                </c:pt>
                <c:pt idx="15460">
                  <c:v>0.5</c:v>
                </c:pt>
                <c:pt idx="15461">
                  <c:v>0.5</c:v>
                </c:pt>
                <c:pt idx="15462">
                  <c:v>0.5</c:v>
                </c:pt>
                <c:pt idx="15463">
                  <c:v>0.5</c:v>
                </c:pt>
                <c:pt idx="15464">
                  <c:v>0.5</c:v>
                </c:pt>
                <c:pt idx="15465">
                  <c:v>0.5</c:v>
                </c:pt>
                <c:pt idx="15466">
                  <c:v>0.5</c:v>
                </c:pt>
                <c:pt idx="15467">
                  <c:v>0.5</c:v>
                </c:pt>
                <c:pt idx="15468">
                  <c:v>0.5</c:v>
                </c:pt>
                <c:pt idx="15469">
                  <c:v>0.5</c:v>
                </c:pt>
                <c:pt idx="15470">
                  <c:v>0.5</c:v>
                </c:pt>
                <c:pt idx="15471">
                  <c:v>0.5</c:v>
                </c:pt>
                <c:pt idx="15472">
                  <c:v>0.5</c:v>
                </c:pt>
                <c:pt idx="15473">
                  <c:v>0.5</c:v>
                </c:pt>
                <c:pt idx="15474">
                  <c:v>0.5</c:v>
                </c:pt>
                <c:pt idx="15475">
                  <c:v>0.5</c:v>
                </c:pt>
                <c:pt idx="15476">
                  <c:v>0.5</c:v>
                </c:pt>
                <c:pt idx="15477">
                  <c:v>0.5</c:v>
                </c:pt>
                <c:pt idx="15478">
                  <c:v>0.5</c:v>
                </c:pt>
                <c:pt idx="15479">
                  <c:v>0.5</c:v>
                </c:pt>
                <c:pt idx="15480">
                  <c:v>0.5</c:v>
                </c:pt>
                <c:pt idx="15481">
                  <c:v>0.5</c:v>
                </c:pt>
                <c:pt idx="15482">
                  <c:v>0.5</c:v>
                </c:pt>
                <c:pt idx="15483">
                  <c:v>0.5</c:v>
                </c:pt>
                <c:pt idx="15484">
                  <c:v>0.5</c:v>
                </c:pt>
                <c:pt idx="15485">
                  <c:v>0.5</c:v>
                </c:pt>
                <c:pt idx="15486">
                  <c:v>0.5</c:v>
                </c:pt>
                <c:pt idx="15487">
                  <c:v>0.5</c:v>
                </c:pt>
                <c:pt idx="15488">
                  <c:v>0.5</c:v>
                </c:pt>
                <c:pt idx="15489">
                  <c:v>0.5</c:v>
                </c:pt>
                <c:pt idx="15490">
                  <c:v>0.5</c:v>
                </c:pt>
                <c:pt idx="15491">
                  <c:v>0.5</c:v>
                </c:pt>
                <c:pt idx="15492">
                  <c:v>0.5</c:v>
                </c:pt>
                <c:pt idx="15493">
                  <c:v>0.5</c:v>
                </c:pt>
                <c:pt idx="15494">
                  <c:v>0.5</c:v>
                </c:pt>
                <c:pt idx="15495">
                  <c:v>0.5</c:v>
                </c:pt>
                <c:pt idx="15496">
                  <c:v>0.5</c:v>
                </c:pt>
                <c:pt idx="15497">
                  <c:v>0.5</c:v>
                </c:pt>
                <c:pt idx="15498">
                  <c:v>0.5</c:v>
                </c:pt>
                <c:pt idx="15499">
                  <c:v>0.5</c:v>
                </c:pt>
                <c:pt idx="15500">
                  <c:v>0.5</c:v>
                </c:pt>
                <c:pt idx="15501">
                  <c:v>0.5</c:v>
                </c:pt>
                <c:pt idx="15502">
                  <c:v>0.5</c:v>
                </c:pt>
                <c:pt idx="15503">
                  <c:v>0.5</c:v>
                </c:pt>
                <c:pt idx="15504">
                  <c:v>0.5</c:v>
                </c:pt>
                <c:pt idx="15505">
                  <c:v>0.5</c:v>
                </c:pt>
                <c:pt idx="15506">
                  <c:v>0.5</c:v>
                </c:pt>
                <c:pt idx="15507">
                  <c:v>0.5</c:v>
                </c:pt>
                <c:pt idx="15508">
                  <c:v>0.5</c:v>
                </c:pt>
                <c:pt idx="15509">
                  <c:v>0.5</c:v>
                </c:pt>
                <c:pt idx="15510">
                  <c:v>0.5</c:v>
                </c:pt>
                <c:pt idx="15511">
                  <c:v>0.5</c:v>
                </c:pt>
                <c:pt idx="15512">
                  <c:v>0.5</c:v>
                </c:pt>
                <c:pt idx="15513">
                  <c:v>0.5</c:v>
                </c:pt>
                <c:pt idx="15514">
                  <c:v>0.5</c:v>
                </c:pt>
                <c:pt idx="15515">
                  <c:v>0.5</c:v>
                </c:pt>
                <c:pt idx="15516">
                  <c:v>0.5</c:v>
                </c:pt>
                <c:pt idx="15517">
                  <c:v>0.5</c:v>
                </c:pt>
                <c:pt idx="15518">
                  <c:v>0.5</c:v>
                </c:pt>
                <c:pt idx="15519">
                  <c:v>0.5</c:v>
                </c:pt>
                <c:pt idx="15520">
                  <c:v>0.5</c:v>
                </c:pt>
                <c:pt idx="15521">
                  <c:v>0.5</c:v>
                </c:pt>
                <c:pt idx="15522">
                  <c:v>0.5</c:v>
                </c:pt>
                <c:pt idx="15523">
                  <c:v>0.5</c:v>
                </c:pt>
                <c:pt idx="15524">
                  <c:v>0.5</c:v>
                </c:pt>
                <c:pt idx="15525">
                  <c:v>0.5</c:v>
                </c:pt>
                <c:pt idx="15526">
                  <c:v>0.5</c:v>
                </c:pt>
                <c:pt idx="15527">
                  <c:v>0.5</c:v>
                </c:pt>
                <c:pt idx="15528">
                  <c:v>0.5</c:v>
                </c:pt>
                <c:pt idx="15529">
                  <c:v>0.5</c:v>
                </c:pt>
                <c:pt idx="15530">
                  <c:v>0.5</c:v>
                </c:pt>
                <c:pt idx="15531">
                  <c:v>0.5</c:v>
                </c:pt>
                <c:pt idx="15532">
                  <c:v>0.5</c:v>
                </c:pt>
                <c:pt idx="15533">
                  <c:v>0.5</c:v>
                </c:pt>
                <c:pt idx="15534">
                  <c:v>0.5</c:v>
                </c:pt>
                <c:pt idx="15535">
                  <c:v>0.5</c:v>
                </c:pt>
                <c:pt idx="15536">
                  <c:v>0.5</c:v>
                </c:pt>
                <c:pt idx="15537">
                  <c:v>0.5</c:v>
                </c:pt>
                <c:pt idx="15538">
                  <c:v>0.5</c:v>
                </c:pt>
                <c:pt idx="15539">
                  <c:v>0.5</c:v>
                </c:pt>
                <c:pt idx="15540">
                  <c:v>0.5</c:v>
                </c:pt>
                <c:pt idx="15541">
                  <c:v>0.5</c:v>
                </c:pt>
                <c:pt idx="15542">
                  <c:v>0.5</c:v>
                </c:pt>
                <c:pt idx="15543">
                  <c:v>0.5</c:v>
                </c:pt>
                <c:pt idx="15544">
                  <c:v>0.5</c:v>
                </c:pt>
                <c:pt idx="15545">
                  <c:v>0.5</c:v>
                </c:pt>
                <c:pt idx="15546">
                  <c:v>0.5</c:v>
                </c:pt>
                <c:pt idx="15547">
                  <c:v>0.5</c:v>
                </c:pt>
                <c:pt idx="15548">
                  <c:v>0.5</c:v>
                </c:pt>
                <c:pt idx="15549">
                  <c:v>0.5</c:v>
                </c:pt>
                <c:pt idx="15550">
                  <c:v>0.5</c:v>
                </c:pt>
                <c:pt idx="15551">
                  <c:v>0.5</c:v>
                </c:pt>
                <c:pt idx="15552">
                  <c:v>0.5</c:v>
                </c:pt>
                <c:pt idx="15553">
                  <c:v>0.5</c:v>
                </c:pt>
                <c:pt idx="15554">
                  <c:v>0.5</c:v>
                </c:pt>
                <c:pt idx="15555">
                  <c:v>0.5</c:v>
                </c:pt>
                <c:pt idx="15556">
                  <c:v>0.5</c:v>
                </c:pt>
                <c:pt idx="15557">
                  <c:v>0.5</c:v>
                </c:pt>
                <c:pt idx="15558">
                  <c:v>0.5</c:v>
                </c:pt>
                <c:pt idx="15559">
                  <c:v>0.5</c:v>
                </c:pt>
                <c:pt idx="15560">
                  <c:v>0.5</c:v>
                </c:pt>
                <c:pt idx="15561">
                  <c:v>0.5</c:v>
                </c:pt>
                <c:pt idx="15562">
                  <c:v>0.5</c:v>
                </c:pt>
                <c:pt idx="15563">
                  <c:v>0.5</c:v>
                </c:pt>
                <c:pt idx="15564">
                  <c:v>0.5</c:v>
                </c:pt>
                <c:pt idx="15565">
                  <c:v>0.5</c:v>
                </c:pt>
                <c:pt idx="15566">
                  <c:v>0.5</c:v>
                </c:pt>
                <c:pt idx="15567">
                  <c:v>0.5</c:v>
                </c:pt>
                <c:pt idx="15568">
                  <c:v>0.5</c:v>
                </c:pt>
                <c:pt idx="15569">
                  <c:v>0.5</c:v>
                </c:pt>
                <c:pt idx="15570">
                  <c:v>0.5</c:v>
                </c:pt>
                <c:pt idx="15571">
                  <c:v>0.5</c:v>
                </c:pt>
                <c:pt idx="15572">
                  <c:v>0.5</c:v>
                </c:pt>
                <c:pt idx="15573">
                  <c:v>0.5</c:v>
                </c:pt>
                <c:pt idx="15574">
                  <c:v>0.5</c:v>
                </c:pt>
                <c:pt idx="15575">
                  <c:v>0.5</c:v>
                </c:pt>
                <c:pt idx="15576">
                  <c:v>0.5</c:v>
                </c:pt>
                <c:pt idx="15577">
                  <c:v>0.5</c:v>
                </c:pt>
                <c:pt idx="15578">
                  <c:v>0.5</c:v>
                </c:pt>
                <c:pt idx="15579">
                  <c:v>0.5</c:v>
                </c:pt>
                <c:pt idx="15580">
                  <c:v>0.5</c:v>
                </c:pt>
                <c:pt idx="15581">
                  <c:v>0.5</c:v>
                </c:pt>
                <c:pt idx="15582">
                  <c:v>0.5</c:v>
                </c:pt>
                <c:pt idx="15583">
                  <c:v>0.5</c:v>
                </c:pt>
                <c:pt idx="15584">
                  <c:v>0.5</c:v>
                </c:pt>
                <c:pt idx="15585">
                  <c:v>0.5</c:v>
                </c:pt>
                <c:pt idx="15586">
                  <c:v>0.5</c:v>
                </c:pt>
                <c:pt idx="15587">
                  <c:v>0.5</c:v>
                </c:pt>
                <c:pt idx="15588">
                  <c:v>0.5</c:v>
                </c:pt>
                <c:pt idx="15589">
                  <c:v>0.5</c:v>
                </c:pt>
                <c:pt idx="15590">
                  <c:v>0.5</c:v>
                </c:pt>
                <c:pt idx="15591">
                  <c:v>0.5</c:v>
                </c:pt>
                <c:pt idx="15592">
                  <c:v>0.5</c:v>
                </c:pt>
                <c:pt idx="15593">
                  <c:v>0.5</c:v>
                </c:pt>
                <c:pt idx="15594">
                  <c:v>0.5</c:v>
                </c:pt>
                <c:pt idx="15595">
                  <c:v>0.5</c:v>
                </c:pt>
                <c:pt idx="15596">
                  <c:v>0.5</c:v>
                </c:pt>
                <c:pt idx="15597">
                  <c:v>0.5</c:v>
                </c:pt>
                <c:pt idx="15598">
                  <c:v>0.5</c:v>
                </c:pt>
                <c:pt idx="15599">
                  <c:v>0.5</c:v>
                </c:pt>
                <c:pt idx="15600">
                  <c:v>0.5</c:v>
                </c:pt>
                <c:pt idx="15601">
                  <c:v>0.5</c:v>
                </c:pt>
                <c:pt idx="15602">
                  <c:v>0.5</c:v>
                </c:pt>
                <c:pt idx="15603">
                  <c:v>0.5</c:v>
                </c:pt>
                <c:pt idx="15604">
                  <c:v>0.5</c:v>
                </c:pt>
                <c:pt idx="15605">
                  <c:v>0.5</c:v>
                </c:pt>
                <c:pt idx="15606">
                  <c:v>0.5</c:v>
                </c:pt>
                <c:pt idx="15607">
                  <c:v>0.5</c:v>
                </c:pt>
                <c:pt idx="15608">
                  <c:v>0.5</c:v>
                </c:pt>
                <c:pt idx="15609">
                  <c:v>0.5</c:v>
                </c:pt>
                <c:pt idx="15610">
                  <c:v>0.5</c:v>
                </c:pt>
                <c:pt idx="15611">
                  <c:v>0.5</c:v>
                </c:pt>
                <c:pt idx="15612">
                  <c:v>0.5</c:v>
                </c:pt>
                <c:pt idx="15613">
                  <c:v>0.5</c:v>
                </c:pt>
                <c:pt idx="15614">
                  <c:v>0.5</c:v>
                </c:pt>
                <c:pt idx="15615">
                  <c:v>0.5</c:v>
                </c:pt>
                <c:pt idx="15616">
                  <c:v>0.5</c:v>
                </c:pt>
                <c:pt idx="15617">
                  <c:v>0.5</c:v>
                </c:pt>
                <c:pt idx="15618">
                  <c:v>0.5</c:v>
                </c:pt>
                <c:pt idx="15619">
                  <c:v>0.5</c:v>
                </c:pt>
                <c:pt idx="15620">
                  <c:v>0.5</c:v>
                </c:pt>
                <c:pt idx="15621">
                  <c:v>0.5</c:v>
                </c:pt>
                <c:pt idx="15622">
                  <c:v>0.5</c:v>
                </c:pt>
                <c:pt idx="15623">
                  <c:v>0.5</c:v>
                </c:pt>
                <c:pt idx="15624">
                  <c:v>0.5</c:v>
                </c:pt>
                <c:pt idx="15625">
                  <c:v>0.5</c:v>
                </c:pt>
                <c:pt idx="15626">
                  <c:v>0.5</c:v>
                </c:pt>
                <c:pt idx="15627">
                  <c:v>0.5</c:v>
                </c:pt>
                <c:pt idx="15628">
                  <c:v>0.5</c:v>
                </c:pt>
                <c:pt idx="15629">
                  <c:v>0.5</c:v>
                </c:pt>
                <c:pt idx="15630">
                  <c:v>0.5</c:v>
                </c:pt>
                <c:pt idx="15631">
                  <c:v>0.5</c:v>
                </c:pt>
                <c:pt idx="15632">
                  <c:v>0.5</c:v>
                </c:pt>
                <c:pt idx="15633">
                  <c:v>0.5</c:v>
                </c:pt>
                <c:pt idx="15634">
                  <c:v>0.5</c:v>
                </c:pt>
                <c:pt idx="15635">
                  <c:v>0.5</c:v>
                </c:pt>
                <c:pt idx="15636">
                  <c:v>0.5</c:v>
                </c:pt>
                <c:pt idx="15637">
                  <c:v>0.5</c:v>
                </c:pt>
                <c:pt idx="15638">
                  <c:v>0.5</c:v>
                </c:pt>
                <c:pt idx="15639">
                  <c:v>0.5</c:v>
                </c:pt>
                <c:pt idx="15640">
                  <c:v>0.5</c:v>
                </c:pt>
                <c:pt idx="15641">
                  <c:v>0.5</c:v>
                </c:pt>
                <c:pt idx="15642">
                  <c:v>0.5</c:v>
                </c:pt>
                <c:pt idx="15643">
                  <c:v>0.5</c:v>
                </c:pt>
                <c:pt idx="15644">
                  <c:v>0.5</c:v>
                </c:pt>
                <c:pt idx="15645">
                  <c:v>0.5</c:v>
                </c:pt>
                <c:pt idx="15646">
                  <c:v>0.5</c:v>
                </c:pt>
                <c:pt idx="15647">
                  <c:v>0.5</c:v>
                </c:pt>
                <c:pt idx="15648">
                  <c:v>0.5</c:v>
                </c:pt>
                <c:pt idx="15649">
                  <c:v>0.5</c:v>
                </c:pt>
                <c:pt idx="15650">
                  <c:v>0.5</c:v>
                </c:pt>
                <c:pt idx="15651">
                  <c:v>0.5</c:v>
                </c:pt>
                <c:pt idx="15652">
                  <c:v>0.5</c:v>
                </c:pt>
                <c:pt idx="15653">
                  <c:v>0.5</c:v>
                </c:pt>
                <c:pt idx="15654">
                  <c:v>0.5</c:v>
                </c:pt>
                <c:pt idx="15655">
                  <c:v>0.5</c:v>
                </c:pt>
                <c:pt idx="15656">
                  <c:v>0.5</c:v>
                </c:pt>
                <c:pt idx="15657">
                  <c:v>0.5</c:v>
                </c:pt>
                <c:pt idx="15658">
                  <c:v>0.5</c:v>
                </c:pt>
                <c:pt idx="15659">
                  <c:v>0.5</c:v>
                </c:pt>
                <c:pt idx="15660">
                  <c:v>0.5</c:v>
                </c:pt>
                <c:pt idx="15661">
                  <c:v>0.5</c:v>
                </c:pt>
                <c:pt idx="15662">
                  <c:v>0.5</c:v>
                </c:pt>
                <c:pt idx="15663">
                  <c:v>0.5</c:v>
                </c:pt>
                <c:pt idx="15664">
                  <c:v>0.5</c:v>
                </c:pt>
                <c:pt idx="15665">
                  <c:v>0.5</c:v>
                </c:pt>
                <c:pt idx="15666">
                  <c:v>0.5</c:v>
                </c:pt>
                <c:pt idx="15667">
                  <c:v>0.5</c:v>
                </c:pt>
                <c:pt idx="15668">
                  <c:v>0.5</c:v>
                </c:pt>
                <c:pt idx="15669">
                  <c:v>0.5</c:v>
                </c:pt>
                <c:pt idx="15670">
                  <c:v>0.5</c:v>
                </c:pt>
                <c:pt idx="15671">
                  <c:v>0.5</c:v>
                </c:pt>
                <c:pt idx="15672">
                  <c:v>0.5</c:v>
                </c:pt>
                <c:pt idx="15673">
                  <c:v>0.5</c:v>
                </c:pt>
                <c:pt idx="15674">
                  <c:v>0.5</c:v>
                </c:pt>
                <c:pt idx="15675">
                  <c:v>0.5</c:v>
                </c:pt>
                <c:pt idx="15676">
                  <c:v>0.5</c:v>
                </c:pt>
                <c:pt idx="15677">
                  <c:v>0.5</c:v>
                </c:pt>
                <c:pt idx="15678">
                  <c:v>0.5</c:v>
                </c:pt>
                <c:pt idx="15679">
                  <c:v>0.5</c:v>
                </c:pt>
                <c:pt idx="15680">
                  <c:v>0.5</c:v>
                </c:pt>
                <c:pt idx="15681">
                  <c:v>0.5</c:v>
                </c:pt>
                <c:pt idx="15682">
                  <c:v>0.5</c:v>
                </c:pt>
                <c:pt idx="15683">
                  <c:v>0.5</c:v>
                </c:pt>
                <c:pt idx="15684">
                  <c:v>0.5</c:v>
                </c:pt>
                <c:pt idx="15685">
                  <c:v>0.5</c:v>
                </c:pt>
                <c:pt idx="15686">
                  <c:v>0.5</c:v>
                </c:pt>
                <c:pt idx="15687">
                  <c:v>0.5</c:v>
                </c:pt>
                <c:pt idx="15688">
                  <c:v>0.5</c:v>
                </c:pt>
                <c:pt idx="15689">
                  <c:v>0.5</c:v>
                </c:pt>
                <c:pt idx="15690">
                  <c:v>0.5</c:v>
                </c:pt>
                <c:pt idx="15691">
                  <c:v>0.5</c:v>
                </c:pt>
                <c:pt idx="15692">
                  <c:v>0.5</c:v>
                </c:pt>
                <c:pt idx="15693">
                  <c:v>0.5</c:v>
                </c:pt>
                <c:pt idx="15694">
                  <c:v>0.5</c:v>
                </c:pt>
                <c:pt idx="15695">
                  <c:v>0.5</c:v>
                </c:pt>
                <c:pt idx="15696">
                  <c:v>0.5</c:v>
                </c:pt>
                <c:pt idx="15697">
                  <c:v>0.5</c:v>
                </c:pt>
                <c:pt idx="15698">
                  <c:v>0.5</c:v>
                </c:pt>
                <c:pt idx="15699">
                  <c:v>0.5</c:v>
                </c:pt>
                <c:pt idx="15700">
                  <c:v>0.5</c:v>
                </c:pt>
                <c:pt idx="15701">
                  <c:v>0.5</c:v>
                </c:pt>
                <c:pt idx="15702">
                  <c:v>0.5</c:v>
                </c:pt>
                <c:pt idx="15703">
                  <c:v>0.5</c:v>
                </c:pt>
                <c:pt idx="15704">
                  <c:v>0.5</c:v>
                </c:pt>
                <c:pt idx="15705">
                  <c:v>0.5</c:v>
                </c:pt>
                <c:pt idx="15706">
                  <c:v>0.5</c:v>
                </c:pt>
                <c:pt idx="15707">
                  <c:v>0.5</c:v>
                </c:pt>
                <c:pt idx="15708">
                  <c:v>0.5</c:v>
                </c:pt>
                <c:pt idx="15709">
                  <c:v>0.5</c:v>
                </c:pt>
                <c:pt idx="15710">
                  <c:v>0.5</c:v>
                </c:pt>
                <c:pt idx="15711">
                  <c:v>0.5</c:v>
                </c:pt>
                <c:pt idx="15712">
                  <c:v>0.5</c:v>
                </c:pt>
                <c:pt idx="15713">
                  <c:v>0.5</c:v>
                </c:pt>
                <c:pt idx="15714">
                  <c:v>0.5</c:v>
                </c:pt>
                <c:pt idx="15715">
                  <c:v>0.5</c:v>
                </c:pt>
                <c:pt idx="15716">
                  <c:v>0.5</c:v>
                </c:pt>
                <c:pt idx="15717">
                  <c:v>0.5</c:v>
                </c:pt>
                <c:pt idx="15718">
                  <c:v>0.5</c:v>
                </c:pt>
                <c:pt idx="15719">
                  <c:v>0.5</c:v>
                </c:pt>
                <c:pt idx="15720">
                  <c:v>0.5</c:v>
                </c:pt>
                <c:pt idx="15721">
                  <c:v>0.5</c:v>
                </c:pt>
                <c:pt idx="15722">
                  <c:v>0.5</c:v>
                </c:pt>
                <c:pt idx="15723">
                  <c:v>0.5</c:v>
                </c:pt>
                <c:pt idx="15724">
                  <c:v>0.5</c:v>
                </c:pt>
                <c:pt idx="15725">
                  <c:v>0.5</c:v>
                </c:pt>
                <c:pt idx="15726">
                  <c:v>0.5</c:v>
                </c:pt>
                <c:pt idx="15727">
                  <c:v>0.5</c:v>
                </c:pt>
                <c:pt idx="15728">
                  <c:v>0.5</c:v>
                </c:pt>
                <c:pt idx="15729">
                  <c:v>0.5</c:v>
                </c:pt>
                <c:pt idx="15730">
                  <c:v>0.5</c:v>
                </c:pt>
                <c:pt idx="15731">
                  <c:v>0.5</c:v>
                </c:pt>
                <c:pt idx="15732">
                  <c:v>0.5</c:v>
                </c:pt>
                <c:pt idx="15733">
                  <c:v>0.5</c:v>
                </c:pt>
                <c:pt idx="15734">
                  <c:v>0.5</c:v>
                </c:pt>
                <c:pt idx="15735">
                  <c:v>0.5</c:v>
                </c:pt>
                <c:pt idx="15736">
                  <c:v>0.5</c:v>
                </c:pt>
                <c:pt idx="15737">
                  <c:v>0.5</c:v>
                </c:pt>
                <c:pt idx="15738">
                  <c:v>0.5</c:v>
                </c:pt>
                <c:pt idx="15739">
                  <c:v>0.5</c:v>
                </c:pt>
                <c:pt idx="15740">
                  <c:v>0.5</c:v>
                </c:pt>
                <c:pt idx="15741">
                  <c:v>0.5</c:v>
                </c:pt>
                <c:pt idx="15742">
                  <c:v>0.5</c:v>
                </c:pt>
                <c:pt idx="15743">
                  <c:v>0.5</c:v>
                </c:pt>
                <c:pt idx="15744">
                  <c:v>0.5</c:v>
                </c:pt>
                <c:pt idx="15745">
                  <c:v>0.5</c:v>
                </c:pt>
                <c:pt idx="15746">
                  <c:v>0.5</c:v>
                </c:pt>
                <c:pt idx="15747">
                  <c:v>0.5</c:v>
                </c:pt>
                <c:pt idx="15748">
                  <c:v>0.5</c:v>
                </c:pt>
                <c:pt idx="15749">
                  <c:v>0.5</c:v>
                </c:pt>
                <c:pt idx="15750">
                  <c:v>0.5</c:v>
                </c:pt>
                <c:pt idx="15751">
                  <c:v>0.5</c:v>
                </c:pt>
                <c:pt idx="15752">
                  <c:v>0.5</c:v>
                </c:pt>
                <c:pt idx="15753">
                  <c:v>0.5</c:v>
                </c:pt>
                <c:pt idx="15754">
                  <c:v>0.5</c:v>
                </c:pt>
                <c:pt idx="15755">
                  <c:v>0.5</c:v>
                </c:pt>
                <c:pt idx="15756">
                  <c:v>0.5</c:v>
                </c:pt>
                <c:pt idx="15757">
                  <c:v>0.5</c:v>
                </c:pt>
                <c:pt idx="15758">
                  <c:v>0.5</c:v>
                </c:pt>
                <c:pt idx="15759">
                  <c:v>0.5</c:v>
                </c:pt>
                <c:pt idx="15760">
                  <c:v>0.5</c:v>
                </c:pt>
                <c:pt idx="15761">
                  <c:v>0.5</c:v>
                </c:pt>
                <c:pt idx="15762">
                  <c:v>0.5</c:v>
                </c:pt>
                <c:pt idx="15763">
                  <c:v>0.5</c:v>
                </c:pt>
                <c:pt idx="15764">
                  <c:v>0.5</c:v>
                </c:pt>
                <c:pt idx="15765">
                  <c:v>0.5</c:v>
                </c:pt>
                <c:pt idx="15766">
                  <c:v>0.5</c:v>
                </c:pt>
                <c:pt idx="15767">
                  <c:v>0.5</c:v>
                </c:pt>
                <c:pt idx="15768">
                  <c:v>0.5</c:v>
                </c:pt>
                <c:pt idx="15769">
                  <c:v>0.5</c:v>
                </c:pt>
                <c:pt idx="15770">
                  <c:v>0.5</c:v>
                </c:pt>
                <c:pt idx="15771">
                  <c:v>0.5</c:v>
                </c:pt>
                <c:pt idx="15772">
                  <c:v>0.5</c:v>
                </c:pt>
                <c:pt idx="15773">
                  <c:v>0.5</c:v>
                </c:pt>
                <c:pt idx="15774">
                  <c:v>0.5</c:v>
                </c:pt>
                <c:pt idx="15775">
                  <c:v>0.5</c:v>
                </c:pt>
                <c:pt idx="15776">
                  <c:v>0.5</c:v>
                </c:pt>
                <c:pt idx="15777">
                  <c:v>0.5</c:v>
                </c:pt>
                <c:pt idx="15778">
                  <c:v>0.5</c:v>
                </c:pt>
                <c:pt idx="15779">
                  <c:v>0.5</c:v>
                </c:pt>
                <c:pt idx="15780">
                  <c:v>0.5</c:v>
                </c:pt>
                <c:pt idx="15781">
                  <c:v>0.5</c:v>
                </c:pt>
                <c:pt idx="15782">
                  <c:v>0.5</c:v>
                </c:pt>
                <c:pt idx="15783">
                  <c:v>0.5</c:v>
                </c:pt>
                <c:pt idx="15784">
                  <c:v>0.5</c:v>
                </c:pt>
                <c:pt idx="15785">
                  <c:v>0.5</c:v>
                </c:pt>
                <c:pt idx="15786">
                  <c:v>0.5</c:v>
                </c:pt>
                <c:pt idx="15787">
                  <c:v>0.5</c:v>
                </c:pt>
                <c:pt idx="15788">
                  <c:v>0.5</c:v>
                </c:pt>
                <c:pt idx="15789">
                  <c:v>0.5</c:v>
                </c:pt>
                <c:pt idx="15790">
                  <c:v>0.5</c:v>
                </c:pt>
                <c:pt idx="15791">
                  <c:v>0.5</c:v>
                </c:pt>
                <c:pt idx="15792">
                  <c:v>0.5</c:v>
                </c:pt>
                <c:pt idx="15793">
                  <c:v>0.5</c:v>
                </c:pt>
                <c:pt idx="15794">
                  <c:v>0.5</c:v>
                </c:pt>
                <c:pt idx="15795">
                  <c:v>0.5</c:v>
                </c:pt>
                <c:pt idx="15796">
                  <c:v>0.5</c:v>
                </c:pt>
                <c:pt idx="15797">
                  <c:v>0.5</c:v>
                </c:pt>
                <c:pt idx="15798">
                  <c:v>0.5</c:v>
                </c:pt>
                <c:pt idx="15799">
                  <c:v>0.5</c:v>
                </c:pt>
                <c:pt idx="15800">
                  <c:v>0.5</c:v>
                </c:pt>
                <c:pt idx="15801">
                  <c:v>0.5</c:v>
                </c:pt>
                <c:pt idx="15802">
                  <c:v>0.5</c:v>
                </c:pt>
                <c:pt idx="15803">
                  <c:v>0.5</c:v>
                </c:pt>
                <c:pt idx="15804">
                  <c:v>0.5</c:v>
                </c:pt>
                <c:pt idx="15805">
                  <c:v>0.5</c:v>
                </c:pt>
                <c:pt idx="15806">
                  <c:v>0.5</c:v>
                </c:pt>
                <c:pt idx="15807">
                  <c:v>0.5</c:v>
                </c:pt>
                <c:pt idx="15808">
                  <c:v>0.5</c:v>
                </c:pt>
                <c:pt idx="15809">
                  <c:v>0.5</c:v>
                </c:pt>
                <c:pt idx="15810">
                  <c:v>0.5</c:v>
                </c:pt>
                <c:pt idx="15811">
                  <c:v>0.5</c:v>
                </c:pt>
                <c:pt idx="15812">
                  <c:v>0.5</c:v>
                </c:pt>
                <c:pt idx="15813">
                  <c:v>0.5</c:v>
                </c:pt>
                <c:pt idx="15814">
                  <c:v>0.5</c:v>
                </c:pt>
                <c:pt idx="15815">
                  <c:v>0.5</c:v>
                </c:pt>
                <c:pt idx="15816">
                  <c:v>0.5</c:v>
                </c:pt>
                <c:pt idx="15817">
                  <c:v>0.5</c:v>
                </c:pt>
                <c:pt idx="15818">
                  <c:v>0.5</c:v>
                </c:pt>
                <c:pt idx="15819">
                  <c:v>0.5</c:v>
                </c:pt>
                <c:pt idx="15820">
                  <c:v>0.5</c:v>
                </c:pt>
                <c:pt idx="15821">
                  <c:v>0.5</c:v>
                </c:pt>
                <c:pt idx="15822">
                  <c:v>0.5</c:v>
                </c:pt>
                <c:pt idx="15823">
                  <c:v>0.5</c:v>
                </c:pt>
                <c:pt idx="15824">
                  <c:v>0.5</c:v>
                </c:pt>
                <c:pt idx="15825">
                  <c:v>0.5</c:v>
                </c:pt>
                <c:pt idx="15826">
                  <c:v>0.5</c:v>
                </c:pt>
                <c:pt idx="15827">
                  <c:v>0.5</c:v>
                </c:pt>
                <c:pt idx="15828">
                  <c:v>0.5</c:v>
                </c:pt>
                <c:pt idx="15829">
                  <c:v>0.5</c:v>
                </c:pt>
                <c:pt idx="15830">
                  <c:v>0.5</c:v>
                </c:pt>
                <c:pt idx="15831">
                  <c:v>0.5</c:v>
                </c:pt>
                <c:pt idx="15832">
                  <c:v>0.5</c:v>
                </c:pt>
                <c:pt idx="15833">
                  <c:v>0.5</c:v>
                </c:pt>
                <c:pt idx="15834">
                  <c:v>0.5</c:v>
                </c:pt>
                <c:pt idx="15835">
                  <c:v>0.5</c:v>
                </c:pt>
                <c:pt idx="15836">
                  <c:v>0.5</c:v>
                </c:pt>
                <c:pt idx="15837">
                  <c:v>0.5</c:v>
                </c:pt>
                <c:pt idx="15838">
                  <c:v>0.5</c:v>
                </c:pt>
                <c:pt idx="15839">
                  <c:v>0.5</c:v>
                </c:pt>
                <c:pt idx="15840">
                  <c:v>0.5</c:v>
                </c:pt>
                <c:pt idx="15841">
                  <c:v>0.5</c:v>
                </c:pt>
                <c:pt idx="15842">
                  <c:v>0.5</c:v>
                </c:pt>
                <c:pt idx="15843">
                  <c:v>0.5</c:v>
                </c:pt>
                <c:pt idx="15844">
                  <c:v>0.5</c:v>
                </c:pt>
                <c:pt idx="15845">
                  <c:v>0.5</c:v>
                </c:pt>
                <c:pt idx="15846">
                  <c:v>0.5</c:v>
                </c:pt>
                <c:pt idx="15847">
                  <c:v>0.5</c:v>
                </c:pt>
                <c:pt idx="15848">
                  <c:v>0.5</c:v>
                </c:pt>
                <c:pt idx="15849">
                  <c:v>0.5</c:v>
                </c:pt>
                <c:pt idx="15850">
                  <c:v>0.5</c:v>
                </c:pt>
                <c:pt idx="15851">
                  <c:v>0.5</c:v>
                </c:pt>
                <c:pt idx="15852">
                  <c:v>0.5</c:v>
                </c:pt>
                <c:pt idx="15853">
                  <c:v>0.5</c:v>
                </c:pt>
                <c:pt idx="15854">
                  <c:v>0.5</c:v>
                </c:pt>
                <c:pt idx="15855">
                  <c:v>0.5</c:v>
                </c:pt>
                <c:pt idx="15856">
                  <c:v>0.5</c:v>
                </c:pt>
                <c:pt idx="15857">
                  <c:v>0.5</c:v>
                </c:pt>
                <c:pt idx="15858">
                  <c:v>0.5</c:v>
                </c:pt>
                <c:pt idx="15859">
                  <c:v>0.5</c:v>
                </c:pt>
                <c:pt idx="15860">
                  <c:v>0.5</c:v>
                </c:pt>
                <c:pt idx="15861">
                  <c:v>0.5</c:v>
                </c:pt>
                <c:pt idx="15862">
                  <c:v>0.5</c:v>
                </c:pt>
                <c:pt idx="15863">
                  <c:v>0.5</c:v>
                </c:pt>
                <c:pt idx="15864">
                  <c:v>0.5</c:v>
                </c:pt>
                <c:pt idx="15865">
                  <c:v>0.5</c:v>
                </c:pt>
                <c:pt idx="15866">
                  <c:v>0.5</c:v>
                </c:pt>
                <c:pt idx="15867">
                  <c:v>0.5</c:v>
                </c:pt>
                <c:pt idx="15868">
                  <c:v>0.5</c:v>
                </c:pt>
                <c:pt idx="15869">
                  <c:v>0.5</c:v>
                </c:pt>
                <c:pt idx="15870">
                  <c:v>0.5</c:v>
                </c:pt>
                <c:pt idx="15871">
                  <c:v>0.5</c:v>
                </c:pt>
                <c:pt idx="15872">
                  <c:v>0.5</c:v>
                </c:pt>
                <c:pt idx="15873">
                  <c:v>0.5</c:v>
                </c:pt>
                <c:pt idx="15874">
                  <c:v>0.5</c:v>
                </c:pt>
                <c:pt idx="15875">
                  <c:v>0.5</c:v>
                </c:pt>
                <c:pt idx="15876">
                  <c:v>0.5</c:v>
                </c:pt>
                <c:pt idx="15877">
                  <c:v>0.5</c:v>
                </c:pt>
                <c:pt idx="15878">
                  <c:v>0.5</c:v>
                </c:pt>
                <c:pt idx="15879">
                  <c:v>0.5</c:v>
                </c:pt>
                <c:pt idx="15880">
                  <c:v>0.5</c:v>
                </c:pt>
                <c:pt idx="15881">
                  <c:v>0.5</c:v>
                </c:pt>
                <c:pt idx="15882">
                  <c:v>0.5</c:v>
                </c:pt>
                <c:pt idx="15883">
                  <c:v>0.5</c:v>
                </c:pt>
                <c:pt idx="15884">
                  <c:v>0.5</c:v>
                </c:pt>
                <c:pt idx="15885">
                  <c:v>0.5</c:v>
                </c:pt>
                <c:pt idx="15886">
                  <c:v>0.5</c:v>
                </c:pt>
                <c:pt idx="15887">
                  <c:v>0.5</c:v>
                </c:pt>
                <c:pt idx="15888">
                  <c:v>0.5</c:v>
                </c:pt>
                <c:pt idx="15889">
                  <c:v>0.5</c:v>
                </c:pt>
                <c:pt idx="15890">
                  <c:v>0.5</c:v>
                </c:pt>
                <c:pt idx="15891">
                  <c:v>0.5</c:v>
                </c:pt>
                <c:pt idx="15892">
                  <c:v>0.5</c:v>
                </c:pt>
                <c:pt idx="15893">
                  <c:v>0.5</c:v>
                </c:pt>
                <c:pt idx="15894">
                  <c:v>0.5</c:v>
                </c:pt>
                <c:pt idx="15895">
                  <c:v>0.5</c:v>
                </c:pt>
                <c:pt idx="15896">
                  <c:v>0.5</c:v>
                </c:pt>
                <c:pt idx="15897">
                  <c:v>0.5</c:v>
                </c:pt>
                <c:pt idx="15898">
                  <c:v>0.5</c:v>
                </c:pt>
                <c:pt idx="15899">
                  <c:v>0.5</c:v>
                </c:pt>
                <c:pt idx="15900">
                  <c:v>0.5</c:v>
                </c:pt>
                <c:pt idx="15901">
                  <c:v>0.5</c:v>
                </c:pt>
                <c:pt idx="15902">
                  <c:v>0.5</c:v>
                </c:pt>
                <c:pt idx="15903">
                  <c:v>0.5</c:v>
                </c:pt>
                <c:pt idx="15904">
                  <c:v>0.5</c:v>
                </c:pt>
                <c:pt idx="15905">
                  <c:v>0.5</c:v>
                </c:pt>
                <c:pt idx="15906">
                  <c:v>0.5</c:v>
                </c:pt>
                <c:pt idx="15907">
                  <c:v>0.5</c:v>
                </c:pt>
                <c:pt idx="15908">
                  <c:v>0.5</c:v>
                </c:pt>
                <c:pt idx="15909">
                  <c:v>0.5</c:v>
                </c:pt>
                <c:pt idx="15910">
                  <c:v>0.5</c:v>
                </c:pt>
                <c:pt idx="15911">
                  <c:v>0.5</c:v>
                </c:pt>
                <c:pt idx="15912">
                  <c:v>0.5</c:v>
                </c:pt>
                <c:pt idx="15913">
                  <c:v>0.5</c:v>
                </c:pt>
                <c:pt idx="15914">
                  <c:v>0.5</c:v>
                </c:pt>
                <c:pt idx="15915">
                  <c:v>0.5</c:v>
                </c:pt>
                <c:pt idx="15916">
                  <c:v>0.5</c:v>
                </c:pt>
                <c:pt idx="15917">
                  <c:v>0.5</c:v>
                </c:pt>
                <c:pt idx="15918">
                  <c:v>0.5</c:v>
                </c:pt>
                <c:pt idx="15919">
                  <c:v>0.5</c:v>
                </c:pt>
                <c:pt idx="15920">
                  <c:v>0.5</c:v>
                </c:pt>
                <c:pt idx="15921">
                  <c:v>0.25</c:v>
                </c:pt>
                <c:pt idx="15922">
                  <c:v>0.25</c:v>
                </c:pt>
                <c:pt idx="15923">
                  <c:v>0.25</c:v>
                </c:pt>
                <c:pt idx="15924">
                  <c:v>0.25</c:v>
                </c:pt>
                <c:pt idx="15925">
                  <c:v>0.25</c:v>
                </c:pt>
                <c:pt idx="15926">
                  <c:v>0.25</c:v>
                </c:pt>
                <c:pt idx="15927">
                  <c:v>0.25</c:v>
                </c:pt>
                <c:pt idx="15928">
                  <c:v>0.25</c:v>
                </c:pt>
                <c:pt idx="15929">
                  <c:v>0.25</c:v>
                </c:pt>
                <c:pt idx="15930">
                  <c:v>0.25</c:v>
                </c:pt>
                <c:pt idx="15931">
                  <c:v>0.25</c:v>
                </c:pt>
                <c:pt idx="15932">
                  <c:v>0.25</c:v>
                </c:pt>
                <c:pt idx="15933">
                  <c:v>0.25</c:v>
                </c:pt>
                <c:pt idx="15934">
                  <c:v>0.25</c:v>
                </c:pt>
                <c:pt idx="15935">
                  <c:v>0.25</c:v>
                </c:pt>
                <c:pt idx="15936">
                  <c:v>0.25</c:v>
                </c:pt>
                <c:pt idx="15937">
                  <c:v>0.25</c:v>
                </c:pt>
                <c:pt idx="15938">
                  <c:v>0.25</c:v>
                </c:pt>
                <c:pt idx="15939">
                  <c:v>0.25</c:v>
                </c:pt>
                <c:pt idx="15940">
                  <c:v>0.25</c:v>
                </c:pt>
                <c:pt idx="15941">
                  <c:v>0.25</c:v>
                </c:pt>
                <c:pt idx="15942">
                  <c:v>0.25</c:v>
                </c:pt>
                <c:pt idx="15943">
                  <c:v>0.25</c:v>
                </c:pt>
                <c:pt idx="15944">
                  <c:v>0.25</c:v>
                </c:pt>
                <c:pt idx="15945">
                  <c:v>0.25</c:v>
                </c:pt>
                <c:pt idx="15946">
                  <c:v>0.25</c:v>
                </c:pt>
                <c:pt idx="15947">
                  <c:v>0.25</c:v>
                </c:pt>
                <c:pt idx="15948">
                  <c:v>0.25</c:v>
                </c:pt>
                <c:pt idx="15949">
                  <c:v>0.25</c:v>
                </c:pt>
                <c:pt idx="15950">
                  <c:v>0.25</c:v>
                </c:pt>
                <c:pt idx="15951">
                  <c:v>0.25</c:v>
                </c:pt>
                <c:pt idx="15952">
                  <c:v>0.25</c:v>
                </c:pt>
                <c:pt idx="15953">
                  <c:v>0.25</c:v>
                </c:pt>
                <c:pt idx="15954">
                  <c:v>0.25</c:v>
                </c:pt>
                <c:pt idx="15955">
                  <c:v>0.25</c:v>
                </c:pt>
                <c:pt idx="15956">
                  <c:v>0.25</c:v>
                </c:pt>
                <c:pt idx="15957">
                  <c:v>0.25</c:v>
                </c:pt>
                <c:pt idx="15958">
                  <c:v>0.25</c:v>
                </c:pt>
                <c:pt idx="15959">
                  <c:v>0.25</c:v>
                </c:pt>
                <c:pt idx="15960">
                  <c:v>0.25</c:v>
                </c:pt>
                <c:pt idx="15961">
                  <c:v>0.25</c:v>
                </c:pt>
                <c:pt idx="15962">
                  <c:v>0.25</c:v>
                </c:pt>
                <c:pt idx="15963">
                  <c:v>0.25</c:v>
                </c:pt>
                <c:pt idx="15964">
                  <c:v>0.25</c:v>
                </c:pt>
                <c:pt idx="15965">
                  <c:v>0.25</c:v>
                </c:pt>
                <c:pt idx="15966">
                  <c:v>0.25</c:v>
                </c:pt>
                <c:pt idx="15967">
                  <c:v>0.25</c:v>
                </c:pt>
                <c:pt idx="15968">
                  <c:v>0.25</c:v>
                </c:pt>
                <c:pt idx="15969">
                  <c:v>0.25</c:v>
                </c:pt>
                <c:pt idx="15970">
                  <c:v>0.25</c:v>
                </c:pt>
                <c:pt idx="15971">
                  <c:v>0.25</c:v>
                </c:pt>
                <c:pt idx="15972">
                  <c:v>0.25</c:v>
                </c:pt>
                <c:pt idx="15973">
                  <c:v>0.25</c:v>
                </c:pt>
                <c:pt idx="15974">
                  <c:v>0.25</c:v>
                </c:pt>
                <c:pt idx="15975">
                  <c:v>0.25</c:v>
                </c:pt>
                <c:pt idx="15976">
                  <c:v>0.25</c:v>
                </c:pt>
                <c:pt idx="15977">
                  <c:v>0.25</c:v>
                </c:pt>
                <c:pt idx="15978">
                  <c:v>0.25</c:v>
                </c:pt>
                <c:pt idx="15979">
                  <c:v>0.25</c:v>
                </c:pt>
                <c:pt idx="15980">
                  <c:v>0.25</c:v>
                </c:pt>
                <c:pt idx="15981">
                  <c:v>0.25</c:v>
                </c:pt>
                <c:pt idx="15982">
                  <c:v>0.25</c:v>
                </c:pt>
                <c:pt idx="15983">
                  <c:v>0.25</c:v>
                </c:pt>
                <c:pt idx="15984">
                  <c:v>0.25</c:v>
                </c:pt>
                <c:pt idx="15985">
                  <c:v>0.25</c:v>
                </c:pt>
                <c:pt idx="15986">
                  <c:v>0.25</c:v>
                </c:pt>
                <c:pt idx="15987">
                  <c:v>0.25</c:v>
                </c:pt>
                <c:pt idx="15988">
                  <c:v>0.25</c:v>
                </c:pt>
                <c:pt idx="15989">
                  <c:v>0.25</c:v>
                </c:pt>
                <c:pt idx="15990">
                  <c:v>0.25</c:v>
                </c:pt>
                <c:pt idx="15991">
                  <c:v>0.25</c:v>
                </c:pt>
                <c:pt idx="15992">
                  <c:v>0.25</c:v>
                </c:pt>
                <c:pt idx="15993">
                  <c:v>0.25</c:v>
                </c:pt>
                <c:pt idx="15994">
                  <c:v>0.25</c:v>
                </c:pt>
                <c:pt idx="15995">
                  <c:v>0.25</c:v>
                </c:pt>
                <c:pt idx="15996">
                  <c:v>0.25</c:v>
                </c:pt>
                <c:pt idx="15997">
                  <c:v>0.25</c:v>
                </c:pt>
                <c:pt idx="15998">
                  <c:v>0.25</c:v>
                </c:pt>
                <c:pt idx="15999">
                  <c:v>0.25</c:v>
                </c:pt>
                <c:pt idx="16000">
                  <c:v>0.25</c:v>
                </c:pt>
                <c:pt idx="16001">
                  <c:v>0.25</c:v>
                </c:pt>
                <c:pt idx="16002">
                  <c:v>0.25</c:v>
                </c:pt>
                <c:pt idx="16003">
                  <c:v>0.25</c:v>
                </c:pt>
                <c:pt idx="16004">
                  <c:v>0.25</c:v>
                </c:pt>
                <c:pt idx="16005">
                  <c:v>0.25</c:v>
                </c:pt>
                <c:pt idx="16006">
                  <c:v>0.25</c:v>
                </c:pt>
                <c:pt idx="16007">
                  <c:v>0.25</c:v>
                </c:pt>
                <c:pt idx="16008">
                  <c:v>0.25</c:v>
                </c:pt>
                <c:pt idx="16009">
                  <c:v>0.25</c:v>
                </c:pt>
                <c:pt idx="16010">
                  <c:v>0.25</c:v>
                </c:pt>
                <c:pt idx="16011">
                  <c:v>0.25</c:v>
                </c:pt>
                <c:pt idx="16012">
                  <c:v>0.25</c:v>
                </c:pt>
                <c:pt idx="16013">
                  <c:v>0.25</c:v>
                </c:pt>
                <c:pt idx="16014">
                  <c:v>0.25</c:v>
                </c:pt>
                <c:pt idx="16015">
                  <c:v>0.25</c:v>
                </c:pt>
                <c:pt idx="16016">
                  <c:v>0.25</c:v>
                </c:pt>
                <c:pt idx="16017">
                  <c:v>0.25</c:v>
                </c:pt>
                <c:pt idx="16018">
                  <c:v>0.25</c:v>
                </c:pt>
                <c:pt idx="16019">
                  <c:v>0.25</c:v>
                </c:pt>
                <c:pt idx="16020">
                  <c:v>0.25</c:v>
                </c:pt>
                <c:pt idx="16021">
                  <c:v>0.25</c:v>
                </c:pt>
                <c:pt idx="16022">
                  <c:v>0.25</c:v>
                </c:pt>
                <c:pt idx="16023">
                  <c:v>0.25</c:v>
                </c:pt>
                <c:pt idx="16024">
                  <c:v>0.25</c:v>
                </c:pt>
                <c:pt idx="16025">
                  <c:v>0.25</c:v>
                </c:pt>
                <c:pt idx="16026">
                  <c:v>0.25</c:v>
                </c:pt>
                <c:pt idx="16027">
                  <c:v>0.25</c:v>
                </c:pt>
                <c:pt idx="16028">
                  <c:v>0.25</c:v>
                </c:pt>
                <c:pt idx="16029">
                  <c:v>0.25</c:v>
                </c:pt>
                <c:pt idx="16030">
                  <c:v>0.25</c:v>
                </c:pt>
                <c:pt idx="16031">
                  <c:v>0.25</c:v>
                </c:pt>
                <c:pt idx="16032">
                  <c:v>0.25</c:v>
                </c:pt>
                <c:pt idx="16033">
                  <c:v>0.25</c:v>
                </c:pt>
                <c:pt idx="16034">
                  <c:v>0.25</c:v>
                </c:pt>
                <c:pt idx="16035">
                  <c:v>0.25</c:v>
                </c:pt>
                <c:pt idx="16036">
                  <c:v>0.25</c:v>
                </c:pt>
                <c:pt idx="16037">
                  <c:v>0.25</c:v>
                </c:pt>
                <c:pt idx="16038">
                  <c:v>0.25</c:v>
                </c:pt>
                <c:pt idx="16039">
                  <c:v>0.25</c:v>
                </c:pt>
                <c:pt idx="16040">
                  <c:v>0.25</c:v>
                </c:pt>
                <c:pt idx="16041">
                  <c:v>0.25</c:v>
                </c:pt>
                <c:pt idx="16042">
                  <c:v>0.25</c:v>
                </c:pt>
                <c:pt idx="16043">
                  <c:v>0.25</c:v>
                </c:pt>
                <c:pt idx="16044">
                  <c:v>0.25</c:v>
                </c:pt>
                <c:pt idx="16045">
                  <c:v>0.25</c:v>
                </c:pt>
                <c:pt idx="16046">
                  <c:v>0.25</c:v>
                </c:pt>
                <c:pt idx="16047">
                  <c:v>0.25</c:v>
                </c:pt>
                <c:pt idx="16048">
                  <c:v>0.25</c:v>
                </c:pt>
                <c:pt idx="16049">
                  <c:v>0.25</c:v>
                </c:pt>
                <c:pt idx="16050">
                  <c:v>0.25</c:v>
                </c:pt>
                <c:pt idx="16051">
                  <c:v>0.25</c:v>
                </c:pt>
                <c:pt idx="16052">
                  <c:v>0.25</c:v>
                </c:pt>
                <c:pt idx="16053">
                  <c:v>0.25</c:v>
                </c:pt>
                <c:pt idx="16054">
                  <c:v>0.25</c:v>
                </c:pt>
                <c:pt idx="16055">
                  <c:v>0.25</c:v>
                </c:pt>
                <c:pt idx="16056">
                  <c:v>0.25</c:v>
                </c:pt>
                <c:pt idx="16057">
                  <c:v>0.25</c:v>
                </c:pt>
                <c:pt idx="16058">
                  <c:v>0.25</c:v>
                </c:pt>
                <c:pt idx="16059">
                  <c:v>0.25</c:v>
                </c:pt>
                <c:pt idx="16060">
                  <c:v>0.25</c:v>
                </c:pt>
                <c:pt idx="16061">
                  <c:v>0.25</c:v>
                </c:pt>
                <c:pt idx="16062">
                  <c:v>0.25</c:v>
                </c:pt>
                <c:pt idx="16063">
                  <c:v>0.25</c:v>
                </c:pt>
                <c:pt idx="16064">
                  <c:v>0.25</c:v>
                </c:pt>
                <c:pt idx="16065">
                  <c:v>0.25</c:v>
                </c:pt>
                <c:pt idx="16066">
                  <c:v>0.25</c:v>
                </c:pt>
                <c:pt idx="16067">
                  <c:v>0.25</c:v>
                </c:pt>
                <c:pt idx="16068">
                  <c:v>0.25</c:v>
                </c:pt>
                <c:pt idx="16069">
                  <c:v>0.25</c:v>
                </c:pt>
                <c:pt idx="16070">
                  <c:v>0.25</c:v>
                </c:pt>
                <c:pt idx="16071">
                  <c:v>0.25</c:v>
                </c:pt>
                <c:pt idx="16072">
                  <c:v>0.25</c:v>
                </c:pt>
                <c:pt idx="16073">
                  <c:v>0.25</c:v>
                </c:pt>
                <c:pt idx="16074">
                  <c:v>0.25</c:v>
                </c:pt>
                <c:pt idx="16075">
                  <c:v>0.25</c:v>
                </c:pt>
                <c:pt idx="16076">
                  <c:v>0.25</c:v>
                </c:pt>
                <c:pt idx="16077">
                  <c:v>0.25</c:v>
                </c:pt>
                <c:pt idx="16078">
                  <c:v>0.25</c:v>
                </c:pt>
                <c:pt idx="16079">
                  <c:v>0.25</c:v>
                </c:pt>
                <c:pt idx="16080">
                  <c:v>0.25</c:v>
                </c:pt>
                <c:pt idx="16081">
                  <c:v>0.25</c:v>
                </c:pt>
                <c:pt idx="16082">
                  <c:v>0.25</c:v>
                </c:pt>
                <c:pt idx="16083">
                  <c:v>0.25</c:v>
                </c:pt>
                <c:pt idx="16084">
                  <c:v>0.25</c:v>
                </c:pt>
                <c:pt idx="16085">
                  <c:v>0.25</c:v>
                </c:pt>
                <c:pt idx="16086">
                  <c:v>0.25</c:v>
                </c:pt>
                <c:pt idx="16087">
                  <c:v>0.25</c:v>
                </c:pt>
                <c:pt idx="16088">
                  <c:v>0.25</c:v>
                </c:pt>
                <c:pt idx="16089">
                  <c:v>0.25</c:v>
                </c:pt>
                <c:pt idx="16090">
                  <c:v>0.25</c:v>
                </c:pt>
                <c:pt idx="16091">
                  <c:v>0.25</c:v>
                </c:pt>
                <c:pt idx="16092">
                  <c:v>0.25</c:v>
                </c:pt>
                <c:pt idx="16093">
                  <c:v>0.25</c:v>
                </c:pt>
                <c:pt idx="16094">
                  <c:v>0.25</c:v>
                </c:pt>
                <c:pt idx="16095">
                  <c:v>0.25</c:v>
                </c:pt>
                <c:pt idx="16096">
                  <c:v>0.25</c:v>
                </c:pt>
                <c:pt idx="16097">
                  <c:v>0.25</c:v>
                </c:pt>
                <c:pt idx="16098">
                  <c:v>0.25</c:v>
                </c:pt>
                <c:pt idx="16099">
                  <c:v>0.25</c:v>
                </c:pt>
                <c:pt idx="16100">
                  <c:v>0.25</c:v>
                </c:pt>
                <c:pt idx="16101">
                  <c:v>0.25</c:v>
                </c:pt>
                <c:pt idx="16102">
                  <c:v>0.25</c:v>
                </c:pt>
                <c:pt idx="16103">
                  <c:v>0.25</c:v>
                </c:pt>
                <c:pt idx="16104">
                  <c:v>0.25</c:v>
                </c:pt>
                <c:pt idx="16105">
                  <c:v>0.25</c:v>
                </c:pt>
                <c:pt idx="16106">
                  <c:v>0.25</c:v>
                </c:pt>
                <c:pt idx="16107">
                  <c:v>0.25</c:v>
                </c:pt>
                <c:pt idx="16108">
                  <c:v>0.25</c:v>
                </c:pt>
                <c:pt idx="16109">
                  <c:v>0.25</c:v>
                </c:pt>
                <c:pt idx="16110">
                  <c:v>0.25</c:v>
                </c:pt>
                <c:pt idx="16111">
                  <c:v>0.25</c:v>
                </c:pt>
                <c:pt idx="16112">
                  <c:v>0.25</c:v>
                </c:pt>
                <c:pt idx="16113">
                  <c:v>0.25</c:v>
                </c:pt>
                <c:pt idx="16114">
                  <c:v>0.25</c:v>
                </c:pt>
                <c:pt idx="16115">
                  <c:v>0.25</c:v>
                </c:pt>
                <c:pt idx="16116">
                  <c:v>0.25</c:v>
                </c:pt>
                <c:pt idx="16117">
                  <c:v>0.25</c:v>
                </c:pt>
                <c:pt idx="16118">
                  <c:v>0.25</c:v>
                </c:pt>
                <c:pt idx="16119">
                  <c:v>0.25</c:v>
                </c:pt>
                <c:pt idx="16120">
                  <c:v>0.25</c:v>
                </c:pt>
                <c:pt idx="16121">
                  <c:v>0.25</c:v>
                </c:pt>
                <c:pt idx="16122">
                  <c:v>0.25</c:v>
                </c:pt>
                <c:pt idx="16123">
                  <c:v>0.25</c:v>
                </c:pt>
                <c:pt idx="16124">
                  <c:v>0.25</c:v>
                </c:pt>
                <c:pt idx="16125">
                  <c:v>0.25</c:v>
                </c:pt>
                <c:pt idx="16126">
                  <c:v>0.25</c:v>
                </c:pt>
                <c:pt idx="16127">
                  <c:v>0.25</c:v>
                </c:pt>
                <c:pt idx="16128">
                  <c:v>0.25</c:v>
                </c:pt>
                <c:pt idx="16129">
                  <c:v>0.25</c:v>
                </c:pt>
                <c:pt idx="16130">
                  <c:v>0.25</c:v>
                </c:pt>
                <c:pt idx="16131">
                  <c:v>0.25</c:v>
                </c:pt>
                <c:pt idx="16132">
                  <c:v>0.25</c:v>
                </c:pt>
                <c:pt idx="16133">
                  <c:v>0.25</c:v>
                </c:pt>
                <c:pt idx="16134">
                  <c:v>0.25</c:v>
                </c:pt>
                <c:pt idx="16135">
                  <c:v>0.25</c:v>
                </c:pt>
                <c:pt idx="16136">
                  <c:v>0.25</c:v>
                </c:pt>
                <c:pt idx="16137">
                  <c:v>0.25</c:v>
                </c:pt>
                <c:pt idx="16138">
                  <c:v>0.25</c:v>
                </c:pt>
                <c:pt idx="16139">
                  <c:v>0.25</c:v>
                </c:pt>
                <c:pt idx="16140">
                  <c:v>0.25</c:v>
                </c:pt>
                <c:pt idx="16141">
                  <c:v>0.25</c:v>
                </c:pt>
                <c:pt idx="16142">
                  <c:v>0.25</c:v>
                </c:pt>
                <c:pt idx="16143">
                  <c:v>0.25</c:v>
                </c:pt>
                <c:pt idx="16144">
                  <c:v>0.25</c:v>
                </c:pt>
                <c:pt idx="16145">
                  <c:v>0.25</c:v>
                </c:pt>
                <c:pt idx="16146">
                  <c:v>0.25</c:v>
                </c:pt>
                <c:pt idx="16147">
                  <c:v>0.25</c:v>
                </c:pt>
                <c:pt idx="16148">
                  <c:v>0.25</c:v>
                </c:pt>
                <c:pt idx="16149">
                  <c:v>0.25</c:v>
                </c:pt>
                <c:pt idx="16150">
                  <c:v>0.25</c:v>
                </c:pt>
                <c:pt idx="16151">
                  <c:v>0.25</c:v>
                </c:pt>
                <c:pt idx="16152">
                  <c:v>0.25</c:v>
                </c:pt>
                <c:pt idx="16153">
                  <c:v>0.25</c:v>
                </c:pt>
                <c:pt idx="16154">
                  <c:v>0.25</c:v>
                </c:pt>
                <c:pt idx="16155">
                  <c:v>0.25</c:v>
                </c:pt>
                <c:pt idx="16156">
                  <c:v>0.25</c:v>
                </c:pt>
                <c:pt idx="16157">
                  <c:v>0.25</c:v>
                </c:pt>
                <c:pt idx="16158">
                  <c:v>0.25</c:v>
                </c:pt>
                <c:pt idx="16159">
                  <c:v>0.25</c:v>
                </c:pt>
                <c:pt idx="16160">
                  <c:v>0.25</c:v>
                </c:pt>
                <c:pt idx="16161">
                  <c:v>0.25</c:v>
                </c:pt>
                <c:pt idx="16162">
                  <c:v>0.25</c:v>
                </c:pt>
                <c:pt idx="16163">
                  <c:v>0.25</c:v>
                </c:pt>
                <c:pt idx="16164">
                  <c:v>0.25</c:v>
                </c:pt>
                <c:pt idx="16165">
                  <c:v>0.25</c:v>
                </c:pt>
                <c:pt idx="16166">
                  <c:v>0.25</c:v>
                </c:pt>
                <c:pt idx="16167">
                  <c:v>0.25</c:v>
                </c:pt>
                <c:pt idx="16168">
                  <c:v>0.25</c:v>
                </c:pt>
                <c:pt idx="16169">
                  <c:v>0.25</c:v>
                </c:pt>
                <c:pt idx="16170">
                  <c:v>0.25</c:v>
                </c:pt>
                <c:pt idx="16171">
                  <c:v>0.25</c:v>
                </c:pt>
                <c:pt idx="16172">
                  <c:v>0.25</c:v>
                </c:pt>
                <c:pt idx="16173">
                  <c:v>0.25</c:v>
                </c:pt>
                <c:pt idx="16174">
                  <c:v>0.25</c:v>
                </c:pt>
                <c:pt idx="16175">
                  <c:v>0.25</c:v>
                </c:pt>
                <c:pt idx="16176">
                  <c:v>0.25</c:v>
                </c:pt>
                <c:pt idx="16177">
                  <c:v>0.25</c:v>
                </c:pt>
                <c:pt idx="16178">
                  <c:v>0.25</c:v>
                </c:pt>
                <c:pt idx="16179">
                  <c:v>0.25</c:v>
                </c:pt>
                <c:pt idx="16180">
                  <c:v>0.25</c:v>
                </c:pt>
                <c:pt idx="16181">
                  <c:v>0.25</c:v>
                </c:pt>
                <c:pt idx="16182">
                  <c:v>0.25</c:v>
                </c:pt>
                <c:pt idx="16183">
                  <c:v>0.25</c:v>
                </c:pt>
                <c:pt idx="16184">
                  <c:v>0.25</c:v>
                </c:pt>
                <c:pt idx="16185">
                  <c:v>0.25</c:v>
                </c:pt>
                <c:pt idx="16186">
                  <c:v>0.25</c:v>
                </c:pt>
                <c:pt idx="16187">
                  <c:v>0.25</c:v>
                </c:pt>
                <c:pt idx="16188">
                  <c:v>0.25</c:v>
                </c:pt>
                <c:pt idx="16189">
                  <c:v>0.25</c:v>
                </c:pt>
                <c:pt idx="16190">
                  <c:v>0.25</c:v>
                </c:pt>
                <c:pt idx="16191">
                  <c:v>0.25</c:v>
                </c:pt>
                <c:pt idx="16192">
                  <c:v>0.25</c:v>
                </c:pt>
                <c:pt idx="16193">
                  <c:v>0.25</c:v>
                </c:pt>
                <c:pt idx="16194">
                  <c:v>0.25</c:v>
                </c:pt>
                <c:pt idx="16195">
                  <c:v>0.25</c:v>
                </c:pt>
                <c:pt idx="16196">
                  <c:v>0.25</c:v>
                </c:pt>
                <c:pt idx="16197">
                  <c:v>0.25</c:v>
                </c:pt>
                <c:pt idx="16198">
                  <c:v>0.25</c:v>
                </c:pt>
                <c:pt idx="16199">
                  <c:v>0.25</c:v>
                </c:pt>
                <c:pt idx="16200">
                  <c:v>0.25</c:v>
                </c:pt>
                <c:pt idx="16201">
                  <c:v>0.25</c:v>
                </c:pt>
                <c:pt idx="16202">
                  <c:v>0.25</c:v>
                </c:pt>
                <c:pt idx="16203">
                  <c:v>0.25</c:v>
                </c:pt>
                <c:pt idx="16204">
                  <c:v>0.25</c:v>
                </c:pt>
                <c:pt idx="16205">
                  <c:v>0.25</c:v>
                </c:pt>
                <c:pt idx="16206">
                  <c:v>0.25</c:v>
                </c:pt>
                <c:pt idx="16207">
                  <c:v>0.25</c:v>
                </c:pt>
                <c:pt idx="16208">
                  <c:v>0.25</c:v>
                </c:pt>
                <c:pt idx="16209">
                  <c:v>0.25</c:v>
                </c:pt>
                <c:pt idx="16210">
                  <c:v>0.25</c:v>
                </c:pt>
                <c:pt idx="16211">
                  <c:v>0.25</c:v>
                </c:pt>
                <c:pt idx="16212">
                  <c:v>0.25</c:v>
                </c:pt>
                <c:pt idx="16213">
                  <c:v>0.25</c:v>
                </c:pt>
                <c:pt idx="16214">
                  <c:v>0.25</c:v>
                </c:pt>
                <c:pt idx="16215">
                  <c:v>0.25</c:v>
                </c:pt>
                <c:pt idx="16216">
                  <c:v>0.25</c:v>
                </c:pt>
                <c:pt idx="16217">
                  <c:v>0.25</c:v>
                </c:pt>
                <c:pt idx="16218">
                  <c:v>0.25</c:v>
                </c:pt>
                <c:pt idx="16219">
                  <c:v>0.25</c:v>
                </c:pt>
                <c:pt idx="16220">
                  <c:v>0.25</c:v>
                </c:pt>
                <c:pt idx="16221">
                  <c:v>0.25</c:v>
                </c:pt>
                <c:pt idx="16222">
                  <c:v>0.25</c:v>
                </c:pt>
                <c:pt idx="16223">
                  <c:v>0.25</c:v>
                </c:pt>
                <c:pt idx="16224">
                  <c:v>0.25</c:v>
                </c:pt>
                <c:pt idx="16225">
                  <c:v>0.25</c:v>
                </c:pt>
                <c:pt idx="16226">
                  <c:v>0.25</c:v>
                </c:pt>
                <c:pt idx="16227">
                  <c:v>0.25</c:v>
                </c:pt>
                <c:pt idx="16228">
                  <c:v>0.25</c:v>
                </c:pt>
                <c:pt idx="16229">
                  <c:v>0.25</c:v>
                </c:pt>
                <c:pt idx="16230">
                  <c:v>0.25</c:v>
                </c:pt>
                <c:pt idx="16231">
                  <c:v>0.25</c:v>
                </c:pt>
                <c:pt idx="16232">
                  <c:v>0.25</c:v>
                </c:pt>
                <c:pt idx="16233">
                  <c:v>0.25</c:v>
                </c:pt>
                <c:pt idx="16234">
                  <c:v>0.25</c:v>
                </c:pt>
                <c:pt idx="16235">
                  <c:v>0.25</c:v>
                </c:pt>
                <c:pt idx="16236">
                  <c:v>0.25</c:v>
                </c:pt>
                <c:pt idx="16237">
                  <c:v>0.25</c:v>
                </c:pt>
                <c:pt idx="16238">
                  <c:v>0.25</c:v>
                </c:pt>
                <c:pt idx="16239">
                  <c:v>0.25</c:v>
                </c:pt>
                <c:pt idx="16240">
                  <c:v>0.25</c:v>
                </c:pt>
                <c:pt idx="16241">
                  <c:v>0.25</c:v>
                </c:pt>
                <c:pt idx="16242">
                  <c:v>0.25</c:v>
                </c:pt>
                <c:pt idx="16243">
                  <c:v>0.25</c:v>
                </c:pt>
                <c:pt idx="16244">
                  <c:v>0.25</c:v>
                </c:pt>
                <c:pt idx="16245">
                  <c:v>0.25</c:v>
                </c:pt>
                <c:pt idx="16246">
                  <c:v>0.25</c:v>
                </c:pt>
                <c:pt idx="16247">
                  <c:v>0.25</c:v>
                </c:pt>
                <c:pt idx="16248">
                  <c:v>0.25</c:v>
                </c:pt>
                <c:pt idx="16249">
                  <c:v>0.25</c:v>
                </c:pt>
                <c:pt idx="16250">
                  <c:v>0.25</c:v>
                </c:pt>
                <c:pt idx="16251">
                  <c:v>0.25</c:v>
                </c:pt>
                <c:pt idx="16252">
                  <c:v>0.25</c:v>
                </c:pt>
                <c:pt idx="16253">
                  <c:v>0.25</c:v>
                </c:pt>
                <c:pt idx="16254">
                  <c:v>0.25</c:v>
                </c:pt>
                <c:pt idx="16255">
                  <c:v>0.25</c:v>
                </c:pt>
                <c:pt idx="16256">
                  <c:v>0.25</c:v>
                </c:pt>
                <c:pt idx="16257">
                  <c:v>0.25</c:v>
                </c:pt>
                <c:pt idx="16258">
                  <c:v>0.25</c:v>
                </c:pt>
                <c:pt idx="16259">
                  <c:v>0.25</c:v>
                </c:pt>
                <c:pt idx="16260">
                  <c:v>0.25</c:v>
                </c:pt>
                <c:pt idx="16261">
                  <c:v>0.25</c:v>
                </c:pt>
                <c:pt idx="16262">
                  <c:v>0.25</c:v>
                </c:pt>
                <c:pt idx="16263">
                  <c:v>0.25</c:v>
                </c:pt>
                <c:pt idx="16264">
                  <c:v>0.25</c:v>
                </c:pt>
                <c:pt idx="16265">
                  <c:v>0.25</c:v>
                </c:pt>
                <c:pt idx="16266">
                  <c:v>0.25</c:v>
                </c:pt>
                <c:pt idx="16267">
                  <c:v>0.25</c:v>
                </c:pt>
                <c:pt idx="16268">
                  <c:v>0.25</c:v>
                </c:pt>
                <c:pt idx="16269">
                  <c:v>0.25</c:v>
                </c:pt>
                <c:pt idx="16270">
                  <c:v>0.25</c:v>
                </c:pt>
                <c:pt idx="16271">
                  <c:v>0.25</c:v>
                </c:pt>
                <c:pt idx="16272">
                  <c:v>0.25</c:v>
                </c:pt>
                <c:pt idx="16273">
                  <c:v>0.25</c:v>
                </c:pt>
                <c:pt idx="16274">
                  <c:v>0.25</c:v>
                </c:pt>
                <c:pt idx="16275">
                  <c:v>0.25</c:v>
                </c:pt>
                <c:pt idx="16276">
                  <c:v>0.25</c:v>
                </c:pt>
                <c:pt idx="16277">
                  <c:v>0.25</c:v>
                </c:pt>
                <c:pt idx="16278">
                  <c:v>0.25</c:v>
                </c:pt>
                <c:pt idx="16279">
                  <c:v>0.25</c:v>
                </c:pt>
                <c:pt idx="16280">
                  <c:v>0.25</c:v>
                </c:pt>
                <c:pt idx="16281">
                  <c:v>0.25</c:v>
                </c:pt>
                <c:pt idx="16282">
                  <c:v>0.25</c:v>
                </c:pt>
                <c:pt idx="16283">
                  <c:v>0.25</c:v>
                </c:pt>
                <c:pt idx="16284">
                  <c:v>0.25</c:v>
                </c:pt>
                <c:pt idx="16285">
                  <c:v>0.25</c:v>
                </c:pt>
                <c:pt idx="16286">
                  <c:v>0.25</c:v>
                </c:pt>
                <c:pt idx="16287">
                  <c:v>0.25</c:v>
                </c:pt>
                <c:pt idx="16288">
                  <c:v>0.25</c:v>
                </c:pt>
                <c:pt idx="16289">
                  <c:v>0.25</c:v>
                </c:pt>
                <c:pt idx="16290">
                  <c:v>0.25</c:v>
                </c:pt>
                <c:pt idx="16291">
                  <c:v>0.25</c:v>
                </c:pt>
                <c:pt idx="16292">
                  <c:v>0.25</c:v>
                </c:pt>
                <c:pt idx="16293">
                  <c:v>0.25</c:v>
                </c:pt>
                <c:pt idx="16294">
                  <c:v>0.25</c:v>
                </c:pt>
                <c:pt idx="16295">
                  <c:v>0.25</c:v>
                </c:pt>
                <c:pt idx="16296">
                  <c:v>0.25</c:v>
                </c:pt>
                <c:pt idx="16297">
                  <c:v>0.25</c:v>
                </c:pt>
                <c:pt idx="16298">
                  <c:v>0.25</c:v>
                </c:pt>
                <c:pt idx="16299">
                  <c:v>0.25</c:v>
                </c:pt>
                <c:pt idx="16300">
                  <c:v>0.25</c:v>
                </c:pt>
                <c:pt idx="16301">
                  <c:v>0.25</c:v>
                </c:pt>
                <c:pt idx="16302">
                  <c:v>0.25</c:v>
                </c:pt>
                <c:pt idx="16303">
                  <c:v>0.25</c:v>
                </c:pt>
                <c:pt idx="16304">
                  <c:v>0.25</c:v>
                </c:pt>
                <c:pt idx="16305">
                  <c:v>0.25</c:v>
                </c:pt>
                <c:pt idx="16306">
                  <c:v>0.25</c:v>
                </c:pt>
                <c:pt idx="16307">
                  <c:v>0.25</c:v>
                </c:pt>
                <c:pt idx="16308">
                  <c:v>0.25</c:v>
                </c:pt>
                <c:pt idx="16309">
                  <c:v>0.25</c:v>
                </c:pt>
                <c:pt idx="16310">
                  <c:v>0.25</c:v>
                </c:pt>
                <c:pt idx="16311">
                  <c:v>0.25</c:v>
                </c:pt>
                <c:pt idx="16312">
                  <c:v>0.25</c:v>
                </c:pt>
                <c:pt idx="16313">
                  <c:v>0.25</c:v>
                </c:pt>
                <c:pt idx="16314">
                  <c:v>0.25</c:v>
                </c:pt>
                <c:pt idx="16315">
                  <c:v>0.25</c:v>
                </c:pt>
                <c:pt idx="16316">
                  <c:v>0.25</c:v>
                </c:pt>
                <c:pt idx="16317">
                  <c:v>0.25</c:v>
                </c:pt>
                <c:pt idx="16318">
                  <c:v>0.25</c:v>
                </c:pt>
                <c:pt idx="16319">
                  <c:v>0.25</c:v>
                </c:pt>
                <c:pt idx="16320">
                  <c:v>0.25</c:v>
                </c:pt>
                <c:pt idx="16321">
                  <c:v>0.25</c:v>
                </c:pt>
                <c:pt idx="16322">
                  <c:v>0.25</c:v>
                </c:pt>
                <c:pt idx="16323">
                  <c:v>0.25</c:v>
                </c:pt>
                <c:pt idx="16324">
                  <c:v>0.25</c:v>
                </c:pt>
                <c:pt idx="16325">
                  <c:v>0.25</c:v>
                </c:pt>
                <c:pt idx="16326">
                  <c:v>0.25</c:v>
                </c:pt>
                <c:pt idx="16327">
                  <c:v>0.25</c:v>
                </c:pt>
                <c:pt idx="16328">
                  <c:v>0.25</c:v>
                </c:pt>
                <c:pt idx="16329">
                  <c:v>0.25</c:v>
                </c:pt>
                <c:pt idx="16330">
                  <c:v>0.25</c:v>
                </c:pt>
                <c:pt idx="16331">
                  <c:v>0.25</c:v>
                </c:pt>
                <c:pt idx="16332">
                  <c:v>0.25</c:v>
                </c:pt>
                <c:pt idx="16333">
                  <c:v>0.25</c:v>
                </c:pt>
                <c:pt idx="16334">
                  <c:v>0.25</c:v>
                </c:pt>
                <c:pt idx="16335">
                  <c:v>0.25</c:v>
                </c:pt>
                <c:pt idx="16336">
                  <c:v>0.25</c:v>
                </c:pt>
                <c:pt idx="16337">
                  <c:v>0.25</c:v>
                </c:pt>
                <c:pt idx="16338">
                  <c:v>0.25</c:v>
                </c:pt>
                <c:pt idx="16339">
                  <c:v>0.25</c:v>
                </c:pt>
                <c:pt idx="16340">
                  <c:v>0.25</c:v>
                </c:pt>
                <c:pt idx="16341">
                  <c:v>0.25</c:v>
                </c:pt>
                <c:pt idx="16342">
                  <c:v>0.25</c:v>
                </c:pt>
                <c:pt idx="16343">
                  <c:v>0.25</c:v>
                </c:pt>
                <c:pt idx="16344">
                  <c:v>0.25</c:v>
                </c:pt>
                <c:pt idx="16345">
                  <c:v>0.25</c:v>
                </c:pt>
                <c:pt idx="16346">
                  <c:v>0.25</c:v>
                </c:pt>
                <c:pt idx="16347">
                  <c:v>0.25</c:v>
                </c:pt>
                <c:pt idx="16348">
                  <c:v>0.25</c:v>
                </c:pt>
                <c:pt idx="16349">
                  <c:v>0.25</c:v>
                </c:pt>
                <c:pt idx="16350">
                  <c:v>0.25</c:v>
                </c:pt>
                <c:pt idx="16351">
                  <c:v>0.25</c:v>
                </c:pt>
                <c:pt idx="16352">
                  <c:v>0.25</c:v>
                </c:pt>
                <c:pt idx="16353">
                  <c:v>0.25</c:v>
                </c:pt>
                <c:pt idx="16354">
                  <c:v>0.25</c:v>
                </c:pt>
                <c:pt idx="16355">
                  <c:v>0.25</c:v>
                </c:pt>
                <c:pt idx="16356">
                  <c:v>0.25</c:v>
                </c:pt>
                <c:pt idx="16357">
                  <c:v>0.25</c:v>
                </c:pt>
                <c:pt idx="16358">
                  <c:v>0.25</c:v>
                </c:pt>
                <c:pt idx="16359">
                  <c:v>0.25</c:v>
                </c:pt>
                <c:pt idx="16360">
                  <c:v>0.25</c:v>
                </c:pt>
                <c:pt idx="16361">
                  <c:v>0.25</c:v>
                </c:pt>
                <c:pt idx="16362">
                  <c:v>0.25</c:v>
                </c:pt>
                <c:pt idx="16363">
                  <c:v>0.25</c:v>
                </c:pt>
                <c:pt idx="16364">
                  <c:v>0.25</c:v>
                </c:pt>
                <c:pt idx="16365">
                  <c:v>0.25</c:v>
                </c:pt>
                <c:pt idx="16366">
                  <c:v>0.25</c:v>
                </c:pt>
                <c:pt idx="16367">
                  <c:v>0.25</c:v>
                </c:pt>
                <c:pt idx="16368">
                  <c:v>0.25</c:v>
                </c:pt>
                <c:pt idx="16369">
                  <c:v>0.25</c:v>
                </c:pt>
                <c:pt idx="16370">
                  <c:v>0.25</c:v>
                </c:pt>
                <c:pt idx="16371">
                  <c:v>0.25</c:v>
                </c:pt>
                <c:pt idx="16372">
                  <c:v>0.25</c:v>
                </c:pt>
                <c:pt idx="16373">
                  <c:v>0.25</c:v>
                </c:pt>
                <c:pt idx="16374">
                  <c:v>0.25</c:v>
                </c:pt>
                <c:pt idx="16375">
                  <c:v>0.25</c:v>
                </c:pt>
                <c:pt idx="16376">
                  <c:v>0.5</c:v>
                </c:pt>
                <c:pt idx="16377">
                  <c:v>0.5</c:v>
                </c:pt>
                <c:pt idx="16378">
                  <c:v>0.5</c:v>
                </c:pt>
                <c:pt idx="16379">
                  <c:v>0.5</c:v>
                </c:pt>
                <c:pt idx="16380">
                  <c:v>0.5</c:v>
                </c:pt>
                <c:pt idx="16381">
                  <c:v>0.5</c:v>
                </c:pt>
                <c:pt idx="16382">
                  <c:v>0.5</c:v>
                </c:pt>
                <c:pt idx="16383">
                  <c:v>0.5</c:v>
                </c:pt>
                <c:pt idx="16384">
                  <c:v>0.5</c:v>
                </c:pt>
                <c:pt idx="16385">
                  <c:v>0.5</c:v>
                </c:pt>
                <c:pt idx="16386">
                  <c:v>0.5</c:v>
                </c:pt>
                <c:pt idx="16387">
                  <c:v>0.5</c:v>
                </c:pt>
                <c:pt idx="16388">
                  <c:v>0.5</c:v>
                </c:pt>
                <c:pt idx="16389">
                  <c:v>0.5</c:v>
                </c:pt>
                <c:pt idx="16390">
                  <c:v>0.5</c:v>
                </c:pt>
                <c:pt idx="16391">
                  <c:v>0.5</c:v>
                </c:pt>
                <c:pt idx="16392">
                  <c:v>0.5</c:v>
                </c:pt>
                <c:pt idx="16393">
                  <c:v>0.5</c:v>
                </c:pt>
                <c:pt idx="16394">
                  <c:v>0.5</c:v>
                </c:pt>
                <c:pt idx="16395">
                  <c:v>0.5</c:v>
                </c:pt>
                <c:pt idx="16396">
                  <c:v>0.5</c:v>
                </c:pt>
                <c:pt idx="16397">
                  <c:v>0.5</c:v>
                </c:pt>
                <c:pt idx="16398">
                  <c:v>0.5</c:v>
                </c:pt>
                <c:pt idx="16399">
                  <c:v>0.5</c:v>
                </c:pt>
                <c:pt idx="16400">
                  <c:v>0.5</c:v>
                </c:pt>
                <c:pt idx="16401">
                  <c:v>0.5</c:v>
                </c:pt>
                <c:pt idx="16402">
                  <c:v>0.5</c:v>
                </c:pt>
                <c:pt idx="16403">
                  <c:v>0.5</c:v>
                </c:pt>
                <c:pt idx="16404">
                  <c:v>0.5</c:v>
                </c:pt>
                <c:pt idx="16405">
                  <c:v>0.5</c:v>
                </c:pt>
                <c:pt idx="16406">
                  <c:v>0.5</c:v>
                </c:pt>
                <c:pt idx="16407">
                  <c:v>0.5</c:v>
                </c:pt>
                <c:pt idx="16408">
                  <c:v>0.5</c:v>
                </c:pt>
                <c:pt idx="16409">
                  <c:v>0.5</c:v>
                </c:pt>
                <c:pt idx="16410">
                  <c:v>0.5</c:v>
                </c:pt>
                <c:pt idx="16411">
                  <c:v>0.5</c:v>
                </c:pt>
                <c:pt idx="16412">
                  <c:v>0.5</c:v>
                </c:pt>
                <c:pt idx="16413">
                  <c:v>0.5</c:v>
                </c:pt>
                <c:pt idx="16414">
                  <c:v>0.5</c:v>
                </c:pt>
                <c:pt idx="16415">
                  <c:v>0.5</c:v>
                </c:pt>
                <c:pt idx="16416">
                  <c:v>0.5</c:v>
                </c:pt>
                <c:pt idx="16417">
                  <c:v>0.5</c:v>
                </c:pt>
                <c:pt idx="16418">
                  <c:v>0.5</c:v>
                </c:pt>
                <c:pt idx="16419">
                  <c:v>0.5</c:v>
                </c:pt>
                <c:pt idx="16420">
                  <c:v>0.5</c:v>
                </c:pt>
                <c:pt idx="16421">
                  <c:v>0.5</c:v>
                </c:pt>
                <c:pt idx="16422">
                  <c:v>0.5</c:v>
                </c:pt>
                <c:pt idx="16423">
                  <c:v>0.5</c:v>
                </c:pt>
                <c:pt idx="16424">
                  <c:v>0.5</c:v>
                </c:pt>
                <c:pt idx="16425">
                  <c:v>0.5</c:v>
                </c:pt>
                <c:pt idx="16426">
                  <c:v>0.5</c:v>
                </c:pt>
                <c:pt idx="16427">
                  <c:v>0.5</c:v>
                </c:pt>
                <c:pt idx="16428">
                  <c:v>0.5</c:v>
                </c:pt>
                <c:pt idx="16429">
                  <c:v>0.5</c:v>
                </c:pt>
                <c:pt idx="16430">
                  <c:v>0.5</c:v>
                </c:pt>
                <c:pt idx="16431">
                  <c:v>0.5</c:v>
                </c:pt>
                <c:pt idx="16432">
                  <c:v>0.5</c:v>
                </c:pt>
                <c:pt idx="16433">
                  <c:v>0.5</c:v>
                </c:pt>
                <c:pt idx="16434">
                  <c:v>0.5</c:v>
                </c:pt>
                <c:pt idx="16435">
                  <c:v>0.5</c:v>
                </c:pt>
                <c:pt idx="16436">
                  <c:v>0.5</c:v>
                </c:pt>
                <c:pt idx="16437">
                  <c:v>0.5</c:v>
                </c:pt>
                <c:pt idx="16438">
                  <c:v>0.5</c:v>
                </c:pt>
                <c:pt idx="16439">
                  <c:v>0.5</c:v>
                </c:pt>
                <c:pt idx="16440">
                  <c:v>0.5</c:v>
                </c:pt>
                <c:pt idx="16441">
                  <c:v>0.5</c:v>
                </c:pt>
                <c:pt idx="16442">
                  <c:v>0.5</c:v>
                </c:pt>
                <c:pt idx="16443">
                  <c:v>0.5</c:v>
                </c:pt>
                <c:pt idx="16444">
                  <c:v>0.5</c:v>
                </c:pt>
                <c:pt idx="16445">
                  <c:v>0.5</c:v>
                </c:pt>
                <c:pt idx="16446">
                  <c:v>0.5</c:v>
                </c:pt>
                <c:pt idx="16447">
                  <c:v>0.5</c:v>
                </c:pt>
                <c:pt idx="16448">
                  <c:v>0.5</c:v>
                </c:pt>
                <c:pt idx="16449">
                  <c:v>0.5</c:v>
                </c:pt>
                <c:pt idx="16450">
                  <c:v>0.5</c:v>
                </c:pt>
                <c:pt idx="16451">
                  <c:v>0.5</c:v>
                </c:pt>
                <c:pt idx="16452">
                  <c:v>0.5</c:v>
                </c:pt>
                <c:pt idx="16453">
                  <c:v>0.5</c:v>
                </c:pt>
                <c:pt idx="16454">
                  <c:v>0.5</c:v>
                </c:pt>
                <c:pt idx="16455">
                  <c:v>0.5</c:v>
                </c:pt>
                <c:pt idx="16456">
                  <c:v>0.5</c:v>
                </c:pt>
                <c:pt idx="16457">
                  <c:v>0.5</c:v>
                </c:pt>
                <c:pt idx="16458">
                  <c:v>0.5</c:v>
                </c:pt>
                <c:pt idx="16459">
                  <c:v>0.5</c:v>
                </c:pt>
                <c:pt idx="16460">
                  <c:v>0.5</c:v>
                </c:pt>
                <c:pt idx="16461">
                  <c:v>0.5</c:v>
                </c:pt>
                <c:pt idx="16462">
                  <c:v>0.5</c:v>
                </c:pt>
                <c:pt idx="16463">
                  <c:v>0.5</c:v>
                </c:pt>
                <c:pt idx="16464">
                  <c:v>0.5</c:v>
                </c:pt>
                <c:pt idx="16465">
                  <c:v>0.5</c:v>
                </c:pt>
                <c:pt idx="16466">
                  <c:v>0.5</c:v>
                </c:pt>
                <c:pt idx="16467">
                  <c:v>0.5</c:v>
                </c:pt>
                <c:pt idx="16468">
                  <c:v>0.5</c:v>
                </c:pt>
                <c:pt idx="16469">
                  <c:v>0.5</c:v>
                </c:pt>
                <c:pt idx="16470">
                  <c:v>0.5</c:v>
                </c:pt>
                <c:pt idx="16471">
                  <c:v>0.5</c:v>
                </c:pt>
                <c:pt idx="16472">
                  <c:v>0.5</c:v>
                </c:pt>
                <c:pt idx="16473">
                  <c:v>0.5</c:v>
                </c:pt>
                <c:pt idx="16474">
                  <c:v>0.5</c:v>
                </c:pt>
                <c:pt idx="16475">
                  <c:v>0.5</c:v>
                </c:pt>
                <c:pt idx="16476">
                  <c:v>0.5</c:v>
                </c:pt>
                <c:pt idx="16477">
                  <c:v>0.5</c:v>
                </c:pt>
                <c:pt idx="16478">
                  <c:v>0.5</c:v>
                </c:pt>
                <c:pt idx="16479">
                  <c:v>0.5</c:v>
                </c:pt>
                <c:pt idx="16480">
                  <c:v>0.5</c:v>
                </c:pt>
                <c:pt idx="16481">
                  <c:v>0.5</c:v>
                </c:pt>
                <c:pt idx="16482">
                  <c:v>0.5</c:v>
                </c:pt>
                <c:pt idx="16483">
                  <c:v>0.5</c:v>
                </c:pt>
                <c:pt idx="16484">
                  <c:v>0.5</c:v>
                </c:pt>
                <c:pt idx="16485">
                  <c:v>0.5</c:v>
                </c:pt>
                <c:pt idx="16486">
                  <c:v>0.5</c:v>
                </c:pt>
                <c:pt idx="16487">
                  <c:v>0.5</c:v>
                </c:pt>
                <c:pt idx="16488">
                  <c:v>0.5</c:v>
                </c:pt>
                <c:pt idx="16489">
                  <c:v>0.5</c:v>
                </c:pt>
                <c:pt idx="16490">
                  <c:v>0.5</c:v>
                </c:pt>
                <c:pt idx="16491">
                  <c:v>0.5</c:v>
                </c:pt>
                <c:pt idx="16492">
                  <c:v>0.5</c:v>
                </c:pt>
                <c:pt idx="16493">
                  <c:v>0.5</c:v>
                </c:pt>
                <c:pt idx="16494">
                  <c:v>0.5</c:v>
                </c:pt>
                <c:pt idx="16495">
                  <c:v>0.5</c:v>
                </c:pt>
                <c:pt idx="16496">
                  <c:v>0.5</c:v>
                </c:pt>
                <c:pt idx="16497">
                  <c:v>0.5</c:v>
                </c:pt>
                <c:pt idx="16498">
                  <c:v>0.5</c:v>
                </c:pt>
                <c:pt idx="16499">
                  <c:v>0.5</c:v>
                </c:pt>
                <c:pt idx="16500">
                  <c:v>0.5</c:v>
                </c:pt>
                <c:pt idx="16501">
                  <c:v>0.5</c:v>
                </c:pt>
                <c:pt idx="16502">
                  <c:v>0.5</c:v>
                </c:pt>
                <c:pt idx="16503">
                  <c:v>0.5</c:v>
                </c:pt>
                <c:pt idx="16504">
                  <c:v>0.5</c:v>
                </c:pt>
                <c:pt idx="16505">
                  <c:v>0.5</c:v>
                </c:pt>
                <c:pt idx="16506">
                  <c:v>0.5</c:v>
                </c:pt>
                <c:pt idx="16507">
                  <c:v>0.5</c:v>
                </c:pt>
                <c:pt idx="16508">
                  <c:v>0.5</c:v>
                </c:pt>
                <c:pt idx="16509">
                  <c:v>0.5</c:v>
                </c:pt>
                <c:pt idx="16510">
                  <c:v>0.5</c:v>
                </c:pt>
                <c:pt idx="16511">
                  <c:v>0.5</c:v>
                </c:pt>
                <c:pt idx="16512">
                  <c:v>0.5</c:v>
                </c:pt>
                <c:pt idx="16513">
                  <c:v>0.5</c:v>
                </c:pt>
                <c:pt idx="16514">
                  <c:v>0.5</c:v>
                </c:pt>
                <c:pt idx="16515">
                  <c:v>0.5</c:v>
                </c:pt>
                <c:pt idx="16516">
                  <c:v>0.5</c:v>
                </c:pt>
                <c:pt idx="16517">
                  <c:v>0.5</c:v>
                </c:pt>
                <c:pt idx="16518">
                  <c:v>0.5</c:v>
                </c:pt>
                <c:pt idx="16519">
                  <c:v>0.5</c:v>
                </c:pt>
                <c:pt idx="16520">
                  <c:v>0.5</c:v>
                </c:pt>
                <c:pt idx="16521">
                  <c:v>0.5</c:v>
                </c:pt>
                <c:pt idx="16522">
                  <c:v>0.5</c:v>
                </c:pt>
                <c:pt idx="16523">
                  <c:v>0.5</c:v>
                </c:pt>
                <c:pt idx="16524">
                  <c:v>0.5</c:v>
                </c:pt>
                <c:pt idx="16525">
                  <c:v>0.5</c:v>
                </c:pt>
                <c:pt idx="16526">
                  <c:v>0.5</c:v>
                </c:pt>
                <c:pt idx="16527">
                  <c:v>0.5</c:v>
                </c:pt>
                <c:pt idx="16528">
                  <c:v>0.5</c:v>
                </c:pt>
                <c:pt idx="16529">
                  <c:v>0.5</c:v>
                </c:pt>
                <c:pt idx="16530">
                  <c:v>0.5</c:v>
                </c:pt>
                <c:pt idx="16531">
                  <c:v>0.5</c:v>
                </c:pt>
                <c:pt idx="16532">
                  <c:v>0.5</c:v>
                </c:pt>
                <c:pt idx="16533">
                  <c:v>0.5</c:v>
                </c:pt>
                <c:pt idx="16534">
                  <c:v>0.5</c:v>
                </c:pt>
                <c:pt idx="16535">
                  <c:v>0.5</c:v>
                </c:pt>
                <c:pt idx="16536">
                  <c:v>0.5</c:v>
                </c:pt>
                <c:pt idx="16537">
                  <c:v>0.5</c:v>
                </c:pt>
                <c:pt idx="16538">
                  <c:v>0.5</c:v>
                </c:pt>
                <c:pt idx="16539">
                  <c:v>0.5</c:v>
                </c:pt>
                <c:pt idx="16540">
                  <c:v>0.5</c:v>
                </c:pt>
                <c:pt idx="16541">
                  <c:v>0.5</c:v>
                </c:pt>
                <c:pt idx="16542">
                  <c:v>0.5</c:v>
                </c:pt>
                <c:pt idx="16543">
                  <c:v>0.5</c:v>
                </c:pt>
                <c:pt idx="16544">
                  <c:v>0.5</c:v>
                </c:pt>
                <c:pt idx="16545">
                  <c:v>0.5</c:v>
                </c:pt>
                <c:pt idx="16546">
                  <c:v>0.5</c:v>
                </c:pt>
                <c:pt idx="16547">
                  <c:v>0.5</c:v>
                </c:pt>
                <c:pt idx="16548">
                  <c:v>0.5</c:v>
                </c:pt>
                <c:pt idx="16549">
                  <c:v>0.5</c:v>
                </c:pt>
                <c:pt idx="16550">
                  <c:v>0.5</c:v>
                </c:pt>
                <c:pt idx="16551">
                  <c:v>0.5</c:v>
                </c:pt>
                <c:pt idx="16552">
                  <c:v>0.5</c:v>
                </c:pt>
                <c:pt idx="16553">
                  <c:v>0.5</c:v>
                </c:pt>
                <c:pt idx="16554">
                  <c:v>0.5</c:v>
                </c:pt>
                <c:pt idx="16555">
                  <c:v>0.5</c:v>
                </c:pt>
                <c:pt idx="16556">
                  <c:v>0.5</c:v>
                </c:pt>
                <c:pt idx="16557">
                  <c:v>0.5</c:v>
                </c:pt>
                <c:pt idx="16558">
                  <c:v>0.5</c:v>
                </c:pt>
                <c:pt idx="16559">
                  <c:v>0.5</c:v>
                </c:pt>
                <c:pt idx="16560">
                  <c:v>0.5</c:v>
                </c:pt>
                <c:pt idx="16561">
                  <c:v>0.5</c:v>
                </c:pt>
                <c:pt idx="16562">
                  <c:v>0.5</c:v>
                </c:pt>
                <c:pt idx="16563">
                  <c:v>0.5</c:v>
                </c:pt>
                <c:pt idx="16564">
                  <c:v>0.5</c:v>
                </c:pt>
                <c:pt idx="16565">
                  <c:v>0.5</c:v>
                </c:pt>
                <c:pt idx="16566">
                  <c:v>0.5</c:v>
                </c:pt>
                <c:pt idx="16567">
                  <c:v>0.5</c:v>
                </c:pt>
                <c:pt idx="16568">
                  <c:v>0.5</c:v>
                </c:pt>
                <c:pt idx="16569">
                  <c:v>0.5</c:v>
                </c:pt>
                <c:pt idx="16570">
                  <c:v>0.5</c:v>
                </c:pt>
                <c:pt idx="16571">
                  <c:v>0.5</c:v>
                </c:pt>
                <c:pt idx="16572">
                  <c:v>0.5</c:v>
                </c:pt>
                <c:pt idx="16573">
                  <c:v>0.5</c:v>
                </c:pt>
                <c:pt idx="16574">
                  <c:v>0.5</c:v>
                </c:pt>
                <c:pt idx="16575">
                  <c:v>0.5</c:v>
                </c:pt>
                <c:pt idx="16576">
                  <c:v>0.5</c:v>
                </c:pt>
                <c:pt idx="16577">
                  <c:v>0.5</c:v>
                </c:pt>
                <c:pt idx="16578">
                  <c:v>0.5</c:v>
                </c:pt>
                <c:pt idx="16579">
                  <c:v>0.5</c:v>
                </c:pt>
                <c:pt idx="16580">
                  <c:v>0.5</c:v>
                </c:pt>
                <c:pt idx="16581">
                  <c:v>0.5</c:v>
                </c:pt>
                <c:pt idx="16582">
                  <c:v>0.5</c:v>
                </c:pt>
                <c:pt idx="16583">
                  <c:v>0.5</c:v>
                </c:pt>
                <c:pt idx="16584">
                  <c:v>0.5</c:v>
                </c:pt>
                <c:pt idx="16585">
                  <c:v>0.5</c:v>
                </c:pt>
                <c:pt idx="16586">
                  <c:v>0.5</c:v>
                </c:pt>
                <c:pt idx="16587">
                  <c:v>0.5</c:v>
                </c:pt>
                <c:pt idx="16588">
                  <c:v>0.5</c:v>
                </c:pt>
                <c:pt idx="16589">
                  <c:v>0.5</c:v>
                </c:pt>
                <c:pt idx="16590">
                  <c:v>0.5</c:v>
                </c:pt>
                <c:pt idx="16591">
                  <c:v>0.5</c:v>
                </c:pt>
                <c:pt idx="16592">
                  <c:v>0.5</c:v>
                </c:pt>
                <c:pt idx="16593">
                  <c:v>0.5</c:v>
                </c:pt>
                <c:pt idx="16594">
                  <c:v>0.5</c:v>
                </c:pt>
                <c:pt idx="16595">
                  <c:v>0.5</c:v>
                </c:pt>
                <c:pt idx="16596">
                  <c:v>0.5</c:v>
                </c:pt>
                <c:pt idx="16597">
                  <c:v>0.5</c:v>
                </c:pt>
                <c:pt idx="16598">
                  <c:v>0.5</c:v>
                </c:pt>
                <c:pt idx="16599">
                  <c:v>0.5</c:v>
                </c:pt>
                <c:pt idx="16600">
                  <c:v>0.5</c:v>
                </c:pt>
                <c:pt idx="16601">
                  <c:v>0.5</c:v>
                </c:pt>
                <c:pt idx="16602">
                  <c:v>0.5</c:v>
                </c:pt>
                <c:pt idx="16603">
                  <c:v>0.5</c:v>
                </c:pt>
                <c:pt idx="16604">
                  <c:v>0.5</c:v>
                </c:pt>
                <c:pt idx="16605">
                  <c:v>0.5</c:v>
                </c:pt>
                <c:pt idx="16606">
                  <c:v>0.5</c:v>
                </c:pt>
                <c:pt idx="16607">
                  <c:v>0.5</c:v>
                </c:pt>
                <c:pt idx="16608">
                  <c:v>0.5</c:v>
                </c:pt>
                <c:pt idx="16609">
                  <c:v>0.5</c:v>
                </c:pt>
                <c:pt idx="16610">
                  <c:v>0.5</c:v>
                </c:pt>
                <c:pt idx="16611">
                  <c:v>0.5</c:v>
                </c:pt>
                <c:pt idx="16612">
                  <c:v>0.5</c:v>
                </c:pt>
                <c:pt idx="16613">
                  <c:v>0.5</c:v>
                </c:pt>
                <c:pt idx="16614">
                  <c:v>0.5</c:v>
                </c:pt>
                <c:pt idx="16615">
                  <c:v>0.5</c:v>
                </c:pt>
                <c:pt idx="16616">
                  <c:v>0.5</c:v>
                </c:pt>
                <c:pt idx="16617">
                  <c:v>0.5</c:v>
                </c:pt>
                <c:pt idx="16618">
                  <c:v>0.5</c:v>
                </c:pt>
                <c:pt idx="16619">
                  <c:v>0.5</c:v>
                </c:pt>
                <c:pt idx="16620">
                  <c:v>0.5</c:v>
                </c:pt>
                <c:pt idx="16621">
                  <c:v>0.5</c:v>
                </c:pt>
                <c:pt idx="16622">
                  <c:v>0.5</c:v>
                </c:pt>
                <c:pt idx="16623">
                  <c:v>0.5</c:v>
                </c:pt>
                <c:pt idx="16624">
                  <c:v>0.5</c:v>
                </c:pt>
                <c:pt idx="16625">
                  <c:v>0.5</c:v>
                </c:pt>
                <c:pt idx="16626">
                  <c:v>0.5</c:v>
                </c:pt>
                <c:pt idx="16627">
                  <c:v>0.5</c:v>
                </c:pt>
                <c:pt idx="16628">
                  <c:v>0.5</c:v>
                </c:pt>
                <c:pt idx="16629">
                  <c:v>0.5</c:v>
                </c:pt>
                <c:pt idx="16630">
                  <c:v>0.5</c:v>
                </c:pt>
                <c:pt idx="16631">
                  <c:v>0.5</c:v>
                </c:pt>
                <c:pt idx="16632">
                  <c:v>0.5</c:v>
                </c:pt>
                <c:pt idx="16633">
                  <c:v>0.5</c:v>
                </c:pt>
                <c:pt idx="16634">
                  <c:v>0.5</c:v>
                </c:pt>
                <c:pt idx="16635">
                  <c:v>0.5</c:v>
                </c:pt>
                <c:pt idx="16636">
                  <c:v>0.5</c:v>
                </c:pt>
                <c:pt idx="16637">
                  <c:v>0.5</c:v>
                </c:pt>
                <c:pt idx="16638">
                  <c:v>0.5</c:v>
                </c:pt>
                <c:pt idx="16639">
                  <c:v>0.5</c:v>
                </c:pt>
                <c:pt idx="16640">
                  <c:v>0.5</c:v>
                </c:pt>
                <c:pt idx="16641">
                  <c:v>0.5</c:v>
                </c:pt>
                <c:pt idx="16642">
                  <c:v>0.5</c:v>
                </c:pt>
                <c:pt idx="16643">
                  <c:v>0.5</c:v>
                </c:pt>
                <c:pt idx="16644">
                  <c:v>0.5</c:v>
                </c:pt>
                <c:pt idx="16645">
                  <c:v>0.5</c:v>
                </c:pt>
                <c:pt idx="16646">
                  <c:v>0.5</c:v>
                </c:pt>
                <c:pt idx="16647">
                  <c:v>0.5</c:v>
                </c:pt>
                <c:pt idx="16648">
                  <c:v>0.75</c:v>
                </c:pt>
                <c:pt idx="16649">
                  <c:v>0.75</c:v>
                </c:pt>
                <c:pt idx="16650">
                  <c:v>0.75</c:v>
                </c:pt>
                <c:pt idx="16651">
                  <c:v>0.75</c:v>
                </c:pt>
                <c:pt idx="16652">
                  <c:v>0.75</c:v>
                </c:pt>
                <c:pt idx="16653">
                  <c:v>0.75</c:v>
                </c:pt>
                <c:pt idx="16654">
                  <c:v>0.75</c:v>
                </c:pt>
                <c:pt idx="16655">
                  <c:v>0.75</c:v>
                </c:pt>
                <c:pt idx="16656">
                  <c:v>0.75</c:v>
                </c:pt>
                <c:pt idx="16657">
                  <c:v>0.75</c:v>
                </c:pt>
                <c:pt idx="16658">
                  <c:v>0.75</c:v>
                </c:pt>
                <c:pt idx="16659">
                  <c:v>0.75</c:v>
                </c:pt>
                <c:pt idx="16660">
                  <c:v>0.75</c:v>
                </c:pt>
                <c:pt idx="16661">
                  <c:v>0.75</c:v>
                </c:pt>
                <c:pt idx="16662">
                  <c:v>0.75</c:v>
                </c:pt>
                <c:pt idx="16663">
                  <c:v>0.75</c:v>
                </c:pt>
                <c:pt idx="16664">
                  <c:v>0.75</c:v>
                </c:pt>
                <c:pt idx="16665">
                  <c:v>0.75</c:v>
                </c:pt>
                <c:pt idx="16666">
                  <c:v>0.75</c:v>
                </c:pt>
                <c:pt idx="16667">
                  <c:v>0.75</c:v>
                </c:pt>
                <c:pt idx="16668">
                  <c:v>0.75</c:v>
                </c:pt>
                <c:pt idx="16669">
                  <c:v>0.75</c:v>
                </c:pt>
                <c:pt idx="16670">
                  <c:v>0.75</c:v>
                </c:pt>
                <c:pt idx="16671">
                  <c:v>0.75</c:v>
                </c:pt>
                <c:pt idx="16672">
                  <c:v>0.75</c:v>
                </c:pt>
                <c:pt idx="16673">
                  <c:v>0.75</c:v>
                </c:pt>
                <c:pt idx="16674">
                  <c:v>0.75</c:v>
                </c:pt>
                <c:pt idx="16675">
                  <c:v>0.75</c:v>
                </c:pt>
                <c:pt idx="16676">
                  <c:v>0.75</c:v>
                </c:pt>
                <c:pt idx="16677">
                  <c:v>0.75</c:v>
                </c:pt>
                <c:pt idx="16678">
                  <c:v>0.75</c:v>
                </c:pt>
                <c:pt idx="16679">
                  <c:v>0.75</c:v>
                </c:pt>
                <c:pt idx="16680">
                  <c:v>0.75</c:v>
                </c:pt>
                <c:pt idx="16681">
                  <c:v>0.75</c:v>
                </c:pt>
                <c:pt idx="16682">
                  <c:v>0.75</c:v>
                </c:pt>
                <c:pt idx="16683">
                  <c:v>0.75</c:v>
                </c:pt>
                <c:pt idx="16684">
                  <c:v>0.75</c:v>
                </c:pt>
                <c:pt idx="16685">
                  <c:v>0.75</c:v>
                </c:pt>
                <c:pt idx="16686">
                  <c:v>0.75</c:v>
                </c:pt>
                <c:pt idx="16687">
                  <c:v>0.75</c:v>
                </c:pt>
                <c:pt idx="16688">
                  <c:v>0.75</c:v>
                </c:pt>
                <c:pt idx="16689">
                  <c:v>0.75</c:v>
                </c:pt>
                <c:pt idx="16690">
                  <c:v>0.75</c:v>
                </c:pt>
                <c:pt idx="16691">
                  <c:v>0.75</c:v>
                </c:pt>
                <c:pt idx="16692">
                  <c:v>0.75</c:v>
                </c:pt>
                <c:pt idx="16693">
                  <c:v>0.75</c:v>
                </c:pt>
                <c:pt idx="16694">
                  <c:v>0.75</c:v>
                </c:pt>
                <c:pt idx="16695">
                  <c:v>0.75</c:v>
                </c:pt>
                <c:pt idx="16696">
                  <c:v>0.75</c:v>
                </c:pt>
                <c:pt idx="16697">
                  <c:v>0.75</c:v>
                </c:pt>
                <c:pt idx="16698">
                  <c:v>0.75</c:v>
                </c:pt>
                <c:pt idx="16699">
                  <c:v>0.75</c:v>
                </c:pt>
                <c:pt idx="16700">
                  <c:v>0.75</c:v>
                </c:pt>
                <c:pt idx="16701">
                  <c:v>0.75</c:v>
                </c:pt>
                <c:pt idx="16702">
                  <c:v>0.75</c:v>
                </c:pt>
                <c:pt idx="16703">
                  <c:v>0.75</c:v>
                </c:pt>
                <c:pt idx="16704">
                  <c:v>0.75</c:v>
                </c:pt>
                <c:pt idx="16705">
                  <c:v>0.75</c:v>
                </c:pt>
                <c:pt idx="16706">
                  <c:v>0.75</c:v>
                </c:pt>
                <c:pt idx="16707">
                  <c:v>0.75</c:v>
                </c:pt>
                <c:pt idx="16708">
                  <c:v>0.75</c:v>
                </c:pt>
                <c:pt idx="16709">
                  <c:v>0.75</c:v>
                </c:pt>
                <c:pt idx="16710">
                  <c:v>0.75</c:v>
                </c:pt>
                <c:pt idx="16711">
                  <c:v>0.75</c:v>
                </c:pt>
                <c:pt idx="16712">
                  <c:v>0.75</c:v>
                </c:pt>
                <c:pt idx="16713">
                  <c:v>0.75</c:v>
                </c:pt>
                <c:pt idx="16714">
                  <c:v>0.75</c:v>
                </c:pt>
                <c:pt idx="16715">
                  <c:v>0.75</c:v>
                </c:pt>
                <c:pt idx="16716">
                  <c:v>0.75</c:v>
                </c:pt>
                <c:pt idx="16717">
                  <c:v>0.75</c:v>
                </c:pt>
                <c:pt idx="16718">
                  <c:v>0.75</c:v>
                </c:pt>
                <c:pt idx="16719">
                  <c:v>0.75</c:v>
                </c:pt>
                <c:pt idx="16720">
                  <c:v>0.75</c:v>
                </c:pt>
                <c:pt idx="16721">
                  <c:v>0.75</c:v>
                </c:pt>
                <c:pt idx="16722">
                  <c:v>0.75</c:v>
                </c:pt>
                <c:pt idx="16723">
                  <c:v>0.75</c:v>
                </c:pt>
                <c:pt idx="16724">
                  <c:v>0.75</c:v>
                </c:pt>
                <c:pt idx="16725">
                  <c:v>0.75</c:v>
                </c:pt>
                <c:pt idx="16726">
                  <c:v>0.75</c:v>
                </c:pt>
                <c:pt idx="16727">
                  <c:v>0.75</c:v>
                </c:pt>
                <c:pt idx="16728">
                  <c:v>0.75</c:v>
                </c:pt>
                <c:pt idx="16729">
                  <c:v>0.75</c:v>
                </c:pt>
                <c:pt idx="16730">
                  <c:v>0.75</c:v>
                </c:pt>
                <c:pt idx="16731">
                  <c:v>0.75</c:v>
                </c:pt>
                <c:pt idx="16732">
                  <c:v>0.75</c:v>
                </c:pt>
                <c:pt idx="16733">
                  <c:v>0.75</c:v>
                </c:pt>
                <c:pt idx="16734">
                  <c:v>0.75</c:v>
                </c:pt>
                <c:pt idx="16735">
                  <c:v>0.75</c:v>
                </c:pt>
                <c:pt idx="16736">
                  <c:v>0.75</c:v>
                </c:pt>
                <c:pt idx="16737">
                  <c:v>0.75</c:v>
                </c:pt>
                <c:pt idx="16738">
                  <c:v>0.75</c:v>
                </c:pt>
                <c:pt idx="16739">
                  <c:v>0.75</c:v>
                </c:pt>
                <c:pt idx="16740">
                  <c:v>0.75</c:v>
                </c:pt>
                <c:pt idx="16741">
                  <c:v>0.75</c:v>
                </c:pt>
                <c:pt idx="16742">
                  <c:v>0.75</c:v>
                </c:pt>
                <c:pt idx="16743">
                  <c:v>0.75</c:v>
                </c:pt>
                <c:pt idx="16744">
                  <c:v>0.75</c:v>
                </c:pt>
                <c:pt idx="16745">
                  <c:v>0.75</c:v>
                </c:pt>
                <c:pt idx="16746">
                  <c:v>0.75</c:v>
                </c:pt>
                <c:pt idx="16747">
                  <c:v>0.75</c:v>
                </c:pt>
                <c:pt idx="16748">
                  <c:v>0.75</c:v>
                </c:pt>
                <c:pt idx="16749">
                  <c:v>0.75</c:v>
                </c:pt>
                <c:pt idx="16750">
                  <c:v>0.75</c:v>
                </c:pt>
                <c:pt idx="16751">
                  <c:v>0.75</c:v>
                </c:pt>
                <c:pt idx="16752">
                  <c:v>0.75</c:v>
                </c:pt>
                <c:pt idx="16753">
                  <c:v>0.75</c:v>
                </c:pt>
                <c:pt idx="16754">
                  <c:v>0.75</c:v>
                </c:pt>
                <c:pt idx="16755">
                  <c:v>0.75</c:v>
                </c:pt>
                <c:pt idx="16756">
                  <c:v>0.75</c:v>
                </c:pt>
                <c:pt idx="16757">
                  <c:v>0.75</c:v>
                </c:pt>
                <c:pt idx="16758">
                  <c:v>0.75</c:v>
                </c:pt>
                <c:pt idx="16759">
                  <c:v>0.75</c:v>
                </c:pt>
                <c:pt idx="16760">
                  <c:v>0.75</c:v>
                </c:pt>
                <c:pt idx="16761">
                  <c:v>0.75</c:v>
                </c:pt>
                <c:pt idx="16762">
                  <c:v>0.75</c:v>
                </c:pt>
                <c:pt idx="16763">
                  <c:v>0.75</c:v>
                </c:pt>
                <c:pt idx="16764">
                  <c:v>0.75</c:v>
                </c:pt>
                <c:pt idx="16765">
                  <c:v>0.75</c:v>
                </c:pt>
                <c:pt idx="16766">
                  <c:v>0.75</c:v>
                </c:pt>
                <c:pt idx="16767">
                  <c:v>0.75</c:v>
                </c:pt>
                <c:pt idx="16768">
                  <c:v>0.75</c:v>
                </c:pt>
                <c:pt idx="16769">
                  <c:v>0.75</c:v>
                </c:pt>
                <c:pt idx="16770">
                  <c:v>0.75</c:v>
                </c:pt>
                <c:pt idx="16771">
                  <c:v>0.75</c:v>
                </c:pt>
                <c:pt idx="16772">
                  <c:v>0.75</c:v>
                </c:pt>
                <c:pt idx="16773">
                  <c:v>0.75</c:v>
                </c:pt>
                <c:pt idx="16774">
                  <c:v>0.75</c:v>
                </c:pt>
                <c:pt idx="16775">
                  <c:v>0.75</c:v>
                </c:pt>
                <c:pt idx="16776">
                  <c:v>0.75</c:v>
                </c:pt>
                <c:pt idx="16777">
                  <c:v>0.75</c:v>
                </c:pt>
                <c:pt idx="16778">
                  <c:v>0.75</c:v>
                </c:pt>
                <c:pt idx="16779">
                  <c:v>0.75</c:v>
                </c:pt>
                <c:pt idx="16780">
                  <c:v>0.75</c:v>
                </c:pt>
                <c:pt idx="16781">
                  <c:v>0.75</c:v>
                </c:pt>
                <c:pt idx="16782">
                  <c:v>0.75</c:v>
                </c:pt>
                <c:pt idx="16783">
                  <c:v>0.75</c:v>
                </c:pt>
                <c:pt idx="16784">
                  <c:v>0.75</c:v>
                </c:pt>
                <c:pt idx="16785">
                  <c:v>0.75</c:v>
                </c:pt>
                <c:pt idx="16786">
                  <c:v>0.75</c:v>
                </c:pt>
                <c:pt idx="16787">
                  <c:v>0.75</c:v>
                </c:pt>
                <c:pt idx="16788">
                  <c:v>0.75</c:v>
                </c:pt>
                <c:pt idx="16789">
                  <c:v>0.75</c:v>
                </c:pt>
                <c:pt idx="16790">
                  <c:v>0.75</c:v>
                </c:pt>
                <c:pt idx="16791">
                  <c:v>0.75</c:v>
                </c:pt>
                <c:pt idx="16792">
                  <c:v>0.75</c:v>
                </c:pt>
                <c:pt idx="16793">
                  <c:v>0.75</c:v>
                </c:pt>
                <c:pt idx="16794">
                  <c:v>0.75</c:v>
                </c:pt>
                <c:pt idx="16795">
                  <c:v>0.75</c:v>
                </c:pt>
                <c:pt idx="16796">
                  <c:v>0.75</c:v>
                </c:pt>
                <c:pt idx="16797">
                  <c:v>0.75</c:v>
                </c:pt>
                <c:pt idx="16798">
                  <c:v>0.75</c:v>
                </c:pt>
                <c:pt idx="16799">
                  <c:v>0.75</c:v>
                </c:pt>
                <c:pt idx="16800">
                  <c:v>0.75</c:v>
                </c:pt>
                <c:pt idx="16801">
                  <c:v>0.75</c:v>
                </c:pt>
                <c:pt idx="16802">
                  <c:v>0.75</c:v>
                </c:pt>
                <c:pt idx="16803">
                  <c:v>0.75</c:v>
                </c:pt>
                <c:pt idx="16804">
                  <c:v>0.75</c:v>
                </c:pt>
                <c:pt idx="16805">
                  <c:v>0.75</c:v>
                </c:pt>
                <c:pt idx="16806">
                  <c:v>0.75</c:v>
                </c:pt>
                <c:pt idx="16807">
                  <c:v>0.75</c:v>
                </c:pt>
                <c:pt idx="16808">
                  <c:v>0.75</c:v>
                </c:pt>
                <c:pt idx="16809">
                  <c:v>0.75</c:v>
                </c:pt>
                <c:pt idx="16810">
                  <c:v>0.75</c:v>
                </c:pt>
                <c:pt idx="16811">
                  <c:v>0.75</c:v>
                </c:pt>
                <c:pt idx="16812">
                  <c:v>0.75</c:v>
                </c:pt>
                <c:pt idx="16813">
                  <c:v>0.75</c:v>
                </c:pt>
                <c:pt idx="16814">
                  <c:v>0.75</c:v>
                </c:pt>
                <c:pt idx="16815">
                  <c:v>0.75</c:v>
                </c:pt>
                <c:pt idx="16816">
                  <c:v>0.75</c:v>
                </c:pt>
                <c:pt idx="16817">
                  <c:v>0.75</c:v>
                </c:pt>
                <c:pt idx="16818">
                  <c:v>0.75</c:v>
                </c:pt>
                <c:pt idx="16819">
                  <c:v>0.75</c:v>
                </c:pt>
                <c:pt idx="16820">
                  <c:v>0.75</c:v>
                </c:pt>
                <c:pt idx="16821">
                  <c:v>0.75</c:v>
                </c:pt>
                <c:pt idx="16822">
                  <c:v>0.75</c:v>
                </c:pt>
                <c:pt idx="16823">
                  <c:v>0.75</c:v>
                </c:pt>
                <c:pt idx="16824">
                  <c:v>0.75</c:v>
                </c:pt>
                <c:pt idx="16825">
                  <c:v>0.75</c:v>
                </c:pt>
                <c:pt idx="16826">
                  <c:v>0.75</c:v>
                </c:pt>
                <c:pt idx="16827">
                  <c:v>0.75</c:v>
                </c:pt>
                <c:pt idx="16828">
                  <c:v>0.75</c:v>
                </c:pt>
                <c:pt idx="16829">
                  <c:v>0.75</c:v>
                </c:pt>
                <c:pt idx="16830">
                  <c:v>0.75</c:v>
                </c:pt>
                <c:pt idx="16831">
                  <c:v>0.75</c:v>
                </c:pt>
                <c:pt idx="16832">
                  <c:v>0.75</c:v>
                </c:pt>
                <c:pt idx="16833">
                  <c:v>0.75</c:v>
                </c:pt>
                <c:pt idx="16834">
                  <c:v>0.75</c:v>
                </c:pt>
                <c:pt idx="16835">
                  <c:v>0.75</c:v>
                </c:pt>
                <c:pt idx="16836">
                  <c:v>0.75</c:v>
                </c:pt>
                <c:pt idx="16837">
                  <c:v>0.75</c:v>
                </c:pt>
                <c:pt idx="16838">
                  <c:v>0.75</c:v>
                </c:pt>
                <c:pt idx="16839">
                  <c:v>0.75</c:v>
                </c:pt>
                <c:pt idx="16840">
                  <c:v>0.75</c:v>
                </c:pt>
                <c:pt idx="16841">
                  <c:v>0.75</c:v>
                </c:pt>
                <c:pt idx="16842">
                  <c:v>0.75</c:v>
                </c:pt>
                <c:pt idx="16843">
                  <c:v>0.75</c:v>
                </c:pt>
                <c:pt idx="16844">
                  <c:v>0.75</c:v>
                </c:pt>
                <c:pt idx="16845">
                  <c:v>0.75</c:v>
                </c:pt>
                <c:pt idx="16846">
                  <c:v>0.75</c:v>
                </c:pt>
                <c:pt idx="16847">
                  <c:v>0.75</c:v>
                </c:pt>
                <c:pt idx="16848">
                  <c:v>0.75</c:v>
                </c:pt>
                <c:pt idx="16849">
                  <c:v>0.75</c:v>
                </c:pt>
                <c:pt idx="16850">
                  <c:v>0.75</c:v>
                </c:pt>
                <c:pt idx="16851">
                  <c:v>0.75</c:v>
                </c:pt>
                <c:pt idx="16852">
                  <c:v>0.75</c:v>
                </c:pt>
                <c:pt idx="16853">
                  <c:v>0.75</c:v>
                </c:pt>
                <c:pt idx="16854">
                  <c:v>0.75</c:v>
                </c:pt>
                <c:pt idx="16855">
                  <c:v>0.75</c:v>
                </c:pt>
                <c:pt idx="16856">
                  <c:v>0.75</c:v>
                </c:pt>
                <c:pt idx="16857">
                  <c:v>0.75</c:v>
                </c:pt>
                <c:pt idx="16858">
                  <c:v>0.75</c:v>
                </c:pt>
                <c:pt idx="16859">
                  <c:v>0.75</c:v>
                </c:pt>
                <c:pt idx="16860">
                  <c:v>0.75</c:v>
                </c:pt>
                <c:pt idx="16861">
                  <c:v>0.75</c:v>
                </c:pt>
                <c:pt idx="16862">
                  <c:v>0.75</c:v>
                </c:pt>
                <c:pt idx="16863">
                  <c:v>0.75</c:v>
                </c:pt>
                <c:pt idx="16864">
                  <c:v>0.75</c:v>
                </c:pt>
                <c:pt idx="16865">
                  <c:v>0.75</c:v>
                </c:pt>
                <c:pt idx="16866">
                  <c:v>0.75</c:v>
                </c:pt>
                <c:pt idx="16867">
                  <c:v>0.75</c:v>
                </c:pt>
                <c:pt idx="16868">
                  <c:v>0.75</c:v>
                </c:pt>
                <c:pt idx="16869">
                  <c:v>0.75</c:v>
                </c:pt>
                <c:pt idx="16870">
                  <c:v>0.75</c:v>
                </c:pt>
                <c:pt idx="16871">
                  <c:v>0.75</c:v>
                </c:pt>
                <c:pt idx="16872">
                  <c:v>0.75</c:v>
                </c:pt>
                <c:pt idx="16873">
                  <c:v>0.75</c:v>
                </c:pt>
                <c:pt idx="16874">
                  <c:v>0.75</c:v>
                </c:pt>
                <c:pt idx="16875">
                  <c:v>0.75</c:v>
                </c:pt>
                <c:pt idx="16876">
                  <c:v>0.75</c:v>
                </c:pt>
                <c:pt idx="16877">
                  <c:v>0.75</c:v>
                </c:pt>
                <c:pt idx="16878">
                  <c:v>0.75</c:v>
                </c:pt>
                <c:pt idx="16879">
                  <c:v>0.75</c:v>
                </c:pt>
                <c:pt idx="16880">
                  <c:v>0.75</c:v>
                </c:pt>
                <c:pt idx="16881">
                  <c:v>0.75</c:v>
                </c:pt>
                <c:pt idx="16882">
                  <c:v>0.75</c:v>
                </c:pt>
                <c:pt idx="16883">
                  <c:v>0.75</c:v>
                </c:pt>
                <c:pt idx="16884">
                  <c:v>0.75</c:v>
                </c:pt>
                <c:pt idx="16885">
                  <c:v>0.75</c:v>
                </c:pt>
                <c:pt idx="16886">
                  <c:v>0.75</c:v>
                </c:pt>
                <c:pt idx="16887">
                  <c:v>0.75</c:v>
                </c:pt>
                <c:pt idx="16888">
                  <c:v>0.75</c:v>
                </c:pt>
                <c:pt idx="16889">
                  <c:v>0.75</c:v>
                </c:pt>
                <c:pt idx="16890">
                  <c:v>0.75</c:v>
                </c:pt>
                <c:pt idx="16891">
                  <c:v>0.75</c:v>
                </c:pt>
                <c:pt idx="16892">
                  <c:v>0.75</c:v>
                </c:pt>
                <c:pt idx="16893">
                  <c:v>0.75</c:v>
                </c:pt>
                <c:pt idx="16894">
                  <c:v>0.75</c:v>
                </c:pt>
                <c:pt idx="16895">
                  <c:v>0.75</c:v>
                </c:pt>
                <c:pt idx="16896">
                  <c:v>0.75</c:v>
                </c:pt>
                <c:pt idx="16897">
                  <c:v>0.75</c:v>
                </c:pt>
                <c:pt idx="16898">
                  <c:v>0.75</c:v>
                </c:pt>
                <c:pt idx="16899">
                  <c:v>0.75</c:v>
                </c:pt>
                <c:pt idx="16900">
                  <c:v>0.75</c:v>
                </c:pt>
                <c:pt idx="16901">
                  <c:v>0.75</c:v>
                </c:pt>
                <c:pt idx="16902">
                  <c:v>0.75</c:v>
                </c:pt>
                <c:pt idx="16903">
                  <c:v>0.75</c:v>
                </c:pt>
                <c:pt idx="16904">
                  <c:v>0.75</c:v>
                </c:pt>
                <c:pt idx="16905">
                  <c:v>0.75</c:v>
                </c:pt>
                <c:pt idx="16906">
                  <c:v>0.75</c:v>
                </c:pt>
                <c:pt idx="16907">
                  <c:v>0.75</c:v>
                </c:pt>
                <c:pt idx="16908">
                  <c:v>0.75</c:v>
                </c:pt>
                <c:pt idx="16909">
                  <c:v>0.75</c:v>
                </c:pt>
                <c:pt idx="16910">
                  <c:v>0.75</c:v>
                </c:pt>
                <c:pt idx="16911">
                  <c:v>0.75</c:v>
                </c:pt>
                <c:pt idx="16912">
                  <c:v>0.75</c:v>
                </c:pt>
                <c:pt idx="16913">
                  <c:v>0.75</c:v>
                </c:pt>
                <c:pt idx="16914">
                  <c:v>0.75</c:v>
                </c:pt>
                <c:pt idx="16915">
                  <c:v>0.75</c:v>
                </c:pt>
                <c:pt idx="16916">
                  <c:v>0.75</c:v>
                </c:pt>
                <c:pt idx="16917">
                  <c:v>0.75</c:v>
                </c:pt>
                <c:pt idx="16918">
                  <c:v>0.75</c:v>
                </c:pt>
                <c:pt idx="16919">
                  <c:v>0.75</c:v>
                </c:pt>
                <c:pt idx="16920">
                  <c:v>0.75</c:v>
                </c:pt>
                <c:pt idx="16921">
                  <c:v>0.75</c:v>
                </c:pt>
                <c:pt idx="16922">
                  <c:v>0.75</c:v>
                </c:pt>
                <c:pt idx="16923">
                  <c:v>0.75</c:v>
                </c:pt>
                <c:pt idx="16924">
                  <c:v>0.75</c:v>
                </c:pt>
                <c:pt idx="16925">
                  <c:v>0.75</c:v>
                </c:pt>
                <c:pt idx="16926">
                  <c:v>0.75</c:v>
                </c:pt>
                <c:pt idx="16927">
                  <c:v>0.75</c:v>
                </c:pt>
                <c:pt idx="16928">
                  <c:v>0.75</c:v>
                </c:pt>
                <c:pt idx="16929">
                  <c:v>0.75</c:v>
                </c:pt>
                <c:pt idx="16930">
                  <c:v>0.75</c:v>
                </c:pt>
                <c:pt idx="16931">
                  <c:v>0.75</c:v>
                </c:pt>
                <c:pt idx="16932">
                  <c:v>0.75</c:v>
                </c:pt>
                <c:pt idx="16933">
                  <c:v>0.75</c:v>
                </c:pt>
                <c:pt idx="16934">
                  <c:v>0.75</c:v>
                </c:pt>
                <c:pt idx="16935">
                  <c:v>0.75</c:v>
                </c:pt>
                <c:pt idx="16936">
                  <c:v>0.75</c:v>
                </c:pt>
                <c:pt idx="16937">
                  <c:v>0.75</c:v>
                </c:pt>
                <c:pt idx="16938">
                  <c:v>0.75</c:v>
                </c:pt>
                <c:pt idx="16939">
                  <c:v>0.75</c:v>
                </c:pt>
                <c:pt idx="16940">
                  <c:v>0.75</c:v>
                </c:pt>
                <c:pt idx="16941">
                  <c:v>0.75</c:v>
                </c:pt>
                <c:pt idx="16942">
                  <c:v>0.75</c:v>
                </c:pt>
                <c:pt idx="16943">
                  <c:v>0.75</c:v>
                </c:pt>
                <c:pt idx="16944">
                  <c:v>0.75</c:v>
                </c:pt>
                <c:pt idx="16945">
                  <c:v>0.75</c:v>
                </c:pt>
                <c:pt idx="16946">
                  <c:v>0.75</c:v>
                </c:pt>
                <c:pt idx="16947">
                  <c:v>0.75</c:v>
                </c:pt>
                <c:pt idx="16948">
                  <c:v>0.75</c:v>
                </c:pt>
                <c:pt idx="16949">
                  <c:v>0.75</c:v>
                </c:pt>
                <c:pt idx="16950">
                  <c:v>0.75</c:v>
                </c:pt>
                <c:pt idx="16951">
                  <c:v>0.75</c:v>
                </c:pt>
                <c:pt idx="16952">
                  <c:v>0.75</c:v>
                </c:pt>
                <c:pt idx="16953">
                  <c:v>0.75</c:v>
                </c:pt>
                <c:pt idx="16954">
                  <c:v>0.75</c:v>
                </c:pt>
                <c:pt idx="16955">
                  <c:v>0.75</c:v>
                </c:pt>
                <c:pt idx="16956">
                  <c:v>0.75</c:v>
                </c:pt>
                <c:pt idx="16957">
                  <c:v>0.75</c:v>
                </c:pt>
                <c:pt idx="16958">
                  <c:v>0.75</c:v>
                </c:pt>
                <c:pt idx="16959">
                  <c:v>0.75</c:v>
                </c:pt>
                <c:pt idx="16960">
                  <c:v>0.75</c:v>
                </c:pt>
                <c:pt idx="16961">
                  <c:v>0.75</c:v>
                </c:pt>
                <c:pt idx="16962">
                  <c:v>0.75</c:v>
                </c:pt>
                <c:pt idx="16963">
                  <c:v>0.75</c:v>
                </c:pt>
                <c:pt idx="16964">
                  <c:v>0.75</c:v>
                </c:pt>
                <c:pt idx="16965">
                  <c:v>0.75</c:v>
                </c:pt>
                <c:pt idx="16966">
                  <c:v>0.75</c:v>
                </c:pt>
                <c:pt idx="16967">
                  <c:v>0.75</c:v>
                </c:pt>
                <c:pt idx="16968">
                  <c:v>0.75</c:v>
                </c:pt>
                <c:pt idx="16969">
                  <c:v>0.75</c:v>
                </c:pt>
                <c:pt idx="16970">
                  <c:v>0.75</c:v>
                </c:pt>
                <c:pt idx="16971">
                  <c:v>0.75</c:v>
                </c:pt>
                <c:pt idx="16972">
                  <c:v>0.75</c:v>
                </c:pt>
                <c:pt idx="16973">
                  <c:v>0.75</c:v>
                </c:pt>
                <c:pt idx="16974">
                  <c:v>0.75</c:v>
                </c:pt>
                <c:pt idx="16975">
                  <c:v>0.75</c:v>
                </c:pt>
                <c:pt idx="16976">
                  <c:v>0.75</c:v>
                </c:pt>
                <c:pt idx="16977">
                  <c:v>0.75</c:v>
                </c:pt>
                <c:pt idx="16978">
                  <c:v>0.75</c:v>
                </c:pt>
                <c:pt idx="16979">
                  <c:v>0.75</c:v>
                </c:pt>
                <c:pt idx="16980">
                  <c:v>0.75</c:v>
                </c:pt>
                <c:pt idx="16981">
                  <c:v>0.75</c:v>
                </c:pt>
                <c:pt idx="16982">
                  <c:v>0.75</c:v>
                </c:pt>
                <c:pt idx="16983">
                  <c:v>0.75</c:v>
                </c:pt>
                <c:pt idx="16984">
                  <c:v>0.75</c:v>
                </c:pt>
                <c:pt idx="16985">
                  <c:v>0.75</c:v>
                </c:pt>
                <c:pt idx="16986">
                  <c:v>0.75</c:v>
                </c:pt>
                <c:pt idx="16987">
                  <c:v>0.75</c:v>
                </c:pt>
                <c:pt idx="16988">
                  <c:v>0.75</c:v>
                </c:pt>
                <c:pt idx="16989">
                  <c:v>0.75</c:v>
                </c:pt>
                <c:pt idx="16990">
                  <c:v>0.75</c:v>
                </c:pt>
                <c:pt idx="16991">
                  <c:v>0.75</c:v>
                </c:pt>
                <c:pt idx="16992">
                  <c:v>0.75</c:v>
                </c:pt>
                <c:pt idx="16993">
                  <c:v>0.75</c:v>
                </c:pt>
                <c:pt idx="16994">
                  <c:v>0.75</c:v>
                </c:pt>
                <c:pt idx="16995">
                  <c:v>0.75</c:v>
                </c:pt>
                <c:pt idx="16996">
                  <c:v>0.75</c:v>
                </c:pt>
                <c:pt idx="16997">
                  <c:v>0.75</c:v>
                </c:pt>
                <c:pt idx="16998">
                  <c:v>0.75</c:v>
                </c:pt>
                <c:pt idx="16999">
                  <c:v>0.75</c:v>
                </c:pt>
                <c:pt idx="17000">
                  <c:v>0.75</c:v>
                </c:pt>
                <c:pt idx="17001">
                  <c:v>0.75</c:v>
                </c:pt>
                <c:pt idx="17002">
                  <c:v>0.75</c:v>
                </c:pt>
                <c:pt idx="17003">
                  <c:v>0.75</c:v>
                </c:pt>
                <c:pt idx="17004">
                  <c:v>0.75</c:v>
                </c:pt>
                <c:pt idx="17005">
                  <c:v>0.75</c:v>
                </c:pt>
                <c:pt idx="17006">
                  <c:v>0.75</c:v>
                </c:pt>
                <c:pt idx="17007">
                  <c:v>0.75</c:v>
                </c:pt>
                <c:pt idx="17008">
                  <c:v>0.75</c:v>
                </c:pt>
                <c:pt idx="17009">
                  <c:v>0.75</c:v>
                </c:pt>
                <c:pt idx="17010">
                  <c:v>0.75</c:v>
                </c:pt>
                <c:pt idx="17011">
                  <c:v>0.75</c:v>
                </c:pt>
                <c:pt idx="17012">
                  <c:v>0.75</c:v>
                </c:pt>
                <c:pt idx="17013">
                  <c:v>0.75</c:v>
                </c:pt>
                <c:pt idx="17014">
                  <c:v>0.75</c:v>
                </c:pt>
                <c:pt idx="17015">
                  <c:v>0.75</c:v>
                </c:pt>
                <c:pt idx="17016">
                  <c:v>0.75</c:v>
                </c:pt>
                <c:pt idx="17017">
                  <c:v>0.75</c:v>
                </c:pt>
                <c:pt idx="17018">
                  <c:v>0.75</c:v>
                </c:pt>
                <c:pt idx="17019">
                  <c:v>0.75</c:v>
                </c:pt>
                <c:pt idx="17020">
                  <c:v>0.75</c:v>
                </c:pt>
                <c:pt idx="17021">
                  <c:v>0.75</c:v>
                </c:pt>
                <c:pt idx="17022">
                  <c:v>0.75</c:v>
                </c:pt>
                <c:pt idx="17023">
                  <c:v>0.75</c:v>
                </c:pt>
                <c:pt idx="17024">
                  <c:v>0.75</c:v>
                </c:pt>
                <c:pt idx="17025">
                  <c:v>0.75</c:v>
                </c:pt>
                <c:pt idx="17026">
                  <c:v>0.75</c:v>
                </c:pt>
                <c:pt idx="17027">
                  <c:v>0.75</c:v>
                </c:pt>
                <c:pt idx="17028">
                  <c:v>0.75</c:v>
                </c:pt>
                <c:pt idx="17029">
                  <c:v>0.75</c:v>
                </c:pt>
                <c:pt idx="17030">
                  <c:v>0.75</c:v>
                </c:pt>
                <c:pt idx="17031">
                  <c:v>0.75</c:v>
                </c:pt>
                <c:pt idx="17032">
                  <c:v>0.75</c:v>
                </c:pt>
                <c:pt idx="17033">
                  <c:v>0.75</c:v>
                </c:pt>
                <c:pt idx="17034">
                  <c:v>0.75</c:v>
                </c:pt>
                <c:pt idx="17035">
                  <c:v>0.75</c:v>
                </c:pt>
                <c:pt idx="17036">
                  <c:v>0.75</c:v>
                </c:pt>
                <c:pt idx="17037">
                  <c:v>0.75</c:v>
                </c:pt>
                <c:pt idx="17038">
                  <c:v>0.75</c:v>
                </c:pt>
                <c:pt idx="17039">
                  <c:v>0.75</c:v>
                </c:pt>
                <c:pt idx="17040">
                  <c:v>0.75</c:v>
                </c:pt>
                <c:pt idx="17041">
                  <c:v>0.75</c:v>
                </c:pt>
                <c:pt idx="17042">
                  <c:v>0.75</c:v>
                </c:pt>
                <c:pt idx="17043">
                  <c:v>0.75</c:v>
                </c:pt>
                <c:pt idx="17044">
                  <c:v>0.75</c:v>
                </c:pt>
                <c:pt idx="17045">
                  <c:v>0.75</c:v>
                </c:pt>
                <c:pt idx="17046">
                  <c:v>0.75</c:v>
                </c:pt>
                <c:pt idx="17047">
                  <c:v>0.75</c:v>
                </c:pt>
                <c:pt idx="17048">
                  <c:v>0.75</c:v>
                </c:pt>
                <c:pt idx="17049">
                  <c:v>0.75</c:v>
                </c:pt>
                <c:pt idx="17050">
                  <c:v>0.75</c:v>
                </c:pt>
                <c:pt idx="17051">
                  <c:v>0.75</c:v>
                </c:pt>
                <c:pt idx="17052">
                  <c:v>0.75</c:v>
                </c:pt>
                <c:pt idx="17053">
                  <c:v>0.75</c:v>
                </c:pt>
                <c:pt idx="17054">
                  <c:v>0.75</c:v>
                </c:pt>
                <c:pt idx="17055">
                  <c:v>0.75</c:v>
                </c:pt>
                <c:pt idx="17056">
                  <c:v>0.75</c:v>
                </c:pt>
                <c:pt idx="17057">
                  <c:v>0.75</c:v>
                </c:pt>
                <c:pt idx="17058">
                  <c:v>0.75</c:v>
                </c:pt>
                <c:pt idx="17059">
                  <c:v>0.75</c:v>
                </c:pt>
                <c:pt idx="17060">
                  <c:v>0.75</c:v>
                </c:pt>
                <c:pt idx="17061">
                  <c:v>0.75</c:v>
                </c:pt>
                <c:pt idx="17062">
                  <c:v>0.75</c:v>
                </c:pt>
              </c:numCache>
            </c:numRef>
          </c:val>
          <c:smooth val="0"/>
          <c:extLst>
            <c:ext xmlns:c16="http://schemas.microsoft.com/office/drawing/2014/chart" uri="{C3380CC4-5D6E-409C-BE32-E72D297353CC}">
              <c16:uniqueId val="{00000003-313F-4BDB-92BA-D088D736B657}"/>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90034200"/>
        <c:axId val="1"/>
      </c:lineChart>
      <c:dateAx>
        <c:axId val="90034200"/>
        <c:scaling>
          <c:orientation val="minMax"/>
        </c:scaling>
        <c:delete val="0"/>
        <c:axPos val="b"/>
        <c:numFmt formatCode="yyyy" sourceLinked="0"/>
        <c:majorTickMark val="out"/>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defRPr sz="1200" b="0" i="0" u="none" strike="noStrike" kern="1200" spc="20" baseline="0">
                <a:solidFill>
                  <a:schemeClr val="dk1">
                    <a:lumMod val="65000"/>
                    <a:lumOff val="35000"/>
                  </a:schemeClr>
                </a:solidFill>
                <a:latin typeface="+mn-lt"/>
                <a:ea typeface="+mn-ea"/>
                <a:cs typeface="+mn-cs"/>
              </a:defRPr>
            </a:pPr>
            <a:endParaRPr lang="en-US"/>
          </a:p>
        </c:txPr>
        <c:crossAx val="1"/>
        <c:crossesAt val="0"/>
        <c:auto val="0"/>
        <c:lblOffset val="100"/>
        <c:baseTimeUnit val="days"/>
        <c:majorUnit val="1"/>
        <c:majorTimeUnit val="years"/>
        <c:minorUnit val="1"/>
        <c:minorTimeUnit val="years"/>
      </c:dateAx>
      <c:valAx>
        <c:axId val="1"/>
        <c:scaling>
          <c:orientation val="minMax"/>
          <c:min val="0"/>
        </c:scaling>
        <c:delete val="0"/>
        <c:axPos val="l"/>
        <c:title>
          <c:tx>
            <c:rich>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GB"/>
                  <a:t>%</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0" spcFirstLastPara="1" vertOverflow="ellipsis" wrap="square" anchor="ctr" anchorCtr="1"/>
          <a:lstStyle/>
          <a:p>
            <a:pPr>
              <a:defRPr sz="1600" b="0" i="0" u="none" strike="noStrike" kern="1200" spc="2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90034200"/>
        <c:crosses val="autoZero"/>
        <c:crossBetween val="between"/>
        <c:minorUnit val="0.05"/>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'Age range'!$C$4:$C$10</c:f>
              <c:strCache>
                <c:ptCount val="7"/>
                <c:pt idx="0">
                  <c:v>&lt;=22</c:v>
                </c:pt>
                <c:pt idx="1">
                  <c:v>23-27</c:v>
                </c:pt>
                <c:pt idx="2">
                  <c:v>28-32</c:v>
                </c:pt>
                <c:pt idx="3">
                  <c:v>33-37</c:v>
                </c:pt>
                <c:pt idx="4">
                  <c:v>38-42</c:v>
                </c:pt>
                <c:pt idx="5">
                  <c:v>43-47</c:v>
                </c:pt>
                <c:pt idx="6">
                  <c:v>&gt;=48</c:v>
                </c:pt>
              </c:strCache>
            </c:strRef>
          </c:cat>
          <c:val>
            <c:numRef>
              <c:f>'Age range'!$D$4:$D$10</c:f>
            </c:numRef>
          </c:val>
          <c:extLst>
            <c:ext xmlns:c16="http://schemas.microsoft.com/office/drawing/2014/chart" uri="{C3380CC4-5D6E-409C-BE32-E72D297353CC}">
              <c16:uniqueId val="{00000000-5C5D-4076-8E42-5363188BBF02}"/>
            </c:ext>
          </c:extLst>
        </c:ser>
        <c:ser>
          <c:idx val="1"/>
          <c:order val="1"/>
          <c:spPr>
            <a:solidFill>
              <a:schemeClr val="accent2"/>
            </a:solidFill>
            <a:ln>
              <a:noFill/>
            </a:ln>
            <a:effectLst/>
          </c:spPr>
          <c:invertIfNegative val="0"/>
          <c:dLbls>
            <c:dLbl>
              <c:idx val="0"/>
              <c:layout>
                <c:manualLayout>
                  <c:x val="0"/>
                  <c:y val="9.2595103995128901E-3"/>
                </c:manualLayout>
              </c:layout>
              <c:tx>
                <c:rich>
                  <a:bodyPr/>
                  <a:lstStyle/>
                  <a:p>
                    <a:fld id="{68D3FFB2-8639-4552-80AA-540D17F7E1D5}"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C5D-4076-8E42-5363188BBF02}"/>
                </c:ext>
              </c:extLst>
            </c:dLbl>
            <c:dLbl>
              <c:idx val="1"/>
              <c:layout>
                <c:manualLayout>
                  <c:x val="-3.8693798116396769E-17"/>
                  <c:y val="2.8033683289588801E-2"/>
                </c:manualLayout>
              </c:layout>
              <c:tx>
                <c:rich>
                  <a:bodyPr/>
                  <a:lstStyle/>
                  <a:p>
                    <a:fld id="{CF92DE77-F3F6-412E-AE91-430E4DEF4634}"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C5D-4076-8E42-5363188BBF02}"/>
                </c:ext>
              </c:extLst>
            </c:dLbl>
            <c:dLbl>
              <c:idx val="2"/>
              <c:layout>
                <c:manualLayout>
                  <c:x val="0"/>
                  <c:y val="2.794846601995488E-2"/>
                </c:manualLayout>
              </c:layout>
              <c:tx>
                <c:rich>
                  <a:bodyPr/>
                  <a:lstStyle/>
                  <a:p>
                    <a:fld id="{0AF75CEB-A092-4024-90B7-46BD58486665}"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C5D-4076-8E42-5363188BBF02}"/>
                </c:ext>
              </c:extLst>
            </c:dLbl>
            <c:dLbl>
              <c:idx val="3"/>
              <c:layout>
                <c:manualLayout>
                  <c:x val="0"/>
                  <c:y val="1.6289387376665791E-2"/>
                </c:manualLayout>
              </c:layout>
              <c:tx>
                <c:rich>
                  <a:bodyPr/>
                  <a:lstStyle/>
                  <a:p>
                    <a:fld id="{3575C62A-E6D4-4C6C-899E-85E8D6C5C8D7}"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C5D-4076-8E42-5363188BBF02}"/>
                </c:ext>
              </c:extLst>
            </c:dLbl>
            <c:dLbl>
              <c:idx val="4"/>
              <c:layout>
                <c:manualLayout>
                  <c:x val="0"/>
                  <c:y val="3.4978342997107725E-2"/>
                </c:manualLayout>
              </c:layout>
              <c:tx>
                <c:rich>
                  <a:bodyPr/>
                  <a:lstStyle/>
                  <a:p>
                    <a:fld id="{550AADCF-EAB9-4125-AF6D-B344400AFAFD}"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C5D-4076-8E42-5363188BBF02}"/>
                </c:ext>
              </c:extLst>
            </c:dLbl>
            <c:dLbl>
              <c:idx val="5"/>
              <c:layout>
                <c:manualLayout>
                  <c:x val="0"/>
                  <c:y val="2.3319264353818689E-2"/>
                </c:manualLayout>
              </c:layout>
              <c:tx>
                <c:rich>
                  <a:bodyPr/>
                  <a:lstStyle/>
                  <a:p>
                    <a:fld id="{138FD353-F8F9-412E-B81B-75B310F6D68B}"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C5D-4076-8E42-5363188BBF02}"/>
                </c:ext>
              </c:extLst>
            </c:dLbl>
            <c:dLbl>
              <c:idx val="6"/>
              <c:layout>
                <c:manualLayout>
                  <c:x val="0"/>
                  <c:y val="2.3319264353818561E-2"/>
                </c:manualLayout>
              </c:layout>
              <c:tx>
                <c:rich>
                  <a:bodyPr/>
                  <a:lstStyle/>
                  <a:p>
                    <a:fld id="{A846CE5A-4150-48AF-87A7-63E38325D8B1}"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C5D-4076-8E42-5363188BBF0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 range'!$C$4:$C$10</c:f>
              <c:strCache>
                <c:ptCount val="7"/>
                <c:pt idx="0">
                  <c:v>&lt;=22</c:v>
                </c:pt>
                <c:pt idx="1">
                  <c:v>23-27</c:v>
                </c:pt>
                <c:pt idx="2">
                  <c:v>28-32</c:v>
                </c:pt>
                <c:pt idx="3">
                  <c:v>33-37</c:v>
                </c:pt>
                <c:pt idx="4">
                  <c:v>38-42</c:v>
                </c:pt>
                <c:pt idx="5">
                  <c:v>43-47</c:v>
                </c:pt>
                <c:pt idx="6">
                  <c:v>&gt;=48</c:v>
                </c:pt>
              </c:strCache>
            </c:strRef>
          </c:cat>
          <c:val>
            <c:numRef>
              <c:f>'Age range'!$E$4:$E$10</c:f>
              <c:numCache>
                <c:formatCode>###0.0</c:formatCode>
                <c:ptCount val="7"/>
                <c:pt idx="0">
                  <c:v>5.6159420289855069</c:v>
                </c:pt>
                <c:pt idx="1">
                  <c:v>26.630434782608699</c:v>
                </c:pt>
                <c:pt idx="2">
                  <c:v>31.884057971014489</c:v>
                </c:pt>
                <c:pt idx="3">
                  <c:v>17.028985507246379</c:v>
                </c:pt>
                <c:pt idx="4">
                  <c:v>9.2391304347826075</c:v>
                </c:pt>
                <c:pt idx="5">
                  <c:v>5.2536231884057969</c:v>
                </c:pt>
                <c:pt idx="6">
                  <c:v>4.3478260869565215</c:v>
                </c:pt>
              </c:numCache>
            </c:numRef>
          </c:val>
          <c:extLst>
            <c:ext xmlns:c16="http://schemas.microsoft.com/office/drawing/2014/chart" uri="{C3380CC4-5D6E-409C-BE32-E72D297353CC}">
              <c16:uniqueId val="{00000008-5C5D-4076-8E42-5363188BBF02}"/>
            </c:ext>
          </c:extLst>
        </c:ser>
        <c:dLbls>
          <c:showLegendKey val="0"/>
          <c:showVal val="0"/>
          <c:showCatName val="0"/>
          <c:showSerName val="0"/>
          <c:showPercent val="0"/>
          <c:showBubbleSize val="0"/>
        </c:dLbls>
        <c:gapWidth val="219"/>
        <c:overlap val="-27"/>
        <c:axId val="525535680"/>
        <c:axId val="525536008"/>
      </c:barChart>
      <c:catAx>
        <c:axId val="525535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25536008"/>
        <c:crosses val="autoZero"/>
        <c:auto val="1"/>
        <c:lblAlgn val="ctr"/>
        <c:lblOffset val="100"/>
        <c:noMultiLvlLbl val="0"/>
      </c:catAx>
      <c:valAx>
        <c:axId val="525536008"/>
        <c:scaling>
          <c:orientation val="minMax"/>
          <c:max val="35"/>
          <c:min val="0"/>
        </c:scaling>
        <c:delete val="1"/>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crossAx val="525535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835770285260545"/>
          <c:y val="2.3291527576635947E-2"/>
          <c:w val="0.61771892619502511"/>
          <c:h val="0.88635886306723255"/>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2B9-45D3-8343-1D16D45BEC0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2B9-45D3-8343-1D16D45BEC0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2B9-45D3-8343-1D16D45BEC07}"/>
              </c:ext>
            </c:extLst>
          </c:dPt>
          <c:dLbls>
            <c:dLbl>
              <c:idx val="0"/>
              <c:layout>
                <c:manualLayout>
                  <c:x val="1.6179917584432588E-3"/>
                  <c:y val="0.18881314074127731"/>
                </c:manualLayout>
              </c:layout>
              <c:showLegendKey val="0"/>
              <c:showVal val="0"/>
              <c:showCatName val="1"/>
              <c:showSerName val="0"/>
              <c:showPercent val="1"/>
              <c:showBubbleSize val="0"/>
              <c:extLst>
                <c:ext xmlns:c15="http://schemas.microsoft.com/office/drawing/2012/chart" uri="{CE6537A1-D6FC-4f65-9D91-7224C49458BB}">
                  <c15:layout>
                    <c:manualLayout>
                      <c:w val="0.22292000896674763"/>
                      <c:h val="0.2710604547555176"/>
                    </c:manualLayout>
                  </c15:layout>
                </c:ext>
                <c:ext xmlns:c16="http://schemas.microsoft.com/office/drawing/2014/chart" uri="{C3380CC4-5D6E-409C-BE32-E72D297353CC}">
                  <c16:uniqueId val="{00000001-02B9-45D3-8343-1D16D45BEC07}"/>
                </c:ext>
              </c:extLst>
            </c:dLbl>
            <c:dLbl>
              <c:idx val="1"/>
              <c:layout>
                <c:manualLayout>
                  <c:x val="-3.4438818992563208E-2"/>
                  <c:y val="5.05274601983700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2B9-45D3-8343-1D16D45BEC07}"/>
                </c:ext>
              </c:extLst>
            </c:dLbl>
            <c:dLbl>
              <c:idx val="2"/>
              <c:layout>
                <c:manualLayout>
                  <c:x val="0.29190702623416065"/>
                  <c:y val="2.3934060093964721E-2"/>
                </c:manualLayout>
              </c:layout>
              <c:showLegendKey val="0"/>
              <c:showVal val="0"/>
              <c:showCatName val="1"/>
              <c:showSerName val="0"/>
              <c:showPercent val="1"/>
              <c:showBubbleSize val="0"/>
              <c:extLst>
                <c:ext xmlns:c15="http://schemas.microsoft.com/office/drawing/2012/chart" uri="{CE6537A1-D6FC-4f65-9D91-7224C49458BB}">
                  <c15:layout>
                    <c:manualLayout>
                      <c:w val="0.17410508139802752"/>
                      <c:h val="0.2710604547555176"/>
                    </c:manualLayout>
                  </c15:layout>
                </c:ext>
                <c:ext xmlns:c16="http://schemas.microsoft.com/office/drawing/2014/chart" uri="{C3380CC4-5D6E-409C-BE32-E72D297353CC}">
                  <c16:uniqueId val="{00000005-02B9-45D3-8343-1D16D45BEC0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'previous tenure output'!$C$4:$C$6</c:f>
              <c:strCache>
                <c:ptCount val="3"/>
                <c:pt idx="0">
                  <c:v>Living with friends/family</c:v>
                </c:pt>
                <c:pt idx="1">
                  <c:v>Renting from a private landlord</c:v>
                </c:pt>
                <c:pt idx="2">
                  <c:v>Social Housing tenant</c:v>
                </c:pt>
              </c:strCache>
            </c:strRef>
          </c:cat>
          <c:val>
            <c:numRef>
              <c:f>'previous tenure output'!$D$4:$D$6</c:f>
              <c:numCache>
                <c:formatCode>0</c:formatCode>
                <c:ptCount val="3"/>
                <c:pt idx="0">
                  <c:v>50</c:v>
                </c:pt>
                <c:pt idx="1">
                  <c:v>49</c:v>
                </c:pt>
                <c:pt idx="2">
                  <c:v>1</c:v>
                </c:pt>
              </c:numCache>
            </c:numRef>
          </c:val>
          <c:extLst>
            <c:ext xmlns:c16="http://schemas.microsoft.com/office/drawing/2014/chart" uri="{C3380CC4-5D6E-409C-BE32-E72D297353CC}">
              <c16:uniqueId val="{00000006-02B9-45D3-8343-1D16D45BEC07}"/>
            </c:ext>
          </c:extLst>
        </c:ser>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09720382078938"/>
          <c:y val="0.18560569961257548"/>
          <c:w val="0.80358678599574496"/>
          <c:h val="0.63485649222866625"/>
        </c:manualLayout>
      </c:layout>
      <c:barChart>
        <c:barDir val="col"/>
        <c:grouping val="stacked"/>
        <c:varyColors val="0"/>
        <c:ser>
          <c:idx val="0"/>
          <c:order val="0"/>
          <c:tx>
            <c:strRef>
              <c:f>'2016 based'!$A$4</c:f>
              <c:strCache>
                <c:ptCount val="1"/>
                <c:pt idx="0">
                  <c:v>55-59</c:v>
                </c:pt>
              </c:strCache>
            </c:strRef>
          </c:tx>
          <c:spPr>
            <a:solidFill>
              <a:schemeClr val="accent1"/>
            </a:solidFill>
            <a:ln>
              <a:noFill/>
            </a:ln>
            <a:effectLst/>
          </c:spPr>
          <c:invertIfNegative val="0"/>
          <c:cat>
            <c:numRef>
              <c:f>'2016 based'!$B$3:$AE$3</c:f>
              <c:numCache>
                <c:formatCode>General</c:formatCode>
                <c:ptCount val="30"/>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numCache>
            </c:numRef>
          </c:cat>
          <c:val>
            <c:numRef>
              <c:f>'2016 based'!$B$4:$AE$4</c:f>
              <c:numCache>
                <c:formatCode>#,##0</c:formatCode>
                <c:ptCount val="30"/>
                <c:pt idx="0">
                  <c:v>115760</c:v>
                </c:pt>
                <c:pt idx="1">
                  <c:v>118760</c:v>
                </c:pt>
                <c:pt idx="2">
                  <c:v>121502</c:v>
                </c:pt>
                <c:pt idx="3">
                  <c:v>124603</c:v>
                </c:pt>
                <c:pt idx="4">
                  <c:v>127530</c:v>
                </c:pt>
                <c:pt idx="5">
                  <c:v>129007</c:v>
                </c:pt>
                <c:pt idx="6">
                  <c:v>130076</c:v>
                </c:pt>
                <c:pt idx="7">
                  <c:v>130621</c:v>
                </c:pt>
                <c:pt idx="8">
                  <c:v>130052</c:v>
                </c:pt>
                <c:pt idx="9">
                  <c:v>128748</c:v>
                </c:pt>
                <c:pt idx="10">
                  <c:v>127948</c:v>
                </c:pt>
                <c:pt idx="11">
                  <c:v>126710</c:v>
                </c:pt>
                <c:pt idx="12">
                  <c:v>125015</c:v>
                </c:pt>
                <c:pt idx="13">
                  <c:v>122940</c:v>
                </c:pt>
                <c:pt idx="14">
                  <c:v>120507</c:v>
                </c:pt>
                <c:pt idx="15">
                  <c:v>117568</c:v>
                </c:pt>
                <c:pt idx="16">
                  <c:v>115062</c:v>
                </c:pt>
                <c:pt idx="17">
                  <c:v>113099</c:v>
                </c:pt>
                <c:pt idx="18">
                  <c:v>113087</c:v>
                </c:pt>
                <c:pt idx="19">
                  <c:v>114711</c:v>
                </c:pt>
                <c:pt idx="20">
                  <c:v>116864</c:v>
                </c:pt>
                <c:pt idx="21">
                  <c:v>118568</c:v>
                </c:pt>
                <c:pt idx="22">
                  <c:v>120061</c:v>
                </c:pt>
                <c:pt idx="23">
                  <c:v>120711</c:v>
                </c:pt>
                <c:pt idx="24">
                  <c:v>120735</c:v>
                </c:pt>
                <c:pt idx="25">
                  <c:v>120940</c:v>
                </c:pt>
                <c:pt idx="26">
                  <c:v>121540</c:v>
                </c:pt>
                <c:pt idx="27">
                  <c:v>122111</c:v>
                </c:pt>
                <c:pt idx="28">
                  <c:v>122173</c:v>
                </c:pt>
                <c:pt idx="29">
                  <c:v>121899</c:v>
                </c:pt>
              </c:numCache>
            </c:numRef>
          </c:val>
          <c:extLst>
            <c:ext xmlns:c16="http://schemas.microsoft.com/office/drawing/2014/chart" uri="{C3380CC4-5D6E-409C-BE32-E72D297353CC}">
              <c16:uniqueId val="{00000000-6C6B-4E59-9AFE-2DC841F8FACE}"/>
            </c:ext>
          </c:extLst>
        </c:ser>
        <c:ser>
          <c:idx val="1"/>
          <c:order val="1"/>
          <c:tx>
            <c:strRef>
              <c:f>'2016 based'!$A$5</c:f>
              <c:strCache>
                <c:ptCount val="1"/>
                <c:pt idx="0">
                  <c:v>60-64</c:v>
                </c:pt>
              </c:strCache>
            </c:strRef>
          </c:tx>
          <c:spPr>
            <a:solidFill>
              <a:schemeClr val="accent2"/>
            </a:solidFill>
            <a:ln>
              <a:noFill/>
            </a:ln>
            <a:effectLst/>
          </c:spPr>
          <c:invertIfNegative val="0"/>
          <c:cat>
            <c:numRef>
              <c:f>'2016 based'!$B$3:$AE$3</c:f>
              <c:numCache>
                <c:formatCode>General</c:formatCode>
                <c:ptCount val="30"/>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numCache>
            </c:numRef>
          </c:cat>
          <c:val>
            <c:numRef>
              <c:f>'2016 based'!$B$5:$AE$5</c:f>
              <c:numCache>
                <c:formatCode>#,##0</c:formatCode>
                <c:ptCount val="30"/>
                <c:pt idx="0">
                  <c:v>96920</c:v>
                </c:pt>
                <c:pt idx="1">
                  <c:v>99741</c:v>
                </c:pt>
                <c:pt idx="2">
                  <c:v>102818</c:v>
                </c:pt>
                <c:pt idx="3">
                  <c:v>105841</c:v>
                </c:pt>
                <c:pt idx="4">
                  <c:v>109219</c:v>
                </c:pt>
                <c:pt idx="5">
                  <c:v>112685</c:v>
                </c:pt>
                <c:pt idx="6">
                  <c:v>115687</c:v>
                </c:pt>
                <c:pt idx="7">
                  <c:v>118441</c:v>
                </c:pt>
                <c:pt idx="8">
                  <c:v>121540</c:v>
                </c:pt>
                <c:pt idx="9">
                  <c:v>124458</c:v>
                </c:pt>
                <c:pt idx="10">
                  <c:v>125965</c:v>
                </c:pt>
                <c:pt idx="11">
                  <c:v>127061</c:v>
                </c:pt>
                <c:pt idx="12">
                  <c:v>127647</c:v>
                </c:pt>
                <c:pt idx="13">
                  <c:v>127148</c:v>
                </c:pt>
                <c:pt idx="14">
                  <c:v>125920</c:v>
                </c:pt>
                <c:pt idx="15">
                  <c:v>125188</c:v>
                </c:pt>
                <c:pt idx="16">
                  <c:v>124016</c:v>
                </c:pt>
                <c:pt idx="17">
                  <c:v>122401</c:v>
                </c:pt>
                <c:pt idx="18">
                  <c:v>120409</c:v>
                </c:pt>
                <c:pt idx="19">
                  <c:v>118065</c:v>
                </c:pt>
                <c:pt idx="20">
                  <c:v>115224</c:v>
                </c:pt>
                <c:pt idx="21">
                  <c:v>112801</c:v>
                </c:pt>
                <c:pt idx="22">
                  <c:v>110916</c:v>
                </c:pt>
                <c:pt idx="23">
                  <c:v>110949</c:v>
                </c:pt>
                <c:pt idx="24">
                  <c:v>112582</c:v>
                </c:pt>
                <c:pt idx="25">
                  <c:v>114731</c:v>
                </c:pt>
                <c:pt idx="26">
                  <c:v>116430</c:v>
                </c:pt>
                <c:pt idx="27">
                  <c:v>117920</c:v>
                </c:pt>
                <c:pt idx="28">
                  <c:v>118595</c:v>
                </c:pt>
                <c:pt idx="29">
                  <c:v>118654</c:v>
                </c:pt>
              </c:numCache>
            </c:numRef>
          </c:val>
          <c:extLst>
            <c:ext xmlns:c16="http://schemas.microsoft.com/office/drawing/2014/chart" uri="{C3380CC4-5D6E-409C-BE32-E72D297353CC}">
              <c16:uniqueId val="{00000001-6C6B-4E59-9AFE-2DC841F8FACE}"/>
            </c:ext>
          </c:extLst>
        </c:ser>
        <c:ser>
          <c:idx val="2"/>
          <c:order val="2"/>
          <c:tx>
            <c:strRef>
              <c:f>'2016 based'!$A$6</c:f>
              <c:strCache>
                <c:ptCount val="1"/>
                <c:pt idx="0">
                  <c:v> 65-69</c:v>
                </c:pt>
              </c:strCache>
            </c:strRef>
          </c:tx>
          <c:spPr>
            <a:solidFill>
              <a:schemeClr val="accent3"/>
            </a:solidFill>
            <a:ln>
              <a:noFill/>
            </a:ln>
            <a:effectLst/>
          </c:spPr>
          <c:invertIfNegative val="0"/>
          <c:cat>
            <c:numRef>
              <c:f>'2016 based'!$B$3:$AE$3</c:f>
              <c:numCache>
                <c:formatCode>General</c:formatCode>
                <c:ptCount val="30"/>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numCache>
            </c:numRef>
          </c:cat>
          <c:val>
            <c:numRef>
              <c:f>'2016 based'!$B$6:$AE$6</c:f>
              <c:numCache>
                <c:formatCode>#,##0</c:formatCode>
                <c:ptCount val="30"/>
                <c:pt idx="0">
                  <c:v>89493</c:v>
                </c:pt>
                <c:pt idx="1">
                  <c:v>88967</c:v>
                </c:pt>
                <c:pt idx="2">
                  <c:v>89240</c:v>
                </c:pt>
                <c:pt idx="3">
                  <c:v>89912</c:v>
                </c:pt>
                <c:pt idx="4">
                  <c:v>90758</c:v>
                </c:pt>
                <c:pt idx="5">
                  <c:v>92634</c:v>
                </c:pt>
                <c:pt idx="6">
                  <c:v>95421</c:v>
                </c:pt>
                <c:pt idx="7">
                  <c:v>98461</c:v>
                </c:pt>
                <c:pt idx="8">
                  <c:v>101449</c:v>
                </c:pt>
                <c:pt idx="9">
                  <c:v>104775</c:v>
                </c:pt>
                <c:pt idx="10">
                  <c:v>108182</c:v>
                </c:pt>
                <c:pt idx="11">
                  <c:v>111148</c:v>
                </c:pt>
                <c:pt idx="12">
                  <c:v>113875</c:v>
                </c:pt>
                <c:pt idx="13">
                  <c:v>116931</c:v>
                </c:pt>
                <c:pt idx="14">
                  <c:v>119817</c:v>
                </c:pt>
                <c:pt idx="15">
                  <c:v>121337</c:v>
                </c:pt>
                <c:pt idx="16">
                  <c:v>122462</c:v>
                </c:pt>
                <c:pt idx="17">
                  <c:v>123098</c:v>
                </c:pt>
                <c:pt idx="18">
                  <c:v>122686</c:v>
                </c:pt>
                <c:pt idx="19">
                  <c:v>121568</c:v>
                </c:pt>
                <c:pt idx="20">
                  <c:v>120928</c:v>
                </c:pt>
                <c:pt idx="21">
                  <c:v>119853</c:v>
                </c:pt>
                <c:pt idx="22">
                  <c:v>118347</c:v>
                </c:pt>
                <c:pt idx="23">
                  <c:v>116470</c:v>
                </c:pt>
                <c:pt idx="24">
                  <c:v>114251</c:v>
                </c:pt>
                <c:pt idx="25">
                  <c:v>111559</c:v>
                </c:pt>
                <c:pt idx="26">
                  <c:v>109266</c:v>
                </c:pt>
                <c:pt idx="27">
                  <c:v>107495</c:v>
                </c:pt>
                <c:pt idx="28">
                  <c:v>107579</c:v>
                </c:pt>
                <c:pt idx="29">
                  <c:v>109220</c:v>
                </c:pt>
              </c:numCache>
            </c:numRef>
          </c:val>
          <c:extLst>
            <c:ext xmlns:c16="http://schemas.microsoft.com/office/drawing/2014/chart" uri="{C3380CC4-5D6E-409C-BE32-E72D297353CC}">
              <c16:uniqueId val="{00000002-6C6B-4E59-9AFE-2DC841F8FACE}"/>
            </c:ext>
          </c:extLst>
        </c:ser>
        <c:ser>
          <c:idx val="3"/>
          <c:order val="3"/>
          <c:tx>
            <c:strRef>
              <c:f>'2016 based'!$A$7</c:f>
              <c:strCache>
                <c:ptCount val="1"/>
                <c:pt idx="0">
                  <c:v> 70-74</c:v>
                </c:pt>
              </c:strCache>
            </c:strRef>
          </c:tx>
          <c:spPr>
            <a:solidFill>
              <a:schemeClr val="accent4"/>
            </a:solidFill>
            <a:ln>
              <a:noFill/>
            </a:ln>
            <a:effectLst/>
          </c:spPr>
          <c:invertIfNegative val="0"/>
          <c:cat>
            <c:numRef>
              <c:f>'2016 based'!$B$3:$AE$3</c:f>
              <c:numCache>
                <c:formatCode>General</c:formatCode>
                <c:ptCount val="30"/>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numCache>
            </c:numRef>
          </c:cat>
          <c:val>
            <c:numRef>
              <c:f>'2016 based'!$B$7:$AE$7</c:f>
              <c:numCache>
                <c:formatCode>#,##0</c:formatCode>
                <c:ptCount val="30"/>
                <c:pt idx="0">
                  <c:v>76566</c:v>
                </c:pt>
                <c:pt idx="1">
                  <c:v>79354</c:v>
                </c:pt>
                <c:pt idx="2">
                  <c:v>80616</c:v>
                </c:pt>
                <c:pt idx="3">
                  <c:v>81441</c:v>
                </c:pt>
                <c:pt idx="4">
                  <c:v>82400</c:v>
                </c:pt>
                <c:pt idx="5">
                  <c:v>83189</c:v>
                </c:pt>
                <c:pt idx="6">
                  <c:v>82822</c:v>
                </c:pt>
                <c:pt idx="7">
                  <c:v>83180</c:v>
                </c:pt>
                <c:pt idx="8">
                  <c:v>83903</c:v>
                </c:pt>
                <c:pt idx="9">
                  <c:v>84789</c:v>
                </c:pt>
                <c:pt idx="10">
                  <c:v>86637</c:v>
                </c:pt>
                <c:pt idx="11">
                  <c:v>89333</c:v>
                </c:pt>
                <c:pt idx="12">
                  <c:v>92272</c:v>
                </c:pt>
                <c:pt idx="13">
                  <c:v>95167</c:v>
                </c:pt>
                <c:pt idx="14">
                  <c:v>98367</c:v>
                </c:pt>
                <c:pt idx="15">
                  <c:v>101661</c:v>
                </c:pt>
                <c:pt idx="16">
                  <c:v>104543</c:v>
                </c:pt>
                <c:pt idx="17">
                  <c:v>107206</c:v>
                </c:pt>
                <c:pt idx="18">
                  <c:v>110184</c:v>
                </c:pt>
                <c:pt idx="19">
                  <c:v>113000</c:v>
                </c:pt>
                <c:pt idx="20">
                  <c:v>114519</c:v>
                </c:pt>
                <c:pt idx="21">
                  <c:v>115666</c:v>
                </c:pt>
                <c:pt idx="22">
                  <c:v>116357</c:v>
                </c:pt>
                <c:pt idx="23">
                  <c:v>116055</c:v>
                </c:pt>
                <c:pt idx="24">
                  <c:v>115084</c:v>
                </c:pt>
                <c:pt idx="25">
                  <c:v>114555</c:v>
                </c:pt>
                <c:pt idx="26">
                  <c:v>113610</c:v>
                </c:pt>
                <c:pt idx="27">
                  <c:v>112264</c:v>
                </c:pt>
                <c:pt idx="28">
                  <c:v>110555</c:v>
                </c:pt>
                <c:pt idx="29">
                  <c:v>108513</c:v>
                </c:pt>
              </c:numCache>
            </c:numRef>
          </c:val>
          <c:extLst>
            <c:ext xmlns:c16="http://schemas.microsoft.com/office/drawing/2014/chart" uri="{C3380CC4-5D6E-409C-BE32-E72D297353CC}">
              <c16:uniqueId val="{00000003-6C6B-4E59-9AFE-2DC841F8FACE}"/>
            </c:ext>
          </c:extLst>
        </c:ser>
        <c:ser>
          <c:idx val="4"/>
          <c:order val="4"/>
          <c:tx>
            <c:strRef>
              <c:f>'2016 based'!$A$8</c:f>
              <c:strCache>
                <c:ptCount val="1"/>
                <c:pt idx="0">
                  <c:v> 75-79</c:v>
                </c:pt>
              </c:strCache>
            </c:strRef>
          </c:tx>
          <c:spPr>
            <a:solidFill>
              <a:schemeClr val="accent5"/>
            </a:solidFill>
            <a:ln>
              <a:noFill/>
            </a:ln>
            <a:effectLst/>
          </c:spPr>
          <c:invertIfNegative val="0"/>
          <c:cat>
            <c:numRef>
              <c:f>'2016 based'!$B$3:$AE$3</c:f>
              <c:numCache>
                <c:formatCode>General</c:formatCode>
                <c:ptCount val="30"/>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numCache>
            </c:numRef>
          </c:cat>
          <c:val>
            <c:numRef>
              <c:f>'2016 based'!$B$8:$AE$8</c:f>
              <c:numCache>
                <c:formatCode>#,##0</c:formatCode>
                <c:ptCount val="30"/>
                <c:pt idx="0">
                  <c:v>55492</c:v>
                </c:pt>
                <c:pt idx="1">
                  <c:v>56868</c:v>
                </c:pt>
                <c:pt idx="2">
                  <c:v>59560</c:v>
                </c:pt>
                <c:pt idx="3">
                  <c:v>62193</c:v>
                </c:pt>
                <c:pt idx="4">
                  <c:v>65003</c:v>
                </c:pt>
                <c:pt idx="5">
                  <c:v>67618</c:v>
                </c:pt>
                <c:pt idx="6">
                  <c:v>70242</c:v>
                </c:pt>
                <c:pt idx="7">
                  <c:v>71532</c:v>
                </c:pt>
                <c:pt idx="8">
                  <c:v>72425</c:v>
                </c:pt>
                <c:pt idx="9">
                  <c:v>73422</c:v>
                </c:pt>
                <c:pt idx="10">
                  <c:v>74238</c:v>
                </c:pt>
                <c:pt idx="11">
                  <c:v>74043</c:v>
                </c:pt>
                <c:pt idx="12">
                  <c:v>74493</c:v>
                </c:pt>
                <c:pt idx="13">
                  <c:v>75264</c:v>
                </c:pt>
                <c:pt idx="14">
                  <c:v>76177</c:v>
                </c:pt>
                <c:pt idx="15">
                  <c:v>77962</c:v>
                </c:pt>
                <c:pt idx="16">
                  <c:v>80519</c:v>
                </c:pt>
                <c:pt idx="17">
                  <c:v>83298</c:v>
                </c:pt>
                <c:pt idx="18">
                  <c:v>86034</c:v>
                </c:pt>
                <c:pt idx="19">
                  <c:v>89052</c:v>
                </c:pt>
                <c:pt idx="20">
                  <c:v>92164</c:v>
                </c:pt>
                <c:pt idx="21">
                  <c:v>94896</c:v>
                </c:pt>
                <c:pt idx="22">
                  <c:v>97441</c:v>
                </c:pt>
                <c:pt idx="23">
                  <c:v>100265</c:v>
                </c:pt>
                <c:pt idx="24">
                  <c:v>102947</c:v>
                </c:pt>
                <c:pt idx="25">
                  <c:v>104441</c:v>
                </c:pt>
                <c:pt idx="26">
                  <c:v>105591</c:v>
                </c:pt>
                <c:pt idx="27">
                  <c:v>106336</c:v>
                </c:pt>
                <c:pt idx="28">
                  <c:v>106168</c:v>
                </c:pt>
                <c:pt idx="29">
                  <c:v>105389</c:v>
                </c:pt>
              </c:numCache>
            </c:numRef>
          </c:val>
          <c:extLst>
            <c:ext xmlns:c16="http://schemas.microsoft.com/office/drawing/2014/chart" uri="{C3380CC4-5D6E-409C-BE32-E72D297353CC}">
              <c16:uniqueId val="{00000004-6C6B-4E59-9AFE-2DC841F8FACE}"/>
            </c:ext>
          </c:extLst>
        </c:ser>
        <c:ser>
          <c:idx val="5"/>
          <c:order val="5"/>
          <c:tx>
            <c:strRef>
              <c:f>'2016 based'!$A$9</c:f>
              <c:strCache>
                <c:ptCount val="1"/>
                <c:pt idx="0">
                  <c:v> 80-84</c:v>
                </c:pt>
              </c:strCache>
            </c:strRef>
          </c:tx>
          <c:spPr>
            <a:solidFill>
              <a:schemeClr val="accent6"/>
            </a:solidFill>
            <a:ln>
              <a:noFill/>
            </a:ln>
            <a:effectLst/>
          </c:spPr>
          <c:invertIfNegative val="0"/>
          <c:cat>
            <c:numRef>
              <c:f>'2016 based'!$B$3:$AE$3</c:f>
              <c:numCache>
                <c:formatCode>General</c:formatCode>
                <c:ptCount val="30"/>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numCache>
            </c:numRef>
          </c:cat>
          <c:val>
            <c:numRef>
              <c:f>'2016 based'!$B$9:$AE$9</c:f>
              <c:numCache>
                <c:formatCode>#,##0</c:formatCode>
                <c:ptCount val="30"/>
                <c:pt idx="0">
                  <c:v>39743</c:v>
                </c:pt>
                <c:pt idx="1">
                  <c:v>40853</c:v>
                </c:pt>
                <c:pt idx="2">
                  <c:v>41757</c:v>
                </c:pt>
                <c:pt idx="3">
                  <c:v>43095</c:v>
                </c:pt>
                <c:pt idx="4">
                  <c:v>43847</c:v>
                </c:pt>
                <c:pt idx="5">
                  <c:v>44543</c:v>
                </c:pt>
                <c:pt idx="6">
                  <c:v>45860</c:v>
                </c:pt>
                <c:pt idx="7">
                  <c:v>48267</c:v>
                </c:pt>
                <c:pt idx="8">
                  <c:v>50616</c:v>
                </c:pt>
                <c:pt idx="9">
                  <c:v>53053</c:v>
                </c:pt>
                <c:pt idx="10">
                  <c:v>55299</c:v>
                </c:pt>
                <c:pt idx="11">
                  <c:v>57623</c:v>
                </c:pt>
                <c:pt idx="12">
                  <c:v>58881</c:v>
                </c:pt>
                <c:pt idx="13">
                  <c:v>59808</c:v>
                </c:pt>
                <c:pt idx="14">
                  <c:v>60802</c:v>
                </c:pt>
                <c:pt idx="15">
                  <c:v>61613</c:v>
                </c:pt>
                <c:pt idx="16">
                  <c:v>61605</c:v>
                </c:pt>
                <c:pt idx="17">
                  <c:v>62144</c:v>
                </c:pt>
                <c:pt idx="18">
                  <c:v>62945</c:v>
                </c:pt>
                <c:pt idx="19">
                  <c:v>63865</c:v>
                </c:pt>
                <c:pt idx="20">
                  <c:v>65529</c:v>
                </c:pt>
                <c:pt idx="21">
                  <c:v>67840</c:v>
                </c:pt>
                <c:pt idx="22">
                  <c:v>70356</c:v>
                </c:pt>
                <c:pt idx="23">
                  <c:v>72827</c:v>
                </c:pt>
                <c:pt idx="24">
                  <c:v>75528</c:v>
                </c:pt>
                <c:pt idx="25">
                  <c:v>78326</c:v>
                </c:pt>
                <c:pt idx="26">
                  <c:v>80804</c:v>
                </c:pt>
                <c:pt idx="27">
                  <c:v>83136</c:v>
                </c:pt>
                <c:pt idx="28">
                  <c:v>85705</c:v>
                </c:pt>
                <c:pt idx="29">
                  <c:v>88162</c:v>
                </c:pt>
              </c:numCache>
            </c:numRef>
          </c:val>
          <c:extLst>
            <c:ext xmlns:c16="http://schemas.microsoft.com/office/drawing/2014/chart" uri="{C3380CC4-5D6E-409C-BE32-E72D297353CC}">
              <c16:uniqueId val="{00000005-6C6B-4E59-9AFE-2DC841F8FACE}"/>
            </c:ext>
          </c:extLst>
        </c:ser>
        <c:ser>
          <c:idx val="6"/>
          <c:order val="6"/>
          <c:tx>
            <c:strRef>
              <c:f>'2016 based'!$A$10</c:f>
              <c:strCache>
                <c:ptCount val="1"/>
                <c:pt idx="0">
                  <c:v> 85-89</c:v>
                </c:pt>
              </c:strCache>
            </c:strRef>
          </c:tx>
          <c:spPr>
            <a:solidFill>
              <a:schemeClr val="accent1">
                <a:lumMod val="60000"/>
              </a:schemeClr>
            </a:solidFill>
            <a:ln>
              <a:noFill/>
            </a:ln>
            <a:effectLst/>
          </c:spPr>
          <c:invertIfNegative val="0"/>
          <c:cat>
            <c:numRef>
              <c:f>'2016 based'!$B$3:$AE$3</c:f>
              <c:numCache>
                <c:formatCode>General</c:formatCode>
                <c:ptCount val="30"/>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numCache>
            </c:numRef>
          </c:cat>
          <c:val>
            <c:numRef>
              <c:f>'2016 based'!$B$10:$AE$10</c:f>
              <c:numCache>
                <c:formatCode>#,##0</c:formatCode>
                <c:ptCount val="30"/>
                <c:pt idx="0">
                  <c:v>23730</c:v>
                </c:pt>
                <c:pt idx="1">
                  <c:v>24178</c:v>
                </c:pt>
                <c:pt idx="2">
                  <c:v>24885</c:v>
                </c:pt>
                <c:pt idx="3">
                  <c:v>25269</c:v>
                </c:pt>
                <c:pt idx="4">
                  <c:v>25901</c:v>
                </c:pt>
                <c:pt idx="5">
                  <c:v>26583</c:v>
                </c:pt>
                <c:pt idx="6">
                  <c:v>27539</c:v>
                </c:pt>
                <c:pt idx="7">
                  <c:v>28343</c:v>
                </c:pt>
                <c:pt idx="8">
                  <c:v>29437</c:v>
                </c:pt>
                <c:pt idx="9">
                  <c:v>30103</c:v>
                </c:pt>
                <c:pt idx="10">
                  <c:v>30735</c:v>
                </c:pt>
                <c:pt idx="11">
                  <c:v>31865</c:v>
                </c:pt>
                <c:pt idx="12">
                  <c:v>33795</c:v>
                </c:pt>
                <c:pt idx="13">
                  <c:v>35672</c:v>
                </c:pt>
                <c:pt idx="14">
                  <c:v>37539</c:v>
                </c:pt>
                <c:pt idx="15">
                  <c:v>39232</c:v>
                </c:pt>
                <c:pt idx="16">
                  <c:v>41070</c:v>
                </c:pt>
                <c:pt idx="17">
                  <c:v>42176</c:v>
                </c:pt>
                <c:pt idx="18">
                  <c:v>43030</c:v>
                </c:pt>
                <c:pt idx="19">
                  <c:v>43910</c:v>
                </c:pt>
                <c:pt idx="20">
                  <c:v>44632</c:v>
                </c:pt>
                <c:pt idx="21">
                  <c:v>44799</c:v>
                </c:pt>
                <c:pt idx="22">
                  <c:v>45386</c:v>
                </c:pt>
                <c:pt idx="23">
                  <c:v>46158</c:v>
                </c:pt>
                <c:pt idx="24">
                  <c:v>47027</c:v>
                </c:pt>
                <c:pt idx="25">
                  <c:v>48458</c:v>
                </c:pt>
                <c:pt idx="26">
                  <c:v>50375</c:v>
                </c:pt>
                <c:pt idx="27">
                  <c:v>52465</c:v>
                </c:pt>
                <c:pt idx="28">
                  <c:v>54503</c:v>
                </c:pt>
                <c:pt idx="29">
                  <c:v>56701</c:v>
                </c:pt>
              </c:numCache>
            </c:numRef>
          </c:val>
          <c:extLst>
            <c:ext xmlns:c16="http://schemas.microsoft.com/office/drawing/2014/chart" uri="{C3380CC4-5D6E-409C-BE32-E72D297353CC}">
              <c16:uniqueId val="{00000006-6C6B-4E59-9AFE-2DC841F8FACE}"/>
            </c:ext>
          </c:extLst>
        </c:ser>
        <c:ser>
          <c:idx val="7"/>
          <c:order val="7"/>
          <c:tx>
            <c:strRef>
              <c:f>'2016 based'!$A$11</c:f>
              <c:strCache>
                <c:ptCount val="1"/>
                <c:pt idx="0">
                  <c:v> 90-94</c:v>
                </c:pt>
              </c:strCache>
            </c:strRef>
          </c:tx>
          <c:spPr>
            <a:solidFill>
              <a:schemeClr val="accent2">
                <a:lumMod val="60000"/>
              </a:schemeClr>
            </a:solidFill>
            <a:ln>
              <a:noFill/>
            </a:ln>
            <a:effectLst/>
          </c:spPr>
          <c:invertIfNegative val="0"/>
          <c:cat>
            <c:numRef>
              <c:f>'2016 based'!$B$3:$AE$3</c:f>
              <c:numCache>
                <c:formatCode>General</c:formatCode>
                <c:ptCount val="30"/>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numCache>
            </c:numRef>
          </c:cat>
          <c:val>
            <c:numRef>
              <c:f>'2016 based'!$B$11:$AE$11</c:f>
              <c:numCache>
                <c:formatCode>#,##0</c:formatCode>
                <c:ptCount val="30"/>
                <c:pt idx="0">
                  <c:v>10100</c:v>
                </c:pt>
                <c:pt idx="1">
                  <c:v>10318</c:v>
                </c:pt>
                <c:pt idx="2">
                  <c:v>10417</c:v>
                </c:pt>
                <c:pt idx="3">
                  <c:v>10759</c:v>
                </c:pt>
                <c:pt idx="4">
                  <c:v>11016</c:v>
                </c:pt>
                <c:pt idx="5">
                  <c:v>11360</c:v>
                </c:pt>
                <c:pt idx="6">
                  <c:v>11692</c:v>
                </c:pt>
                <c:pt idx="7">
                  <c:v>12145</c:v>
                </c:pt>
                <c:pt idx="8">
                  <c:v>12444</c:v>
                </c:pt>
                <c:pt idx="9">
                  <c:v>12893</c:v>
                </c:pt>
                <c:pt idx="10">
                  <c:v>13386</c:v>
                </c:pt>
                <c:pt idx="11">
                  <c:v>14033</c:v>
                </c:pt>
                <c:pt idx="12">
                  <c:v>14592</c:v>
                </c:pt>
                <c:pt idx="13">
                  <c:v>15293</c:v>
                </c:pt>
                <c:pt idx="14">
                  <c:v>15754</c:v>
                </c:pt>
                <c:pt idx="15">
                  <c:v>16205</c:v>
                </c:pt>
                <c:pt idx="16">
                  <c:v>16990</c:v>
                </c:pt>
                <c:pt idx="17">
                  <c:v>18243</c:v>
                </c:pt>
                <c:pt idx="18">
                  <c:v>19449</c:v>
                </c:pt>
                <c:pt idx="19">
                  <c:v>20586</c:v>
                </c:pt>
                <c:pt idx="20">
                  <c:v>21597</c:v>
                </c:pt>
                <c:pt idx="21">
                  <c:v>22774</c:v>
                </c:pt>
                <c:pt idx="22">
                  <c:v>23561</c:v>
                </c:pt>
                <c:pt idx="23">
                  <c:v>24197</c:v>
                </c:pt>
                <c:pt idx="24">
                  <c:v>24838</c:v>
                </c:pt>
                <c:pt idx="25">
                  <c:v>25363</c:v>
                </c:pt>
                <c:pt idx="26">
                  <c:v>25618</c:v>
                </c:pt>
                <c:pt idx="27">
                  <c:v>26146</c:v>
                </c:pt>
                <c:pt idx="28">
                  <c:v>26777</c:v>
                </c:pt>
                <c:pt idx="29">
                  <c:v>27471</c:v>
                </c:pt>
              </c:numCache>
            </c:numRef>
          </c:val>
          <c:extLst>
            <c:ext xmlns:c16="http://schemas.microsoft.com/office/drawing/2014/chart" uri="{C3380CC4-5D6E-409C-BE32-E72D297353CC}">
              <c16:uniqueId val="{00000007-6C6B-4E59-9AFE-2DC841F8FACE}"/>
            </c:ext>
          </c:extLst>
        </c:ser>
        <c:ser>
          <c:idx val="8"/>
          <c:order val="8"/>
          <c:tx>
            <c:strRef>
              <c:f>'2016 based'!$A$12</c:f>
              <c:strCache>
                <c:ptCount val="1"/>
                <c:pt idx="0">
                  <c:v> 95-99</c:v>
                </c:pt>
              </c:strCache>
            </c:strRef>
          </c:tx>
          <c:spPr>
            <a:solidFill>
              <a:schemeClr val="accent3">
                <a:lumMod val="60000"/>
              </a:schemeClr>
            </a:solidFill>
            <a:ln>
              <a:noFill/>
            </a:ln>
            <a:effectLst/>
          </c:spPr>
          <c:invertIfNegative val="0"/>
          <c:cat>
            <c:numRef>
              <c:f>'2016 based'!$B$3:$AE$3</c:f>
              <c:numCache>
                <c:formatCode>General</c:formatCode>
                <c:ptCount val="30"/>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numCache>
            </c:numRef>
          </c:cat>
          <c:val>
            <c:numRef>
              <c:f>'2016 based'!$B$12:$AE$12</c:f>
              <c:numCache>
                <c:formatCode>#,##0</c:formatCode>
                <c:ptCount val="30"/>
                <c:pt idx="0">
                  <c:v>2353</c:v>
                </c:pt>
                <c:pt idx="1">
                  <c:v>2474</c:v>
                </c:pt>
                <c:pt idx="2">
                  <c:v>2636</c:v>
                </c:pt>
                <c:pt idx="3">
                  <c:v>2699</c:v>
                </c:pt>
                <c:pt idx="4">
                  <c:v>2786</c:v>
                </c:pt>
                <c:pt idx="5">
                  <c:v>2859</c:v>
                </c:pt>
                <c:pt idx="6">
                  <c:v>2940</c:v>
                </c:pt>
                <c:pt idx="7">
                  <c:v>2990</c:v>
                </c:pt>
                <c:pt idx="8">
                  <c:v>3118</c:v>
                </c:pt>
                <c:pt idx="9">
                  <c:v>3236</c:v>
                </c:pt>
                <c:pt idx="10">
                  <c:v>3384</c:v>
                </c:pt>
                <c:pt idx="11">
                  <c:v>3535</c:v>
                </c:pt>
                <c:pt idx="12">
                  <c:v>3726</c:v>
                </c:pt>
                <c:pt idx="13">
                  <c:v>3874</c:v>
                </c:pt>
                <c:pt idx="14">
                  <c:v>4083</c:v>
                </c:pt>
                <c:pt idx="15">
                  <c:v>4313</c:v>
                </c:pt>
                <c:pt idx="16">
                  <c:v>4600</c:v>
                </c:pt>
                <c:pt idx="17">
                  <c:v>4854</c:v>
                </c:pt>
                <c:pt idx="18">
                  <c:v>5158</c:v>
                </c:pt>
                <c:pt idx="19">
                  <c:v>5372</c:v>
                </c:pt>
                <c:pt idx="20">
                  <c:v>5588</c:v>
                </c:pt>
                <c:pt idx="21">
                  <c:v>5959</c:v>
                </c:pt>
                <c:pt idx="22">
                  <c:v>6520</c:v>
                </c:pt>
                <c:pt idx="23">
                  <c:v>7055</c:v>
                </c:pt>
                <c:pt idx="24">
                  <c:v>7533</c:v>
                </c:pt>
                <c:pt idx="25">
                  <c:v>7951</c:v>
                </c:pt>
                <c:pt idx="26">
                  <c:v>8482</c:v>
                </c:pt>
                <c:pt idx="27">
                  <c:v>8873</c:v>
                </c:pt>
                <c:pt idx="28">
                  <c:v>9202</c:v>
                </c:pt>
                <c:pt idx="29">
                  <c:v>9533</c:v>
                </c:pt>
              </c:numCache>
            </c:numRef>
          </c:val>
          <c:extLst>
            <c:ext xmlns:c16="http://schemas.microsoft.com/office/drawing/2014/chart" uri="{C3380CC4-5D6E-409C-BE32-E72D297353CC}">
              <c16:uniqueId val="{00000008-6C6B-4E59-9AFE-2DC841F8FACE}"/>
            </c:ext>
          </c:extLst>
        </c:ser>
        <c:ser>
          <c:idx val="9"/>
          <c:order val="9"/>
          <c:tx>
            <c:strRef>
              <c:f>'2016 based'!$A$13</c:f>
              <c:strCache>
                <c:ptCount val="1"/>
                <c:pt idx="0">
                  <c:v> 100+</c:v>
                </c:pt>
              </c:strCache>
            </c:strRef>
          </c:tx>
          <c:spPr>
            <a:solidFill>
              <a:schemeClr val="accent4">
                <a:lumMod val="60000"/>
              </a:schemeClr>
            </a:solidFill>
            <a:ln>
              <a:noFill/>
            </a:ln>
            <a:effectLst/>
          </c:spPr>
          <c:invertIfNegative val="0"/>
          <c:cat>
            <c:numRef>
              <c:f>'2016 based'!$B$3:$AE$3</c:f>
              <c:numCache>
                <c:formatCode>General</c:formatCode>
                <c:ptCount val="30"/>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numCache>
            </c:numRef>
          </c:cat>
          <c:val>
            <c:numRef>
              <c:f>'2016 based'!$B$13:$AE$13</c:f>
              <c:numCache>
                <c:formatCode>#,##0</c:formatCode>
                <c:ptCount val="30"/>
                <c:pt idx="0">
                  <c:v>278</c:v>
                </c:pt>
                <c:pt idx="1">
                  <c:v>268</c:v>
                </c:pt>
                <c:pt idx="2">
                  <c:v>274</c:v>
                </c:pt>
                <c:pt idx="3">
                  <c:v>273</c:v>
                </c:pt>
                <c:pt idx="4">
                  <c:v>303</c:v>
                </c:pt>
                <c:pt idx="5">
                  <c:v>322</c:v>
                </c:pt>
                <c:pt idx="6">
                  <c:v>339</c:v>
                </c:pt>
                <c:pt idx="7">
                  <c:v>361</c:v>
                </c:pt>
                <c:pt idx="8">
                  <c:v>367</c:v>
                </c:pt>
                <c:pt idx="9">
                  <c:v>383</c:v>
                </c:pt>
                <c:pt idx="10">
                  <c:v>396</c:v>
                </c:pt>
                <c:pt idx="11">
                  <c:v>413</c:v>
                </c:pt>
                <c:pt idx="12">
                  <c:v>427</c:v>
                </c:pt>
                <c:pt idx="13">
                  <c:v>454</c:v>
                </c:pt>
                <c:pt idx="14">
                  <c:v>484</c:v>
                </c:pt>
                <c:pt idx="15">
                  <c:v>517</c:v>
                </c:pt>
                <c:pt idx="16">
                  <c:v>552</c:v>
                </c:pt>
                <c:pt idx="17">
                  <c:v>597</c:v>
                </c:pt>
                <c:pt idx="18">
                  <c:v>635</c:v>
                </c:pt>
                <c:pt idx="19">
                  <c:v>687</c:v>
                </c:pt>
                <c:pt idx="20">
                  <c:v>744</c:v>
                </c:pt>
                <c:pt idx="21">
                  <c:v>815</c:v>
                </c:pt>
                <c:pt idx="22">
                  <c:v>876</c:v>
                </c:pt>
                <c:pt idx="23">
                  <c:v>951</c:v>
                </c:pt>
                <c:pt idx="24">
                  <c:v>1008</c:v>
                </c:pt>
                <c:pt idx="25">
                  <c:v>1072</c:v>
                </c:pt>
                <c:pt idx="26">
                  <c:v>1176</c:v>
                </c:pt>
                <c:pt idx="27">
                  <c:v>1322</c:v>
                </c:pt>
                <c:pt idx="28">
                  <c:v>1459</c:v>
                </c:pt>
                <c:pt idx="29">
                  <c:v>1577</c:v>
                </c:pt>
              </c:numCache>
            </c:numRef>
          </c:val>
          <c:extLst>
            <c:ext xmlns:c16="http://schemas.microsoft.com/office/drawing/2014/chart" uri="{C3380CC4-5D6E-409C-BE32-E72D297353CC}">
              <c16:uniqueId val="{00000009-6C6B-4E59-9AFE-2DC841F8FACE}"/>
            </c:ext>
          </c:extLst>
        </c:ser>
        <c:dLbls>
          <c:showLegendKey val="0"/>
          <c:showVal val="0"/>
          <c:showCatName val="0"/>
          <c:showSerName val="0"/>
          <c:showPercent val="0"/>
          <c:showBubbleSize val="0"/>
        </c:dLbls>
        <c:gapWidth val="150"/>
        <c:overlap val="100"/>
        <c:axId val="41638912"/>
        <c:axId val="41652992"/>
      </c:barChart>
      <c:catAx>
        <c:axId val="4163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1652992"/>
        <c:crosses val="autoZero"/>
        <c:auto val="1"/>
        <c:lblAlgn val="ctr"/>
        <c:lblOffset val="100"/>
        <c:noMultiLvlLbl val="0"/>
      </c:catAx>
      <c:valAx>
        <c:axId val="41652992"/>
        <c:scaling>
          <c:orientation val="minMax"/>
          <c:min val="1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638912"/>
        <c:crosses val="autoZero"/>
        <c:crossBetween val="between"/>
      </c:valAx>
      <c:spPr>
        <a:noFill/>
        <a:ln>
          <a:noFill/>
        </a:ln>
        <a:effectLst/>
      </c:spPr>
    </c:plotArea>
    <c:legend>
      <c:legendPos val="b"/>
      <c:layout>
        <c:manualLayout>
          <c:xMode val="edge"/>
          <c:yMode val="edge"/>
          <c:x val="2.9200893331798171E-2"/>
          <c:y val="2.6766416980751141E-2"/>
          <c:w val="0.94980999621534934"/>
          <c:h val="0.1224938757016310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993F4F-0BDA-4AFC-AA6C-3769609EF40F}"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GB"/>
        </a:p>
      </dgm:t>
    </dgm:pt>
    <dgm:pt modelId="{C7BF1F4C-A3EE-4853-8459-2AF19341F9A9}">
      <dgm:prSet phldrT="[Text]" custT="1"/>
      <dgm:spPr/>
      <dgm:t>
        <a:bodyPr/>
        <a:lstStyle/>
        <a:p>
          <a:r>
            <a:rPr lang="en-GB" sz="2400" b="0" dirty="0"/>
            <a:t>Other barriers to getting a mortgage</a:t>
          </a:r>
        </a:p>
      </dgm:t>
    </dgm:pt>
    <dgm:pt modelId="{96E93758-6965-47BD-AE20-447D8CA34C3F}" type="parTrans" cxnId="{21A71202-748A-4302-AD1C-19B9C0AB0E18}">
      <dgm:prSet/>
      <dgm:spPr/>
      <dgm:t>
        <a:bodyPr/>
        <a:lstStyle/>
        <a:p>
          <a:endParaRPr lang="en-GB" sz="1600"/>
        </a:p>
      </dgm:t>
    </dgm:pt>
    <dgm:pt modelId="{9E7E37C9-43E2-4F2F-AE11-32C6AB47F67E}" type="sibTrans" cxnId="{21A71202-748A-4302-AD1C-19B9C0AB0E18}">
      <dgm:prSet/>
      <dgm:spPr/>
      <dgm:t>
        <a:bodyPr/>
        <a:lstStyle/>
        <a:p>
          <a:endParaRPr lang="en-GB" sz="1600"/>
        </a:p>
      </dgm:t>
    </dgm:pt>
    <dgm:pt modelId="{802A6A24-3C54-4953-90A2-4DE8F6F0D4F3}">
      <dgm:prSet phldrT="[Text]" custT="1"/>
      <dgm:spPr/>
      <dgm:t>
        <a:bodyPr/>
        <a:lstStyle/>
        <a:p>
          <a:r>
            <a:rPr lang="en-GB" sz="2400" b="0" dirty="0"/>
            <a:t>Deposits </a:t>
          </a:r>
        </a:p>
      </dgm:t>
    </dgm:pt>
    <dgm:pt modelId="{A3855B40-9C95-4BD1-A15D-01D742BC91CD}" type="parTrans" cxnId="{CFABDE0B-0E5C-495B-81C5-3A7D7A99EF88}">
      <dgm:prSet/>
      <dgm:spPr/>
      <dgm:t>
        <a:bodyPr/>
        <a:lstStyle/>
        <a:p>
          <a:endParaRPr lang="en-GB" sz="1600"/>
        </a:p>
      </dgm:t>
    </dgm:pt>
    <dgm:pt modelId="{E9147395-D57B-4A36-B2FE-A3180ED661EE}" type="sibTrans" cxnId="{CFABDE0B-0E5C-495B-81C5-3A7D7A99EF88}">
      <dgm:prSet/>
      <dgm:spPr/>
      <dgm:t>
        <a:bodyPr/>
        <a:lstStyle/>
        <a:p>
          <a:endParaRPr lang="en-GB" sz="1600"/>
        </a:p>
      </dgm:t>
    </dgm:pt>
    <dgm:pt modelId="{8B959E0B-B3A9-4F03-8D1E-273D621A0EE2}">
      <dgm:prSet phldrT="[Text]" custT="1"/>
      <dgm:spPr/>
      <dgm:t>
        <a:bodyPr/>
        <a:lstStyle/>
        <a:p>
          <a:r>
            <a:rPr lang="en-GB" sz="2400" b="0" dirty="0"/>
            <a:t>Employment</a:t>
          </a:r>
        </a:p>
        <a:p>
          <a:r>
            <a:rPr lang="en-GB" sz="2400" b="0" dirty="0"/>
            <a:t>status</a:t>
          </a:r>
        </a:p>
      </dgm:t>
    </dgm:pt>
    <dgm:pt modelId="{1AD9E355-1D1F-4126-9513-4A4F461FA9EF}" type="parTrans" cxnId="{07C5641F-E7D9-402B-A849-20612E66C60E}">
      <dgm:prSet/>
      <dgm:spPr/>
      <dgm:t>
        <a:bodyPr/>
        <a:lstStyle/>
        <a:p>
          <a:endParaRPr lang="en-GB" sz="1600"/>
        </a:p>
      </dgm:t>
    </dgm:pt>
    <dgm:pt modelId="{D9D6595E-661F-4A2C-B528-33865DBDAD9B}" type="sibTrans" cxnId="{07C5641F-E7D9-402B-A849-20612E66C60E}">
      <dgm:prSet/>
      <dgm:spPr/>
      <dgm:t>
        <a:bodyPr/>
        <a:lstStyle/>
        <a:p>
          <a:endParaRPr lang="en-GB" sz="1600"/>
        </a:p>
      </dgm:t>
    </dgm:pt>
    <dgm:pt modelId="{8C74A26A-7F37-4D1C-9398-83F384EB5283}">
      <dgm:prSet phldrT="[Text]" custT="1"/>
      <dgm:spPr/>
      <dgm:t>
        <a:bodyPr/>
        <a:lstStyle/>
        <a:p>
          <a:r>
            <a:rPr lang="en-GB" sz="2400" b="0"/>
            <a:t>Debt</a:t>
          </a:r>
          <a:endParaRPr lang="en-GB" sz="2400" b="0" dirty="0"/>
        </a:p>
      </dgm:t>
    </dgm:pt>
    <dgm:pt modelId="{A5DF9AD8-5015-4C44-994A-D636D1CDA066}" type="parTrans" cxnId="{1EB34DD8-96B0-41D7-AC49-E330A9FB56E9}">
      <dgm:prSet/>
      <dgm:spPr/>
      <dgm:t>
        <a:bodyPr/>
        <a:lstStyle/>
        <a:p>
          <a:endParaRPr lang="en-GB"/>
        </a:p>
      </dgm:t>
    </dgm:pt>
    <dgm:pt modelId="{01E50224-0BE1-4611-B9C0-842580AE817C}" type="sibTrans" cxnId="{1EB34DD8-96B0-41D7-AC49-E330A9FB56E9}">
      <dgm:prSet/>
      <dgm:spPr/>
      <dgm:t>
        <a:bodyPr/>
        <a:lstStyle/>
        <a:p>
          <a:endParaRPr lang="en-GB"/>
        </a:p>
      </dgm:t>
    </dgm:pt>
    <dgm:pt modelId="{D6D0BB30-7441-4BA6-A985-F256ACBD2ACC}" type="pres">
      <dgm:prSet presAssocID="{74993F4F-0BDA-4AFC-AA6C-3769609EF40F}" presName="cycle" presStyleCnt="0">
        <dgm:presLayoutVars>
          <dgm:chMax val="1"/>
          <dgm:dir/>
          <dgm:animLvl val="ctr"/>
          <dgm:resizeHandles val="exact"/>
        </dgm:presLayoutVars>
      </dgm:prSet>
      <dgm:spPr/>
    </dgm:pt>
    <dgm:pt modelId="{EC0C90F1-3732-491B-BC20-452A5B2BDAAF}" type="pres">
      <dgm:prSet presAssocID="{C7BF1F4C-A3EE-4853-8459-2AF19341F9A9}" presName="centerShape" presStyleLbl="node0" presStyleIdx="0" presStyleCnt="1"/>
      <dgm:spPr/>
    </dgm:pt>
    <dgm:pt modelId="{DD984956-820F-41F9-8919-ACF84304579E}" type="pres">
      <dgm:prSet presAssocID="{A5DF9AD8-5015-4C44-994A-D636D1CDA066}" presName="parTrans" presStyleLbl="bgSibTrans2D1" presStyleIdx="0" presStyleCnt="3"/>
      <dgm:spPr/>
    </dgm:pt>
    <dgm:pt modelId="{FC4BF2D1-14FA-4DCF-A4E2-704FDBDB87CB}" type="pres">
      <dgm:prSet presAssocID="{8C74A26A-7F37-4D1C-9398-83F384EB5283}" presName="node" presStyleLbl="node1" presStyleIdx="0" presStyleCnt="3">
        <dgm:presLayoutVars>
          <dgm:bulletEnabled val="1"/>
        </dgm:presLayoutVars>
      </dgm:prSet>
      <dgm:spPr/>
    </dgm:pt>
    <dgm:pt modelId="{D115119A-6DA3-466B-AA15-2FCA4B13E2FB}" type="pres">
      <dgm:prSet presAssocID="{A3855B40-9C95-4BD1-A15D-01D742BC91CD}" presName="parTrans" presStyleLbl="bgSibTrans2D1" presStyleIdx="1" presStyleCnt="3"/>
      <dgm:spPr/>
    </dgm:pt>
    <dgm:pt modelId="{49D482A0-C0BD-4D45-A38B-660D2ADA38C0}" type="pres">
      <dgm:prSet presAssocID="{802A6A24-3C54-4953-90A2-4DE8F6F0D4F3}" presName="node" presStyleLbl="node1" presStyleIdx="1" presStyleCnt="3">
        <dgm:presLayoutVars>
          <dgm:bulletEnabled val="1"/>
        </dgm:presLayoutVars>
      </dgm:prSet>
      <dgm:spPr/>
    </dgm:pt>
    <dgm:pt modelId="{71CBBC71-D25F-41B0-8BBF-BB497292903B}" type="pres">
      <dgm:prSet presAssocID="{1AD9E355-1D1F-4126-9513-4A4F461FA9EF}" presName="parTrans" presStyleLbl="bgSibTrans2D1" presStyleIdx="2" presStyleCnt="3"/>
      <dgm:spPr/>
    </dgm:pt>
    <dgm:pt modelId="{E07FB0BD-4C8E-4585-BCAB-D7506C6AECF6}" type="pres">
      <dgm:prSet presAssocID="{8B959E0B-B3A9-4F03-8D1E-273D621A0EE2}" presName="node" presStyleLbl="node1" presStyleIdx="2" presStyleCnt="3">
        <dgm:presLayoutVars>
          <dgm:bulletEnabled val="1"/>
        </dgm:presLayoutVars>
      </dgm:prSet>
      <dgm:spPr/>
    </dgm:pt>
  </dgm:ptLst>
  <dgm:cxnLst>
    <dgm:cxn modelId="{3C568C00-D440-4864-B039-FE127DA23EE6}" type="presOf" srcId="{C7BF1F4C-A3EE-4853-8459-2AF19341F9A9}" destId="{EC0C90F1-3732-491B-BC20-452A5B2BDAAF}" srcOrd="0" destOrd="0" presId="urn:microsoft.com/office/officeart/2005/8/layout/radial4"/>
    <dgm:cxn modelId="{21A71202-748A-4302-AD1C-19B9C0AB0E18}" srcId="{74993F4F-0BDA-4AFC-AA6C-3769609EF40F}" destId="{C7BF1F4C-A3EE-4853-8459-2AF19341F9A9}" srcOrd="0" destOrd="0" parTransId="{96E93758-6965-47BD-AE20-447D8CA34C3F}" sibTransId="{9E7E37C9-43E2-4F2F-AE11-32C6AB47F67E}"/>
    <dgm:cxn modelId="{CFABDE0B-0E5C-495B-81C5-3A7D7A99EF88}" srcId="{C7BF1F4C-A3EE-4853-8459-2AF19341F9A9}" destId="{802A6A24-3C54-4953-90A2-4DE8F6F0D4F3}" srcOrd="1" destOrd="0" parTransId="{A3855B40-9C95-4BD1-A15D-01D742BC91CD}" sibTransId="{E9147395-D57B-4A36-B2FE-A3180ED661EE}"/>
    <dgm:cxn modelId="{07C5641F-E7D9-402B-A849-20612E66C60E}" srcId="{C7BF1F4C-A3EE-4853-8459-2AF19341F9A9}" destId="{8B959E0B-B3A9-4F03-8D1E-273D621A0EE2}" srcOrd="2" destOrd="0" parTransId="{1AD9E355-1D1F-4126-9513-4A4F461FA9EF}" sibTransId="{D9D6595E-661F-4A2C-B528-33865DBDAD9B}"/>
    <dgm:cxn modelId="{D84E5527-9159-4C76-9301-F6B6679EDCB5}" type="presOf" srcId="{74993F4F-0BDA-4AFC-AA6C-3769609EF40F}" destId="{D6D0BB30-7441-4BA6-A985-F256ACBD2ACC}" srcOrd="0" destOrd="0" presId="urn:microsoft.com/office/officeart/2005/8/layout/radial4"/>
    <dgm:cxn modelId="{646EBA33-A4FC-4118-BE22-6443A41EC390}" type="presOf" srcId="{1AD9E355-1D1F-4126-9513-4A4F461FA9EF}" destId="{71CBBC71-D25F-41B0-8BBF-BB497292903B}" srcOrd="0" destOrd="0" presId="urn:microsoft.com/office/officeart/2005/8/layout/radial4"/>
    <dgm:cxn modelId="{672D334C-0A0E-4CEB-9B79-82BBF4A1904A}" type="presOf" srcId="{802A6A24-3C54-4953-90A2-4DE8F6F0D4F3}" destId="{49D482A0-C0BD-4D45-A38B-660D2ADA38C0}" srcOrd="0" destOrd="0" presId="urn:microsoft.com/office/officeart/2005/8/layout/radial4"/>
    <dgm:cxn modelId="{AFDD92A2-06E3-40DE-BC85-7582F1575DDE}" type="presOf" srcId="{A5DF9AD8-5015-4C44-994A-D636D1CDA066}" destId="{DD984956-820F-41F9-8919-ACF84304579E}" srcOrd="0" destOrd="0" presId="urn:microsoft.com/office/officeart/2005/8/layout/radial4"/>
    <dgm:cxn modelId="{908EA5C5-34F1-4BDE-B650-2044A7EDA4B8}" type="presOf" srcId="{8B959E0B-B3A9-4F03-8D1E-273D621A0EE2}" destId="{E07FB0BD-4C8E-4585-BCAB-D7506C6AECF6}" srcOrd="0" destOrd="0" presId="urn:microsoft.com/office/officeart/2005/8/layout/radial4"/>
    <dgm:cxn modelId="{5A4A4CD1-55D9-4963-BE8B-F31AA945B4D0}" type="presOf" srcId="{A3855B40-9C95-4BD1-A15D-01D742BC91CD}" destId="{D115119A-6DA3-466B-AA15-2FCA4B13E2FB}" srcOrd="0" destOrd="0" presId="urn:microsoft.com/office/officeart/2005/8/layout/radial4"/>
    <dgm:cxn modelId="{1EB34DD8-96B0-41D7-AC49-E330A9FB56E9}" srcId="{C7BF1F4C-A3EE-4853-8459-2AF19341F9A9}" destId="{8C74A26A-7F37-4D1C-9398-83F384EB5283}" srcOrd="0" destOrd="0" parTransId="{A5DF9AD8-5015-4C44-994A-D636D1CDA066}" sibTransId="{01E50224-0BE1-4611-B9C0-842580AE817C}"/>
    <dgm:cxn modelId="{30DD98E1-4B54-4861-B1DF-C1B617B1C7E4}" type="presOf" srcId="{8C74A26A-7F37-4D1C-9398-83F384EB5283}" destId="{FC4BF2D1-14FA-4DCF-A4E2-704FDBDB87CB}" srcOrd="0" destOrd="0" presId="urn:microsoft.com/office/officeart/2005/8/layout/radial4"/>
    <dgm:cxn modelId="{A47DC776-6A5A-4737-B309-755291199395}" type="presParOf" srcId="{D6D0BB30-7441-4BA6-A985-F256ACBD2ACC}" destId="{EC0C90F1-3732-491B-BC20-452A5B2BDAAF}" srcOrd="0" destOrd="0" presId="urn:microsoft.com/office/officeart/2005/8/layout/radial4"/>
    <dgm:cxn modelId="{66674039-3E54-4BB0-A9A6-056EFB153AB1}" type="presParOf" srcId="{D6D0BB30-7441-4BA6-A985-F256ACBD2ACC}" destId="{DD984956-820F-41F9-8919-ACF84304579E}" srcOrd="1" destOrd="0" presId="urn:microsoft.com/office/officeart/2005/8/layout/radial4"/>
    <dgm:cxn modelId="{0DF5AE15-DC54-4671-820D-548FF0E3701C}" type="presParOf" srcId="{D6D0BB30-7441-4BA6-A985-F256ACBD2ACC}" destId="{FC4BF2D1-14FA-4DCF-A4E2-704FDBDB87CB}" srcOrd="2" destOrd="0" presId="urn:microsoft.com/office/officeart/2005/8/layout/radial4"/>
    <dgm:cxn modelId="{436D60BF-762B-49CC-8D82-097808F89557}" type="presParOf" srcId="{D6D0BB30-7441-4BA6-A985-F256ACBD2ACC}" destId="{D115119A-6DA3-466B-AA15-2FCA4B13E2FB}" srcOrd="3" destOrd="0" presId="urn:microsoft.com/office/officeart/2005/8/layout/radial4"/>
    <dgm:cxn modelId="{AC9958B1-136E-40B1-939D-AEF7320B383B}" type="presParOf" srcId="{D6D0BB30-7441-4BA6-A985-F256ACBD2ACC}" destId="{49D482A0-C0BD-4D45-A38B-660D2ADA38C0}" srcOrd="4" destOrd="0" presId="urn:microsoft.com/office/officeart/2005/8/layout/radial4"/>
    <dgm:cxn modelId="{E6AA563C-635E-4B37-819C-4B8B7773B44E}" type="presParOf" srcId="{D6D0BB30-7441-4BA6-A985-F256ACBD2ACC}" destId="{71CBBC71-D25F-41B0-8BBF-BB497292903B}" srcOrd="5" destOrd="0" presId="urn:microsoft.com/office/officeart/2005/8/layout/radial4"/>
    <dgm:cxn modelId="{0BCF7033-D044-40DD-9638-8CAEEA97521B}" type="presParOf" srcId="{D6D0BB30-7441-4BA6-A985-F256ACBD2ACC}" destId="{E07FB0BD-4C8E-4585-BCAB-D7506C6AECF6}"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8405E6-665D-4707-90B3-B6DA65B6AD3F}"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GB"/>
        </a:p>
      </dgm:t>
    </dgm:pt>
    <dgm:pt modelId="{7CF8EB0E-A449-4E98-9321-BB33C9182370}">
      <dgm:prSet phldrT="[Text]"/>
      <dgm:spPr/>
      <dgm:t>
        <a:bodyPr/>
        <a:lstStyle/>
        <a:p>
          <a:r>
            <a:rPr lang="en-GB" dirty="0"/>
            <a:t>Shared Ownership</a:t>
          </a:r>
        </a:p>
      </dgm:t>
    </dgm:pt>
    <dgm:pt modelId="{97A407D0-1648-4CB0-AC32-FA851A350293}" type="parTrans" cxnId="{FF8C6BD0-380F-4629-B4CF-E22560DFFB46}">
      <dgm:prSet/>
      <dgm:spPr/>
      <dgm:t>
        <a:bodyPr/>
        <a:lstStyle/>
        <a:p>
          <a:endParaRPr lang="en-GB"/>
        </a:p>
      </dgm:t>
    </dgm:pt>
    <dgm:pt modelId="{865150BE-3B2A-457F-A16D-35D43C70E9E5}" type="sibTrans" cxnId="{FF8C6BD0-380F-4629-B4CF-E22560DFFB46}">
      <dgm:prSet/>
      <dgm:spPr/>
      <dgm:t>
        <a:bodyPr/>
        <a:lstStyle/>
        <a:p>
          <a:endParaRPr lang="en-GB"/>
        </a:p>
      </dgm:t>
    </dgm:pt>
    <dgm:pt modelId="{126F01CA-7CF0-4F3F-8334-F01514310F03}">
      <dgm:prSet/>
      <dgm:spPr/>
      <dgm:t>
        <a:bodyPr/>
        <a:lstStyle/>
        <a:p>
          <a:r>
            <a:rPr lang="en-GB" dirty="0"/>
            <a:t>Equity Loans </a:t>
          </a:r>
        </a:p>
      </dgm:t>
    </dgm:pt>
    <dgm:pt modelId="{9125917F-8D72-469A-BC71-DFE127014E84}" type="parTrans" cxnId="{A224996D-6168-49C4-9D2A-BA460CD24383}">
      <dgm:prSet/>
      <dgm:spPr/>
      <dgm:t>
        <a:bodyPr/>
        <a:lstStyle/>
        <a:p>
          <a:endParaRPr lang="en-GB"/>
        </a:p>
      </dgm:t>
    </dgm:pt>
    <dgm:pt modelId="{76A0ED6E-139A-49F2-A54A-D2A4C5593DD8}" type="sibTrans" cxnId="{A224996D-6168-49C4-9D2A-BA460CD24383}">
      <dgm:prSet/>
      <dgm:spPr/>
      <dgm:t>
        <a:bodyPr/>
        <a:lstStyle/>
        <a:p>
          <a:endParaRPr lang="en-GB"/>
        </a:p>
      </dgm:t>
    </dgm:pt>
    <dgm:pt modelId="{A92CE219-159A-4B97-99C3-F67A0664AD4F}">
      <dgm:prSet/>
      <dgm:spPr/>
      <dgm:t>
        <a:bodyPr/>
        <a:lstStyle/>
        <a:p>
          <a:r>
            <a:rPr lang="en-GB" dirty="0"/>
            <a:t>Rent to Own</a:t>
          </a:r>
        </a:p>
      </dgm:t>
    </dgm:pt>
    <dgm:pt modelId="{58C003DB-A925-47CF-BC78-4C5B191A475F}" type="parTrans" cxnId="{45375766-B03B-4A2C-9353-CC382C170C9A}">
      <dgm:prSet/>
      <dgm:spPr/>
      <dgm:t>
        <a:bodyPr/>
        <a:lstStyle/>
        <a:p>
          <a:endParaRPr lang="en-GB"/>
        </a:p>
      </dgm:t>
    </dgm:pt>
    <dgm:pt modelId="{7878833D-C426-47A1-8043-15338E50AB5F}" type="sibTrans" cxnId="{45375766-B03B-4A2C-9353-CC382C170C9A}">
      <dgm:prSet/>
      <dgm:spPr/>
      <dgm:t>
        <a:bodyPr/>
        <a:lstStyle/>
        <a:p>
          <a:endParaRPr lang="en-GB"/>
        </a:p>
      </dgm:t>
    </dgm:pt>
    <dgm:pt modelId="{B55DD573-BD27-4486-96CD-F13AD4B6CF76}">
      <dgm:prSet/>
      <dgm:spPr/>
      <dgm:t>
        <a:bodyPr/>
        <a:lstStyle/>
        <a:p>
          <a:r>
            <a:rPr lang="en-GB" dirty="0"/>
            <a:t>Help to Buy ISA</a:t>
          </a:r>
        </a:p>
      </dgm:t>
    </dgm:pt>
    <dgm:pt modelId="{40F14F08-77A8-41C6-A935-93C9BECFBFE3}" type="parTrans" cxnId="{430D822F-2FAF-450A-A4AF-914EF2B8A9FF}">
      <dgm:prSet/>
      <dgm:spPr/>
      <dgm:t>
        <a:bodyPr/>
        <a:lstStyle/>
        <a:p>
          <a:endParaRPr lang="en-GB"/>
        </a:p>
      </dgm:t>
    </dgm:pt>
    <dgm:pt modelId="{DB8E7966-8B75-44AF-9093-04DB0778696C}" type="sibTrans" cxnId="{430D822F-2FAF-450A-A4AF-914EF2B8A9FF}">
      <dgm:prSet/>
      <dgm:spPr/>
      <dgm:t>
        <a:bodyPr/>
        <a:lstStyle/>
        <a:p>
          <a:endParaRPr lang="en-GB"/>
        </a:p>
      </dgm:t>
    </dgm:pt>
    <dgm:pt modelId="{9877F6ED-F390-4BC9-B9EE-C4BC2D1E4D92}">
      <dgm:prSet/>
      <dgm:spPr/>
      <dgm:t>
        <a:bodyPr/>
        <a:lstStyle/>
        <a:p>
          <a:r>
            <a:rPr lang="en-GB" dirty="0"/>
            <a:t>Starter Homes </a:t>
          </a:r>
        </a:p>
      </dgm:t>
    </dgm:pt>
    <dgm:pt modelId="{ACDAFD84-D94E-4842-BDD0-62082112D765}" type="sibTrans" cxnId="{DE920461-47D5-492A-94BD-504F6FC920FA}">
      <dgm:prSet/>
      <dgm:spPr/>
      <dgm:t>
        <a:bodyPr/>
        <a:lstStyle/>
        <a:p>
          <a:endParaRPr lang="en-GB"/>
        </a:p>
      </dgm:t>
    </dgm:pt>
    <dgm:pt modelId="{85F57B0E-C3F7-4E0B-91B8-6832BCCAE2D6}" type="parTrans" cxnId="{DE920461-47D5-492A-94BD-504F6FC920FA}">
      <dgm:prSet/>
      <dgm:spPr/>
      <dgm:t>
        <a:bodyPr/>
        <a:lstStyle/>
        <a:p>
          <a:endParaRPr lang="en-GB"/>
        </a:p>
      </dgm:t>
    </dgm:pt>
    <dgm:pt modelId="{1B32D660-CBE3-4F94-8E2C-E32C81E2915C}" type="pres">
      <dgm:prSet presAssocID="{1D8405E6-665D-4707-90B3-B6DA65B6AD3F}" presName="Name0" presStyleCnt="0">
        <dgm:presLayoutVars>
          <dgm:dir/>
          <dgm:resizeHandles val="exact"/>
        </dgm:presLayoutVars>
      </dgm:prSet>
      <dgm:spPr/>
    </dgm:pt>
    <dgm:pt modelId="{54542DCA-A363-4BDD-9C1C-CC8BCA291AC8}" type="pres">
      <dgm:prSet presAssocID="{7CF8EB0E-A449-4E98-9321-BB33C9182370}" presName="Name5" presStyleLbl="vennNode1" presStyleIdx="0" presStyleCnt="5">
        <dgm:presLayoutVars>
          <dgm:bulletEnabled val="1"/>
        </dgm:presLayoutVars>
      </dgm:prSet>
      <dgm:spPr/>
    </dgm:pt>
    <dgm:pt modelId="{26C39A72-D397-4E72-A2F2-858F805F1569}" type="pres">
      <dgm:prSet presAssocID="{865150BE-3B2A-457F-A16D-35D43C70E9E5}" presName="space" presStyleCnt="0"/>
      <dgm:spPr/>
    </dgm:pt>
    <dgm:pt modelId="{A840C97F-94D5-45E5-9D7B-27037ACA6244}" type="pres">
      <dgm:prSet presAssocID="{126F01CA-7CF0-4F3F-8334-F01514310F03}" presName="Name5" presStyleLbl="vennNode1" presStyleIdx="1" presStyleCnt="5">
        <dgm:presLayoutVars>
          <dgm:bulletEnabled val="1"/>
        </dgm:presLayoutVars>
      </dgm:prSet>
      <dgm:spPr/>
    </dgm:pt>
    <dgm:pt modelId="{694C7B9B-CEEE-43C6-A0E1-543FD065E736}" type="pres">
      <dgm:prSet presAssocID="{76A0ED6E-139A-49F2-A54A-D2A4C5593DD8}" presName="space" presStyleCnt="0"/>
      <dgm:spPr/>
    </dgm:pt>
    <dgm:pt modelId="{3DDA290A-A4F1-4DBE-B099-A692A74E0B37}" type="pres">
      <dgm:prSet presAssocID="{9877F6ED-F390-4BC9-B9EE-C4BC2D1E4D92}" presName="Name5" presStyleLbl="vennNode1" presStyleIdx="2" presStyleCnt="5">
        <dgm:presLayoutVars>
          <dgm:bulletEnabled val="1"/>
        </dgm:presLayoutVars>
      </dgm:prSet>
      <dgm:spPr/>
    </dgm:pt>
    <dgm:pt modelId="{95F70332-52E0-425E-9AA8-9C9657733276}" type="pres">
      <dgm:prSet presAssocID="{ACDAFD84-D94E-4842-BDD0-62082112D765}" presName="space" presStyleCnt="0"/>
      <dgm:spPr/>
    </dgm:pt>
    <dgm:pt modelId="{26D0ADD0-A687-48E6-9C1A-8119F60D8BC4}" type="pres">
      <dgm:prSet presAssocID="{A92CE219-159A-4B97-99C3-F67A0664AD4F}" presName="Name5" presStyleLbl="vennNode1" presStyleIdx="3" presStyleCnt="5">
        <dgm:presLayoutVars>
          <dgm:bulletEnabled val="1"/>
        </dgm:presLayoutVars>
      </dgm:prSet>
      <dgm:spPr/>
    </dgm:pt>
    <dgm:pt modelId="{FC7846D5-EE2A-4374-B65B-6E2A268BDBEB}" type="pres">
      <dgm:prSet presAssocID="{7878833D-C426-47A1-8043-15338E50AB5F}" presName="space" presStyleCnt="0"/>
      <dgm:spPr/>
    </dgm:pt>
    <dgm:pt modelId="{CECBBF90-2ECF-4BE8-8C66-3C2AE91E6040}" type="pres">
      <dgm:prSet presAssocID="{B55DD573-BD27-4486-96CD-F13AD4B6CF76}" presName="Name5" presStyleLbl="vennNode1" presStyleIdx="4" presStyleCnt="5">
        <dgm:presLayoutVars>
          <dgm:bulletEnabled val="1"/>
        </dgm:presLayoutVars>
      </dgm:prSet>
      <dgm:spPr/>
    </dgm:pt>
  </dgm:ptLst>
  <dgm:cxnLst>
    <dgm:cxn modelId="{8BDA9115-C212-40D3-917B-047576EC6B12}" type="presOf" srcId="{126F01CA-7CF0-4F3F-8334-F01514310F03}" destId="{A840C97F-94D5-45E5-9D7B-27037ACA6244}" srcOrd="0" destOrd="0" presId="urn:microsoft.com/office/officeart/2005/8/layout/venn3"/>
    <dgm:cxn modelId="{430D822F-2FAF-450A-A4AF-914EF2B8A9FF}" srcId="{1D8405E6-665D-4707-90B3-B6DA65B6AD3F}" destId="{B55DD573-BD27-4486-96CD-F13AD4B6CF76}" srcOrd="4" destOrd="0" parTransId="{40F14F08-77A8-41C6-A935-93C9BECFBFE3}" sibTransId="{DB8E7966-8B75-44AF-9093-04DB0778696C}"/>
    <dgm:cxn modelId="{C6B18637-A4C6-43F2-8A41-50FB693D276F}" type="presOf" srcId="{B55DD573-BD27-4486-96CD-F13AD4B6CF76}" destId="{CECBBF90-2ECF-4BE8-8C66-3C2AE91E6040}" srcOrd="0" destOrd="0" presId="urn:microsoft.com/office/officeart/2005/8/layout/venn3"/>
    <dgm:cxn modelId="{DE920461-47D5-492A-94BD-504F6FC920FA}" srcId="{1D8405E6-665D-4707-90B3-B6DA65B6AD3F}" destId="{9877F6ED-F390-4BC9-B9EE-C4BC2D1E4D92}" srcOrd="2" destOrd="0" parTransId="{85F57B0E-C3F7-4E0B-91B8-6832BCCAE2D6}" sibTransId="{ACDAFD84-D94E-4842-BDD0-62082112D765}"/>
    <dgm:cxn modelId="{34FCE045-50C3-4BB7-90CB-FF4F46198636}" type="presOf" srcId="{9877F6ED-F390-4BC9-B9EE-C4BC2D1E4D92}" destId="{3DDA290A-A4F1-4DBE-B099-A692A74E0B37}" srcOrd="0" destOrd="0" presId="urn:microsoft.com/office/officeart/2005/8/layout/venn3"/>
    <dgm:cxn modelId="{45375766-B03B-4A2C-9353-CC382C170C9A}" srcId="{1D8405E6-665D-4707-90B3-B6DA65B6AD3F}" destId="{A92CE219-159A-4B97-99C3-F67A0664AD4F}" srcOrd="3" destOrd="0" parTransId="{58C003DB-A925-47CF-BC78-4C5B191A475F}" sibTransId="{7878833D-C426-47A1-8043-15338E50AB5F}"/>
    <dgm:cxn modelId="{63FE9C4A-FE1E-41CA-AD90-196C3E609858}" type="presOf" srcId="{A92CE219-159A-4B97-99C3-F67A0664AD4F}" destId="{26D0ADD0-A687-48E6-9C1A-8119F60D8BC4}" srcOrd="0" destOrd="0" presId="urn:microsoft.com/office/officeart/2005/8/layout/venn3"/>
    <dgm:cxn modelId="{A224996D-6168-49C4-9D2A-BA460CD24383}" srcId="{1D8405E6-665D-4707-90B3-B6DA65B6AD3F}" destId="{126F01CA-7CF0-4F3F-8334-F01514310F03}" srcOrd="1" destOrd="0" parTransId="{9125917F-8D72-469A-BC71-DFE127014E84}" sibTransId="{76A0ED6E-139A-49F2-A54A-D2A4C5593DD8}"/>
    <dgm:cxn modelId="{100E3890-E705-44A3-8E95-2642F4534991}" type="presOf" srcId="{1D8405E6-665D-4707-90B3-B6DA65B6AD3F}" destId="{1B32D660-CBE3-4F94-8E2C-E32C81E2915C}" srcOrd="0" destOrd="0" presId="urn:microsoft.com/office/officeart/2005/8/layout/venn3"/>
    <dgm:cxn modelId="{99522CC1-25CA-45C0-AA5C-FA90712755FA}" type="presOf" srcId="{7CF8EB0E-A449-4E98-9321-BB33C9182370}" destId="{54542DCA-A363-4BDD-9C1C-CC8BCA291AC8}" srcOrd="0" destOrd="0" presId="urn:microsoft.com/office/officeart/2005/8/layout/venn3"/>
    <dgm:cxn modelId="{FF8C6BD0-380F-4629-B4CF-E22560DFFB46}" srcId="{1D8405E6-665D-4707-90B3-B6DA65B6AD3F}" destId="{7CF8EB0E-A449-4E98-9321-BB33C9182370}" srcOrd="0" destOrd="0" parTransId="{97A407D0-1648-4CB0-AC32-FA851A350293}" sibTransId="{865150BE-3B2A-457F-A16D-35D43C70E9E5}"/>
    <dgm:cxn modelId="{6931F8BF-90C6-443C-A704-9A9040CE5DBC}" type="presParOf" srcId="{1B32D660-CBE3-4F94-8E2C-E32C81E2915C}" destId="{54542DCA-A363-4BDD-9C1C-CC8BCA291AC8}" srcOrd="0" destOrd="0" presId="urn:microsoft.com/office/officeart/2005/8/layout/venn3"/>
    <dgm:cxn modelId="{6ACB296D-3835-401F-9736-12EAE3056468}" type="presParOf" srcId="{1B32D660-CBE3-4F94-8E2C-E32C81E2915C}" destId="{26C39A72-D397-4E72-A2F2-858F805F1569}" srcOrd="1" destOrd="0" presId="urn:microsoft.com/office/officeart/2005/8/layout/venn3"/>
    <dgm:cxn modelId="{5E58E3B0-DAC2-4B64-B393-40629260AA25}" type="presParOf" srcId="{1B32D660-CBE3-4F94-8E2C-E32C81E2915C}" destId="{A840C97F-94D5-45E5-9D7B-27037ACA6244}" srcOrd="2" destOrd="0" presId="urn:microsoft.com/office/officeart/2005/8/layout/venn3"/>
    <dgm:cxn modelId="{58E0668F-9FC5-4A17-B5C3-BE9D50441716}" type="presParOf" srcId="{1B32D660-CBE3-4F94-8E2C-E32C81E2915C}" destId="{694C7B9B-CEEE-43C6-A0E1-543FD065E736}" srcOrd="3" destOrd="0" presId="urn:microsoft.com/office/officeart/2005/8/layout/venn3"/>
    <dgm:cxn modelId="{CDC7F6BE-F60D-49C2-9DFB-80E0F2B24518}" type="presParOf" srcId="{1B32D660-CBE3-4F94-8E2C-E32C81E2915C}" destId="{3DDA290A-A4F1-4DBE-B099-A692A74E0B37}" srcOrd="4" destOrd="0" presId="urn:microsoft.com/office/officeart/2005/8/layout/venn3"/>
    <dgm:cxn modelId="{1539E706-D59E-46EC-B75D-35374462BB1D}" type="presParOf" srcId="{1B32D660-CBE3-4F94-8E2C-E32C81E2915C}" destId="{95F70332-52E0-425E-9AA8-9C9657733276}" srcOrd="5" destOrd="0" presId="urn:microsoft.com/office/officeart/2005/8/layout/venn3"/>
    <dgm:cxn modelId="{1162A6D6-FB3B-43F9-9942-A8C90516424B}" type="presParOf" srcId="{1B32D660-CBE3-4F94-8E2C-E32C81E2915C}" destId="{26D0ADD0-A687-48E6-9C1A-8119F60D8BC4}" srcOrd="6" destOrd="0" presId="urn:microsoft.com/office/officeart/2005/8/layout/venn3"/>
    <dgm:cxn modelId="{68DD4889-8593-4BFC-9F38-B4A41E864A2B}" type="presParOf" srcId="{1B32D660-CBE3-4F94-8E2C-E32C81E2915C}" destId="{FC7846D5-EE2A-4374-B65B-6E2A268BDBEB}" srcOrd="7" destOrd="0" presId="urn:microsoft.com/office/officeart/2005/8/layout/venn3"/>
    <dgm:cxn modelId="{B2650FA9-0D2A-4C2C-BCB9-8621512F4DDE}" type="presParOf" srcId="{1B32D660-CBE3-4F94-8E2C-E32C81E2915C}" destId="{CECBBF90-2ECF-4BE8-8C66-3C2AE91E6040}"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8106CF-37FD-4FD0-8FF5-C7B7D5CCD75A}" type="doc">
      <dgm:prSet loTypeId="urn:microsoft.com/office/officeart/2005/8/layout/venn1" loCatId="relationship" qsTypeId="urn:microsoft.com/office/officeart/2005/8/quickstyle/simple1" qsCatId="simple" csTypeId="urn:microsoft.com/office/officeart/2005/8/colors/colorful1" csCatId="colorful" phldr="1"/>
      <dgm:spPr/>
    </dgm:pt>
    <dgm:pt modelId="{874C26AC-D624-44A5-80C7-128BCE782926}">
      <dgm:prSet phldrT="[Text]" custT="1"/>
      <dgm:spPr/>
      <dgm:t>
        <a:bodyPr/>
        <a:lstStyle/>
        <a:p>
          <a:r>
            <a:rPr lang="en-GB" sz="2800" dirty="0"/>
            <a:t>Affordable</a:t>
          </a:r>
        </a:p>
      </dgm:t>
    </dgm:pt>
    <dgm:pt modelId="{AE010C04-4593-4BD9-8B88-403427E6F1E0}" type="parTrans" cxnId="{B359C759-E0BF-4DB8-8AD6-095F2838F9A4}">
      <dgm:prSet/>
      <dgm:spPr/>
      <dgm:t>
        <a:bodyPr/>
        <a:lstStyle/>
        <a:p>
          <a:endParaRPr lang="en-GB"/>
        </a:p>
      </dgm:t>
    </dgm:pt>
    <dgm:pt modelId="{3370767D-36D2-4C6B-8C47-F41EE0B6D9AD}" type="sibTrans" cxnId="{B359C759-E0BF-4DB8-8AD6-095F2838F9A4}">
      <dgm:prSet/>
      <dgm:spPr/>
      <dgm:t>
        <a:bodyPr/>
        <a:lstStyle/>
        <a:p>
          <a:endParaRPr lang="en-GB"/>
        </a:p>
      </dgm:t>
    </dgm:pt>
    <dgm:pt modelId="{66C1B8DD-AD2B-437B-ABC7-2948E583369B}">
      <dgm:prSet custT="1"/>
      <dgm:spPr/>
      <dgm:t>
        <a:bodyPr/>
        <a:lstStyle/>
        <a:p>
          <a:r>
            <a:rPr lang="en-GB" sz="2800" dirty="0"/>
            <a:t>High quality </a:t>
          </a:r>
        </a:p>
      </dgm:t>
    </dgm:pt>
    <dgm:pt modelId="{28751F63-618B-4806-8D25-6CADB1D28F3B}" type="parTrans" cxnId="{BF950B74-6F21-4244-9BCE-94E8F239F033}">
      <dgm:prSet/>
      <dgm:spPr/>
      <dgm:t>
        <a:bodyPr/>
        <a:lstStyle/>
        <a:p>
          <a:endParaRPr lang="en-GB"/>
        </a:p>
      </dgm:t>
    </dgm:pt>
    <dgm:pt modelId="{A87A60D1-C15E-40F0-AF07-1C3FD79F70FA}" type="sibTrans" cxnId="{BF950B74-6F21-4244-9BCE-94E8F239F033}">
      <dgm:prSet/>
      <dgm:spPr/>
      <dgm:t>
        <a:bodyPr/>
        <a:lstStyle/>
        <a:p>
          <a:endParaRPr lang="en-GB"/>
        </a:p>
      </dgm:t>
    </dgm:pt>
    <dgm:pt modelId="{77F5C13F-0CD9-4E63-A19E-F332FD2C7842}">
      <dgm:prSet custT="1"/>
      <dgm:spPr/>
      <dgm:t>
        <a:bodyPr/>
        <a:lstStyle/>
        <a:p>
          <a:r>
            <a:rPr lang="en-GB" sz="2800" dirty="0"/>
            <a:t>Secure </a:t>
          </a:r>
        </a:p>
      </dgm:t>
    </dgm:pt>
    <dgm:pt modelId="{B902C9BF-5DFB-417E-A2BA-011EA22D2883}" type="parTrans" cxnId="{9C7765A3-C9F9-4075-8602-38B3C2C5A28D}">
      <dgm:prSet/>
      <dgm:spPr/>
      <dgm:t>
        <a:bodyPr/>
        <a:lstStyle/>
        <a:p>
          <a:endParaRPr lang="en-GB"/>
        </a:p>
      </dgm:t>
    </dgm:pt>
    <dgm:pt modelId="{18F3A010-2795-43A6-9C8E-06AA1B2AB9BD}" type="sibTrans" cxnId="{9C7765A3-C9F9-4075-8602-38B3C2C5A28D}">
      <dgm:prSet/>
      <dgm:spPr/>
      <dgm:t>
        <a:bodyPr/>
        <a:lstStyle/>
        <a:p>
          <a:endParaRPr lang="en-GB"/>
        </a:p>
      </dgm:t>
    </dgm:pt>
    <dgm:pt modelId="{D4327EA8-CEE8-4774-9EAD-64932CDF7ADE}">
      <dgm:prSet custT="1"/>
      <dgm:spPr/>
      <dgm:t>
        <a:bodyPr/>
        <a:lstStyle/>
        <a:p>
          <a:r>
            <a:rPr lang="en-GB" sz="2800" dirty="0"/>
            <a:t>Accessible</a:t>
          </a:r>
        </a:p>
      </dgm:t>
    </dgm:pt>
    <dgm:pt modelId="{B21394B7-2D17-4C6D-BD44-0BBDE1AC5F40}" type="parTrans" cxnId="{CB512AB0-92B6-4B66-B052-D983B51CAE1C}">
      <dgm:prSet/>
      <dgm:spPr/>
      <dgm:t>
        <a:bodyPr/>
        <a:lstStyle/>
        <a:p>
          <a:endParaRPr lang="en-GB"/>
        </a:p>
      </dgm:t>
    </dgm:pt>
    <dgm:pt modelId="{4B206827-B7F2-453F-B8F9-2C74C252B3E2}" type="sibTrans" cxnId="{CB512AB0-92B6-4B66-B052-D983B51CAE1C}">
      <dgm:prSet/>
      <dgm:spPr/>
      <dgm:t>
        <a:bodyPr/>
        <a:lstStyle/>
        <a:p>
          <a:endParaRPr lang="en-GB"/>
        </a:p>
      </dgm:t>
    </dgm:pt>
    <dgm:pt modelId="{BF7BB4DB-1468-48CB-BA3F-FF8B2DF8374D}">
      <dgm:prSet custT="1"/>
      <dgm:spPr/>
      <dgm:t>
        <a:bodyPr/>
        <a:lstStyle/>
        <a:p>
          <a:r>
            <a:rPr lang="en-GB" sz="2800" dirty="0"/>
            <a:t>Sustainable </a:t>
          </a:r>
          <a:endParaRPr lang="en-GB" sz="2700" dirty="0"/>
        </a:p>
      </dgm:t>
    </dgm:pt>
    <dgm:pt modelId="{5FF1E77D-D17E-4753-905C-B7D0F31FA87F}" type="parTrans" cxnId="{A7D1D7AF-F306-410B-B477-E35DEA7DECF1}">
      <dgm:prSet/>
      <dgm:spPr/>
      <dgm:t>
        <a:bodyPr/>
        <a:lstStyle/>
        <a:p>
          <a:endParaRPr lang="en-GB"/>
        </a:p>
      </dgm:t>
    </dgm:pt>
    <dgm:pt modelId="{ED084E3E-0FCC-43C5-83C7-5B1BDC8905B2}" type="sibTrans" cxnId="{A7D1D7AF-F306-410B-B477-E35DEA7DECF1}">
      <dgm:prSet/>
      <dgm:spPr/>
      <dgm:t>
        <a:bodyPr/>
        <a:lstStyle/>
        <a:p>
          <a:endParaRPr lang="en-GB"/>
        </a:p>
      </dgm:t>
    </dgm:pt>
    <dgm:pt modelId="{22F3DBA3-1195-42BF-BE97-B46404EB6F53}" type="pres">
      <dgm:prSet presAssocID="{938106CF-37FD-4FD0-8FF5-C7B7D5CCD75A}" presName="compositeShape" presStyleCnt="0">
        <dgm:presLayoutVars>
          <dgm:chMax val="7"/>
          <dgm:dir/>
          <dgm:resizeHandles val="exact"/>
        </dgm:presLayoutVars>
      </dgm:prSet>
      <dgm:spPr/>
    </dgm:pt>
    <dgm:pt modelId="{DE17A336-1CA3-4B46-B619-039A98BC73BE}" type="pres">
      <dgm:prSet presAssocID="{874C26AC-D624-44A5-80C7-128BCE782926}" presName="circ1" presStyleLbl="vennNode1" presStyleIdx="0" presStyleCnt="5"/>
      <dgm:spPr/>
    </dgm:pt>
    <dgm:pt modelId="{B49089D8-091E-4F3A-9B6E-5526221BB0D5}" type="pres">
      <dgm:prSet presAssocID="{874C26AC-D624-44A5-80C7-128BCE782926}" presName="circ1Tx" presStyleLbl="revTx" presStyleIdx="0" presStyleCnt="0">
        <dgm:presLayoutVars>
          <dgm:chMax val="0"/>
          <dgm:chPref val="0"/>
          <dgm:bulletEnabled val="1"/>
        </dgm:presLayoutVars>
      </dgm:prSet>
      <dgm:spPr/>
    </dgm:pt>
    <dgm:pt modelId="{AF4024EC-9F3C-45EF-AADF-D8AB716B1B5D}" type="pres">
      <dgm:prSet presAssocID="{66C1B8DD-AD2B-437B-ABC7-2948E583369B}" presName="circ2" presStyleLbl="vennNode1" presStyleIdx="1" presStyleCnt="5"/>
      <dgm:spPr/>
    </dgm:pt>
    <dgm:pt modelId="{A8E29A39-5ED1-4743-9EA0-483054C3F894}" type="pres">
      <dgm:prSet presAssocID="{66C1B8DD-AD2B-437B-ABC7-2948E583369B}" presName="circ2Tx" presStyleLbl="revTx" presStyleIdx="0" presStyleCnt="0">
        <dgm:presLayoutVars>
          <dgm:chMax val="0"/>
          <dgm:chPref val="0"/>
          <dgm:bulletEnabled val="1"/>
        </dgm:presLayoutVars>
      </dgm:prSet>
      <dgm:spPr/>
    </dgm:pt>
    <dgm:pt modelId="{B2D6DE9D-2E9F-4FAF-AD2E-DD24660DEA35}" type="pres">
      <dgm:prSet presAssocID="{77F5C13F-0CD9-4E63-A19E-F332FD2C7842}" presName="circ3" presStyleLbl="vennNode1" presStyleIdx="2" presStyleCnt="5"/>
      <dgm:spPr/>
    </dgm:pt>
    <dgm:pt modelId="{E7578827-EA34-4069-893F-46B8E02B52FE}" type="pres">
      <dgm:prSet presAssocID="{77F5C13F-0CD9-4E63-A19E-F332FD2C7842}" presName="circ3Tx" presStyleLbl="revTx" presStyleIdx="0" presStyleCnt="0">
        <dgm:presLayoutVars>
          <dgm:chMax val="0"/>
          <dgm:chPref val="0"/>
          <dgm:bulletEnabled val="1"/>
        </dgm:presLayoutVars>
      </dgm:prSet>
      <dgm:spPr/>
    </dgm:pt>
    <dgm:pt modelId="{CFE4DC13-41B2-449E-98F0-E57EE031D258}" type="pres">
      <dgm:prSet presAssocID="{D4327EA8-CEE8-4774-9EAD-64932CDF7ADE}" presName="circ4" presStyleLbl="vennNode1" presStyleIdx="3" presStyleCnt="5"/>
      <dgm:spPr/>
    </dgm:pt>
    <dgm:pt modelId="{C80CBBC1-6CCE-4706-AE25-4A2418E283AB}" type="pres">
      <dgm:prSet presAssocID="{D4327EA8-CEE8-4774-9EAD-64932CDF7ADE}" presName="circ4Tx" presStyleLbl="revTx" presStyleIdx="0" presStyleCnt="0">
        <dgm:presLayoutVars>
          <dgm:chMax val="0"/>
          <dgm:chPref val="0"/>
          <dgm:bulletEnabled val="1"/>
        </dgm:presLayoutVars>
      </dgm:prSet>
      <dgm:spPr/>
    </dgm:pt>
    <dgm:pt modelId="{E9CA0EC6-4955-4511-BCDD-2C28EAF0DA3C}" type="pres">
      <dgm:prSet presAssocID="{BF7BB4DB-1468-48CB-BA3F-FF8B2DF8374D}" presName="circ5" presStyleLbl="vennNode1" presStyleIdx="4" presStyleCnt="5"/>
      <dgm:spPr/>
    </dgm:pt>
    <dgm:pt modelId="{D95BFC53-0B3E-4178-8D53-17A5450CEC13}" type="pres">
      <dgm:prSet presAssocID="{BF7BB4DB-1468-48CB-BA3F-FF8B2DF8374D}" presName="circ5Tx" presStyleLbl="revTx" presStyleIdx="0" presStyleCnt="0">
        <dgm:presLayoutVars>
          <dgm:chMax val="0"/>
          <dgm:chPref val="0"/>
          <dgm:bulletEnabled val="1"/>
        </dgm:presLayoutVars>
      </dgm:prSet>
      <dgm:spPr/>
    </dgm:pt>
  </dgm:ptLst>
  <dgm:cxnLst>
    <dgm:cxn modelId="{0E7D890E-A321-454E-94AE-81C81865A673}" type="presOf" srcId="{874C26AC-D624-44A5-80C7-128BCE782926}" destId="{B49089D8-091E-4F3A-9B6E-5526221BB0D5}" srcOrd="0" destOrd="0" presId="urn:microsoft.com/office/officeart/2005/8/layout/venn1"/>
    <dgm:cxn modelId="{8969ED0E-BBA5-48FB-8698-DA4C93F288FC}" type="presOf" srcId="{66C1B8DD-AD2B-437B-ABC7-2948E583369B}" destId="{A8E29A39-5ED1-4743-9EA0-483054C3F894}" srcOrd="0" destOrd="0" presId="urn:microsoft.com/office/officeart/2005/8/layout/venn1"/>
    <dgm:cxn modelId="{5EBD0733-2883-468D-A85F-3E8195F12BCC}" type="presOf" srcId="{BF7BB4DB-1468-48CB-BA3F-FF8B2DF8374D}" destId="{D95BFC53-0B3E-4178-8D53-17A5450CEC13}" srcOrd="0" destOrd="0" presId="urn:microsoft.com/office/officeart/2005/8/layout/venn1"/>
    <dgm:cxn modelId="{0AE03A37-F35E-4F3E-979B-1824811C2811}" type="presOf" srcId="{77F5C13F-0CD9-4E63-A19E-F332FD2C7842}" destId="{E7578827-EA34-4069-893F-46B8E02B52FE}" srcOrd="0" destOrd="0" presId="urn:microsoft.com/office/officeart/2005/8/layout/venn1"/>
    <dgm:cxn modelId="{8ABB2762-773C-4AC4-9A4D-B6F2CF78A1DC}" type="presOf" srcId="{938106CF-37FD-4FD0-8FF5-C7B7D5CCD75A}" destId="{22F3DBA3-1195-42BF-BE97-B46404EB6F53}" srcOrd="0" destOrd="0" presId="urn:microsoft.com/office/officeart/2005/8/layout/venn1"/>
    <dgm:cxn modelId="{BF950B74-6F21-4244-9BCE-94E8F239F033}" srcId="{938106CF-37FD-4FD0-8FF5-C7B7D5CCD75A}" destId="{66C1B8DD-AD2B-437B-ABC7-2948E583369B}" srcOrd="1" destOrd="0" parTransId="{28751F63-618B-4806-8D25-6CADB1D28F3B}" sibTransId="{A87A60D1-C15E-40F0-AF07-1C3FD79F70FA}"/>
    <dgm:cxn modelId="{B359C759-E0BF-4DB8-8AD6-095F2838F9A4}" srcId="{938106CF-37FD-4FD0-8FF5-C7B7D5CCD75A}" destId="{874C26AC-D624-44A5-80C7-128BCE782926}" srcOrd="0" destOrd="0" parTransId="{AE010C04-4593-4BD9-8B88-403427E6F1E0}" sibTransId="{3370767D-36D2-4C6B-8C47-F41EE0B6D9AD}"/>
    <dgm:cxn modelId="{9C7765A3-C9F9-4075-8602-38B3C2C5A28D}" srcId="{938106CF-37FD-4FD0-8FF5-C7B7D5CCD75A}" destId="{77F5C13F-0CD9-4E63-A19E-F332FD2C7842}" srcOrd="2" destOrd="0" parTransId="{B902C9BF-5DFB-417E-A2BA-011EA22D2883}" sibTransId="{18F3A010-2795-43A6-9C8E-06AA1B2AB9BD}"/>
    <dgm:cxn modelId="{A7D1D7AF-F306-410B-B477-E35DEA7DECF1}" srcId="{938106CF-37FD-4FD0-8FF5-C7B7D5CCD75A}" destId="{BF7BB4DB-1468-48CB-BA3F-FF8B2DF8374D}" srcOrd="4" destOrd="0" parTransId="{5FF1E77D-D17E-4753-905C-B7D0F31FA87F}" sibTransId="{ED084E3E-0FCC-43C5-83C7-5B1BDC8905B2}"/>
    <dgm:cxn modelId="{CB512AB0-92B6-4B66-B052-D983B51CAE1C}" srcId="{938106CF-37FD-4FD0-8FF5-C7B7D5CCD75A}" destId="{D4327EA8-CEE8-4774-9EAD-64932CDF7ADE}" srcOrd="3" destOrd="0" parTransId="{B21394B7-2D17-4C6D-BD44-0BBDE1AC5F40}" sibTransId="{4B206827-B7F2-453F-B8F9-2C74C252B3E2}"/>
    <dgm:cxn modelId="{FC64F4FD-067F-4359-B4FE-B04F3832279F}" type="presOf" srcId="{D4327EA8-CEE8-4774-9EAD-64932CDF7ADE}" destId="{C80CBBC1-6CCE-4706-AE25-4A2418E283AB}" srcOrd="0" destOrd="0" presId="urn:microsoft.com/office/officeart/2005/8/layout/venn1"/>
    <dgm:cxn modelId="{B3F75C79-1B89-472E-8C47-650A8BA32ACC}" type="presParOf" srcId="{22F3DBA3-1195-42BF-BE97-B46404EB6F53}" destId="{DE17A336-1CA3-4B46-B619-039A98BC73BE}" srcOrd="0" destOrd="0" presId="urn:microsoft.com/office/officeart/2005/8/layout/venn1"/>
    <dgm:cxn modelId="{AA3EEAF4-0222-419D-9AB0-2463E6E82DD2}" type="presParOf" srcId="{22F3DBA3-1195-42BF-BE97-B46404EB6F53}" destId="{B49089D8-091E-4F3A-9B6E-5526221BB0D5}" srcOrd="1" destOrd="0" presId="urn:microsoft.com/office/officeart/2005/8/layout/venn1"/>
    <dgm:cxn modelId="{1B4288A2-5283-49FB-BD7A-E133A399EE10}" type="presParOf" srcId="{22F3DBA3-1195-42BF-BE97-B46404EB6F53}" destId="{AF4024EC-9F3C-45EF-AADF-D8AB716B1B5D}" srcOrd="2" destOrd="0" presId="urn:microsoft.com/office/officeart/2005/8/layout/venn1"/>
    <dgm:cxn modelId="{CE2C2CF9-5683-47B6-8B4A-447239B945CA}" type="presParOf" srcId="{22F3DBA3-1195-42BF-BE97-B46404EB6F53}" destId="{A8E29A39-5ED1-4743-9EA0-483054C3F894}" srcOrd="3" destOrd="0" presId="urn:microsoft.com/office/officeart/2005/8/layout/venn1"/>
    <dgm:cxn modelId="{19B338BD-04CB-4E37-9431-F721CD53FF89}" type="presParOf" srcId="{22F3DBA3-1195-42BF-BE97-B46404EB6F53}" destId="{B2D6DE9D-2E9F-4FAF-AD2E-DD24660DEA35}" srcOrd="4" destOrd="0" presId="urn:microsoft.com/office/officeart/2005/8/layout/venn1"/>
    <dgm:cxn modelId="{3E04A80B-10D4-425F-AF27-297D974285F2}" type="presParOf" srcId="{22F3DBA3-1195-42BF-BE97-B46404EB6F53}" destId="{E7578827-EA34-4069-893F-46B8E02B52FE}" srcOrd="5" destOrd="0" presId="urn:microsoft.com/office/officeart/2005/8/layout/venn1"/>
    <dgm:cxn modelId="{7AF31AB1-BEB9-426B-9871-85EC6F5AABB8}" type="presParOf" srcId="{22F3DBA3-1195-42BF-BE97-B46404EB6F53}" destId="{CFE4DC13-41B2-449E-98F0-E57EE031D258}" srcOrd="6" destOrd="0" presId="urn:microsoft.com/office/officeart/2005/8/layout/venn1"/>
    <dgm:cxn modelId="{D8E025C4-546E-4CBC-BD34-EC31A5836360}" type="presParOf" srcId="{22F3DBA3-1195-42BF-BE97-B46404EB6F53}" destId="{C80CBBC1-6CCE-4706-AE25-4A2418E283AB}" srcOrd="7" destOrd="0" presId="urn:microsoft.com/office/officeart/2005/8/layout/venn1"/>
    <dgm:cxn modelId="{09AE8A2D-A865-4FCC-A65B-007A2CD751C6}" type="presParOf" srcId="{22F3DBA3-1195-42BF-BE97-B46404EB6F53}" destId="{E9CA0EC6-4955-4511-BCDD-2C28EAF0DA3C}" srcOrd="8" destOrd="0" presId="urn:microsoft.com/office/officeart/2005/8/layout/venn1"/>
    <dgm:cxn modelId="{CFADCDE8-AD97-413C-8F3F-A84AFF708341}" type="presParOf" srcId="{22F3DBA3-1195-42BF-BE97-B46404EB6F53}" destId="{D95BFC53-0B3E-4178-8D53-17A5450CEC13}"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C90F1-3732-491B-BC20-452A5B2BDAAF}">
      <dsp:nvSpPr>
        <dsp:cNvPr id="0" name=""/>
        <dsp:cNvSpPr/>
      </dsp:nvSpPr>
      <dsp:spPr>
        <a:xfrm>
          <a:off x="2842575" y="3108522"/>
          <a:ext cx="2353948" cy="235394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b="0" kern="1200" dirty="0"/>
            <a:t>Other barriers to getting a mortgage</a:t>
          </a:r>
        </a:p>
      </dsp:txBody>
      <dsp:txXfrm>
        <a:off x="3187303" y="3453250"/>
        <a:ext cx="1664492" cy="1664492"/>
      </dsp:txXfrm>
    </dsp:sp>
    <dsp:sp modelId="{DD984956-820F-41F9-8919-ACF84304579E}">
      <dsp:nvSpPr>
        <dsp:cNvPr id="0" name=""/>
        <dsp:cNvSpPr/>
      </dsp:nvSpPr>
      <dsp:spPr>
        <a:xfrm rot="12900000">
          <a:off x="1054367" y="2605681"/>
          <a:ext cx="2090423" cy="67087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4BF2D1-14FA-4DCF-A4E2-704FDBDB87CB}">
      <dsp:nvSpPr>
        <dsp:cNvPr id="0" name=""/>
        <dsp:cNvSpPr/>
      </dsp:nvSpPr>
      <dsp:spPr>
        <a:xfrm>
          <a:off x="125265" y="1447109"/>
          <a:ext cx="2236251" cy="1789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GB" sz="2400" b="0" kern="1200"/>
            <a:t>Debt</a:t>
          </a:r>
          <a:endParaRPr lang="en-GB" sz="2400" b="0" kern="1200" dirty="0"/>
        </a:p>
      </dsp:txBody>
      <dsp:txXfrm>
        <a:off x="177663" y="1499507"/>
        <a:ext cx="2131455" cy="1684204"/>
      </dsp:txXfrm>
    </dsp:sp>
    <dsp:sp modelId="{D115119A-6DA3-466B-AA15-2FCA4B13E2FB}">
      <dsp:nvSpPr>
        <dsp:cNvPr id="0" name=""/>
        <dsp:cNvSpPr/>
      </dsp:nvSpPr>
      <dsp:spPr>
        <a:xfrm rot="16200000">
          <a:off x="2974337" y="1606208"/>
          <a:ext cx="2090423" cy="670875"/>
        </a:xfrm>
        <a:prstGeom prst="leftArrow">
          <a:avLst>
            <a:gd name="adj1" fmla="val 60000"/>
            <a:gd name="adj2" fmla="val 50000"/>
          </a:avLst>
        </a:prstGeom>
        <a:solidFill>
          <a:schemeClr val="accent5">
            <a:hueOff val="2729981"/>
            <a:satOff val="-11625"/>
            <a:lumOff val="-1147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D482A0-C0BD-4D45-A38B-660D2ADA38C0}">
      <dsp:nvSpPr>
        <dsp:cNvPr id="0" name=""/>
        <dsp:cNvSpPr/>
      </dsp:nvSpPr>
      <dsp:spPr>
        <a:xfrm>
          <a:off x="2901423" y="1933"/>
          <a:ext cx="2236251" cy="1789000"/>
        </a:xfrm>
        <a:prstGeom prst="roundRect">
          <a:avLst>
            <a:gd name="adj" fmla="val 10000"/>
          </a:avLst>
        </a:prstGeom>
        <a:solidFill>
          <a:schemeClr val="accent5">
            <a:hueOff val="2729981"/>
            <a:satOff val="-11625"/>
            <a:lumOff val="-11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GB" sz="2400" b="0" kern="1200" dirty="0"/>
            <a:t>Deposits </a:t>
          </a:r>
        </a:p>
      </dsp:txBody>
      <dsp:txXfrm>
        <a:off x="2953821" y="54331"/>
        <a:ext cx="2131455" cy="1684204"/>
      </dsp:txXfrm>
    </dsp:sp>
    <dsp:sp modelId="{71CBBC71-D25F-41B0-8BBF-BB497292903B}">
      <dsp:nvSpPr>
        <dsp:cNvPr id="0" name=""/>
        <dsp:cNvSpPr/>
      </dsp:nvSpPr>
      <dsp:spPr>
        <a:xfrm rot="19500000">
          <a:off x="4894308" y="2605681"/>
          <a:ext cx="2090423" cy="670875"/>
        </a:xfrm>
        <a:prstGeom prst="leftArrow">
          <a:avLst>
            <a:gd name="adj1" fmla="val 60000"/>
            <a:gd name="adj2" fmla="val 50000"/>
          </a:avLst>
        </a:prstGeom>
        <a:solidFill>
          <a:schemeClr val="accent5">
            <a:hueOff val="5459962"/>
            <a:satOff val="-23251"/>
            <a:lumOff val="-2294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7FB0BD-4C8E-4585-BCAB-D7506C6AECF6}">
      <dsp:nvSpPr>
        <dsp:cNvPr id="0" name=""/>
        <dsp:cNvSpPr/>
      </dsp:nvSpPr>
      <dsp:spPr>
        <a:xfrm>
          <a:off x="5677581" y="1447109"/>
          <a:ext cx="2236251" cy="1789000"/>
        </a:xfrm>
        <a:prstGeom prst="roundRect">
          <a:avLst>
            <a:gd name="adj" fmla="val 10000"/>
          </a:avLst>
        </a:prstGeom>
        <a:solidFill>
          <a:schemeClr val="accent5">
            <a:hueOff val="5459962"/>
            <a:satOff val="-23251"/>
            <a:lumOff val="-229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GB" sz="2400" b="0" kern="1200" dirty="0"/>
            <a:t>Employment</a:t>
          </a:r>
        </a:p>
        <a:p>
          <a:pPr marL="0" lvl="0" indent="0" algn="ctr" defTabSz="1066800">
            <a:lnSpc>
              <a:spcPct val="90000"/>
            </a:lnSpc>
            <a:spcBef>
              <a:spcPct val="0"/>
            </a:spcBef>
            <a:spcAft>
              <a:spcPct val="35000"/>
            </a:spcAft>
            <a:buNone/>
          </a:pPr>
          <a:r>
            <a:rPr lang="en-GB" sz="2400" b="0" kern="1200" dirty="0"/>
            <a:t>status</a:t>
          </a:r>
        </a:p>
      </dsp:txBody>
      <dsp:txXfrm>
        <a:off x="5729979" y="1499507"/>
        <a:ext cx="2131455" cy="1684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42DCA-A363-4BDD-9C1C-CC8BCA291AC8}">
      <dsp:nvSpPr>
        <dsp:cNvPr id="0" name=""/>
        <dsp:cNvSpPr/>
      </dsp:nvSpPr>
      <dsp:spPr>
        <a:xfrm>
          <a:off x="962" y="1237005"/>
          <a:ext cx="1877327" cy="187732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3316" tIns="25400" rIns="103316" bIns="25400" numCol="1" spcCol="1270" anchor="ctr" anchorCtr="0">
          <a:noAutofit/>
        </a:bodyPr>
        <a:lstStyle/>
        <a:p>
          <a:pPr marL="0" lvl="0" indent="0" algn="ctr" defTabSz="889000">
            <a:lnSpc>
              <a:spcPct val="90000"/>
            </a:lnSpc>
            <a:spcBef>
              <a:spcPct val="0"/>
            </a:spcBef>
            <a:spcAft>
              <a:spcPct val="35000"/>
            </a:spcAft>
            <a:buNone/>
          </a:pPr>
          <a:r>
            <a:rPr lang="en-GB" sz="2000" kern="1200" dirty="0"/>
            <a:t>Shared Ownership</a:t>
          </a:r>
        </a:p>
      </dsp:txBody>
      <dsp:txXfrm>
        <a:off x="275890" y="1511933"/>
        <a:ext cx="1327471" cy="1327471"/>
      </dsp:txXfrm>
    </dsp:sp>
    <dsp:sp modelId="{A840C97F-94D5-45E5-9D7B-27037ACA6244}">
      <dsp:nvSpPr>
        <dsp:cNvPr id="0" name=""/>
        <dsp:cNvSpPr/>
      </dsp:nvSpPr>
      <dsp:spPr>
        <a:xfrm>
          <a:off x="1502824" y="1237005"/>
          <a:ext cx="1877327" cy="1877327"/>
        </a:xfrm>
        <a:prstGeom prst="ellipse">
          <a:avLst/>
        </a:prstGeom>
        <a:solidFill>
          <a:schemeClr val="accent5">
            <a:alpha val="50000"/>
            <a:hueOff val="1364990"/>
            <a:satOff val="-5813"/>
            <a:lumOff val="-57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3316" tIns="25400" rIns="103316" bIns="25400" numCol="1" spcCol="1270" anchor="ctr" anchorCtr="0">
          <a:noAutofit/>
        </a:bodyPr>
        <a:lstStyle/>
        <a:p>
          <a:pPr marL="0" lvl="0" indent="0" algn="ctr" defTabSz="889000">
            <a:lnSpc>
              <a:spcPct val="90000"/>
            </a:lnSpc>
            <a:spcBef>
              <a:spcPct val="0"/>
            </a:spcBef>
            <a:spcAft>
              <a:spcPct val="35000"/>
            </a:spcAft>
            <a:buNone/>
          </a:pPr>
          <a:r>
            <a:rPr lang="en-GB" sz="2000" kern="1200" dirty="0"/>
            <a:t>Equity Loans </a:t>
          </a:r>
        </a:p>
      </dsp:txBody>
      <dsp:txXfrm>
        <a:off x="1777752" y="1511933"/>
        <a:ext cx="1327471" cy="1327471"/>
      </dsp:txXfrm>
    </dsp:sp>
    <dsp:sp modelId="{3DDA290A-A4F1-4DBE-B099-A692A74E0B37}">
      <dsp:nvSpPr>
        <dsp:cNvPr id="0" name=""/>
        <dsp:cNvSpPr/>
      </dsp:nvSpPr>
      <dsp:spPr>
        <a:xfrm>
          <a:off x="3004686" y="1237005"/>
          <a:ext cx="1877327" cy="1877327"/>
        </a:xfrm>
        <a:prstGeom prst="ellipse">
          <a:avLst/>
        </a:prstGeom>
        <a:solidFill>
          <a:schemeClr val="accent5">
            <a:alpha val="50000"/>
            <a:hueOff val="2729981"/>
            <a:satOff val="-11625"/>
            <a:lumOff val="-11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3316" tIns="25400" rIns="103316" bIns="25400" numCol="1" spcCol="1270" anchor="ctr" anchorCtr="0">
          <a:noAutofit/>
        </a:bodyPr>
        <a:lstStyle/>
        <a:p>
          <a:pPr marL="0" lvl="0" indent="0" algn="ctr" defTabSz="889000">
            <a:lnSpc>
              <a:spcPct val="90000"/>
            </a:lnSpc>
            <a:spcBef>
              <a:spcPct val="0"/>
            </a:spcBef>
            <a:spcAft>
              <a:spcPct val="35000"/>
            </a:spcAft>
            <a:buNone/>
          </a:pPr>
          <a:r>
            <a:rPr lang="en-GB" sz="2000" kern="1200" dirty="0"/>
            <a:t>Starter Homes </a:t>
          </a:r>
        </a:p>
      </dsp:txBody>
      <dsp:txXfrm>
        <a:off x="3279614" y="1511933"/>
        <a:ext cx="1327471" cy="1327471"/>
      </dsp:txXfrm>
    </dsp:sp>
    <dsp:sp modelId="{26D0ADD0-A687-48E6-9C1A-8119F60D8BC4}">
      <dsp:nvSpPr>
        <dsp:cNvPr id="0" name=""/>
        <dsp:cNvSpPr/>
      </dsp:nvSpPr>
      <dsp:spPr>
        <a:xfrm>
          <a:off x="4506548" y="1237005"/>
          <a:ext cx="1877327" cy="1877327"/>
        </a:xfrm>
        <a:prstGeom prst="ellipse">
          <a:avLst/>
        </a:prstGeom>
        <a:solidFill>
          <a:schemeClr val="accent5">
            <a:alpha val="50000"/>
            <a:hueOff val="4094971"/>
            <a:satOff val="-17438"/>
            <a:lumOff val="-172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3316" tIns="25400" rIns="103316" bIns="25400" numCol="1" spcCol="1270" anchor="ctr" anchorCtr="0">
          <a:noAutofit/>
        </a:bodyPr>
        <a:lstStyle/>
        <a:p>
          <a:pPr marL="0" lvl="0" indent="0" algn="ctr" defTabSz="889000">
            <a:lnSpc>
              <a:spcPct val="90000"/>
            </a:lnSpc>
            <a:spcBef>
              <a:spcPct val="0"/>
            </a:spcBef>
            <a:spcAft>
              <a:spcPct val="35000"/>
            </a:spcAft>
            <a:buNone/>
          </a:pPr>
          <a:r>
            <a:rPr lang="en-GB" sz="2000" kern="1200" dirty="0"/>
            <a:t>Rent to Own</a:t>
          </a:r>
        </a:p>
      </dsp:txBody>
      <dsp:txXfrm>
        <a:off x="4781476" y="1511933"/>
        <a:ext cx="1327471" cy="1327471"/>
      </dsp:txXfrm>
    </dsp:sp>
    <dsp:sp modelId="{CECBBF90-2ECF-4BE8-8C66-3C2AE91E6040}">
      <dsp:nvSpPr>
        <dsp:cNvPr id="0" name=""/>
        <dsp:cNvSpPr/>
      </dsp:nvSpPr>
      <dsp:spPr>
        <a:xfrm>
          <a:off x="6008409" y="1237005"/>
          <a:ext cx="1877327" cy="1877327"/>
        </a:xfrm>
        <a:prstGeom prst="ellipse">
          <a:avLst/>
        </a:prstGeom>
        <a:solidFill>
          <a:schemeClr val="accent5">
            <a:alpha val="50000"/>
            <a:hueOff val="5459962"/>
            <a:satOff val="-23251"/>
            <a:lumOff val="-229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3316" tIns="25400" rIns="103316" bIns="25400" numCol="1" spcCol="1270" anchor="ctr" anchorCtr="0">
          <a:noAutofit/>
        </a:bodyPr>
        <a:lstStyle/>
        <a:p>
          <a:pPr marL="0" lvl="0" indent="0" algn="ctr" defTabSz="889000">
            <a:lnSpc>
              <a:spcPct val="90000"/>
            </a:lnSpc>
            <a:spcBef>
              <a:spcPct val="0"/>
            </a:spcBef>
            <a:spcAft>
              <a:spcPct val="35000"/>
            </a:spcAft>
            <a:buNone/>
          </a:pPr>
          <a:r>
            <a:rPr lang="en-GB" sz="2000" kern="1200" dirty="0"/>
            <a:t>Help to Buy ISA</a:t>
          </a:r>
        </a:p>
      </dsp:txBody>
      <dsp:txXfrm>
        <a:off x="6283337" y="1511933"/>
        <a:ext cx="1327471" cy="13274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7A336-1CA3-4B46-B619-039A98BC73BE}">
      <dsp:nvSpPr>
        <dsp:cNvPr id="0" name=""/>
        <dsp:cNvSpPr/>
      </dsp:nvSpPr>
      <dsp:spPr>
        <a:xfrm>
          <a:off x="2775981" y="1303924"/>
          <a:ext cx="1601311" cy="160131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49089D8-091E-4F3A-9B6E-5526221BB0D5}">
      <dsp:nvSpPr>
        <dsp:cNvPr id="0" name=""/>
        <dsp:cNvSpPr/>
      </dsp:nvSpPr>
      <dsp:spPr>
        <a:xfrm>
          <a:off x="2647876" y="0"/>
          <a:ext cx="1857521" cy="107516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kern="1200" dirty="0"/>
            <a:t>Affordable</a:t>
          </a:r>
        </a:p>
      </dsp:txBody>
      <dsp:txXfrm>
        <a:off x="2647876" y="0"/>
        <a:ext cx="1857521" cy="1075166"/>
      </dsp:txXfrm>
    </dsp:sp>
    <dsp:sp modelId="{AF4024EC-9F3C-45EF-AADF-D8AB716B1B5D}">
      <dsp:nvSpPr>
        <dsp:cNvPr id="0" name=""/>
        <dsp:cNvSpPr/>
      </dsp:nvSpPr>
      <dsp:spPr>
        <a:xfrm>
          <a:off x="3385120" y="1746344"/>
          <a:ext cx="1601311" cy="1601311"/>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8E29A39-5ED1-4743-9EA0-483054C3F894}">
      <dsp:nvSpPr>
        <dsp:cNvPr id="0" name=""/>
        <dsp:cNvSpPr/>
      </dsp:nvSpPr>
      <dsp:spPr>
        <a:xfrm>
          <a:off x="5113896" y="1418304"/>
          <a:ext cx="1665363" cy="11666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kern="1200" dirty="0"/>
            <a:t>High quality </a:t>
          </a:r>
        </a:p>
      </dsp:txBody>
      <dsp:txXfrm>
        <a:off x="5113896" y="1418304"/>
        <a:ext cx="1665363" cy="1166669"/>
      </dsp:txXfrm>
    </dsp:sp>
    <dsp:sp modelId="{B2D6DE9D-2E9F-4FAF-AD2E-DD24660DEA35}">
      <dsp:nvSpPr>
        <dsp:cNvPr id="0" name=""/>
        <dsp:cNvSpPr/>
      </dsp:nvSpPr>
      <dsp:spPr>
        <a:xfrm>
          <a:off x="3152610" y="2462816"/>
          <a:ext cx="1601311" cy="1601311"/>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7578827-EA34-4069-893F-46B8E02B52FE}">
      <dsp:nvSpPr>
        <dsp:cNvPr id="0" name=""/>
        <dsp:cNvSpPr/>
      </dsp:nvSpPr>
      <dsp:spPr>
        <a:xfrm>
          <a:off x="4857686" y="3408505"/>
          <a:ext cx="1665363" cy="11666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kern="1200" dirty="0"/>
            <a:t>Secure </a:t>
          </a:r>
        </a:p>
      </dsp:txBody>
      <dsp:txXfrm>
        <a:off x="4857686" y="3408505"/>
        <a:ext cx="1665363" cy="1166669"/>
      </dsp:txXfrm>
    </dsp:sp>
    <dsp:sp modelId="{CFE4DC13-41B2-449E-98F0-E57EE031D258}">
      <dsp:nvSpPr>
        <dsp:cNvPr id="0" name=""/>
        <dsp:cNvSpPr/>
      </dsp:nvSpPr>
      <dsp:spPr>
        <a:xfrm>
          <a:off x="2399353" y="2462816"/>
          <a:ext cx="1601311" cy="1601311"/>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80CBBC1-6CCE-4706-AE25-4A2418E283AB}">
      <dsp:nvSpPr>
        <dsp:cNvPr id="0" name=""/>
        <dsp:cNvSpPr/>
      </dsp:nvSpPr>
      <dsp:spPr>
        <a:xfrm>
          <a:off x="630224" y="3408505"/>
          <a:ext cx="1665363" cy="11666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kern="1200" dirty="0"/>
            <a:t>Accessible</a:t>
          </a:r>
        </a:p>
      </dsp:txBody>
      <dsp:txXfrm>
        <a:off x="630224" y="3408505"/>
        <a:ext cx="1665363" cy="1166669"/>
      </dsp:txXfrm>
    </dsp:sp>
    <dsp:sp modelId="{E9CA0EC6-4955-4511-BCDD-2C28EAF0DA3C}">
      <dsp:nvSpPr>
        <dsp:cNvPr id="0" name=""/>
        <dsp:cNvSpPr/>
      </dsp:nvSpPr>
      <dsp:spPr>
        <a:xfrm>
          <a:off x="2166843" y="1746344"/>
          <a:ext cx="1601311" cy="1601311"/>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95BFC53-0B3E-4178-8D53-17A5450CEC13}">
      <dsp:nvSpPr>
        <dsp:cNvPr id="0" name=""/>
        <dsp:cNvSpPr/>
      </dsp:nvSpPr>
      <dsp:spPr>
        <a:xfrm>
          <a:off x="374014" y="1418304"/>
          <a:ext cx="1665363" cy="11666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kern="1200" dirty="0"/>
            <a:t>Sustainable </a:t>
          </a:r>
          <a:endParaRPr lang="en-GB" sz="2700" kern="1200" dirty="0"/>
        </a:p>
      </dsp:txBody>
      <dsp:txXfrm>
        <a:off x="374014" y="1418304"/>
        <a:ext cx="1665363" cy="116666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21506" name="Text Box 2"/>
        <cdr:cNvSpPr txBox="1">
          <a:spLocks xmlns:a="http://schemas.openxmlformats.org/drawingml/2006/main" noChangeArrowheads="1"/>
        </cdr:cNvSpPr>
      </cdr:nvSpPr>
      <cdr:spPr bwMode="auto">
        <a:xfrm xmlns:a="http://schemas.openxmlformats.org/drawingml/2006/main">
          <a:off x="50800" y="50800"/>
          <a:ext cx="714027" cy="51392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GB"/>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71BD6-FB41-435E-8C53-626E2AED9807}" type="datetimeFigureOut">
              <a:rPr lang="en-GB" smtClean="0"/>
              <a:t>07/10/2019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DB3125-59FD-468B-921F-DD8753FFB86D}" type="slidenum">
              <a:rPr lang="en-GB" smtClean="0"/>
              <a:t>‹#›</a:t>
            </a:fld>
            <a:endParaRPr lang="en-GB"/>
          </a:p>
        </p:txBody>
      </p:sp>
    </p:spTree>
    <p:extLst>
      <p:ext uri="{BB962C8B-B14F-4D97-AF65-F5344CB8AC3E}">
        <p14:creationId xmlns:p14="http://schemas.microsoft.com/office/powerpoint/2010/main" val="3369390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1347788"/>
            <a:ext cx="4846638" cy="36369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E8BC7D5-79C4-4454-A2D8-C0B24F1A74D2}" type="slidenum">
              <a:rPr lang="en-GB" smtClean="0"/>
              <a:t>1</a:t>
            </a:fld>
            <a:endParaRPr lang="en-GB"/>
          </a:p>
        </p:txBody>
      </p:sp>
    </p:spTree>
    <p:extLst>
      <p:ext uri="{BB962C8B-B14F-4D97-AF65-F5344CB8AC3E}">
        <p14:creationId xmlns:p14="http://schemas.microsoft.com/office/powerpoint/2010/main" val="73357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DB3125-59FD-468B-921F-DD8753FFB86D}" type="slidenum">
              <a:rPr lang="en-GB" smtClean="0"/>
              <a:t>22</a:t>
            </a:fld>
            <a:endParaRPr lang="en-GB"/>
          </a:p>
        </p:txBody>
      </p:sp>
    </p:spTree>
    <p:extLst>
      <p:ext uri="{BB962C8B-B14F-4D97-AF65-F5344CB8AC3E}">
        <p14:creationId xmlns:p14="http://schemas.microsoft.com/office/powerpoint/2010/main" val="2099547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EED638-5C9D-4409-BFA0-3028375DB51A}" type="slidenum">
              <a:rPr lang="en-GB" smtClean="0"/>
              <a:t>2</a:t>
            </a:fld>
            <a:endParaRPr lang="en-GB"/>
          </a:p>
        </p:txBody>
      </p:sp>
    </p:spTree>
    <p:extLst>
      <p:ext uri="{BB962C8B-B14F-4D97-AF65-F5344CB8AC3E}">
        <p14:creationId xmlns:p14="http://schemas.microsoft.com/office/powerpoint/2010/main" val="817621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EED638-5C9D-4409-BFA0-3028375DB51A}" type="slidenum">
              <a:rPr lang="en-GB" smtClean="0"/>
              <a:t>7</a:t>
            </a:fld>
            <a:endParaRPr lang="en-GB"/>
          </a:p>
        </p:txBody>
      </p:sp>
    </p:spTree>
    <p:extLst>
      <p:ext uri="{BB962C8B-B14F-4D97-AF65-F5344CB8AC3E}">
        <p14:creationId xmlns:p14="http://schemas.microsoft.com/office/powerpoint/2010/main" val="334394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10751" hangingPunct="0"/>
            <a:endParaRPr lang="en-GB" dirty="0"/>
          </a:p>
        </p:txBody>
      </p:sp>
      <p:sp>
        <p:nvSpPr>
          <p:cNvPr id="4" name="Slide Number Placeholder 3"/>
          <p:cNvSpPr>
            <a:spLocks noGrp="1"/>
          </p:cNvSpPr>
          <p:nvPr>
            <p:ph type="sldNum" sz="quarter" idx="5"/>
          </p:nvPr>
        </p:nvSpPr>
        <p:spPr/>
        <p:txBody>
          <a:bodyPr/>
          <a:lstStyle/>
          <a:p>
            <a:fld id="{97DB3125-59FD-468B-921F-DD8753FFB86D}" type="slidenum">
              <a:rPr lang="en-GB" smtClean="0"/>
              <a:t>10</a:t>
            </a:fld>
            <a:endParaRPr lang="en-GB"/>
          </a:p>
        </p:txBody>
      </p:sp>
    </p:spTree>
    <p:extLst>
      <p:ext uri="{BB962C8B-B14F-4D97-AF65-F5344CB8AC3E}">
        <p14:creationId xmlns:p14="http://schemas.microsoft.com/office/powerpoint/2010/main" val="2022899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DB3125-59FD-468B-921F-DD8753FFB86D}" type="slidenum">
              <a:rPr lang="en-GB" smtClean="0"/>
              <a:t>14</a:t>
            </a:fld>
            <a:endParaRPr lang="en-GB"/>
          </a:p>
        </p:txBody>
      </p:sp>
    </p:spTree>
    <p:extLst>
      <p:ext uri="{BB962C8B-B14F-4D97-AF65-F5344CB8AC3E}">
        <p14:creationId xmlns:p14="http://schemas.microsoft.com/office/powerpoint/2010/main" val="3828679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6DEED638-5C9D-4409-BFA0-3028375DB51A}" type="slidenum">
              <a:rPr lang="en-GB" smtClean="0"/>
              <a:t>15</a:t>
            </a:fld>
            <a:endParaRPr lang="en-GB"/>
          </a:p>
        </p:txBody>
      </p:sp>
    </p:spTree>
    <p:extLst>
      <p:ext uri="{BB962C8B-B14F-4D97-AF65-F5344CB8AC3E}">
        <p14:creationId xmlns:p14="http://schemas.microsoft.com/office/powerpoint/2010/main" val="2791942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EED638-5C9D-4409-BFA0-3028375DB51A}" type="slidenum">
              <a:rPr lang="en-GB" smtClean="0"/>
              <a:t>16</a:t>
            </a:fld>
            <a:endParaRPr lang="en-GB"/>
          </a:p>
        </p:txBody>
      </p:sp>
    </p:spTree>
    <p:extLst>
      <p:ext uri="{BB962C8B-B14F-4D97-AF65-F5344CB8AC3E}">
        <p14:creationId xmlns:p14="http://schemas.microsoft.com/office/powerpoint/2010/main" val="250707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EED638-5C9D-4409-BFA0-3028375DB51A}" type="slidenum">
              <a:rPr lang="en-GB" smtClean="0"/>
              <a:t>19</a:t>
            </a:fld>
            <a:endParaRPr lang="en-GB"/>
          </a:p>
        </p:txBody>
      </p:sp>
    </p:spTree>
    <p:extLst>
      <p:ext uri="{BB962C8B-B14F-4D97-AF65-F5344CB8AC3E}">
        <p14:creationId xmlns:p14="http://schemas.microsoft.com/office/powerpoint/2010/main" val="238649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8BC7D5-79C4-4454-A2D8-C0B24F1A74D2}" type="slidenum">
              <a:rPr lang="en-GB" smtClean="0"/>
              <a:t>20</a:t>
            </a:fld>
            <a:endParaRPr lang="en-GB"/>
          </a:p>
        </p:txBody>
      </p:sp>
    </p:spTree>
    <p:extLst>
      <p:ext uri="{BB962C8B-B14F-4D97-AF65-F5344CB8AC3E}">
        <p14:creationId xmlns:p14="http://schemas.microsoft.com/office/powerpoint/2010/main" val="1241062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4364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36691"/>
            <a:ext cx="7772400" cy="2784618"/>
          </a:xfrm>
        </p:spPr>
        <p:txBody>
          <a:bodyPr anchor="t"/>
          <a:lstStyle>
            <a:lvl1pPr algn="ctr">
              <a:lnSpc>
                <a:spcPct val="100000"/>
              </a:lnSpc>
              <a:defRPr sz="6000">
                <a:solidFill>
                  <a:schemeClr val="bg1"/>
                </a:solidFill>
              </a:defRPr>
            </a:lvl1pPr>
          </a:lstStyle>
          <a:p>
            <a:r>
              <a:rPr lang="en-US" dirty="0"/>
              <a:t>Click to edit Master title style</a:t>
            </a:r>
          </a:p>
        </p:txBody>
      </p:sp>
      <p:pic>
        <p:nvPicPr>
          <p:cNvPr id="10" name="Picture 9" descr="A picture containing clipart&#10;&#10;Description automatically generated">
            <a:extLst>
              <a:ext uri="{FF2B5EF4-FFF2-40B4-BE49-F238E27FC236}">
                <a16:creationId xmlns:a16="http://schemas.microsoft.com/office/drawing/2014/main" id="{B138FABD-1AE7-4E6E-A53D-8DFA2312BB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95701" y="5418238"/>
            <a:ext cx="3300154" cy="797078"/>
          </a:xfrm>
          <a:prstGeom prst="rect">
            <a:avLst/>
          </a:prstGeom>
        </p:spPr>
      </p:pic>
    </p:spTree>
    <p:extLst>
      <p:ext uri="{BB962C8B-B14F-4D97-AF65-F5344CB8AC3E}">
        <p14:creationId xmlns:p14="http://schemas.microsoft.com/office/powerpoint/2010/main" val="415435334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27811"/>
            <a:ext cx="7772400" cy="2784618"/>
          </a:xfrm>
        </p:spPr>
        <p:txBody>
          <a:bodyPr anchor="t"/>
          <a:lstStyle>
            <a:lvl1pPr algn="ctr">
              <a:lnSpc>
                <a:spcPct val="100000"/>
              </a:lnSpc>
              <a:defRPr sz="6000">
                <a:solidFill>
                  <a:schemeClr val="bg1"/>
                </a:solidFill>
              </a:defRPr>
            </a:lvl1pPr>
          </a:lstStyle>
          <a:p>
            <a:r>
              <a:rPr lang="en-US" dirty="0"/>
              <a:t>Click to edit Master title style</a:t>
            </a:r>
          </a:p>
        </p:txBody>
      </p:sp>
      <p:pic>
        <p:nvPicPr>
          <p:cNvPr id="4" name="Picture 3" descr="A picture containing clipart&#10;&#10;Description automatically generated">
            <a:extLst>
              <a:ext uri="{FF2B5EF4-FFF2-40B4-BE49-F238E27FC236}">
                <a16:creationId xmlns:a16="http://schemas.microsoft.com/office/drawing/2014/main" id="{B5C2793F-4762-48D9-A53C-90F9EAE519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378364"/>
            <a:ext cx="4958542" cy="1467208"/>
          </a:xfrm>
          <a:prstGeom prst="rect">
            <a:avLst/>
          </a:prstGeom>
        </p:spPr>
      </p:pic>
    </p:spTree>
    <p:extLst>
      <p:ext uri="{BB962C8B-B14F-4D97-AF65-F5344CB8AC3E}">
        <p14:creationId xmlns:p14="http://schemas.microsoft.com/office/powerpoint/2010/main" val="15636808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396108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5399178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4181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23813D-A881-4D6A-960D-6438DE0F3053}"/>
              </a:ext>
            </a:extLst>
          </p:cNvPr>
          <p:cNvSpPr/>
          <p:nvPr userDrawn="1"/>
        </p:nvSpPr>
        <p:spPr>
          <a:xfrm>
            <a:off x="0" y="-84238"/>
            <a:ext cx="9144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7E73198-051C-49C3-9F74-83EBC13F8E55}"/>
              </a:ext>
            </a:extLst>
          </p:cNvPr>
          <p:cNvSpPr/>
          <p:nvPr userDrawn="1"/>
        </p:nvSpPr>
        <p:spPr>
          <a:xfrm>
            <a:off x="0" y="2286000"/>
            <a:ext cx="9144000" cy="4572000"/>
          </a:xfrm>
          <a:prstGeom prst="rect">
            <a:avLst/>
          </a:prstGeom>
          <a:solidFill>
            <a:srgbClr val="F4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419D627-37FA-421A-BA47-61A485033560}"/>
              </a:ext>
            </a:extLst>
          </p:cNvPr>
          <p:cNvSpPr>
            <a:spLocks noGrp="1"/>
          </p:cNvSpPr>
          <p:nvPr>
            <p:ph type="ctrTitle"/>
          </p:nvPr>
        </p:nvSpPr>
        <p:spPr>
          <a:xfrm>
            <a:off x="974667" y="2744773"/>
            <a:ext cx="7194665" cy="1919778"/>
          </a:xfrm>
        </p:spPr>
        <p:txBody>
          <a:bodyPr anchor="b">
            <a:normAutofit/>
          </a:bodyPr>
          <a:lstStyle>
            <a:lvl1pPr algn="l">
              <a:defRPr sz="32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9C94C9E-E2C3-4567-8F9F-7BD998EA77A8}"/>
              </a:ext>
            </a:extLst>
          </p:cNvPr>
          <p:cNvSpPr>
            <a:spLocks noGrp="1"/>
          </p:cNvSpPr>
          <p:nvPr>
            <p:ph type="subTitle" idx="1"/>
          </p:nvPr>
        </p:nvSpPr>
        <p:spPr>
          <a:xfrm>
            <a:off x="974667" y="4846320"/>
            <a:ext cx="4170911" cy="992260"/>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5" name="Picture 4">
            <a:extLst>
              <a:ext uri="{FF2B5EF4-FFF2-40B4-BE49-F238E27FC236}">
                <a16:creationId xmlns:a16="http://schemas.microsoft.com/office/drawing/2014/main" id="{24BE893F-EB99-4FED-B344-A55E788B7C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5057" y="4987636"/>
            <a:ext cx="1255516" cy="1227238"/>
          </a:xfrm>
          <a:prstGeom prst="rect">
            <a:avLst/>
          </a:prstGeom>
        </p:spPr>
      </p:pic>
      <p:pic>
        <p:nvPicPr>
          <p:cNvPr id="8" name="CoOwnRed.png" descr="CoOwnRed.png">
            <a:extLst>
              <a:ext uri="{FF2B5EF4-FFF2-40B4-BE49-F238E27FC236}">
                <a16:creationId xmlns:a16="http://schemas.microsoft.com/office/drawing/2014/main" id="{BE31BE51-24F2-451B-A26D-E93701B9812A}"/>
              </a:ext>
            </a:extLst>
          </p:cNvPr>
          <p:cNvPicPr>
            <a:picLocks noChangeAspect="1"/>
          </p:cNvPicPr>
          <p:nvPr userDrawn="1"/>
        </p:nvPicPr>
        <p:blipFill>
          <a:blip r:embed="rId3"/>
          <a:stretch>
            <a:fillRect/>
          </a:stretch>
        </p:blipFill>
        <p:spPr>
          <a:xfrm>
            <a:off x="974667" y="800469"/>
            <a:ext cx="2801914" cy="812200"/>
          </a:xfrm>
          <a:prstGeom prst="rect">
            <a:avLst/>
          </a:prstGeom>
          <a:ln w="12700">
            <a:miter lim="400000"/>
          </a:ln>
        </p:spPr>
      </p:pic>
    </p:spTree>
    <p:extLst>
      <p:ext uri="{BB962C8B-B14F-4D97-AF65-F5344CB8AC3E}">
        <p14:creationId xmlns:p14="http://schemas.microsoft.com/office/powerpoint/2010/main" val="46453727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98516"/>
            <a:ext cx="7886700" cy="893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4"/>
            <a:ext cx="7886700" cy="433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close up of a sign&#10;&#10;Description automatically generated">
            <a:extLst>
              <a:ext uri="{FF2B5EF4-FFF2-40B4-BE49-F238E27FC236}">
                <a16:creationId xmlns:a16="http://schemas.microsoft.com/office/drawing/2014/main" id="{03D7A9A8-C58D-48C0-A1C1-C8F62F14C37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285560" y="5682057"/>
            <a:ext cx="1464072" cy="810817"/>
          </a:xfrm>
          <a:prstGeom prst="rect">
            <a:avLst/>
          </a:prstGeom>
        </p:spPr>
      </p:pic>
    </p:spTree>
    <p:extLst>
      <p:ext uri="{BB962C8B-B14F-4D97-AF65-F5344CB8AC3E}">
        <p14:creationId xmlns:p14="http://schemas.microsoft.com/office/powerpoint/2010/main" val="430097267"/>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2" r:id="rId3"/>
    <p:sldLayoutId id="2147483666" r:id="rId4"/>
    <p:sldLayoutId id="2147483667" r:id="rId5"/>
    <p:sldLayoutId id="2147483668" r:id="rId6"/>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914400" rtl="0" eaLnBrk="1" latinLnBrk="0" hangingPunct="1">
        <a:lnSpc>
          <a:spcPct val="90000"/>
        </a:lnSpc>
        <a:spcBef>
          <a:spcPct val="0"/>
        </a:spcBef>
        <a:buNone/>
        <a:defRPr sz="4000" kern="1200">
          <a:solidFill>
            <a:srgbClr val="F4364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spcAft>
          <a:spcPts val="18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18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18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18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18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24025"/>
            <a:ext cx="7772400" cy="3097284"/>
          </a:xfrm>
        </p:spPr>
        <p:txBody>
          <a:bodyPr>
            <a:normAutofit fontScale="90000"/>
          </a:bodyPr>
          <a:lstStyle/>
          <a:p>
            <a:pPr algn="l"/>
            <a:r>
              <a:rPr lang="en-US" sz="4900" dirty="0"/>
              <a:t>Affordability in the owner occupied/mortgage sector </a:t>
            </a:r>
            <a:br>
              <a:rPr lang="en-US" sz="4900" dirty="0"/>
            </a:br>
            <a:br>
              <a:rPr lang="en-US" sz="4900" dirty="0"/>
            </a:br>
            <a:r>
              <a:rPr lang="en-US" sz="3100"/>
              <a:t>Mark Graham </a:t>
            </a:r>
            <a:br>
              <a:rPr lang="en-US" sz="3100" dirty="0"/>
            </a:br>
            <a:r>
              <a:rPr lang="en-US" sz="3100" dirty="0"/>
              <a:t>Chief Executive of Co-Ownership </a:t>
            </a:r>
            <a:br>
              <a:rPr lang="en-US" sz="4900" dirty="0"/>
            </a:br>
            <a:br>
              <a:rPr lang="en-US" sz="4900" dirty="0"/>
            </a:br>
            <a:br>
              <a:rPr lang="en-GB" dirty="0"/>
            </a:br>
            <a:endParaRPr lang="en-GB" dirty="0"/>
          </a:p>
        </p:txBody>
      </p:sp>
    </p:spTree>
    <p:extLst>
      <p:ext uri="{BB962C8B-B14F-4D97-AF65-F5344CB8AC3E}">
        <p14:creationId xmlns:p14="http://schemas.microsoft.com/office/powerpoint/2010/main" val="219657274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904E3AB-FF5C-48BA-B37D-984CD183CEA8}"/>
              </a:ext>
            </a:extLst>
          </p:cNvPr>
          <p:cNvGraphicFramePr>
            <a:graphicFrameLocks noGrp="1"/>
          </p:cNvGraphicFramePr>
          <p:nvPr>
            <p:extLst>
              <p:ext uri="{D42A27DB-BD31-4B8C-83A1-F6EECF244321}">
                <p14:modId xmlns:p14="http://schemas.microsoft.com/office/powerpoint/2010/main" val="2971248339"/>
              </p:ext>
            </p:extLst>
          </p:nvPr>
        </p:nvGraphicFramePr>
        <p:xfrm>
          <a:off x="628650" y="845768"/>
          <a:ext cx="7333579" cy="516646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7AF0F6C-7181-4C91-98E7-EEAB8A656E7D}"/>
              </a:ext>
            </a:extLst>
          </p:cNvPr>
          <p:cNvSpPr>
            <a:spLocks noGrp="1"/>
          </p:cNvSpPr>
          <p:nvPr>
            <p:ph type="title"/>
          </p:nvPr>
        </p:nvSpPr>
        <p:spPr/>
        <p:txBody>
          <a:bodyPr>
            <a:normAutofit fontScale="90000"/>
          </a:bodyPr>
          <a:lstStyle/>
          <a:p>
            <a:r>
              <a:rPr lang="en-US" dirty="0"/>
              <a:t>Co-Ownership Prices 1970 - 2016</a:t>
            </a:r>
            <a:br>
              <a:rPr lang="en-US" dirty="0"/>
            </a:br>
            <a:endParaRPr lang="en-GB" dirty="0"/>
          </a:p>
        </p:txBody>
      </p:sp>
      <p:sp>
        <p:nvSpPr>
          <p:cNvPr id="4" name="TextBox 3">
            <a:extLst>
              <a:ext uri="{FF2B5EF4-FFF2-40B4-BE49-F238E27FC236}">
                <a16:creationId xmlns:a16="http://schemas.microsoft.com/office/drawing/2014/main" id="{54CA9697-BE99-4236-B416-A22DA8E937E4}"/>
              </a:ext>
            </a:extLst>
          </p:cNvPr>
          <p:cNvSpPr txBox="1"/>
          <p:nvPr/>
        </p:nvSpPr>
        <p:spPr>
          <a:xfrm>
            <a:off x="-1551274" y="4824040"/>
            <a:ext cx="3360377" cy="288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endParaRPr lang="en-GB" sz="1406" kern="0" dirty="0">
              <a:solidFill>
                <a:prstClr val="black"/>
              </a:solidFill>
              <a:latin typeface="Open Sans"/>
              <a:sym typeface="Open Sans"/>
            </a:endParaRPr>
          </a:p>
        </p:txBody>
      </p:sp>
    </p:spTree>
    <p:extLst>
      <p:ext uri="{BB962C8B-B14F-4D97-AF65-F5344CB8AC3E}">
        <p14:creationId xmlns:p14="http://schemas.microsoft.com/office/powerpoint/2010/main" val="352221005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65893-1597-4284-BA2D-74CD7B8673C8}"/>
              </a:ext>
            </a:extLst>
          </p:cNvPr>
          <p:cNvSpPr>
            <a:spLocks noGrp="1"/>
          </p:cNvSpPr>
          <p:nvPr>
            <p:ph type="title"/>
          </p:nvPr>
        </p:nvSpPr>
        <p:spPr/>
        <p:txBody>
          <a:bodyPr>
            <a:normAutofit fontScale="90000"/>
          </a:bodyPr>
          <a:lstStyle/>
          <a:p>
            <a:r>
              <a:rPr lang="en-GB" dirty="0"/>
              <a:t>Bank of England Interest Rates</a:t>
            </a:r>
            <a:br>
              <a:rPr lang="en-GB" dirty="0"/>
            </a:br>
            <a:r>
              <a:rPr lang="en-GB" dirty="0"/>
              <a:t>1973 to 2019</a:t>
            </a:r>
          </a:p>
        </p:txBody>
      </p:sp>
      <p:graphicFrame>
        <p:nvGraphicFramePr>
          <p:cNvPr id="4" name="Chart 3">
            <a:extLst>
              <a:ext uri="{FF2B5EF4-FFF2-40B4-BE49-F238E27FC236}">
                <a16:creationId xmlns:a16="http://schemas.microsoft.com/office/drawing/2014/main" id="{622A6789-11E3-4DF7-B227-615F74229DE7}"/>
              </a:ext>
            </a:extLst>
          </p:cNvPr>
          <p:cNvGraphicFramePr>
            <a:graphicFrameLocks/>
          </p:cNvGraphicFramePr>
          <p:nvPr>
            <p:extLst>
              <p:ext uri="{D42A27DB-BD31-4B8C-83A1-F6EECF244321}">
                <p14:modId xmlns:p14="http://schemas.microsoft.com/office/powerpoint/2010/main" val="2765732738"/>
              </p:ext>
            </p:extLst>
          </p:nvPr>
        </p:nvGraphicFramePr>
        <p:xfrm>
          <a:off x="628648" y="1714501"/>
          <a:ext cx="7886701" cy="3848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381297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905FF1-E8B5-414C-8E20-E72DCB141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721081"/>
            <a:ext cx="6434138" cy="4301633"/>
          </a:xfrm>
          <a:prstGeom prst="rect">
            <a:avLst/>
          </a:prstGeom>
        </p:spPr>
      </p:pic>
      <p:sp>
        <p:nvSpPr>
          <p:cNvPr id="2" name="Title 1">
            <a:extLst>
              <a:ext uri="{FF2B5EF4-FFF2-40B4-BE49-F238E27FC236}">
                <a16:creationId xmlns:a16="http://schemas.microsoft.com/office/drawing/2014/main" id="{4FCA0DCD-ACF7-4B1E-8A90-87883F0EE6E2}"/>
              </a:ext>
            </a:extLst>
          </p:cNvPr>
          <p:cNvSpPr>
            <a:spLocks noGrp="1"/>
          </p:cNvSpPr>
          <p:nvPr>
            <p:ph type="title"/>
          </p:nvPr>
        </p:nvSpPr>
        <p:spPr/>
        <p:txBody>
          <a:bodyPr/>
          <a:lstStyle/>
          <a:p>
            <a:r>
              <a:rPr lang="en-GB" dirty="0"/>
              <a:t>Assessing Affordability</a:t>
            </a:r>
          </a:p>
        </p:txBody>
      </p:sp>
    </p:spTree>
    <p:extLst>
      <p:ext uri="{BB962C8B-B14F-4D97-AF65-F5344CB8AC3E}">
        <p14:creationId xmlns:p14="http://schemas.microsoft.com/office/powerpoint/2010/main" val="42936907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2CABB4B-03B1-41FA-8BAD-9E1A1AC83CC4}"/>
              </a:ext>
            </a:extLst>
          </p:cNvPr>
          <p:cNvGraphicFramePr/>
          <p:nvPr>
            <p:extLst>
              <p:ext uri="{D42A27DB-BD31-4B8C-83A1-F6EECF244321}">
                <p14:modId xmlns:p14="http://schemas.microsoft.com/office/powerpoint/2010/main" val="4244316842"/>
              </p:ext>
            </p:extLst>
          </p:nvPr>
        </p:nvGraphicFramePr>
        <p:xfrm>
          <a:off x="476251" y="800100"/>
          <a:ext cx="8039099" cy="5464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285996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FD321-3CFC-E542-8B8E-CEFDA531479E}"/>
              </a:ext>
            </a:extLst>
          </p:cNvPr>
          <p:cNvSpPr>
            <a:spLocks noGrp="1"/>
          </p:cNvSpPr>
          <p:nvPr>
            <p:ph type="title"/>
          </p:nvPr>
        </p:nvSpPr>
        <p:spPr/>
        <p:txBody>
          <a:bodyPr>
            <a:normAutofit fontScale="90000"/>
          </a:bodyPr>
          <a:lstStyle/>
          <a:p>
            <a:r>
              <a:rPr lang="en-US" dirty="0"/>
              <a:t>How governments have intervened to increase home ownership</a:t>
            </a:r>
          </a:p>
        </p:txBody>
      </p:sp>
      <p:graphicFrame>
        <p:nvGraphicFramePr>
          <p:cNvPr id="6" name="Diagram 5">
            <a:extLst>
              <a:ext uri="{FF2B5EF4-FFF2-40B4-BE49-F238E27FC236}">
                <a16:creationId xmlns:a16="http://schemas.microsoft.com/office/drawing/2014/main" id="{89CF20FC-B5FF-47FA-8FCA-CAC50A7DEF51}"/>
              </a:ext>
            </a:extLst>
          </p:cNvPr>
          <p:cNvGraphicFramePr/>
          <p:nvPr>
            <p:extLst>
              <p:ext uri="{D42A27DB-BD31-4B8C-83A1-F6EECF244321}">
                <p14:modId xmlns:p14="http://schemas.microsoft.com/office/powerpoint/2010/main" val="115963175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86593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705C8FC-03C6-4329-AC45-01D58DAD829A}"/>
              </a:ext>
            </a:extLst>
          </p:cNvPr>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963294" y="1961413"/>
            <a:ext cx="2088232" cy="2088232"/>
          </a:xfrm>
          <a:prstGeom prst="rect">
            <a:avLst/>
          </a:prstGeom>
        </p:spPr>
      </p:pic>
      <p:sp>
        <p:nvSpPr>
          <p:cNvPr id="21" name="TextBox 20">
            <a:extLst>
              <a:ext uri="{FF2B5EF4-FFF2-40B4-BE49-F238E27FC236}">
                <a16:creationId xmlns:a16="http://schemas.microsoft.com/office/drawing/2014/main" id="{F9189D72-0186-4407-8436-10D58702D421}"/>
              </a:ext>
            </a:extLst>
          </p:cNvPr>
          <p:cNvSpPr txBox="1"/>
          <p:nvPr/>
        </p:nvSpPr>
        <p:spPr>
          <a:xfrm>
            <a:off x="518734" y="4286672"/>
            <a:ext cx="2977351" cy="1077218"/>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I want a home. I am currently employed &amp; my annual earnings are less than £26,000. </a:t>
            </a:r>
          </a:p>
        </p:txBody>
      </p:sp>
      <p:grpSp>
        <p:nvGrpSpPr>
          <p:cNvPr id="32" name="Group 31">
            <a:extLst>
              <a:ext uri="{FF2B5EF4-FFF2-40B4-BE49-F238E27FC236}">
                <a16:creationId xmlns:a16="http://schemas.microsoft.com/office/drawing/2014/main" id="{070A6FCF-3618-42E6-A4FB-5BAD96A89D8B}"/>
              </a:ext>
            </a:extLst>
          </p:cNvPr>
          <p:cNvGrpSpPr/>
          <p:nvPr/>
        </p:nvGrpSpPr>
        <p:grpSpPr>
          <a:xfrm>
            <a:off x="4840574" y="825855"/>
            <a:ext cx="1380506" cy="1515981"/>
            <a:chOff x="4840574" y="980365"/>
            <a:chExt cx="1380506" cy="1515981"/>
          </a:xfrm>
        </p:grpSpPr>
        <p:pic>
          <p:nvPicPr>
            <p:cNvPr id="18" name="Picture 17">
              <a:extLst>
                <a:ext uri="{FF2B5EF4-FFF2-40B4-BE49-F238E27FC236}">
                  <a16:creationId xmlns:a16="http://schemas.microsoft.com/office/drawing/2014/main" id="{5BC0CBDE-DE3C-4F61-A438-3F94F26A7D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053" t="22297" r="19452" b="61357"/>
            <a:stretch/>
          </p:blipFill>
          <p:spPr>
            <a:xfrm>
              <a:off x="4990827" y="980365"/>
              <a:ext cx="1080000" cy="1242001"/>
            </a:xfrm>
            <a:prstGeom prst="rect">
              <a:avLst/>
            </a:prstGeom>
          </p:spPr>
        </p:pic>
        <p:sp>
          <p:nvSpPr>
            <p:cNvPr id="22" name="TextBox 21">
              <a:extLst>
                <a:ext uri="{FF2B5EF4-FFF2-40B4-BE49-F238E27FC236}">
                  <a16:creationId xmlns:a16="http://schemas.microsoft.com/office/drawing/2014/main" id="{1A41A05D-92AC-481A-958E-D170CB2DBCC3}"/>
                </a:ext>
              </a:extLst>
            </p:cNvPr>
            <p:cNvSpPr txBox="1"/>
            <p:nvPr/>
          </p:nvSpPr>
          <p:spPr>
            <a:xfrm>
              <a:off x="4840574" y="2188569"/>
              <a:ext cx="1380506"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Social Housing</a:t>
              </a:r>
            </a:p>
          </p:txBody>
        </p:sp>
      </p:grpSp>
      <p:grpSp>
        <p:nvGrpSpPr>
          <p:cNvPr id="25" name="Group 24">
            <a:extLst>
              <a:ext uri="{FF2B5EF4-FFF2-40B4-BE49-F238E27FC236}">
                <a16:creationId xmlns:a16="http://schemas.microsoft.com/office/drawing/2014/main" id="{6941F9FA-3A10-4379-8FA0-AF295F5B6204}"/>
              </a:ext>
            </a:extLst>
          </p:cNvPr>
          <p:cNvGrpSpPr/>
          <p:nvPr/>
        </p:nvGrpSpPr>
        <p:grpSpPr>
          <a:xfrm>
            <a:off x="4840574" y="4604728"/>
            <a:ext cx="1568058" cy="1515981"/>
            <a:chOff x="4992974" y="1132765"/>
            <a:chExt cx="1568058" cy="1515981"/>
          </a:xfrm>
        </p:grpSpPr>
        <p:pic>
          <p:nvPicPr>
            <p:cNvPr id="23" name="Picture 22">
              <a:extLst>
                <a:ext uri="{FF2B5EF4-FFF2-40B4-BE49-F238E27FC236}">
                  <a16:creationId xmlns:a16="http://schemas.microsoft.com/office/drawing/2014/main" id="{1EFBB972-5F7A-4BA7-AF9C-AAA02720FA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053" t="22297" r="19452" b="61357"/>
            <a:stretch/>
          </p:blipFill>
          <p:spPr>
            <a:xfrm>
              <a:off x="5143227" y="1132765"/>
              <a:ext cx="1080000" cy="1242001"/>
            </a:xfrm>
            <a:prstGeom prst="rect">
              <a:avLst/>
            </a:prstGeom>
          </p:spPr>
        </p:pic>
        <p:sp>
          <p:nvSpPr>
            <p:cNvPr id="24" name="TextBox 23">
              <a:extLst>
                <a:ext uri="{FF2B5EF4-FFF2-40B4-BE49-F238E27FC236}">
                  <a16:creationId xmlns:a16="http://schemas.microsoft.com/office/drawing/2014/main" id="{9B858247-A6D7-4A81-A123-8AA1842719E2}"/>
                </a:ext>
              </a:extLst>
            </p:cNvPr>
            <p:cNvSpPr txBox="1"/>
            <p:nvPr/>
          </p:nvSpPr>
          <p:spPr>
            <a:xfrm>
              <a:off x="4992974" y="2340969"/>
              <a:ext cx="1568058"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Home Ownership</a:t>
              </a:r>
            </a:p>
          </p:txBody>
        </p:sp>
      </p:grpSp>
      <p:grpSp>
        <p:nvGrpSpPr>
          <p:cNvPr id="29" name="Group 28">
            <a:extLst>
              <a:ext uri="{FF2B5EF4-FFF2-40B4-BE49-F238E27FC236}">
                <a16:creationId xmlns:a16="http://schemas.microsoft.com/office/drawing/2014/main" id="{86190C19-4EEE-4C7E-8A3D-30405C005573}"/>
              </a:ext>
            </a:extLst>
          </p:cNvPr>
          <p:cNvGrpSpPr/>
          <p:nvPr/>
        </p:nvGrpSpPr>
        <p:grpSpPr>
          <a:xfrm>
            <a:off x="6408632" y="1763528"/>
            <a:ext cx="1369286" cy="1515981"/>
            <a:chOff x="4992974" y="1132765"/>
            <a:chExt cx="1369286" cy="1515981"/>
          </a:xfrm>
        </p:grpSpPr>
        <p:pic>
          <p:nvPicPr>
            <p:cNvPr id="26" name="Picture 25">
              <a:extLst>
                <a:ext uri="{FF2B5EF4-FFF2-40B4-BE49-F238E27FC236}">
                  <a16:creationId xmlns:a16="http://schemas.microsoft.com/office/drawing/2014/main" id="{854CC1ED-160B-42E5-80F3-A031C36F00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053" t="22297" r="19452" b="61357"/>
            <a:stretch/>
          </p:blipFill>
          <p:spPr>
            <a:xfrm>
              <a:off x="5143227" y="1132765"/>
              <a:ext cx="1080000" cy="1242001"/>
            </a:xfrm>
            <a:prstGeom prst="rect">
              <a:avLst/>
            </a:prstGeom>
          </p:spPr>
        </p:pic>
        <p:sp>
          <p:nvSpPr>
            <p:cNvPr id="27" name="TextBox 26">
              <a:extLst>
                <a:ext uri="{FF2B5EF4-FFF2-40B4-BE49-F238E27FC236}">
                  <a16:creationId xmlns:a16="http://schemas.microsoft.com/office/drawing/2014/main" id="{4A201402-02F2-4A1D-89CF-0B4D48A11451}"/>
                </a:ext>
              </a:extLst>
            </p:cNvPr>
            <p:cNvSpPr txBox="1"/>
            <p:nvPr/>
          </p:nvSpPr>
          <p:spPr>
            <a:xfrm>
              <a:off x="4992974" y="2340969"/>
              <a:ext cx="1369286"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Private Rented</a:t>
              </a:r>
            </a:p>
          </p:txBody>
        </p:sp>
      </p:grpSp>
      <p:grpSp>
        <p:nvGrpSpPr>
          <p:cNvPr id="31" name="Group 30">
            <a:extLst>
              <a:ext uri="{FF2B5EF4-FFF2-40B4-BE49-F238E27FC236}">
                <a16:creationId xmlns:a16="http://schemas.microsoft.com/office/drawing/2014/main" id="{6B61C85F-36C6-43EF-B179-DA998F8146FA}"/>
              </a:ext>
            </a:extLst>
          </p:cNvPr>
          <p:cNvGrpSpPr/>
          <p:nvPr/>
        </p:nvGrpSpPr>
        <p:grpSpPr>
          <a:xfrm>
            <a:off x="6221080" y="3702597"/>
            <a:ext cx="1766830" cy="1373044"/>
            <a:chOff x="6221080" y="3702597"/>
            <a:chExt cx="1766830" cy="1373044"/>
          </a:xfrm>
        </p:grpSpPr>
        <p:pic>
          <p:nvPicPr>
            <p:cNvPr id="17" name="Picture 16">
              <a:extLst>
                <a:ext uri="{FF2B5EF4-FFF2-40B4-BE49-F238E27FC236}">
                  <a16:creationId xmlns:a16="http://schemas.microsoft.com/office/drawing/2014/main" id="{B290FEB8-0803-4D23-B08D-C39D788967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658" t="51790" r="19530" b="33759"/>
            <a:stretch/>
          </p:blipFill>
          <p:spPr>
            <a:xfrm>
              <a:off x="6564495" y="3702597"/>
              <a:ext cx="1080000" cy="1062581"/>
            </a:xfrm>
            <a:prstGeom prst="rect">
              <a:avLst/>
            </a:prstGeom>
          </p:spPr>
        </p:pic>
        <p:sp>
          <p:nvSpPr>
            <p:cNvPr id="30" name="TextBox 29">
              <a:extLst>
                <a:ext uri="{FF2B5EF4-FFF2-40B4-BE49-F238E27FC236}">
                  <a16:creationId xmlns:a16="http://schemas.microsoft.com/office/drawing/2014/main" id="{B30BB45C-4E3E-4AE0-963B-C8F3D77A2DD8}"/>
                </a:ext>
              </a:extLst>
            </p:cNvPr>
            <p:cNvSpPr txBox="1"/>
            <p:nvPr/>
          </p:nvSpPr>
          <p:spPr>
            <a:xfrm>
              <a:off x="6221080" y="4767864"/>
              <a:ext cx="1766830" cy="307777"/>
            </a:xfrm>
            <a:prstGeom prst="rect">
              <a:avLst/>
            </a:prstGeom>
            <a:noFill/>
          </p:spPr>
          <p:txBody>
            <a:bodyPr wrap="none" rtlCol="0">
              <a:spAutoFit/>
            </a:bodyPr>
            <a:lstStyle/>
            <a:p>
              <a:r>
                <a:rPr lang="en-GB" sz="1400" b="1">
                  <a:latin typeface="Arial" panose="020B0604020202020204" pitchFamily="34" charset="0"/>
                  <a:cs typeface="Arial" panose="020B0604020202020204" pitchFamily="34" charset="0"/>
                </a:rPr>
                <a:t>Shared Ownership</a:t>
              </a:r>
            </a:p>
          </p:txBody>
        </p:sp>
      </p:grpSp>
      <p:cxnSp>
        <p:nvCxnSpPr>
          <p:cNvPr id="34" name="Straight Arrow Connector 33">
            <a:extLst>
              <a:ext uri="{FF2B5EF4-FFF2-40B4-BE49-F238E27FC236}">
                <a16:creationId xmlns:a16="http://schemas.microsoft.com/office/drawing/2014/main" id="{E118C2E9-CA2B-494C-8B93-FEEFE7316BDA}"/>
              </a:ext>
            </a:extLst>
          </p:cNvPr>
          <p:cNvCxnSpPr/>
          <p:nvPr/>
        </p:nvCxnSpPr>
        <p:spPr>
          <a:xfrm>
            <a:off x="3496085" y="3279509"/>
            <a:ext cx="2128518" cy="0"/>
          </a:xfrm>
          <a:prstGeom prst="straightConnector1">
            <a:avLst/>
          </a:prstGeom>
          <a:ln w="76200">
            <a:solidFill>
              <a:srgbClr val="F4364C"/>
            </a:solidFill>
            <a:tailEnd type="triangle"/>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90A8D30F-8538-45D7-B550-522E132E9BA9}"/>
              </a:ext>
            </a:extLst>
          </p:cNvPr>
          <p:cNvSpPr>
            <a:spLocks noGrp="1"/>
          </p:cNvSpPr>
          <p:nvPr>
            <p:ph type="title"/>
          </p:nvPr>
        </p:nvSpPr>
        <p:spPr/>
        <p:txBody>
          <a:bodyPr/>
          <a:lstStyle/>
          <a:p>
            <a:r>
              <a:rPr lang="en-GB"/>
              <a:t>Housing Options</a:t>
            </a:r>
          </a:p>
        </p:txBody>
      </p:sp>
    </p:spTree>
    <p:extLst>
      <p:ext uri="{BB962C8B-B14F-4D97-AF65-F5344CB8AC3E}">
        <p14:creationId xmlns:p14="http://schemas.microsoft.com/office/powerpoint/2010/main" val="273206281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252BFA-98C8-44B1-8CA3-9C18423FF5A1}"/>
              </a:ext>
            </a:extLst>
          </p:cNvPr>
          <p:cNvSpPr>
            <a:spLocks noGrp="1"/>
          </p:cNvSpPr>
          <p:nvPr>
            <p:ph type="title"/>
          </p:nvPr>
        </p:nvSpPr>
        <p:spPr/>
        <p:txBody>
          <a:bodyPr>
            <a:normAutofit fontScale="90000"/>
          </a:bodyPr>
          <a:lstStyle/>
          <a:p>
            <a:r>
              <a:rPr lang="en-GB" dirty="0"/>
              <a:t>Co-Ownership Customers Age Range 2018</a:t>
            </a:r>
          </a:p>
        </p:txBody>
      </p:sp>
      <p:graphicFrame>
        <p:nvGraphicFramePr>
          <p:cNvPr id="3" name="Chart 2">
            <a:extLst>
              <a:ext uri="{FF2B5EF4-FFF2-40B4-BE49-F238E27FC236}">
                <a16:creationId xmlns:a16="http://schemas.microsoft.com/office/drawing/2014/main" id="{A839D28A-B408-4AB5-B19C-0833C7153FFC}"/>
              </a:ext>
            </a:extLst>
          </p:cNvPr>
          <p:cNvGraphicFramePr/>
          <p:nvPr>
            <p:extLst>
              <p:ext uri="{D42A27DB-BD31-4B8C-83A1-F6EECF244321}">
                <p14:modId xmlns:p14="http://schemas.microsoft.com/office/powerpoint/2010/main" val="2158256761"/>
              </p:ext>
            </p:extLst>
          </p:nvPr>
        </p:nvGraphicFramePr>
        <p:xfrm>
          <a:off x="710075" y="1618360"/>
          <a:ext cx="7024225" cy="40013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63629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DF499-D2BB-4F51-8B92-54DE05DB4B28}"/>
              </a:ext>
            </a:extLst>
          </p:cNvPr>
          <p:cNvSpPr>
            <a:spLocks noGrp="1"/>
          </p:cNvSpPr>
          <p:nvPr>
            <p:ph type="title"/>
          </p:nvPr>
        </p:nvSpPr>
        <p:spPr/>
        <p:txBody>
          <a:bodyPr>
            <a:normAutofit fontScale="90000"/>
          </a:bodyPr>
          <a:lstStyle/>
          <a:p>
            <a:r>
              <a:rPr lang="en-GB" dirty="0"/>
              <a:t>Co-Ownership Household Composition 2018</a:t>
            </a:r>
          </a:p>
        </p:txBody>
      </p:sp>
      <p:pic>
        <p:nvPicPr>
          <p:cNvPr id="3" name="Picture 2">
            <a:extLst>
              <a:ext uri="{FF2B5EF4-FFF2-40B4-BE49-F238E27FC236}">
                <a16:creationId xmlns:a16="http://schemas.microsoft.com/office/drawing/2014/main" id="{374CC1EA-C8D5-428E-ADC8-DD6DF3D234E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86093" y="2545715"/>
            <a:ext cx="649605" cy="2077720"/>
          </a:xfrm>
          <a:prstGeom prst="rect">
            <a:avLst/>
          </a:prstGeom>
        </p:spPr>
      </p:pic>
      <p:pic>
        <p:nvPicPr>
          <p:cNvPr id="4" name="Picture 3">
            <a:extLst>
              <a:ext uri="{FF2B5EF4-FFF2-40B4-BE49-F238E27FC236}">
                <a16:creationId xmlns:a16="http://schemas.microsoft.com/office/drawing/2014/main" id="{5A79C074-2795-4C6F-BA7C-8E97F4FBBEB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324418" y="2555240"/>
            <a:ext cx="666115" cy="2049145"/>
          </a:xfrm>
          <a:prstGeom prst="rect">
            <a:avLst/>
          </a:prstGeom>
        </p:spPr>
      </p:pic>
      <p:pic>
        <p:nvPicPr>
          <p:cNvPr id="5" name="Picture 4">
            <a:extLst>
              <a:ext uri="{FF2B5EF4-FFF2-40B4-BE49-F238E27FC236}">
                <a16:creationId xmlns:a16="http://schemas.microsoft.com/office/drawing/2014/main" id="{671243BD-107E-420D-921A-F205C4B694D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905443" y="2646045"/>
            <a:ext cx="654685" cy="1948815"/>
          </a:xfrm>
          <a:prstGeom prst="rect">
            <a:avLst/>
          </a:prstGeom>
        </p:spPr>
      </p:pic>
      <p:pic>
        <p:nvPicPr>
          <p:cNvPr id="6" name="Picture 5">
            <a:extLst>
              <a:ext uri="{FF2B5EF4-FFF2-40B4-BE49-F238E27FC236}">
                <a16:creationId xmlns:a16="http://schemas.microsoft.com/office/drawing/2014/main" id="{E835B2FB-21FC-4942-8C04-66676BCF961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200968" y="2234565"/>
            <a:ext cx="642620" cy="2051685"/>
          </a:xfrm>
          <a:prstGeom prst="rect">
            <a:avLst/>
          </a:prstGeom>
        </p:spPr>
      </p:pic>
      <p:pic>
        <p:nvPicPr>
          <p:cNvPr id="7" name="Picture 6">
            <a:extLst>
              <a:ext uri="{FF2B5EF4-FFF2-40B4-BE49-F238E27FC236}">
                <a16:creationId xmlns:a16="http://schemas.microsoft.com/office/drawing/2014/main" id="{EE21EC82-343A-4D1F-B506-2452AC4C0108}"/>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726623" y="2881630"/>
            <a:ext cx="545465" cy="1525905"/>
          </a:xfrm>
          <a:prstGeom prst="rect">
            <a:avLst/>
          </a:prstGeom>
        </p:spPr>
      </p:pic>
      <p:pic>
        <p:nvPicPr>
          <p:cNvPr id="8" name="Picture 7">
            <a:extLst>
              <a:ext uri="{FF2B5EF4-FFF2-40B4-BE49-F238E27FC236}">
                <a16:creationId xmlns:a16="http://schemas.microsoft.com/office/drawing/2014/main" id="{525254DE-C420-4457-BCD8-5F661642196D}"/>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729923" y="2381250"/>
            <a:ext cx="692150" cy="2004060"/>
          </a:xfrm>
          <a:prstGeom prst="rect">
            <a:avLst/>
          </a:prstGeom>
        </p:spPr>
      </p:pic>
      <p:pic>
        <p:nvPicPr>
          <p:cNvPr id="9" name="Picture 8">
            <a:extLst>
              <a:ext uri="{FF2B5EF4-FFF2-40B4-BE49-F238E27FC236}">
                <a16:creationId xmlns:a16="http://schemas.microsoft.com/office/drawing/2014/main" id="{861330B7-F18C-4411-88DE-DD22A14CB218}"/>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7515543" y="2282825"/>
            <a:ext cx="695325" cy="2059940"/>
          </a:xfrm>
          <a:prstGeom prst="rect">
            <a:avLst/>
          </a:prstGeom>
        </p:spPr>
      </p:pic>
      <p:pic>
        <p:nvPicPr>
          <p:cNvPr id="10" name="Picture 9">
            <a:extLst>
              <a:ext uri="{FF2B5EF4-FFF2-40B4-BE49-F238E27FC236}">
                <a16:creationId xmlns:a16="http://schemas.microsoft.com/office/drawing/2014/main" id="{85F2194B-180F-4B7A-AB3C-17E7F6A39D60}"/>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115618" y="2951480"/>
            <a:ext cx="542290" cy="1459865"/>
          </a:xfrm>
          <a:prstGeom prst="rect">
            <a:avLst/>
          </a:prstGeom>
        </p:spPr>
      </p:pic>
      <p:graphicFrame>
        <p:nvGraphicFramePr>
          <p:cNvPr id="11" name="Table 10">
            <a:extLst>
              <a:ext uri="{FF2B5EF4-FFF2-40B4-BE49-F238E27FC236}">
                <a16:creationId xmlns:a16="http://schemas.microsoft.com/office/drawing/2014/main" id="{B5166813-9864-406D-8AEB-1BE8160986CD}"/>
              </a:ext>
            </a:extLst>
          </p:cNvPr>
          <p:cNvGraphicFramePr>
            <a:graphicFrameLocks noGrp="1"/>
          </p:cNvGraphicFramePr>
          <p:nvPr/>
        </p:nvGraphicFramePr>
        <p:xfrm>
          <a:off x="319489" y="4832251"/>
          <a:ext cx="8438922" cy="833501"/>
        </p:xfrm>
        <a:graphic>
          <a:graphicData uri="http://schemas.openxmlformats.org/drawingml/2006/table">
            <a:tbl>
              <a:tblPr>
                <a:tableStyleId>{2D5ABB26-0587-4C30-8999-92F81FD0307C}</a:tableStyleId>
              </a:tblPr>
              <a:tblGrid>
                <a:gridCol w="1482064">
                  <a:extLst>
                    <a:ext uri="{9D8B030D-6E8A-4147-A177-3AD203B41FA5}">
                      <a16:colId xmlns:a16="http://schemas.microsoft.com/office/drawing/2014/main" val="2849612174"/>
                    </a:ext>
                  </a:extLst>
                </a:gridCol>
                <a:gridCol w="2589496">
                  <a:extLst>
                    <a:ext uri="{9D8B030D-6E8A-4147-A177-3AD203B41FA5}">
                      <a16:colId xmlns:a16="http://schemas.microsoft.com/office/drawing/2014/main" val="2352916095"/>
                    </a:ext>
                  </a:extLst>
                </a:gridCol>
                <a:gridCol w="2446048">
                  <a:extLst>
                    <a:ext uri="{9D8B030D-6E8A-4147-A177-3AD203B41FA5}">
                      <a16:colId xmlns:a16="http://schemas.microsoft.com/office/drawing/2014/main" val="358036291"/>
                    </a:ext>
                  </a:extLst>
                </a:gridCol>
                <a:gridCol w="1921314">
                  <a:extLst>
                    <a:ext uri="{9D8B030D-6E8A-4147-A177-3AD203B41FA5}">
                      <a16:colId xmlns:a16="http://schemas.microsoft.com/office/drawing/2014/main" val="2334684094"/>
                    </a:ext>
                  </a:extLst>
                </a:gridCol>
              </a:tblGrid>
              <a:tr h="202128">
                <a:tc>
                  <a:txBody>
                    <a:bodyPr/>
                    <a:lstStyle/>
                    <a:p>
                      <a:pPr algn="ctr">
                        <a:lnSpc>
                          <a:spcPct val="107000"/>
                        </a:lnSpc>
                        <a:spcAft>
                          <a:spcPts val="0"/>
                        </a:spcAft>
                        <a:tabLst>
                          <a:tab pos="6225540" algn="l"/>
                        </a:tabLst>
                      </a:pPr>
                      <a:r>
                        <a:rPr lang="en-GB" sz="3200">
                          <a:effectLst/>
                        </a:rPr>
                        <a:t>39%</a:t>
                      </a:r>
                      <a:r>
                        <a:rPr lang="en-GB" sz="1800">
                          <a:effectLst/>
                        </a:rPr>
                        <a:t> </a:t>
                      </a:r>
                      <a:r>
                        <a:rPr lang="en-GB" sz="2000">
                          <a:effectLst/>
                        </a:rPr>
                        <a:t>single persons</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296" marR="57296" marT="0" marB="0"/>
                </a:tc>
                <a:tc>
                  <a:txBody>
                    <a:bodyPr/>
                    <a:lstStyle/>
                    <a:p>
                      <a:pPr algn="ctr">
                        <a:lnSpc>
                          <a:spcPct val="107000"/>
                        </a:lnSpc>
                        <a:spcAft>
                          <a:spcPts val="0"/>
                        </a:spcAft>
                        <a:tabLst>
                          <a:tab pos="6225540" algn="l"/>
                        </a:tabLst>
                      </a:pPr>
                      <a:r>
                        <a:rPr lang="en-GB" sz="3200" dirty="0">
                          <a:effectLst/>
                        </a:rPr>
                        <a:t>22%</a:t>
                      </a:r>
                      <a:r>
                        <a:rPr lang="en-GB" sz="1800" dirty="0">
                          <a:effectLst/>
                        </a:rPr>
                        <a:t> </a:t>
                      </a:r>
                      <a:r>
                        <a:rPr lang="en-GB" sz="2000" dirty="0">
                          <a:effectLst/>
                        </a:rPr>
                        <a:t>couples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296" marR="57296" marT="0" marB="0"/>
                </a:tc>
                <a:tc>
                  <a:txBody>
                    <a:bodyPr/>
                    <a:lstStyle/>
                    <a:p>
                      <a:pPr algn="ctr">
                        <a:lnSpc>
                          <a:spcPct val="107000"/>
                        </a:lnSpc>
                        <a:spcAft>
                          <a:spcPts val="0"/>
                        </a:spcAft>
                        <a:tabLst>
                          <a:tab pos="6225540" algn="l"/>
                        </a:tabLst>
                      </a:pPr>
                      <a:r>
                        <a:rPr lang="en-GB" sz="3200">
                          <a:effectLst/>
                        </a:rPr>
                        <a:t>29%</a:t>
                      </a:r>
                      <a:r>
                        <a:rPr lang="en-GB" sz="1800">
                          <a:effectLst/>
                        </a:rPr>
                        <a:t> </a:t>
                      </a:r>
                      <a:r>
                        <a:rPr lang="en-GB" sz="2000">
                          <a:effectLst/>
                        </a:rPr>
                        <a:t>couples with children</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296" marR="57296" marT="0" marB="0"/>
                </a:tc>
                <a:tc>
                  <a:txBody>
                    <a:bodyPr/>
                    <a:lstStyle/>
                    <a:p>
                      <a:pPr algn="ctr">
                        <a:lnSpc>
                          <a:spcPct val="107000"/>
                        </a:lnSpc>
                        <a:spcAft>
                          <a:spcPts val="0"/>
                        </a:spcAft>
                        <a:tabLst>
                          <a:tab pos="6225540" algn="l"/>
                        </a:tabLst>
                      </a:pPr>
                      <a:r>
                        <a:rPr lang="en-GB" sz="3200" dirty="0">
                          <a:effectLst/>
                        </a:rPr>
                        <a:t>9%</a:t>
                      </a:r>
                      <a:r>
                        <a:rPr lang="en-GB" sz="1800" dirty="0">
                          <a:effectLst/>
                        </a:rPr>
                        <a:t> </a:t>
                      </a:r>
                      <a:r>
                        <a:rPr lang="en-GB" sz="2000" dirty="0">
                          <a:effectLst/>
                        </a:rPr>
                        <a:t>single parents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296" marR="57296" marT="0" marB="0"/>
                </a:tc>
                <a:extLst>
                  <a:ext uri="{0D108BD9-81ED-4DB2-BD59-A6C34878D82A}">
                    <a16:rowId xmlns:a16="http://schemas.microsoft.com/office/drawing/2014/main" val="1955158277"/>
                  </a:ext>
                </a:extLst>
              </a:tr>
            </a:tbl>
          </a:graphicData>
        </a:graphic>
      </p:graphicFrame>
    </p:spTree>
    <p:extLst>
      <p:ext uri="{BB962C8B-B14F-4D97-AF65-F5344CB8AC3E}">
        <p14:creationId xmlns:p14="http://schemas.microsoft.com/office/powerpoint/2010/main" val="25760051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43971-0C66-438B-99D3-58A8B14FD42D}"/>
              </a:ext>
            </a:extLst>
          </p:cNvPr>
          <p:cNvSpPr>
            <a:spLocks noGrp="1"/>
          </p:cNvSpPr>
          <p:nvPr>
            <p:ph type="title"/>
          </p:nvPr>
        </p:nvSpPr>
        <p:spPr/>
        <p:txBody>
          <a:bodyPr/>
          <a:lstStyle/>
          <a:p>
            <a:r>
              <a:rPr lang="en-GB" dirty="0"/>
              <a:t>Co-Ownership Incomes 2018</a:t>
            </a:r>
          </a:p>
        </p:txBody>
      </p:sp>
      <p:grpSp>
        <p:nvGrpSpPr>
          <p:cNvPr id="9" name="Group 8">
            <a:extLst>
              <a:ext uri="{FF2B5EF4-FFF2-40B4-BE49-F238E27FC236}">
                <a16:creationId xmlns:a16="http://schemas.microsoft.com/office/drawing/2014/main" id="{9ABA3C7B-99D3-403B-840E-DC5918433ACD}"/>
              </a:ext>
            </a:extLst>
          </p:cNvPr>
          <p:cNvGrpSpPr/>
          <p:nvPr/>
        </p:nvGrpSpPr>
        <p:grpSpPr>
          <a:xfrm>
            <a:off x="628650" y="2578952"/>
            <a:ext cx="3714750" cy="2908717"/>
            <a:chOff x="1201420" y="2495232"/>
            <a:chExt cx="3714750" cy="2908717"/>
          </a:xfrm>
        </p:grpSpPr>
        <p:pic>
          <p:nvPicPr>
            <p:cNvPr id="3" name="Picture 2">
              <a:extLst>
                <a:ext uri="{FF2B5EF4-FFF2-40B4-BE49-F238E27FC236}">
                  <a16:creationId xmlns:a16="http://schemas.microsoft.com/office/drawing/2014/main" id="{6DBD9C3E-4F05-4262-B7AD-A1F3D793CE0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733993" y="2495232"/>
              <a:ext cx="649605" cy="2077720"/>
            </a:xfrm>
            <a:prstGeom prst="rect">
              <a:avLst/>
            </a:prstGeom>
          </p:spPr>
        </p:pic>
        <p:sp>
          <p:nvSpPr>
            <p:cNvPr id="7" name="TextBox 6">
              <a:extLst>
                <a:ext uri="{FF2B5EF4-FFF2-40B4-BE49-F238E27FC236}">
                  <a16:creationId xmlns:a16="http://schemas.microsoft.com/office/drawing/2014/main" id="{444CBF08-7DCD-4418-BF5B-56777B3381B8}"/>
                </a:ext>
              </a:extLst>
            </p:cNvPr>
            <p:cNvSpPr txBox="1"/>
            <p:nvPr/>
          </p:nvSpPr>
          <p:spPr>
            <a:xfrm>
              <a:off x="1201420" y="4572952"/>
              <a:ext cx="3714750"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Average Applicant Annual  Income £21,000</a:t>
              </a:r>
            </a:p>
          </p:txBody>
        </p:sp>
      </p:grpSp>
      <p:grpSp>
        <p:nvGrpSpPr>
          <p:cNvPr id="10" name="Group 9">
            <a:extLst>
              <a:ext uri="{FF2B5EF4-FFF2-40B4-BE49-F238E27FC236}">
                <a16:creationId xmlns:a16="http://schemas.microsoft.com/office/drawing/2014/main" id="{75AD5854-402B-4A06-9C13-945CD1704E2D}"/>
              </a:ext>
            </a:extLst>
          </p:cNvPr>
          <p:cNvGrpSpPr/>
          <p:nvPr/>
        </p:nvGrpSpPr>
        <p:grpSpPr>
          <a:xfrm>
            <a:off x="4800600" y="1993691"/>
            <a:ext cx="3714750" cy="2870617"/>
            <a:chOff x="4066858" y="2404427"/>
            <a:chExt cx="3714750" cy="2870617"/>
          </a:xfrm>
        </p:grpSpPr>
        <p:grpSp>
          <p:nvGrpSpPr>
            <p:cNvPr id="6" name="Group 5">
              <a:extLst>
                <a:ext uri="{FF2B5EF4-FFF2-40B4-BE49-F238E27FC236}">
                  <a16:creationId xmlns:a16="http://schemas.microsoft.com/office/drawing/2014/main" id="{DEE89B15-976A-4FC9-8F55-18F328F4A85E}"/>
                </a:ext>
              </a:extLst>
            </p:cNvPr>
            <p:cNvGrpSpPr/>
            <p:nvPr/>
          </p:nvGrpSpPr>
          <p:grpSpPr>
            <a:xfrm>
              <a:off x="5258118" y="2404427"/>
              <a:ext cx="1235710" cy="2049145"/>
              <a:chOff x="2324418" y="2555240"/>
              <a:chExt cx="1235710" cy="2049145"/>
            </a:xfrm>
          </p:grpSpPr>
          <p:pic>
            <p:nvPicPr>
              <p:cNvPr id="4" name="Picture 3">
                <a:extLst>
                  <a:ext uri="{FF2B5EF4-FFF2-40B4-BE49-F238E27FC236}">
                    <a16:creationId xmlns:a16="http://schemas.microsoft.com/office/drawing/2014/main" id="{9CA61E08-1C2C-4EAA-80AD-C067D3939E8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324418" y="2555240"/>
                <a:ext cx="666115" cy="2049145"/>
              </a:xfrm>
              <a:prstGeom prst="rect">
                <a:avLst/>
              </a:prstGeom>
            </p:spPr>
          </p:pic>
          <p:pic>
            <p:nvPicPr>
              <p:cNvPr id="5" name="Picture 4">
                <a:extLst>
                  <a:ext uri="{FF2B5EF4-FFF2-40B4-BE49-F238E27FC236}">
                    <a16:creationId xmlns:a16="http://schemas.microsoft.com/office/drawing/2014/main" id="{6570A6DF-2457-41AB-B052-841D4063DA1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905443" y="2646045"/>
                <a:ext cx="654685" cy="1948815"/>
              </a:xfrm>
              <a:prstGeom prst="rect">
                <a:avLst/>
              </a:prstGeom>
            </p:spPr>
          </p:pic>
        </p:grpSp>
        <p:sp>
          <p:nvSpPr>
            <p:cNvPr id="8" name="TextBox 7">
              <a:extLst>
                <a:ext uri="{FF2B5EF4-FFF2-40B4-BE49-F238E27FC236}">
                  <a16:creationId xmlns:a16="http://schemas.microsoft.com/office/drawing/2014/main" id="{E006AD7A-0C34-42EE-9180-BCE3B95A8587}"/>
                </a:ext>
              </a:extLst>
            </p:cNvPr>
            <p:cNvSpPr txBox="1"/>
            <p:nvPr/>
          </p:nvSpPr>
          <p:spPr>
            <a:xfrm>
              <a:off x="4066858" y="4444047"/>
              <a:ext cx="3714750"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Average Household  Annual  Income £30,000</a:t>
              </a:r>
            </a:p>
          </p:txBody>
        </p:sp>
      </p:grpSp>
    </p:spTree>
    <p:extLst>
      <p:ext uri="{BB962C8B-B14F-4D97-AF65-F5344CB8AC3E}">
        <p14:creationId xmlns:p14="http://schemas.microsoft.com/office/powerpoint/2010/main" val="926247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E2F7-6328-4A8D-BEDC-F9A5DA38F839}"/>
              </a:ext>
            </a:extLst>
          </p:cNvPr>
          <p:cNvSpPr>
            <a:spLocks noGrp="1"/>
          </p:cNvSpPr>
          <p:nvPr>
            <p:ph type="title"/>
          </p:nvPr>
        </p:nvSpPr>
        <p:spPr/>
        <p:txBody>
          <a:bodyPr>
            <a:normAutofit fontScale="90000"/>
          </a:bodyPr>
          <a:lstStyle/>
          <a:p>
            <a:r>
              <a:rPr lang="en-GB" dirty="0"/>
              <a:t>Co-Ownership Previous Tenure 2018 </a:t>
            </a:r>
          </a:p>
        </p:txBody>
      </p:sp>
      <p:graphicFrame>
        <p:nvGraphicFramePr>
          <p:cNvPr id="3" name="Chart 2">
            <a:extLst>
              <a:ext uri="{FF2B5EF4-FFF2-40B4-BE49-F238E27FC236}">
                <a16:creationId xmlns:a16="http://schemas.microsoft.com/office/drawing/2014/main" id="{00000000-0008-0000-0100-000005000000}"/>
              </a:ext>
            </a:extLst>
          </p:cNvPr>
          <p:cNvGraphicFramePr/>
          <p:nvPr>
            <p:extLst>
              <p:ext uri="{D42A27DB-BD31-4B8C-83A1-F6EECF244321}">
                <p14:modId xmlns:p14="http://schemas.microsoft.com/office/powerpoint/2010/main" val="2776685661"/>
              </p:ext>
            </p:extLst>
          </p:nvPr>
        </p:nvGraphicFramePr>
        <p:xfrm>
          <a:off x="628651" y="1527098"/>
          <a:ext cx="7744168" cy="47756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324622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3168-7265-4EB3-84B6-5834ADFAD6EC}"/>
              </a:ext>
            </a:extLst>
          </p:cNvPr>
          <p:cNvSpPr>
            <a:spLocks noGrp="1"/>
          </p:cNvSpPr>
          <p:nvPr>
            <p:ph type="title"/>
          </p:nvPr>
        </p:nvSpPr>
        <p:spPr/>
        <p:txBody>
          <a:bodyPr/>
          <a:lstStyle/>
          <a:p>
            <a:r>
              <a:rPr lang="en-GB" dirty="0"/>
              <a:t>Jennie’s Co-Ownership Story</a:t>
            </a:r>
          </a:p>
        </p:txBody>
      </p:sp>
      <p:sp>
        <p:nvSpPr>
          <p:cNvPr id="4" name="Rectangle 3">
            <a:extLst>
              <a:ext uri="{FF2B5EF4-FFF2-40B4-BE49-F238E27FC236}">
                <a16:creationId xmlns:a16="http://schemas.microsoft.com/office/drawing/2014/main" id="{A8003D9E-C4B7-42B6-9DCC-58C98BD47270}"/>
              </a:ext>
            </a:extLst>
          </p:cNvPr>
          <p:cNvSpPr/>
          <p:nvPr/>
        </p:nvSpPr>
        <p:spPr>
          <a:xfrm>
            <a:off x="628650" y="1368656"/>
            <a:ext cx="7886700" cy="4800160"/>
          </a:xfrm>
          <a:prstGeom prst="rect">
            <a:avLst/>
          </a:prstGeom>
        </p:spPr>
        <p:txBody>
          <a:bodyPr wrap="square">
            <a:spAutoFit/>
          </a:bodyPr>
          <a:lstStyle/>
          <a:p>
            <a:pPr algn="just">
              <a:lnSpc>
                <a:spcPct val="120000"/>
              </a:lnSpc>
              <a:spcAft>
                <a:spcPts val="1200"/>
              </a:spcAft>
            </a:pPr>
            <a:r>
              <a:rPr lang="en-GB" sz="2400" dirty="0">
                <a:solidFill>
                  <a:srgbClr val="2F2F2F"/>
                </a:solidFill>
                <a:latin typeface="Arial" panose="020B0604020202020204" pitchFamily="34" charset="0"/>
              </a:rPr>
              <a:t>"We lived in a rental property for 8 years. As we have 3 children, we found it impossible to save a deposit… We both only work on temporary contracts so most banks wouldn't offer us a mortgage…</a:t>
            </a:r>
          </a:p>
          <a:p>
            <a:pPr algn="just">
              <a:lnSpc>
                <a:spcPct val="120000"/>
              </a:lnSpc>
              <a:spcAft>
                <a:spcPts val="1200"/>
              </a:spcAft>
            </a:pPr>
            <a:r>
              <a:rPr lang="en-GB" sz="2400" dirty="0">
                <a:solidFill>
                  <a:srgbClr val="2F2F2F"/>
                </a:solidFill>
                <a:latin typeface="Arial" panose="020B0604020202020204" pitchFamily="34" charset="0"/>
              </a:rPr>
              <a:t>…a brand new home....it was the most incredible feeling, knowing that it was ours! It instantly felt like home… When we rented privately, we always worried that one day our landlord would sell. </a:t>
            </a:r>
          </a:p>
          <a:p>
            <a:pPr algn="just">
              <a:lnSpc>
                <a:spcPct val="120000"/>
              </a:lnSpc>
              <a:spcAft>
                <a:spcPts val="1200"/>
              </a:spcAft>
            </a:pPr>
            <a:r>
              <a:rPr lang="en-GB" sz="2400" dirty="0">
                <a:solidFill>
                  <a:srgbClr val="2F2F2F"/>
                </a:solidFill>
                <a:latin typeface="Arial" panose="020B0604020202020204" pitchFamily="34" charset="0"/>
              </a:rPr>
              <a:t>This is our forever home …we would never have been able to do it without Co-ownership!!”</a:t>
            </a:r>
            <a:endParaRPr lang="en-GB" sz="2400" dirty="0"/>
          </a:p>
        </p:txBody>
      </p:sp>
    </p:spTree>
    <p:extLst>
      <p:ext uri="{BB962C8B-B14F-4D97-AF65-F5344CB8AC3E}">
        <p14:creationId xmlns:p14="http://schemas.microsoft.com/office/powerpoint/2010/main" val="401381025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An aging population </a:t>
            </a:r>
          </a:p>
        </p:txBody>
      </p:sp>
      <p:graphicFrame>
        <p:nvGraphicFramePr>
          <p:cNvPr id="5" name="Chart 4">
            <a:extLst>
              <a:ext uri="{FF2B5EF4-FFF2-40B4-BE49-F238E27FC236}">
                <a16:creationId xmlns:a16="http://schemas.microsoft.com/office/drawing/2014/main" id="{AFD73209-66CF-40C8-9E0E-91530A5180B7}"/>
              </a:ext>
            </a:extLst>
          </p:cNvPr>
          <p:cNvGraphicFramePr/>
          <p:nvPr/>
        </p:nvGraphicFramePr>
        <p:xfrm>
          <a:off x="721042" y="1377633"/>
          <a:ext cx="7260908" cy="42992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193296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291D49-1929-42F0-9D0D-6E570997C2F4}"/>
              </a:ext>
            </a:extLst>
          </p:cNvPr>
          <p:cNvSpPr>
            <a:spLocks noGrp="1"/>
          </p:cNvSpPr>
          <p:nvPr>
            <p:ph type="ctrTitle"/>
          </p:nvPr>
        </p:nvSpPr>
        <p:spPr/>
        <p:txBody>
          <a:bodyPr>
            <a:normAutofit fontScale="90000"/>
          </a:bodyPr>
          <a:lstStyle/>
          <a:p>
            <a:r>
              <a:rPr lang="en-GB" dirty="0"/>
              <a:t>Creating a housing system that works for everyone </a:t>
            </a:r>
          </a:p>
        </p:txBody>
      </p:sp>
    </p:spTree>
    <p:extLst>
      <p:ext uri="{BB962C8B-B14F-4D97-AF65-F5344CB8AC3E}">
        <p14:creationId xmlns:p14="http://schemas.microsoft.com/office/powerpoint/2010/main" val="126870689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338970-7B4F-4C8D-8F0A-CE4D6C959886}"/>
              </a:ext>
            </a:extLst>
          </p:cNvPr>
          <p:cNvSpPr>
            <a:spLocks noGrp="1"/>
          </p:cNvSpPr>
          <p:nvPr>
            <p:ph type="title"/>
          </p:nvPr>
        </p:nvSpPr>
        <p:spPr/>
        <p:txBody>
          <a:bodyPr/>
          <a:lstStyle/>
          <a:p>
            <a:r>
              <a:rPr lang="en-GB" dirty="0"/>
              <a:t>An effective housing system is …</a:t>
            </a:r>
          </a:p>
        </p:txBody>
      </p:sp>
      <p:graphicFrame>
        <p:nvGraphicFramePr>
          <p:cNvPr id="4" name="Diagram 3">
            <a:extLst>
              <a:ext uri="{FF2B5EF4-FFF2-40B4-BE49-F238E27FC236}">
                <a16:creationId xmlns:a16="http://schemas.microsoft.com/office/drawing/2014/main" id="{552E1978-7220-47B0-8AC5-B26B1421DFED}"/>
              </a:ext>
            </a:extLst>
          </p:cNvPr>
          <p:cNvGraphicFramePr/>
          <p:nvPr>
            <p:extLst>
              <p:ext uri="{D42A27DB-BD31-4B8C-83A1-F6EECF244321}">
                <p14:modId xmlns:p14="http://schemas.microsoft.com/office/powerpoint/2010/main" val="2026405939"/>
              </p:ext>
            </p:extLst>
          </p:nvPr>
        </p:nvGraphicFramePr>
        <p:xfrm>
          <a:off x="828675" y="1387474"/>
          <a:ext cx="7153275" cy="4575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845834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291D49-1929-42F0-9D0D-6E570997C2F4}"/>
              </a:ext>
            </a:extLst>
          </p:cNvPr>
          <p:cNvSpPr>
            <a:spLocks noGrp="1"/>
          </p:cNvSpPr>
          <p:nvPr>
            <p:ph type="ctrTitle"/>
          </p:nvPr>
        </p:nvSpPr>
        <p:spPr/>
        <p:txBody>
          <a:bodyPr/>
          <a:lstStyle/>
          <a:p>
            <a:r>
              <a:rPr lang="en-GB" dirty="0"/>
              <a:t>Thank You</a:t>
            </a:r>
          </a:p>
        </p:txBody>
      </p:sp>
    </p:spTree>
    <p:extLst>
      <p:ext uri="{BB962C8B-B14F-4D97-AF65-F5344CB8AC3E}">
        <p14:creationId xmlns:p14="http://schemas.microsoft.com/office/powerpoint/2010/main" val="223941595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973FCD-7922-43B5-AD0B-33A76BC3F9AB}"/>
              </a:ext>
            </a:extLst>
          </p:cNvPr>
          <p:cNvSpPr>
            <a:spLocks noGrp="1"/>
          </p:cNvSpPr>
          <p:nvPr>
            <p:ph type="ctrTitle"/>
          </p:nvPr>
        </p:nvSpPr>
        <p:spPr/>
        <p:txBody>
          <a:bodyPr>
            <a:normAutofit fontScale="90000"/>
          </a:bodyPr>
          <a:lstStyle/>
          <a:p>
            <a:r>
              <a:rPr lang="en-GB" dirty="0"/>
              <a:t>What do people think about home ownership?</a:t>
            </a:r>
          </a:p>
        </p:txBody>
      </p:sp>
    </p:spTree>
    <p:extLst>
      <p:ext uri="{BB962C8B-B14F-4D97-AF65-F5344CB8AC3E}">
        <p14:creationId xmlns:p14="http://schemas.microsoft.com/office/powerpoint/2010/main" val="68581449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94476F-5CA0-448E-8640-1394C7141C86}"/>
              </a:ext>
            </a:extLst>
          </p:cNvPr>
          <p:cNvSpPr txBox="1"/>
          <p:nvPr/>
        </p:nvSpPr>
        <p:spPr>
          <a:xfrm>
            <a:off x="542925" y="546483"/>
            <a:ext cx="2609850" cy="1692771"/>
          </a:xfrm>
          <a:prstGeom prst="rect">
            <a:avLst/>
          </a:prstGeom>
          <a:noFill/>
        </p:spPr>
        <p:txBody>
          <a:bodyPr wrap="square" rtlCol="0">
            <a:spAutoFit/>
          </a:bodyPr>
          <a:lstStyle/>
          <a:p>
            <a:r>
              <a:rPr lang="en-GB" sz="2600" dirty="0">
                <a:solidFill>
                  <a:srgbClr val="7030A0"/>
                </a:solidFill>
              </a:rPr>
              <a:t>“Some security for the kids, something to leave them”</a:t>
            </a:r>
          </a:p>
        </p:txBody>
      </p:sp>
      <p:sp>
        <p:nvSpPr>
          <p:cNvPr id="5" name="TextBox 4">
            <a:extLst>
              <a:ext uri="{FF2B5EF4-FFF2-40B4-BE49-F238E27FC236}">
                <a16:creationId xmlns:a16="http://schemas.microsoft.com/office/drawing/2014/main" id="{05766552-825E-4720-A5C1-52BD0EB8C460}"/>
              </a:ext>
            </a:extLst>
          </p:cNvPr>
          <p:cNvSpPr txBox="1"/>
          <p:nvPr/>
        </p:nvSpPr>
        <p:spPr>
          <a:xfrm>
            <a:off x="685800" y="2442657"/>
            <a:ext cx="3886200" cy="2092881"/>
          </a:xfrm>
          <a:prstGeom prst="rect">
            <a:avLst/>
          </a:prstGeom>
          <a:noFill/>
        </p:spPr>
        <p:txBody>
          <a:bodyPr wrap="square" rtlCol="0">
            <a:spAutoFit/>
          </a:bodyPr>
          <a:lstStyle/>
          <a:p>
            <a:r>
              <a:rPr lang="en-GB" sz="2600" dirty="0">
                <a:solidFill>
                  <a:schemeClr val="accent2"/>
                </a:solidFill>
              </a:rPr>
              <a:t>“I don’t want that for my children, growing up on a council estate that’s my background and I want better for them” </a:t>
            </a:r>
          </a:p>
        </p:txBody>
      </p:sp>
      <p:sp>
        <p:nvSpPr>
          <p:cNvPr id="6" name="TextBox 5">
            <a:extLst>
              <a:ext uri="{FF2B5EF4-FFF2-40B4-BE49-F238E27FC236}">
                <a16:creationId xmlns:a16="http://schemas.microsoft.com/office/drawing/2014/main" id="{85522E55-2821-4982-9C34-4A486BD17C5B}"/>
              </a:ext>
            </a:extLst>
          </p:cNvPr>
          <p:cNvSpPr txBox="1"/>
          <p:nvPr/>
        </p:nvSpPr>
        <p:spPr>
          <a:xfrm>
            <a:off x="485775" y="5133975"/>
            <a:ext cx="2609850" cy="892552"/>
          </a:xfrm>
          <a:prstGeom prst="rect">
            <a:avLst/>
          </a:prstGeom>
          <a:noFill/>
        </p:spPr>
        <p:txBody>
          <a:bodyPr wrap="square" rtlCol="0">
            <a:spAutoFit/>
          </a:bodyPr>
          <a:lstStyle/>
          <a:p>
            <a:r>
              <a:rPr lang="en-GB" sz="2600" dirty="0">
                <a:solidFill>
                  <a:schemeClr val="accent5"/>
                </a:solidFill>
              </a:rPr>
              <a:t>“Paying some one else's mortgage” </a:t>
            </a:r>
          </a:p>
        </p:txBody>
      </p:sp>
      <p:sp>
        <p:nvSpPr>
          <p:cNvPr id="7" name="TextBox 6">
            <a:extLst>
              <a:ext uri="{FF2B5EF4-FFF2-40B4-BE49-F238E27FC236}">
                <a16:creationId xmlns:a16="http://schemas.microsoft.com/office/drawing/2014/main" id="{F2FBD426-0087-4CDA-8367-D312DFA69BFA}"/>
              </a:ext>
            </a:extLst>
          </p:cNvPr>
          <p:cNvSpPr txBox="1"/>
          <p:nvPr/>
        </p:nvSpPr>
        <p:spPr>
          <a:xfrm>
            <a:off x="4800601" y="1857412"/>
            <a:ext cx="3581398" cy="2492990"/>
          </a:xfrm>
          <a:prstGeom prst="rect">
            <a:avLst/>
          </a:prstGeom>
          <a:noFill/>
        </p:spPr>
        <p:txBody>
          <a:bodyPr wrap="square" rtlCol="0">
            <a:spAutoFit/>
          </a:bodyPr>
          <a:lstStyle/>
          <a:p>
            <a:r>
              <a:rPr lang="en-GB" sz="2600" dirty="0"/>
              <a:t>“… but mostly it’s about security for me. With landlords you know they can pretty well chuck you out if the wind changes”</a:t>
            </a:r>
          </a:p>
        </p:txBody>
      </p:sp>
      <p:sp>
        <p:nvSpPr>
          <p:cNvPr id="8" name="TextBox 7">
            <a:extLst>
              <a:ext uri="{FF2B5EF4-FFF2-40B4-BE49-F238E27FC236}">
                <a16:creationId xmlns:a16="http://schemas.microsoft.com/office/drawing/2014/main" id="{313F381A-C9DF-4D15-A222-8F972C066EBA}"/>
              </a:ext>
            </a:extLst>
          </p:cNvPr>
          <p:cNvSpPr txBox="1"/>
          <p:nvPr/>
        </p:nvSpPr>
        <p:spPr>
          <a:xfrm>
            <a:off x="4152899" y="361817"/>
            <a:ext cx="3781425" cy="1292662"/>
          </a:xfrm>
          <a:prstGeom prst="rect">
            <a:avLst/>
          </a:prstGeom>
          <a:noFill/>
        </p:spPr>
        <p:txBody>
          <a:bodyPr wrap="square" rtlCol="0">
            <a:spAutoFit/>
          </a:bodyPr>
          <a:lstStyle/>
          <a:p>
            <a:r>
              <a:rPr lang="en-GB" sz="2600" dirty="0">
                <a:solidFill>
                  <a:schemeClr val="accent1"/>
                </a:solidFill>
              </a:rPr>
              <a:t>“My landlord wouldn't let me paint my daughter’s bedroom pink”</a:t>
            </a:r>
          </a:p>
        </p:txBody>
      </p:sp>
      <p:sp>
        <p:nvSpPr>
          <p:cNvPr id="10" name="TextBox 9">
            <a:extLst>
              <a:ext uri="{FF2B5EF4-FFF2-40B4-BE49-F238E27FC236}">
                <a16:creationId xmlns:a16="http://schemas.microsoft.com/office/drawing/2014/main" id="{F328E886-8F22-44A0-93BA-6DD5A1F4882B}"/>
              </a:ext>
            </a:extLst>
          </p:cNvPr>
          <p:cNvSpPr txBox="1"/>
          <p:nvPr/>
        </p:nvSpPr>
        <p:spPr>
          <a:xfrm>
            <a:off x="5957885" y="4679249"/>
            <a:ext cx="2609850" cy="892552"/>
          </a:xfrm>
          <a:prstGeom prst="rect">
            <a:avLst/>
          </a:prstGeom>
          <a:noFill/>
        </p:spPr>
        <p:txBody>
          <a:bodyPr wrap="square" rtlCol="0">
            <a:spAutoFit/>
          </a:bodyPr>
          <a:lstStyle/>
          <a:p>
            <a:r>
              <a:rPr lang="en-GB" sz="2600" dirty="0">
                <a:solidFill>
                  <a:schemeClr val="accent1"/>
                </a:solidFill>
              </a:rPr>
              <a:t>“It’s cheaper than renting”</a:t>
            </a:r>
          </a:p>
        </p:txBody>
      </p:sp>
      <p:sp>
        <p:nvSpPr>
          <p:cNvPr id="9" name="TextBox 8">
            <a:extLst>
              <a:ext uri="{FF2B5EF4-FFF2-40B4-BE49-F238E27FC236}">
                <a16:creationId xmlns:a16="http://schemas.microsoft.com/office/drawing/2014/main" id="{F4BB6E54-1FD5-40A5-A0BD-D5E607101202}"/>
              </a:ext>
            </a:extLst>
          </p:cNvPr>
          <p:cNvSpPr txBox="1"/>
          <p:nvPr/>
        </p:nvSpPr>
        <p:spPr>
          <a:xfrm>
            <a:off x="3221830" y="5000588"/>
            <a:ext cx="2609850" cy="1292662"/>
          </a:xfrm>
          <a:prstGeom prst="rect">
            <a:avLst/>
          </a:prstGeom>
          <a:noFill/>
        </p:spPr>
        <p:txBody>
          <a:bodyPr wrap="square" rtlCol="0">
            <a:spAutoFit/>
          </a:bodyPr>
          <a:lstStyle/>
          <a:p>
            <a:r>
              <a:rPr lang="en-GB" sz="2600" dirty="0">
                <a:solidFill>
                  <a:schemeClr val="accent6"/>
                </a:solidFill>
              </a:rPr>
              <a:t>“I’ve children, but I’m not allowed to have pets”</a:t>
            </a:r>
          </a:p>
        </p:txBody>
      </p:sp>
    </p:spTree>
    <p:extLst>
      <p:ext uri="{BB962C8B-B14F-4D97-AF65-F5344CB8AC3E}">
        <p14:creationId xmlns:p14="http://schemas.microsoft.com/office/powerpoint/2010/main" val="335355486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A175E0-4171-4AC5-8515-1F5E9E3D23D2}"/>
              </a:ext>
            </a:extLst>
          </p:cNvPr>
          <p:cNvSpPr>
            <a:spLocks noGrp="1"/>
          </p:cNvSpPr>
          <p:nvPr>
            <p:ph type="ctrTitle"/>
          </p:nvPr>
        </p:nvSpPr>
        <p:spPr/>
        <p:txBody>
          <a:bodyPr>
            <a:normAutofit/>
          </a:bodyPr>
          <a:lstStyle/>
          <a:p>
            <a:r>
              <a:rPr lang="en-GB" dirty="0"/>
              <a:t>The rise and fall of home ownership</a:t>
            </a:r>
          </a:p>
        </p:txBody>
      </p:sp>
    </p:spTree>
    <p:extLst>
      <p:ext uri="{BB962C8B-B14F-4D97-AF65-F5344CB8AC3E}">
        <p14:creationId xmlns:p14="http://schemas.microsoft.com/office/powerpoint/2010/main" val="233809298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E5AAB87-C506-4B6B-87E5-97F24A0B3F85}"/>
              </a:ext>
            </a:extLst>
          </p:cNvPr>
          <p:cNvGraphicFramePr>
            <a:graphicFrameLocks noGrp="1"/>
          </p:cNvGraphicFramePr>
          <p:nvPr>
            <p:extLst>
              <p:ext uri="{D42A27DB-BD31-4B8C-83A1-F6EECF244321}">
                <p14:modId xmlns:p14="http://schemas.microsoft.com/office/powerpoint/2010/main" val="1398481491"/>
              </p:ext>
            </p:extLst>
          </p:nvPr>
        </p:nvGraphicFramePr>
        <p:xfrm>
          <a:off x="628650" y="1492482"/>
          <a:ext cx="7515225" cy="437491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id="{DCAFFE60-7665-4942-BD99-57264EB71D89}"/>
              </a:ext>
            </a:extLst>
          </p:cNvPr>
          <p:cNvSpPr>
            <a:spLocks noGrp="1"/>
          </p:cNvSpPr>
          <p:nvPr>
            <p:ph type="title"/>
          </p:nvPr>
        </p:nvSpPr>
        <p:spPr/>
        <p:txBody>
          <a:bodyPr>
            <a:normAutofit fontScale="90000"/>
          </a:bodyPr>
          <a:lstStyle/>
          <a:p>
            <a:r>
              <a:rPr lang="en-GB" dirty="0"/>
              <a:t>Tenures Trends in Northern Ireland </a:t>
            </a:r>
          </a:p>
        </p:txBody>
      </p:sp>
    </p:spTree>
    <p:extLst>
      <p:ext uri="{BB962C8B-B14F-4D97-AF65-F5344CB8AC3E}">
        <p14:creationId xmlns:p14="http://schemas.microsoft.com/office/powerpoint/2010/main" val="277040636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F33AAF4-C0DB-4E73-9745-B1A3E6251DB9}"/>
              </a:ext>
            </a:extLst>
          </p:cNvPr>
          <p:cNvGraphicFramePr>
            <a:graphicFrameLocks noGrp="1"/>
          </p:cNvGraphicFramePr>
          <p:nvPr>
            <p:extLst>
              <p:ext uri="{D42A27DB-BD31-4B8C-83A1-F6EECF244321}">
                <p14:modId xmlns:p14="http://schemas.microsoft.com/office/powerpoint/2010/main" val="1144942575"/>
              </p:ext>
            </p:extLst>
          </p:nvPr>
        </p:nvGraphicFramePr>
        <p:xfrm>
          <a:off x="1159196" y="1459993"/>
          <a:ext cx="6080503" cy="483320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CEECF60-3120-43B4-9E14-4EB425523F7B}"/>
              </a:ext>
            </a:extLst>
          </p:cNvPr>
          <p:cNvSpPr>
            <a:spLocks noGrp="1"/>
          </p:cNvSpPr>
          <p:nvPr>
            <p:ph type="title"/>
          </p:nvPr>
        </p:nvSpPr>
        <p:spPr/>
        <p:txBody>
          <a:bodyPr/>
          <a:lstStyle/>
          <a:p>
            <a:r>
              <a:rPr lang="en-GB"/>
              <a:t>Home Ownership and Millennials </a:t>
            </a:r>
          </a:p>
        </p:txBody>
      </p:sp>
    </p:spTree>
    <p:extLst>
      <p:ext uri="{BB962C8B-B14F-4D97-AF65-F5344CB8AC3E}">
        <p14:creationId xmlns:p14="http://schemas.microsoft.com/office/powerpoint/2010/main" val="81497260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3E243A-61AC-43C4-B7D1-754D5301C4D4}"/>
              </a:ext>
            </a:extLst>
          </p:cNvPr>
          <p:cNvSpPr>
            <a:spLocks noGrp="1"/>
          </p:cNvSpPr>
          <p:nvPr>
            <p:ph type="title"/>
          </p:nvPr>
        </p:nvSpPr>
        <p:spPr/>
        <p:txBody>
          <a:bodyPr>
            <a:normAutofit fontScale="90000"/>
          </a:bodyPr>
          <a:lstStyle/>
          <a:p>
            <a:r>
              <a:rPr lang="en-GB" dirty="0"/>
              <a:t>Housing Tenures in Northern Ireland</a:t>
            </a:r>
            <a:br>
              <a:rPr lang="en-GB" dirty="0"/>
            </a:br>
            <a:r>
              <a:rPr lang="en-GB" sz="2000" i="1" dirty="0"/>
              <a:t>NI Housing Statistics 2017/18</a:t>
            </a:r>
          </a:p>
        </p:txBody>
      </p:sp>
      <p:grpSp>
        <p:nvGrpSpPr>
          <p:cNvPr id="7" name="Group 6">
            <a:extLst>
              <a:ext uri="{FF2B5EF4-FFF2-40B4-BE49-F238E27FC236}">
                <a16:creationId xmlns:a16="http://schemas.microsoft.com/office/drawing/2014/main" id="{49EA4D6B-DEA3-475A-B1BB-A128DDAECDA8}"/>
              </a:ext>
            </a:extLst>
          </p:cNvPr>
          <p:cNvGrpSpPr>
            <a:grpSpLocks noChangeAspect="1"/>
          </p:cNvGrpSpPr>
          <p:nvPr/>
        </p:nvGrpSpPr>
        <p:grpSpPr>
          <a:xfrm>
            <a:off x="1576701" y="1733550"/>
            <a:ext cx="5355089" cy="4731574"/>
            <a:chOff x="6428629" y="1513785"/>
            <a:chExt cx="5160563" cy="4559698"/>
          </a:xfrm>
        </p:grpSpPr>
        <p:sp>
          <p:nvSpPr>
            <p:cNvPr id="2" name="Oval 1">
              <a:extLst>
                <a:ext uri="{FF2B5EF4-FFF2-40B4-BE49-F238E27FC236}">
                  <a16:creationId xmlns:a16="http://schemas.microsoft.com/office/drawing/2014/main" id="{5F6D631B-82A8-4BA3-87C7-ABC557681FD7}"/>
                </a:ext>
              </a:extLst>
            </p:cNvPr>
            <p:cNvSpPr>
              <a:spLocks noChangeAspect="1"/>
            </p:cNvSpPr>
            <p:nvPr/>
          </p:nvSpPr>
          <p:spPr>
            <a:xfrm>
              <a:off x="6704581" y="1513785"/>
              <a:ext cx="1656000" cy="165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Private rented</a:t>
              </a:r>
            </a:p>
            <a:p>
              <a:pPr algn="ctr"/>
              <a:r>
                <a:rPr lang="en-GB" sz="2000" dirty="0">
                  <a:latin typeface="Arial" panose="020B0604020202020204" pitchFamily="34" charset="0"/>
                  <a:cs typeface="Arial" panose="020B0604020202020204" pitchFamily="34" charset="0"/>
                </a:rPr>
                <a:t>14% </a:t>
              </a:r>
            </a:p>
          </p:txBody>
        </p:sp>
        <p:sp>
          <p:nvSpPr>
            <p:cNvPr id="3" name="Oval 2">
              <a:extLst>
                <a:ext uri="{FF2B5EF4-FFF2-40B4-BE49-F238E27FC236}">
                  <a16:creationId xmlns:a16="http://schemas.microsoft.com/office/drawing/2014/main" id="{E7403120-CAFF-4606-87F5-84F50FC083D2}"/>
                </a:ext>
              </a:extLst>
            </p:cNvPr>
            <p:cNvSpPr>
              <a:spLocks noChangeAspect="1"/>
            </p:cNvSpPr>
            <p:nvPr/>
          </p:nvSpPr>
          <p:spPr>
            <a:xfrm>
              <a:off x="6428629" y="4453483"/>
              <a:ext cx="1620000" cy="1620000"/>
            </a:xfrm>
            <a:prstGeom prst="ellipse">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Social rented</a:t>
              </a:r>
            </a:p>
            <a:p>
              <a:pPr algn="ctr"/>
              <a:r>
                <a:rPr lang="en-GB" sz="2000" dirty="0">
                  <a:latin typeface="Arial" panose="020B0604020202020204" pitchFamily="34" charset="0"/>
                  <a:cs typeface="Arial" panose="020B0604020202020204" pitchFamily="34" charset="0"/>
                </a:rPr>
                <a:t>16%</a:t>
              </a:r>
            </a:p>
          </p:txBody>
        </p:sp>
        <p:sp>
          <p:nvSpPr>
            <p:cNvPr id="4" name="Oval 3">
              <a:extLst>
                <a:ext uri="{FF2B5EF4-FFF2-40B4-BE49-F238E27FC236}">
                  <a16:creationId xmlns:a16="http://schemas.microsoft.com/office/drawing/2014/main" id="{D58E571A-D244-446C-9749-A5068BE2814D}"/>
                </a:ext>
              </a:extLst>
            </p:cNvPr>
            <p:cNvSpPr>
              <a:spLocks noChangeAspect="1"/>
            </p:cNvSpPr>
            <p:nvPr/>
          </p:nvSpPr>
          <p:spPr>
            <a:xfrm>
              <a:off x="7989192" y="2411415"/>
              <a:ext cx="3600000" cy="360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Home ownership</a:t>
              </a:r>
            </a:p>
            <a:p>
              <a:pPr algn="ctr"/>
              <a:r>
                <a:rPr lang="en-GB" sz="2000" dirty="0">
                  <a:latin typeface="Arial" panose="020B0604020202020204" pitchFamily="34" charset="0"/>
                  <a:cs typeface="Arial" panose="020B0604020202020204" pitchFamily="34" charset="0"/>
                </a:rPr>
                <a:t>69% </a:t>
              </a:r>
            </a:p>
          </p:txBody>
        </p:sp>
        <p:sp>
          <p:nvSpPr>
            <p:cNvPr id="6" name="Oval 5">
              <a:extLst>
                <a:ext uri="{FF2B5EF4-FFF2-40B4-BE49-F238E27FC236}">
                  <a16:creationId xmlns:a16="http://schemas.microsoft.com/office/drawing/2014/main" id="{7CF10B7F-8552-46CA-AC1E-532CB95D6DE0}"/>
                </a:ext>
              </a:extLst>
            </p:cNvPr>
            <p:cNvSpPr>
              <a:spLocks noChangeAspect="1"/>
            </p:cNvSpPr>
            <p:nvPr/>
          </p:nvSpPr>
          <p:spPr>
            <a:xfrm>
              <a:off x="8585157" y="4535416"/>
              <a:ext cx="662310" cy="662310"/>
            </a:xfrm>
            <a:prstGeom prst="ellipse">
              <a:avLst/>
            </a:prstGeom>
            <a:solidFill>
              <a:srgbClr val="F4364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solidFill>
                  <a:latin typeface="Arial" panose="020B0604020202020204" pitchFamily="34" charset="0"/>
                  <a:cs typeface="Arial" panose="020B0604020202020204" pitchFamily="34" charset="0"/>
                </a:rPr>
                <a:t>Co-Owner</a:t>
              </a:r>
            </a:p>
            <a:p>
              <a:pPr algn="ctr"/>
              <a:r>
                <a:rPr lang="en-GB" sz="800" dirty="0">
                  <a:solidFill>
                    <a:schemeClr val="bg1"/>
                  </a:solidFill>
                  <a:latin typeface="Arial" panose="020B0604020202020204" pitchFamily="34" charset="0"/>
                  <a:cs typeface="Arial" panose="020B0604020202020204" pitchFamily="34" charset="0"/>
                </a:rPr>
                <a:t>ship</a:t>
              </a:r>
            </a:p>
            <a:p>
              <a:pPr algn="ctr"/>
              <a:r>
                <a:rPr lang="en-GB" sz="800" dirty="0">
                  <a:solidFill>
                    <a:schemeClr val="bg1"/>
                  </a:solidFill>
                  <a:latin typeface="Arial" panose="020B0604020202020204" pitchFamily="34" charset="0"/>
                  <a:cs typeface="Arial" panose="020B0604020202020204" pitchFamily="34" charset="0"/>
                </a:rPr>
                <a:t>1.7%</a:t>
              </a:r>
            </a:p>
          </p:txBody>
        </p:sp>
      </p:grpSp>
    </p:spTree>
    <p:extLst>
      <p:ext uri="{BB962C8B-B14F-4D97-AF65-F5344CB8AC3E}">
        <p14:creationId xmlns:p14="http://schemas.microsoft.com/office/powerpoint/2010/main" val="326944695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18504D-77BF-47E8-8B6A-D2F61A8124C7}"/>
              </a:ext>
            </a:extLst>
          </p:cNvPr>
          <p:cNvSpPr>
            <a:spLocks noGrp="1"/>
          </p:cNvSpPr>
          <p:nvPr>
            <p:ph type="ctrTitle"/>
          </p:nvPr>
        </p:nvSpPr>
        <p:spPr/>
        <p:txBody>
          <a:bodyPr>
            <a:normAutofit/>
          </a:bodyPr>
          <a:lstStyle/>
          <a:p>
            <a:r>
              <a:rPr lang="en-GB" dirty="0"/>
              <a:t>Affordable for whom?</a:t>
            </a:r>
          </a:p>
        </p:txBody>
      </p:sp>
    </p:spTree>
    <p:extLst>
      <p:ext uri="{BB962C8B-B14F-4D97-AF65-F5344CB8AC3E}">
        <p14:creationId xmlns:p14="http://schemas.microsoft.com/office/powerpoint/2010/main" val="14350094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theme/theme1.xml><?xml version="1.0" encoding="utf-8"?>
<a:theme xmlns:a="http://schemas.openxmlformats.org/drawingml/2006/main" name="Office Theme">
  <a:themeElements>
    <a:clrScheme name="Co-Own">
      <a:dk1>
        <a:sysClr val="windowText" lastClr="000000"/>
      </a:dk1>
      <a:lt1>
        <a:sysClr val="window" lastClr="FFFFFF"/>
      </a:lt1>
      <a:dk2>
        <a:srgbClr val="44546A"/>
      </a:dk2>
      <a:lt2>
        <a:srgbClr val="E7E6E6"/>
      </a:lt2>
      <a:accent1>
        <a:srgbClr val="F4364C"/>
      </a:accent1>
      <a:accent2>
        <a:srgbClr val="40C1AC"/>
      </a:accent2>
      <a:accent3>
        <a:srgbClr val="D6D2C4"/>
      </a:accent3>
      <a:accent4>
        <a:srgbClr val="78D64B"/>
      </a:accent4>
      <a:accent5>
        <a:srgbClr val="5BC2E7"/>
      </a:accent5>
      <a:accent6>
        <a:srgbClr val="84329B"/>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_own 2019" id="{74E77B67-8F14-4B82-942C-1845BD9546E2}" vid="{1B81957B-8107-47BC-B50E-345103F8A7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454</Words>
  <Application>Microsoft Office PowerPoint</Application>
  <PresentationFormat>On-screen Show (4:3)</PresentationFormat>
  <Paragraphs>93</Paragraphs>
  <Slides>23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Open Sans</vt:lpstr>
      <vt:lpstr>Office Theme</vt:lpstr>
      <vt:lpstr>Affordability in the owner occupied/mortgage sector   Mark Graham  Chief Executive of Co-Ownership    </vt:lpstr>
      <vt:lpstr>Jennie’s Co-Ownership Story</vt:lpstr>
      <vt:lpstr>What do people think about home ownership?</vt:lpstr>
      <vt:lpstr>PowerPoint Presentation</vt:lpstr>
      <vt:lpstr>The rise and fall of home ownership</vt:lpstr>
      <vt:lpstr>Tenures Trends in Northern Ireland </vt:lpstr>
      <vt:lpstr>Home Ownership and Millennials </vt:lpstr>
      <vt:lpstr>Housing Tenures in Northern Ireland NI Housing Statistics 2017/18</vt:lpstr>
      <vt:lpstr>Affordable for whom?</vt:lpstr>
      <vt:lpstr>Co-Ownership Prices 1970 - 2016 </vt:lpstr>
      <vt:lpstr>Bank of England Interest Rates 1973 to 2019</vt:lpstr>
      <vt:lpstr>Assessing Affordability</vt:lpstr>
      <vt:lpstr>PowerPoint Presentation</vt:lpstr>
      <vt:lpstr>How governments have intervened to increase home ownership</vt:lpstr>
      <vt:lpstr>Housing Options</vt:lpstr>
      <vt:lpstr>Co-Ownership Customers Age Range 2018</vt:lpstr>
      <vt:lpstr>Co-Ownership Household Composition 2018</vt:lpstr>
      <vt:lpstr>Co-Ownership Incomes 2018</vt:lpstr>
      <vt:lpstr>Co-Ownership Previous Tenure 2018 </vt:lpstr>
      <vt:lpstr>An aging population </vt:lpstr>
      <vt:lpstr>Creating a housing system that works for everyone </vt:lpstr>
      <vt:lpstr>An effective housing system is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Affordability in the owner occupied/mortgage sector   Mark Graham  Chief Executive of Co-Ownership    </dc:title>
  <dc:creator>Mark Graham</dc:creator>
  <cp:lastModifiedBy>Mark Graham</cp:lastModifiedBy>
  <cp:revision>22</cp:revision>
  <dcterms:created xsi:type="dcterms:W3CDTF">2019-10-06T18:51:52Z</dcterms:created>
  <dcterms:modified xsi:type="dcterms:W3CDTF">2019-10-07T16:21:28Z</dcterms:modified>
</cp:coreProperties>
</file>