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  <p:sldMasterId id="2147483732" r:id="rId4"/>
    <p:sldMasterId id="2147483744" r:id="rId5"/>
    <p:sldMasterId id="2147483757" r:id="rId6"/>
    <p:sldMasterId id="2147483781" r:id="rId7"/>
  </p:sldMasterIdLst>
  <p:notesMasterIdLst>
    <p:notesMasterId r:id="rId19"/>
  </p:notesMasterIdLst>
  <p:handoutMasterIdLst>
    <p:handoutMasterId r:id="rId20"/>
  </p:handoutMasterIdLst>
  <p:sldIdLst>
    <p:sldId id="257" r:id="rId8"/>
    <p:sldId id="267" r:id="rId9"/>
    <p:sldId id="260" r:id="rId10"/>
    <p:sldId id="273" r:id="rId11"/>
    <p:sldId id="272" r:id="rId12"/>
    <p:sldId id="274" r:id="rId13"/>
    <p:sldId id="275" r:id="rId14"/>
    <p:sldId id="277" r:id="rId15"/>
    <p:sldId id="276" r:id="rId16"/>
    <p:sldId id="278" r:id="rId17"/>
    <p:sldId id="279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1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-1884" y="-9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6D625A-8182-4C1E-806C-646B4B60AC68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en-GB"/>
        </a:p>
      </dgm:t>
    </dgm:pt>
    <dgm:pt modelId="{82A948F2-8FA3-4403-8738-D40E20210DE5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xfrm>
          <a:off x="3109" y="1556"/>
          <a:ext cx="8418715" cy="1165138"/>
        </a:xfrm>
        <a:solidFill>
          <a:schemeClr val="accent1">
            <a:lumMod val="60000"/>
            <a:lumOff val="40000"/>
          </a:schemeClr>
        </a:solidFill>
        <a:ln/>
      </dgm:spPr>
      <dgm:t>
        <a:bodyPr/>
        <a:lstStyle/>
        <a:p>
          <a:r>
            <a:rPr lang="en-GB" sz="4800" b="1" dirty="0" smtClean="0">
              <a:solidFill>
                <a:schemeClr val="bg1"/>
              </a:solidFill>
              <a:latin typeface="Calibri"/>
              <a:ea typeface="+mn-ea"/>
              <a:cs typeface="Arial"/>
            </a:rPr>
            <a:t>Inspiring Impact promotes </a:t>
          </a:r>
          <a:r>
            <a:rPr lang="en-GB" sz="4800" b="1" u="sng" dirty="0" smtClean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Impact Practice</a:t>
          </a:r>
          <a:r>
            <a:rPr lang="en-GB" sz="4800" b="1" dirty="0" smtClean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:</a:t>
          </a:r>
          <a:endParaRPr lang="en-GB" sz="4800" b="1" dirty="0">
            <a:solidFill>
              <a:sysClr val="window" lastClr="FFFFFF"/>
            </a:solidFill>
            <a:latin typeface="Calibri"/>
            <a:ea typeface="+mn-ea"/>
            <a:cs typeface="Arial"/>
          </a:endParaRPr>
        </a:p>
      </dgm:t>
    </dgm:pt>
    <dgm:pt modelId="{27AE7621-6AF5-4FED-A38F-B11939C1D069}" type="parTrans" cxnId="{BC43D5C0-89D3-4DC8-8A89-C5937FEAD85F}">
      <dgm:prSet/>
      <dgm:spPr/>
      <dgm:t>
        <a:bodyPr/>
        <a:lstStyle/>
        <a:p>
          <a:endParaRPr lang="en-GB"/>
        </a:p>
      </dgm:t>
    </dgm:pt>
    <dgm:pt modelId="{746ECF31-F626-448E-B3FC-C4292A54880D}" type="sibTrans" cxnId="{BC43D5C0-89D3-4DC8-8A89-C5937FEAD85F}">
      <dgm:prSet/>
      <dgm:spPr/>
      <dgm:t>
        <a:bodyPr/>
        <a:lstStyle/>
        <a:p>
          <a:endParaRPr lang="en-GB"/>
        </a:p>
      </dgm:t>
    </dgm:pt>
    <dgm:pt modelId="{8A6C125F-E09A-47A1-B527-FB1337FC8908}">
      <dgm:prSet phldrT="[Text]" custT="1"/>
      <dgm:spPr>
        <a:xfrm>
          <a:off x="1215257" y="1334458"/>
          <a:ext cx="6217042" cy="1279649"/>
        </a:xfrm>
        <a:solidFill>
          <a:sysClr val="window" lastClr="FFFFFF">
            <a:alpha val="70000"/>
          </a:sysClr>
        </a:solidFill>
        <a:ln w="25400" cap="flat" cmpd="sng" algn="ctr">
          <a:solidFill>
            <a:srgbClr val="4F81BD">
              <a:lumMod val="60000"/>
              <a:lumOff val="40000"/>
            </a:srgbClr>
          </a:solidFill>
          <a:prstDash val="solid"/>
        </a:ln>
        <a:effectLst/>
      </dgm:spPr>
      <dgm:t>
        <a:bodyPr/>
        <a:lstStyle/>
        <a:p>
          <a:pPr>
            <a:spcAft>
              <a:spcPts val="0"/>
            </a:spcAft>
          </a:pPr>
          <a:r>
            <a:rPr lang="en-GB" sz="3200" b="1" dirty="0" smtClean="0">
              <a:solidFill>
                <a:schemeClr val="tx1"/>
              </a:solidFill>
              <a:latin typeface="Calibri"/>
              <a:ea typeface="+mn-ea"/>
              <a:cs typeface="Arial"/>
            </a:rPr>
            <a:t>Not another measurement tool:</a:t>
          </a:r>
          <a:r>
            <a:rPr lang="en-GB" sz="3200" b="1" dirty="0" smtClean="0">
              <a:solidFill>
                <a:srgbClr val="00B0F0"/>
              </a:solidFill>
              <a:latin typeface="Calibri"/>
              <a:ea typeface="+mn-ea"/>
              <a:cs typeface="Arial"/>
            </a:rPr>
            <a:t> </a:t>
          </a:r>
        </a:p>
        <a:p>
          <a:pPr>
            <a:spcAft>
              <a:spcPct val="35000"/>
            </a:spcAft>
          </a:pPr>
          <a:r>
            <a:rPr lang="en-GB" sz="3200" b="1" dirty="0" smtClean="0">
              <a:solidFill>
                <a:srgbClr val="00B0F0"/>
              </a:solidFill>
              <a:latin typeface="Calibri"/>
              <a:ea typeface="+mn-ea"/>
              <a:cs typeface="Arial"/>
            </a:rPr>
            <a:t>A strategic planning process that helps you think through all the things you should be doing to demonstrate your impact.</a:t>
          </a:r>
        </a:p>
      </dgm:t>
    </dgm:pt>
    <dgm:pt modelId="{55CC67F7-421A-4406-88D3-4E2F72E0EC3D}" type="parTrans" cxnId="{DF868522-9610-492E-A00D-BD631CF165B2}">
      <dgm:prSet/>
      <dgm:spPr/>
      <dgm:t>
        <a:bodyPr/>
        <a:lstStyle/>
        <a:p>
          <a:endParaRPr lang="en-GB"/>
        </a:p>
      </dgm:t>
    </dgm:pt>
    <dgm:pt modelId="{AC4D346A-7788-4379-945D-A327AFB896A2}" type="sibTrans" cxnId="{DF868522-9610-492E-A00D-BD631CF165B2}">
      <dgm:prSet/>
      <dgm:spPr/>
      <dgm:t>
        <a:bodyPr/>
        <a:lstStyle/>
        <a:p>
          <a:endParaRPr lang="en-GB"/>
        </a:p>
      </dgm:t>
    </dgm:pt>
    <dgm:pt modelId="{5A790ACE-40E7-41A7-966B-A3B3E697BE28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l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en-GB" sz="2800" b="1" dirty="0" smtClean="0">
              <a:solidFill>
                <a:sysClr val="windowText" lastClr="000000"/>
              </a:solidFill>
              <a:latin typeface="Calibri"/>
              <a:ea typeface="+mn-ea"/>
              <a:cs typeface="Arial"/>
            </a:rPr>
            <a:t>Plan</a:t>
          </a:r>
          <a:endParaRPr lang="en-GB" sz="2400" b="1" dirty="0" smtClean="0">
            <a:solidFill>
              <a:sysClr val="windowText" lastClr="000000"/>
            </a:solidFill>
            <a:latin typeface="Calibri"/>
            <a:ea typeface="+mn-ea"/>
            <a:cs typeface="Arial"/>
          </a:endParaRPr>
        </a:p>
        <a:p>
          <a:pPr>
            <a:spcBef>
              <a:spcPct val="0"/>
            </a:spcBef>
            <a:spcAft>
              <a:spcPct val="35000"/>
            </a:spcAft>
          </a:pPr>
          <a:r>
            <a:rPr lang="en-GB" sz="2000" b="1" dirty="0" smtClean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Clarify what impact you want to have and </a:t>
          </a:r>
          <a:r>
            <a:rPr lang="en-GB" sz="2000" b="1" dirty="0" smtClean="0">
              <a:solidFill>
                <a:sysClr val="window" lastClr="FFFFFF"/>
              </a:solidFill>
              <a:latin typeface="+mj-lt"/>
              <a:ea typeface="+mn-ea"/>
              <a:cs typeface="Arial"/>
            </a:rPr>
            <a:t>develop</a:t>
          </a:r>
          <a:r>
            <a:rPr lang="en-GB" sz="2000" b="1" dirty="0" smtClean="0">
              <a:solidFill>
                <a:sysClr val="window" lastClr="FFFFFF"/>
              </a:solidFill>
              <a:latin typeface="+mn-lt"/>
              <a:ea typeface="+mn-ea"/>
              <a:cs typeface="Arial"/>
            </a:rPr>
            <a:t> </a:t>
          </a:r>
          <a:r>
            <a:rPr lang="en-GB" sz="2000" b="1" dirty="0" smtClean="0">
              <a:solidFill>
                <a:sysClr val="window" lastClr="FFFFFF"/>
              </a:solidFill>
              <a:latin typeface="+mj-lt"/>
              <a:ea typeface="+mn-ea"/>
              <a:cs typeface="Arial"/>
            </a:rPr>
            <a:t>an</a:t>
          </a:r>
          <a:r>
            <a:rPr lang="en-GB" sz="2000" b="1" dirty="0" smtClean="0">
              <a:solidFill>
                <a:sysClr val="window" lastClr="FFFFFF"/>
              </a:solidFill>
              <a:latin typeface="+mn-lt"/>
              <a:ea typeface="+mn-ea"/>
              <a:cs typeface="Arial"/>
            </a:rPr>
            <a:t> ‘</a:t>
          </a:r>
          <a:r>
            <a:rPr lang="en-GB" sz="2000" b="1" dirty="0" smtClean="0">
              <a:solidFill>
                <a:sysClr val="window" lastClr="FFFFFF"/>
              </a:solidFill>
              <a:latin typeface="+mj-lt"/>
              <a:ea typeface="+mn-ea"/>
              <a:cs typeface="Arial"/>
            </a:rPr>
            <a:t>impact plan’ to enable you capture this</a:t>
          </a:r>
          <a:endParaRPr lang="en-GB" sz="2000" b="1" dirty="0">
            <a:solidFill>
              <a:sysClr val="window" lastClr="FFFFFF"/>
            </a:solidFill>
            <a:latin typeface="+mj-lt"/>
            <a:ea typeface="+mn-ea"/>
            <a:cs typeface="Arial"/>
          </a:endParaRPr>
        </a:p>
      </dgm:t>
    </dgm:pt>
    <dgm:pt modelId="{BA0E4116-5954-4096-BCBA-55D4ECDB4263}" type="parTrans" cxnId="{70CC9952-EE3E-44D8-B74D-B1A53BAFF34D}">
      <dgm:prSet/>
      <dgm:spPr/>
      <dgm:t>
        <a:bodyPr/>
        <a:lstStyle/>
        <a:p>
          <a:endParaRPr lang="en-GB"/>
        </a:p>
      </dgm:t>
    </dgm:pt>
    <dgm:pt modelId="{D8A1FBC1-72D9-4FAE-909D-763C1B3F4BD6}" type="sibTrans" cxnId="{70CC9952-EE3E-44D8-B74D-B1A53BAFF34D}">
      <dgm:prSet/>
      <dgm:spPr/>
      <dgm:t>
        <a:bodyPr/>
        <a:lstStyle/>
        <a:p>
          <a:endParaRPr lang="en-GB"/>
        </a:p>
      </dgm:t>
    </dgm:pt>
    <dgm:pt modelId="{86653639-7B86-47BB-816E-8E83640C3A45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l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GB" sz="1600" b="1" dirty="0" smtClean="0">
            <a:solidFill>
              <a:sysClr val="windowText" lastClr="000000"/>
            </a:solidFill>
            <a:latin typeface="Calibri"/>
            <a:ea typeface="+mn-ea"/>
            <a:cs typeface="Arial"/>
          </a:endParaRPr>
        </a:p>
        <a:p>
          <a:pPr>
            <a:spcBef>
              <a:spcPts val="600"/>
            </a:spcBef>
            <a:spcAft>
              <a:spcPts val="0"/>
            </a:spcAft>
          </a:pPr>
          <a:r>
            <a:rPr lang="en-GB" sz="2800" b="1" dirty="0" smtClean="0">
              <a:solidFill>
                <a:sysClr val="windowText" lastClr="000000"/>
              </a:solidFill>
              <a:latin typeface="Calibri"/>
              <a:ea typeface="+mn-ea"/>
              <a:cs typeface="Arial"/>
            </a:rPr>
            <a:t>Do </a:t>
          </a:r>
          <a:endParaRPr lang="en-GB" sz="2400" b="1" dirty="0" smtClean="0">
            <a:solidFill>
              <a:sysClr val="windowText" lastClr="000000"/>
            </a:solidFill>
            <a:latin typeface="Calibri"/>
            <a:ea typeface="+mn-ea"/>
            <a:cs typeface="Arial"/>
          </a:endParaRPr>
        </a:p>
        <a:p>
          <a:pPr>
            <a:spcBef>
              <a:spcPct val="0"/>
            </a:spcBef>
            <a:spcAft>
              <a:spcPct val="35000"/>
            </a:spcAft>
          </a:pPr>
          <a:r>
            <a:rPr lang="en-GB" sz="2000" b="1" dirty="0" smtClean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Identify and apply appropriate measures &amp; tools that best suit your evidence needs </a:t>
          </a:r>
        </a:p>
        <a:p>
          <a:pPr>
            <a:spcBef>
              <a:spcPct val="0"/>
            </a:spcBef>
            <a:spcAft>
              <a:spcPct val="35000"/>
            </a:spcAft>
          </a:pPr>
          <a:r>
            <a:rPr lang="en-GB" sz="1000" dirty="0" smtClean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 </a:t>
          </a:r>
          <a:endParaRPr lang="en-GB" sz="1000" dirty="0">
            <a:solidFill>
              <a:sysClr val="window" lastClr="FFFFFF"/>
            </a:solidFill>
            <a:latin typeface="Calibri"/>
            <a:ea typeface="+mn-ea"/>
            <a:cs typeface="Arial"/>
          </a:endParaRPr>
        </a:p>
      </dgm:t>
    </dgm:pt>
    <dgm:pt modelId="{4A55290C-C9D1-43AC-B748-78864066780D}" type="parTrans" cxnId="{5940596B-A311-4DDA-A96B-AC91C3C22DFA}">
      <dgm:prSet/>
      <dgm:spPr/>
      <dgm:t>
        <a:bodyPr/>
        <a:lstStyle/>
        <a:p>
          <a:endParaRPr lang="en-GB"/>
        </a:p>
      </dgm:t>
    </dgm:pt>
    <dgm:pt modelId="{86694BE2-8E7C-4D3C-9E5B-42AAF520E2B8}" type="sibTrans" cxnId="{5940596B-A311-4DDA-A96B-AC91C3C22DFA}">
      <dgm:prSet/>
      <dgm:spPr/>
      <dgm:t>
        <a:bodyPr/>
        <a:lstStyle/>
        <a:p>
          <a:endParaRPr lang="en-GB"/>
        </a:p>
      </dgm:t>
    </dgm:pt>
    <dgm:pt modelId="{BD23FEF0-31FD-40F5-A6D4-223B3EF05B3F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l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>
            <a:lnSpc>
              <a:spcPct val="90000"/>
            </a:lnSpc>
            <a:spcAft>
              <a:spcPts val="400"/>
            </a:spcAft>
          </a:pPr>
          <a:r>
            <a:rPr lang="en-GB" sz="2800" b="1" dirty="0" smtClean="0">
              <a:solidFill>
                <a:sysClr val="windowText" lastClr="000000"/>
              </a:solidFill>
              <a:latin typeface="Calibri"/>
              <a:ea typeface="+mn-ea"/>
              <a:cs typeface="Arial"/>
            </a:rPr>
            <a:t>Review</a:t>
          </a:r>
          <a:endParaRPr lang="en-GB" sz="2400" b="1" dirty="0" smtClean="0">
            <a:solidFill>
              <a:sysClr val="windowText" lastClr="000000"/>
            </a:solidFill>
            <a:latin typeface="Calibri"/>
            <a:ea typeface="+mn-ea"/>
            <a:cs typeface="Arial"/>
          </a:endParaRPr>
        </a:p>
        <a:p>
          <a:pPr marL="0">
            <a:lnSpc>
              <a:spcPct val="90000"/>
            </a:lnSpc>
            <a:spcAft>
              <a:spcPct val="35000"/>
            </a:spcAft>
          </a:pPr>
          <a:r>
            <a:rPr lang="en-GB" sz="2000" b="1" dirty="0" smtClean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Learn from </a:t>
          </a:r>
          <a:r>
            <a:rPr lang="en-GB" sz="2000" b="1" dirty="0" smtClean="0">
              <a:solidFill>
                <a:sysClr val="window" lastClr="FFFFFF"/>
              </a:solidFill>
              <a:latin typeface="+mn-lt"/>
              <a:ea typeface="+mn-ea"/>
              <a:cs typeface="Arial"/>
            </a:rPr>
            <a:t>&amp; </a:t>
          </a:r>
          <a:r>
            <a:rPr lang="en-GB" sz="2000" b="1" dirty="0" smtClean="0">
              <a:solidFill>
                <a:sysClr val="window" lastClr="FFFFFF"/>
              </a:solidFill>
              <a:latin typeface="+mj-lt"/>
              <a:ea typeface="+mn-ea"/>
              <a:cs typeface="Arial"/>
            </a:rPr>
            <a:t>communicate</a:t>
          </a:r>
          <a:r>
            <a:rPr lang="en-GB" sz="2000" b="1" dirty="0" smtClean="0">
              <a:solidFill>
                <a:sysClr val="window" lastClr="FFFFFF"/>
              </a:solidFill>
              <a:latin typeface="+mn-lt"/>
              <a:ea typeface="+mn-ea"/>
              <a:cs typeface="Arial"/>
            </a:rPr>
            <a:t> </a:t>
          </a:r>
          <a:r>
            <a:rPr lang="en-GB" sz="2000" b="1" dirty="0" smtClean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findings -&gt; improve</a:t>
          </a:r>
          <a:r>
            <a:rPr lang="en-GB" sz="2000" b="1" dirty="0" smtClean="0">
              <a:solidFill>
                <a:sysClr val="window" lastClr="FFFFFF"/>
              </a:solidFill>
              <a:latin typeface="+mn-lt"/>
              <a:ea typeface="+mn-ea"/>
              <a:cs typeface="Arial"/>
            </a:rPr>
            <a:t> </a:t>
          </a:r>
          <a:r>
            <a:rPr lang="en-GB" sz="2000" b="1" dirty="0" smtClean="0">
              <a:solidFill>
                <a:sysClr val="window" lastClr="FFFFFF"/>
              </a:solidFill>
              <a:latin typeface="+mj-lt"/>
              <a:ea typeface="+mn-ea"/>
              <a:cs typeface="Arial"/>
            </a:rPr>
            <a:t>future programmes/ practice </a:t>
          </a:r>
          <a:endParaRPr lang="en-GB" sz="2000" b="1" dirty="0">
            <a:solidFill>
              <a:sysClr val="window" lastClr="FFFFFF"/>
            </a:solidFill>
            <a:latin typeface="+mj-lt"/>
            <a:ea typeface="+mn-ea"/>
            <a:cs typeface="Arial"/>
          </a:endParaRPr>
        </a:p>
      </dgm:t>
    </dgm:pt>
    <dgm:pt modelId="{0B084B4D-F357-47F3-BF88-7444B35C0810}" type="parTrans" cxnId="{BCD5AA2F-2CAA-4572-B609-A6E0911ED0FA}">
      <dgm:prSet/>
      <dgm:spPr/>
      <dgm:t>
        <a:bodyPr/>
        <a:lstStyle/>
        <a:p>
          <a:endParaRPr lang="en-GB"/>
        </a:p>
      </dgm:t>
    </dgm:pt>
    <dgm:pt modelId="{8193A192-6D2A-4B59-A2B6-5FB1EE49C136}" type="sibTrans" cxnId="{BCD5AA2F-2CAA-4572-B609-A6E0911ED0FA}">
      <dgm:prSet/>
      <dgm:spPr/>
      <dgm:t>
        <a:bodyPr/>
        <a:lstStyle/>
        <a:p>
          <a:endParaRPr lang="en-GB"/>
        </a:p>
      </dgm:t>
    </dgm:pt>
    <dgm:pt modelId="{ED4F71BF-7EEB-4134-A847-35A7F8216F15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l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en-GB" sz="2800" b="1" dirty="0" smtClean="0">
              <a:solidFill>
                <a:sysClr val="windowText" lastClr="000000"/>
              </a:solidFill>
              <a:latin typeface="Calibri"/>
              <a:ea typeface="+mn-ea"/>
              <a:cs typeface="Arial"/>
            </a:rPr>
            <a:t>Assess</a:t>
          </a:r>
          <a:endParaRPr lang="en-GB" sz="2400" b="1" dirty="0" smtClean="0">
            <a:solidFill>
              <a:sysClr val="windowText" lastClr="000000"/>
            </a:solidFill>
            <a:latin typeface="Calibri"/>
            <a:ea typeface="+mn-ea"/>
            <a:cs typeface="Arial"/>
          </a:endParaRPr>
        </a:p>
        <a:p>
          <a:pPr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dirty="0" smtClean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Analyse data you gather and draw honest  conclusions about impact (or otherwise)</a:t>
          </a:r>
          <a:endParaRPr lang="en-GB" sz="2000" b="1" dirty="0">
            <a:solidFill>
              <a:sysClr val="window" lastClr="FFFFFF"/>
            </a:solidFill>
            <a:latin typeface="Calibri"/>
            <a:ea typeface="+mn-ea"/>
            <a:cs typeface="Arial"/>
          </a:endParaRPr>
        </a:p>
      </dgm:t>
    </dgm:pt>
    <dgm:pt modelId="{313612A3-73F4-4F6B-AE2A-251A371A9EA8}" type="parTrans" cxnId="{400CB096-6144-4D65-938A-444685592C8D}">
      <dgm:prSet/>
      <dgm:spPr/>
      <dgm:t>
        <a:bodyPr/>
        <a:lstStyle/>
        <a:p>
          <a:endParaRPr lang="en-GB"/>
        </a:p>
      </dgm:t>
    </dgm:pt>
    <dgm:pt modelId="{915985C1-B865-49F3-9E13-29D7B6FACA77}" type="sibTrans" cxnId="{400CB096-6144-4D65-938A-444685592C8D}">
      <dgm:prSet/>
      <dgm:spPr/>
      <dgm:t>
        <a:bodyPr/>
        <a:lstStyle/>
        <a:p>
          <a:endParaRPr lang="en-GB"/>
        </a:p>
      </dgm:t>
    </dgm:pt>
    <dgm:pt modelId="{0DBF7228-04D6-453F-B6BF-62A8D2719C18}" type="pres">
      <dgm:prSet presAssocID="{BA6D625A-8182-4C1E-806C-646B4B60AC6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0C72B470-E9CE-48B7-A71C-7934838652EF}" type="pres">
      <dgm:prSet presAssocID="{82A948F2-8FA3-4403-8738-D40E20210DE5}" presName="vertOne" presStyleCnt="0"/>
      <dgm:spPr/>
      <dgm:t>
        <a:bodyPr/>
        <a:lstStyle/>
        <a:p>
          <a:endParaRPr lang="en-GB"/>
        </a:p>
      </dgm:t>
    </dgm:pt>
    <dgm:pt modelId="{546AF1C9-E91A-4C62-B01B-030A26482D15}" type="pres">
      <dgm:prSet presAssocID="{82A948F2-8FA3-4403-8738-D40E20210DE5}" presName="txOne" presStyleLbl="node0" presStyleIdx="0" presStyleCnt="1" custScaleY="51217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59DB7360-3F29-4609-8FEC-836AF5564F53}" type="pres">
      <dgm:prSet presAssocID="{82A948F2-8FA3-4403-8738-D40E20210DE5}" presName="parTransOne" presStyleCnt="0"/>
      <dgm:spPr/>
      <dgm:t>
        <a:bodyPr/>
        <a:lstStyle/>
        <a:p>
          <a:endParaRPr lang="en-GB"/>
        </a:p>
      </dgm:t>
    </dgm:pt>
    <dgm:pt modelId="{548AA9A9-9D12-4C1E-9D93-8A05AA7753F9}" type="pres">
      <dgm:prSet presAssocID="{82A948F2-8FA3-4403-8738-D40E20210DE5}" presName="horzOne" presStyleCnt="0"/>
      <dgm:spPr/>
      <dgm:t>
        <a:bodyPr/>
        <a:lstStyle/>
        <a:p>
          <a:endParaRPr lang="en-GB"/>
        </a:p>
      </dgm:t>
    </dgm:pt>
    <dgm:pt modelId="{6C24C56C-1EF0-4B66-B750-4DF044F7DB36}" type="pres">
      <dgm:prSet presAssocID="{8A6C125F-E09A-47A1-B527-FB1337FC8908}" presName="vertTwo" presStyleCnt="0"/>
      <dgm:spPr/>
      <dgm:t>
        <a:bodyPr/>
        <a:lstStyle/>
        <a:p>
          <a:endParaRPr lang="en-GB"/>
        </a:p>
      </dgm:t>
    </dgm:pt>
    <dgm:pt modelId="{B9593F2D-C798-4DD7-AB26-7623BE36361A}" type="pres">
      <dgm:prSet presAssocID="{8A6C125F-E09A-47A1-B527-FB1337FC8908}" presName="txTwo" presStyleLbl="node2" presStyleIdx="0" presStyleCnt="2" custScaleX="112819" custScaleY="96233" custLinFactNeighborX="18586" custLinFactNeighborY="16075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DE8FF1EA-3A71-4D82-BD28-C0D5620655D2}" type="pres">
      <dgm:prSet presAssocID="{8A6C125F-E09A-47A1-B527-FB1337FC8908}" presName="parTransTwo" presStyleCnt="0"/>
      <dgm:spPr/>
      <dgm:t>
        <a:bodyPr/>
        <a:lstStyle/>
        <a:p>
          <a:endParaRPr lang="en-GB"/>
        </a:p>
      </dgm:t>
    </dgm:pt>
    <dgm:pt modelId="{E5C50030-2816-4C89-A538-A84450E3131A}" type="pres">
      <dgm:prSet presAssocID="{8A6C125F-E09A-47A1-B527-FB1337FC8908}" presName="horzTwo" presStyleCnt="0"/>
      <dgm:spPr/>
      <dgm:t>
        <a:bodyPr/>
        <a:lstStyle/>
        <a:p>
          <a:endParaRPr lang="en-GB"/>
        </a:p>
      </dgm:t>
    </dgm:pt>
    <dgm:pt modelId="{D5B50506-5A2D-4BCB-AFCE-32AC06EF1F4D}" type="pres">
      <dgm:prSet presAssocID="{5A790ACE-40E7-41A7-966B-A3B3E697BE28}" presName="vertThree" presStyleCnt="0"/>
      <dgm:spPr/>
      <dgm:t>
        <a:bodyPr/>
        <a:lstStyle/>
        <a:p>
          <a:endParaRPr lang="en-GB"/>
        </a:p>
      </dgm:t>
    </dgm:pt>
    <dgm:pt modelId="{0E44094F-0E75-4D77-AB12-938F01444930}" type="pres">
      <dgm:prSet presAssocID="{5A790ACE-40E7-41A7-966B-A3B3E697BE28}" presName="txThree" presStyleLbl="node3" presStyleIdx="0" presStyleCnt="3">
        <dgm:presLayoutVars>
          <dgm:chPref val="3"/>
        </dgm:presLayoutVars>
      </dgm:prSet>
      <dgm:spPr>
        <a:xfrm>
          <a:off x="11327" y="2820925"/>
          <a:ext cx="2015902" cy="1858038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1E9A0012-BD50-4496-BB62-836DAE886363}" type="pres">
      <dgm:prSet presAssocID="{5A790ACE-40E7-41A7-966B-A3B3E697BE28}" presName="horzThree" presStyleCnt="0"/>
      <dgm:spPr/>
      <dgm:t>
        <a:bodyPr/>
        <a:lstStyle/>
        <a:p>
          <a:endParaRPr lang="en-GB"/>
        </a:p>
      </dgm:t>
    </dgm:pt>
    <dgm:pt modelId="{0D3BE614-3066-4590-8146-9DC7FDE05C94}" type="pres">
      <dgm:prSet presAssocID="{D8A1FBC1-72D9-4FAE-909D-763C1B3F4BD6}" presName="sibSpaceThree" presStyleCnt="0"/>
      <dgm:spPr/>
      <dgm:t>
        <a:bodyPr/>
        <a:lstStyle/>
        <a:p>
          <a:endParaRPr lang="en-GB"/>
        </a:p>
      </dgm:t>
    </dgm:pt>
    <dgm:pt modelId="{1419B5FA-49E4-40AC-B875-6B0B82C59FDB}" type="pres">
      <dgm:prSet presAssocID="{86653639-7B86-47BB-816E-8E83640C3A45}" presName="vertThree" presStyleCnt="0"/>
      <dgm:spPr/>
      <dgm:t>
        <a:bodyPr/>
        <a:lstStyle/>
        <a:p>
          <a:endParaRPr lang="en-GB"/>
        </a:p>
      </dgm:t>
    </dgm:pt>
    <dgm:pt modelId="{E775CC40-796A-4E0A-B8FC-3320A98B593A}" type="pres">
      <dgm:prSet presAssocID="{86653639-7B86-47BB-816E-8E83640C3A45}" presName="txThree" presStyleLbl="node3" presStyleIdx="1" presStyleCnt="3" custLinFactNeighborX="7266" custLinFactNeighborY="360">
        <dgm:presLayoutVars>
          <dgm:chPref val="3"/>
        </dgm:presLayoutVars>
      </dgm:prSet>
      <dgm:spPr>
        <a:xfrm>
          <a:off x="2111897" y="2820925"/>
          <a:ext cx="2015902" cy="1858038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E7D13B58-0F35-4B9C-BE68-7787D1D7DD6E}" type="pres">
      <dgm:prSet presAssocID="{86653639-7B86-47BB-816E-8E83640C3A45}" presName="horzThree" presStyleCnt="0"/>
      <dgm:spPr/>
      <dgm:t>
        <a:bodyPr/>
        <a:lstStyle/>
        <a:p>
          <a:endParaRPr lang="en-GB"/>
        </a:p>
      </dgm:t>
    </dgm:pt>
    <dgm:pt modelId="{306FB0E6-15E3-4DA4-A4B0-74AC3561B8FF}" type="pres">
      <dgm:prSet presAssocID="{86694BE2-8E7C-4D3C-9E5B-42AAF520E2B8}" presName="sibSpaceThree" presStyleCnt="0"/>
      <dgm:spPr/>
      <dgm:t>
        <a:bodyPr/>
        <a:lstStyle/>
        <a:p>
          <a:endParaRPr lang="en-GB"/>
        </a:p>
      </dgm:t>
    </dgm:pt>
    <dgm:pt modelId="{39ED5240-DB90-4CBD-9B2D-01D786E0E9FD}" type="pres">
      <dgm:prSet presAssocID="{ED4F71BF-7EEB-4134-A847-35A7F8216F15}" presName="vertThree" presStyleCnt="0"/>
      <dgm:spPr/>
      <dgm:t>
        <a:bodyPr/>
        <a:lstStyle/>
        <a:p>
          <a:endParaRPr lang="en-GB"/>
        </a:p>
      </dgm:t>
    </dgm:pt>
    <dgm:pt modelId="{2C6159AD-4662-49C7-BC12-E36DF14763FC}" type="pres">
      <dgm:prSet presAssocID="{ED4F71BF-7EEB-4134-A847-35A7F8216F15}" presName="txThree" presStyleLbl="node3" presStyleIdx="2" presStyleCnt="3" custLinFactNeighborX="11632" custLinFactNeighborY="360">
        <dgm:presLayoutVars>
          <dgm:chPref val="3"/>
        </dgm:presLayoutVars>
      </dgm:prSet>
      <dgm:spPr>
        <a:xfrm>
          <a:off x="4212467" y="2820925"/>
          <a:ext cx="2015902" cy="1858038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7414496E-D948-4AC7-BEF8-8EBB035A5AF1}" type="pres">
      <dgm:prSet presAssocID="{ED4F71BF-7EEB-4134-A847-35A7F8216F15}" presName="horzThree" presStyleCnt="0"/>
      <dgm:spPr/>
      <dgm:t>
        <a:bodyPr/>
        <a:lstStyle/>
        <a:p>
          <a:endParaRPr lang="en-GB"/>
        </a:p>
      </dgm:t>
    </dgm:pt>
    <dgm:pt modelId="{129FA51D-DB94-4EC6-ABF6-43AAA95F2087}" type="pres">
      <dgm:prSet presAssocID="{AC4D346A-7788-4379-945D-A327AFB896A2}" presName="sibSpaceTwo" presStyleCnt="0"/>
      <dgm:spPr/>
      <dgm:t>
        <a:bodyPr/>
        <a:lstStyle/>
        <a:p>
          <a:endParaRPr lang="en-GB"/>
        </a:p>
      </dgm:t>
    </dgm:pt>
    <dgm:pt modelId="{22F90E6F-3888-4469-8BD1-4A658DA1824D}" type="pres">
      <dgm:prSet presAssocID="{BD23FEF0-31FD-40F5-A6D4-223B3EF05B3F}" presName="vertTwo" presStyleCnt="0"/>
      <dgm:spPr/>
      <dgm:t>
        <a:bodyPr/>
        <a:lstStyle/>
        <a:p>
          <a:endParaRPr lang="en-GB"/>
        </a:p>
      </dgm:t>
    </dgm:pt>
    <dgm:pt modelId="{FB822A43-9079-4091-82C1-202877384E5B}" type="pres">
      <dgm:prSet presAssocID="{BD23FEF0-31FD-40F5-A6D4-223B3EF05B3F}" presName="txTwo" presStyleLbl="node2" presStyleIdx="1" presStyleCnt="2" custLinFactY="9750" custLinFactNeighborX="-3800" custLinFactNeighborY="100000">
        <dgm:presLayoutVars>
          <dgm:chPref val="3"/>
        </dgm:presLayoutVars>
      </dgm:prSet>
      <dgm:spPr>
        <a:xfrm>
          <a:off x="6321101" y="2822481"/>
          <a:ext cx="2015902" cy="1858038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7A923BA3-8EAA-4A95-A9EB-5C40CA429D25}" type="pres">
      <dgm:prSet presAssocID="{BD23FEF0-31FD-40F5-A6D4-223B3EF05B3F}" presName="horzTwo" presStyleCnt="0"/>
      <dgm:spPr/>
      <dgm:t>
        <a:bodyPr/>
        <a:lstStyle/>
        <a:p>
          <a:endParaRPr lang="en-GB"/>
        </a:p>
      </dgm:t>
    </dgm:pt>
  </dgm:ptLst>
  <dgm:cxnLst>
    <dgm:cxn modelId="{39B9A964-10FB-4934-8079-DA2D6D2DB785}" type="presOf" srcId="{86653639-7B86-47BB-816E-8E83640C3A45}" destId="{E775CC40-796A-4E0A-B8FC-3320A98B593A}" srcOrd="0" destOrd="0" presId="urn:microsoft.com/office/officeart/2005/8/layout/hierarchy4"/>
    <dgm:cxn modelId="{70CC9952-EE3E-44D8-B74D-B1A53BAFF34D}" srcId="{8A6C125F-E09A-47A1-B527-FB1337FC8908}" destId="{5A790ACE-40E7-41A7-966B-A3B3E697BE28}" srcOrd="0" destOrd="0" parTransId="{BA0E4116-5954-4096-BCBA-55D4ECDB4263}" sibTransId="{D8A1FBC1-72D9-4FAE-909D-763C1B3F4BD6}"/>
    <dgm:cxn modelId="{DF868522-9610-492E-A00D-BD631CF165B2}" srcId="{82A948F2-8FA3-4403-8738-D40E20210DE5}" destId="{8A6C125F-E09A-47A1-B527-FB1337FC8908}" srcOrd="0" destOrd="0" parTransId="{55CC67F7-421A-4406-88D3-4E2F72E0EC3D}" sibTransId="{AC4D346A-7788-4379-945D-A327AFB896A2}"/>
    <dgm:cxn modelId="{1181314E-A54D-445F-8BB0-28B072C7D5C1}" type="presOf" srcId="{BA6D625A-8182-4C1E-806C-646B4B60AC68}" destId="{0DBF7228-04D6-453F-B6BF-62A8D2719C18}" srcOrd="0" destOrd="0" presId="urn:microsoft.com/office/officeart/2005/8/layout/hierarchy4"/>
    <dgm:cxn modelId="{D7EB8131-E7F2-4185-8218-2BA465D95BFC}" type="presOf" srcId="{5A790ACE-40E7-41A7-966B-A3B3E697BE28}" destId="{0E44094F-0E75-4D77-AB12-938F01444930}" srcOrd="0" destOrd="0" presId="urn:microsoft.com/office/officeart/2005/8/layout/hierarchy4"/>
    <dgm:cxn modelId="{5940596B-A311-4DDA-A96B-AC91C3C22DFA}" srcId="{8A6C125F-E09A-47A1-B527-FB1337FC8908}" destId="{86653639-7B86-47BB-816E-8E83640C3A45}" srcOrd="1" destOrd="0" parTransId="{4A55290C-C9D1-43AC-B748-78864066780D}" sibTransId="{86694BE2-8E7C-4D3C-9E5B-42AAF520E2B8}"/>
    <dgm:cxn modelId="{BCD5AA2F-2CAA-4572-B609-A6E0911ED0FA}" srcId="{82A948F2-8FA3-4403-8738-D40E20210DE5}" destId="{BD23FEF0-31FD-40F5-A6D4-223B3EF05B3F}" srcOrd="1" destOrd="0" parTransId="{0B084B4D-F357-47F3-BF88-7444B35C0810}" sibTransId="{8193A192-6D2A-4B59-A2B6-5FB1EE49C136}"/>
    <dgm:cxn modelId="{BC43D5C0-89D3-4DC8-8A89-C5937FEAD85F}" srcId="{BA6D625A-8182-4C1E-806C-646B4B60AC68}" destId="{82A948F2-8FA3-4403-8738-D40E20210DE5}" srcOrd="0" destOrd="0" parTransId="{27AE7621-6AF5-4FED-A38F-B11939C1D069}" sibTransId="{746ECF31-F626-448E-B3FC-C4292A54880D}"/>
    <dgm:cxn modelId="{24326518-36AA-45E4-AA4F-2A1A03B8966E}" type="presOf" srcId="{ED4F71BF-7EEB-4134-A847-35A7F8216F15}" destId="{2C6159AD-4662-49C7-BC12-E36DF14763FC}" srcOrd="0" destOrd="0" presId="urn:microsoft.com/office/officeart/2005/8/layout/hierarchy4"/>
    <dgm:cxn modelId="{400CB096-6144-4D65-938A-444685592C8D}" srcId="{8A6C125F-E09A-47A1-B527-FB1337FC8908}" destId="{ED4F71BF-7EEB-4134-A847-35A7F8216F15}" srcOrd="2" destOrd="0" parTransId="{313612A3-73F4-4F6B-AE2A-251A371A9EA8}" sibTransId="{915985C1-B865-49F3-9E13-29D7B6FACA77}"/>
    <dgm:cxn modelId="{E1FFEDBB-0411-4D1F-9E63-811BD4EA91FD}" type="presOf" srcId="{82A948F2-8FA3-4403-8738-D40E20210DE5}" destId="{546AF1C9-E91A-4C62-B01B-030A26482D15}" srcOrd="0" destOrd="0" presId="urn:microsoft.com/office/officeart/2005/8/layout/hierarchy4"/>
    <dgm:cxn modelId="{61D924D8-B9B1-4CF3-94D4-81C4B9748DFF}" type="presOf" srcId="{BD23FEF0-31FD-40F5-A6D4-223B3EF05B3F}" destId="{FB822A43-9079-4091-82C1-202877384E5B}" srcOrd="0" destOrd="0" presId="urn:microsoft.com/office/officeart/2005/8/layout/hierarchy4"/>
    <dgm:cxn modelId="{2EB3EA44-7EA8-43F2-9CE9-95F1C08309B7}" type="presOf" srcId="{8A6C125F-E09A-47A1-B527-FB1337FC8908}" destId="{B9593F2D-C798-4DD7-AB26-7623BE36361A}" srcOrd="0" destOrd="0" presId="urn:microsoft.com/office/officeart/2005/8/layout/hierarchy4"/>
    <dgm:cxn modelId="{6F1A78C0-D55E-44CA-B18B-4BF2117A1622}" type="presParOf" srcId="{0DBF7228-04D6-453F-B6BF-62A8D2719C18}" destId="{0C72B470-E9CE-48B7-A71C-7934838652EF}" srcOrd="0" destOrd="0" presId="urn:microsoft.com/office/officeart/2005/8/layout/hierarchy4"/>
    <dgm:cxn modelId="{05A07A1E-F6FE-4932-B4AD-2B1C7021C937}" type="presParOf" srcId="{0C72B470-E9CE-48B7-A71C-7934838652EF}" destId="{546AF1C9-E91A-4C62-B01B-030A26482D15}" srcOrd="0" destOrd="0" presId="urn:microsoft.com/office/officeart/2005/8/layout/hierarchy4"/>
    <dgm:cxn modelId="{CB291F53-DF98-4873-A727-BCEC61DB7F29}" type="presParOf" srcId="{0C72B470-E9CE-48B7-A71C-7934838652EF}" destId="{59DB7360-3F29-4609-8FEC-836AF5564F53}" srcOrd="1" destOrd="0" presId="urn:microsoft.com/office/officeart/2005/8/layout/hierarchy4"/>
    <dgm:cxn modelId="{E9130243-18E4-4FFE-84D8-DC2B92814A4C}" type="presParOf" srcId="{0C72B470-E9CE-48B7-A71C-7934838652EF}" destId="{548AA9A9-9D12-4C1E-9D93-8A05AA7753F9}" srcOrd="2" destOrd="0" presId="urn:microsoft.com/office/officeart/2005/8/layout/hierarchy4"/>
    <dgm:cxn modelId="{2492F5BE-22EC-42EA-A05B-FB54943CE5C4}" type="presParOf" srcId="{548AA9A9-9D12-4C1E-9D93-8A05AA7753F9}" destId="{6C24C56C-1EF0-4B66-B750-4DF044F7DB36}" srcOrd="0" destOrd="0" presId="urn:microsoft.com/office/officeart/2005/8/layout/hierarchy4"/>
    <dgm:cxn modelId="{26DC1E72-550B-4F16-8313-18C954B46090}" type="presParOf" srcId="{6C24C56C-1EF0-4B66-B750-4DF044F7DB36}" destId="{B9593F2D-C798-4DD7-AB26-7623BE36361A}" srcOrd="0" destOrd="0" presId="urn:microsoft.com/office/officeart/2005/8/layout/hierarchy4"/>
    <dgm:cxn modelId="{8F1FDEF1-996D-406F-9425-952AB6477254}" type="presParOf" srcId="{6C24C56C-1EF0-4B66-B750-4DF044F7DB36}" destId="{DE8FF1EA-3A71-4D82-BD28-C0D5620655D2}" srcOrd="1" destOrd="0" presId="urn:microsoft.com/office/officeart/2005/8/layout/hierarchy4"/>
    <dgm:cxn modelId="{D8BE73CF-D1CE-437B-9BD7-BC5CC1DEF181}" type="presParOf" srcId="{6C24C56C-1EF0-4B66-B750-4DF044F7DB36}" destId="{E5C50030-2816-4C89-A538-A84450E3131A}" srcOrd="2" destOrd="0" presId="urn:microsoft.com/office/officeart/2005/8/layout/hierarchy4"/>
    <dgm:cxn modelId="{09BE2D85-0998-47BB-94E4-660072FFC16B}" type="presParOf" srcId="{E5C50030-2816-4C89-A538-A84450E3131A}" destId="{D5B50506-5A2D-4BCB-AFCE-32AC06EF1F4D}" srcOrd="0" destOrd="0" presId="urn:microsoft.com/office/officeart/2005/8/layout/hierarchy4"/>
    <dgm:cxn modelId="{9DC940A6-8E98-4C79-9E3D-1C2B6AA8A51E}" type="presParOf" srcId="{D5B50506-5A2D-4BCB-AFCE-32AC06EF1F4D}" destId="{0E44094F-0E75-4D77-AB12-938F01444930}" srcOrd="0" destOrd="0" presId="urn:microsoft.com/office/officeart/2005/8/layout/hierarchy4"/>
    <dgm:cxn modelId="{B1F63225-AB6E-456C-9C97-36E3A018FCDC}" type="presParOf" srcId="{D5B50506-5A2D-4BCB-AFCE-32AC06EF1F4D}" destId="{1E9A0012-BD50-4496-BB62-836DAE886363}" srcOrd="1" destOrd="0" presId="urn:microsoft.com/office/officeart/2005/8/layout/hierarchy4"/>
    <dgm:cxn modelId="{8C6CB591-CCF6-4FDE-B610-607E627CFCA0}" type="presParOf" srcId="{E5C50030-2816-4C89-A538-A84450E3131A}" destId="{0D3BE614-3066-4590-8146-9DC7FDE05C94}" srcOrd="1" destOrd="0" presId="urn:microsoft.com/office/officeart/2005/8/layout/hierarchy4"/>
    <dgm:cxn modelId="{5C95DAA8-B143-4B88-8AE2-40CCA433F359}" type="presParOf" srcId="{E5C50030-2816-4C89-A538-A84450E3131A}" destId="{1419B5FA-49E4-40AC-B875-6B0B82C59FDB}" srcOrd="2" destOrd="0" presId="urn:microsoft.com/office/officeart/2005/8/layout/hierarchy4"/>
    <dgm:cxn modelId="{5EDB237E-D362-4AF0-BF4F-44996DC62B47}" type="presParOf" srcId="{1419B5FA-49E4-40AC-B875-6B0B82C59FDB}" destId="{E775CC40-796A-4E0A-B8FC-3320A98B593A}" srcOrd="0" destOrd="0" presId="urn:microsoft.com/office/officeart/2005/8/layout/hierarchy4"/>
    <dgm:cxn modelId="{9D7F2DAC-6904-4631-884F-AD2BE217CD57}" type="presParOf" srcId="{1419B5FA-49E4-40AC-B875-6B0B82C59FDB}" destId="{E7D13B58-0F35-4B9C-BE68-7787D1D7DD6E}" srcOrd="1" destOrd="0" presId="urn:microsoft.com/office/officeart/2005/8/layout/hierarchy4"/>
    <dgm:cxn modelId="{68A4A1B7-A6ED-4CA1-B9B8-2670B207E260}" type="presParOf" srcId="{E5C50030-2816-4C89-A538-A84450E3131A}" destId="{306FB0E6-15E3-4DA4-A4B0-74AC3561B8FF}" srcOrd="3" destOrd="0" presId="urn:microsoft.com/office/officeart/2005/8/layout/hierarchy4"/>
    <dgm:cxn modelId="{873FC456-971C-42C2-8E43-EEB15CBD6490}" type="presParOf" srcId="{E5C50030-2816-4C89-A538-A84450E3131A}" destId="{39ED5240-DB90-4CBD-9B2D-01D786E0E9FD}" srcOrd="4" destOrd="0" presId="urn:microsoft.com/office/officeart/2005/8/layout/hierarchy4"/>
    <dgm:cxn modelId="{0F5F8F51-2FCF-42D3-A467-4C030F0014B1}" type="presParOf" srcId="{39ED5240-DB90-4CBD-9B2D-01D786E0E9FD}" destId="{2C6159AD-4662-49C7-BC12-E36DF14763FC}" srcOrd="0" destOrd="0" presId="urn:microsoft.com/office/officeart/2005/8/layout/hierarchy4"/>
    <dgm:cxn modelId="{6CFA65B0-9333-4BEA-AD09-EF9E5FCA2A39}" type="presParOf" srcId="{39ED5240-DB90-4CBD-9B2D-01D786E0E9FD}" destId="{7414496E-D948-4AC7-BEF8-8EBB035A5AF1}" srcOrd="1" destOrd="0" presId="urn:microsoft.com/office/officeart/2005/8/layout/hierarchy4"/>
    <dgm:cxn modelId="{C730328B-A0B8-4A49-ACAC-63CF9E25276D}" type="presParOf" srcId="{548AA9A9-9D12-4C1E-9D93-8A05AA7753F9}" destId="{129FA51D-DB94-4EC6-ABF6-43AAA95F2087}" srcOrd="1" destOrd="0" presId="urn:microsoft.com/office/officeart/2005/8/layout/hierarchy4"/>
    <dgm:cxn modelId="{9B3F16DF-7C3B-485E-8FC4-3AB9BB490D6E}" type="presParOf" srcId="{548AA9A9-9D12-4C1E-9D93-8A05AA7753F9}" destId="{22F90E6F-3888-4469-8BD1-4A658DA1824D}" srcOrd="2" destOrd="0" presId="urn:microsoft.com/office/officeart/2005/8/layout/hierarchy4"/>
    <dgm:cxn modelId="{A2D522E6-6DCB-432B-827E-DAA428938EBC}" type="presParOf" srcId="{22F90E6F-3888-4469-8BD1-4A658DA1824D}" destId="{FB822A43-9079-4091-82C1-202877384E5B}" srcOrd="0" destOrd="0" presId="urn:microsoft.com/office/officeart/2005/8/layout/hierarchy4"/>
    <dgm:cxn modelId="{47123AC3-40CE-4AEE-B335-E978810B690E}" type="presParOf" srcId="{22F90E6F-3888-4469-8BD1-4A658DA1824D}" destId="{7A923BA3-8EAA-4A95-A9EB-5C40CA429D2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099276-7D11-46EF-89F1-B771534856C2}" type="doc">
      <dgm:prSet loTypeId="urn:microsoft.com/office/officeart/2005/8/layout/hList7" loCatId="process" qsTypeId="urn:microsoft.com/office/officeart/2005/8/quickstyle/simple1" qsCatId="simple" csTypeId="urn:microsoft.com/office/officeart/2005/8/colors/colorful4" csCatId="colorful" phldr="1"/>
      <dgm:spPr/>
    </dgm:pt>
    <dgm:pt modelId="{E63E8BC3-5B06-4837-BCAC-B28E131AE100}">
      <dgm:prSet phldrT="[Text]"/>
      <dgm:spPr/>
      <dgm:t>
        <a:bodyPr/>
        <a:lstStyle/>
        <a:p>
          <a:r>
            <a:rPr lang="en-GB" b="1" dirty="0" smtClean="0"/>
            <a:t>Support people to understand concept &amp; language.</a:t>
          </a:r>
        </a:p>
        <a:p>
          <a:r>
            <a:rPr lang="en-GB" b="1" dirty="0" smtClean="0"/>
            <a:t>Develop their skills to deliver</a:t>
          </a:r>
          <a:endParaRPr lang="en-GB" b="1" dirty="0"/>
        </a:p>
      </dgm:t>
    </dgm:pt>
    <dgm:pt modelId="{71785E3D-8964-4540-A7F9-52B88167EACE}" type="parTrans" cxnId="{9B3BE266-F25C-4C7B-BA25-F17FF6919A79}">
      <dgm:prSet/>
      <dgm:spPr/>
      <dgm:t>
        <a:bodyPr/>
        <a:lstStyle/>
        <a:p>
          <a:endParaRPr lang="en-GB"/>
        </a:p>
      </dgm:t>
    </dgm:pt>
    <dgm:pt modelId="{425C6238-FB87-4ADF-AE65-D474381BEB4C}" type="sibTrans" cxnId="{9B3BE266-F25C-4C7B-BA25-F17FF6919A79}">
      <dgm:prSet/>
      <dgm:spPr/>
      <dgm:t>
        <a:bodyPr/>
        <a:lstStyle/>
        <a:p>
          <a:endParaRPr lang="en-GB"/>
        </a:p>
      </dgm:t>
    </dgm:pt>
    <dgm:pt modelId="{EEFCF3BD-F991-412C-A3FB-6C9A269017FD}">
      <dgm:prSet phldrT="[Text]"/>
      <dgm:spPr>
        <a:solidFill>
          <a:srgbClr val="EC008C"/>
        </a:solidFill>
      </dgm:spPr>
      <dgm:t>
        <a:bodyPr/>
        <a:lstStyle/>
        <a:p>
          <a:endParaRPr lang="en-GB" dirty="0" smtClean="0"/>
        </a:p>
        <a:p>
          <a:r>
            <a:rPr lang="en-GB" b="1" dirty="0" smtClean="0"/>
            <a:t>Examine systems that account for programmes / expenditure</a:t>
          </a:r>
        </a:p>
        <a:p>
          <a:r>
            <a:rPr lang="en-GB" b="1" dirty="0" smtClean="0"/>
            <a:t>Adapt to fit to outcomes approaches</a:t>
          </a:r>
          <a:endParaRPr lang="en-GB" b="1" dirty="0"/>
        </a:p>
      </dgm:t>
    </dgm:pt>
    <dgm:pt modelId="{D0163088-1A22-4518-8928-073B3F8C33E3}" type="parTrans" cxnId="{03F41197-0E2A-4BAD-ADDB-EE455850280E}">
      <dgm:prSet/>
      <dgm:spPr/>
      <dgm:t>
        <a:bodyPr/>
        <a:lstStyle/>
        <a:p>
          <a:endParaRPr lang="en-GB"/>
        </a:p>
      </dgm:t>
    </dgm:pt>
    <dgm:pt modelId="{C5C7C8C4-8E52-4F88-A7CF-A07D873242D8}" type="sibTrans" cxnId="{03F41197-0E2A-4BAD-ADDB-EE455850280E}">
      <dgm:prSet/>
      <dgm:spPr/>
      <dgm:t>
        <a:bodyPr/>
        <a:lstStyle/>
        <a:p>
          <a:endParaRPr lang="en-GB"/>
        </a:p>
      </dgm:t>
    </dgm:pt>
    <dgm:pt modelId="{0A092936-B0DF-4F86-8F9E-8D570B79F344}">
      <dgm:prSet phldrT="[Text]"/>
      <dgm:spPr/>
      <dgm:t>
        <a:bodyPr/>
        <a:lstStyle/>
        <a:p>
          <a:r>
            <a:rPr lang="en-GB" b="1" dirty="0" smtClean="0"/>
            <a:t>Apply demonstration projects </a:t>
          </a:r>
        </a:p>
        <a:p>
          <a:r>
            <a:rPr lang="en-GB" b="1" dirty="0" smtClean="0"/>
            <a:t>Share learning </a:t>
          </a:r>
        </a:p>
        <a:p>
          <a:r>
            <a:rPr lang="en-GB" b="1" dirty="0" smtClean="0"/>
            <a:t>Adapt</a:t>
          </a:r>
          <a:endParaRPr lang="en-GB" b="1" dirty="0"/>
        </a:p>
      </dgm:t>
    </dgm:pt>
    <dgm:pt modelId="{1972A1FB-E949-48FE-B33D-A8BD1C192077}" type="parTrans" cxnId="{C3ABD26D-F6A7-4DD5-949A-99F94DA0C5DD}">
      <dgm:prSet/>
      <dgm:spPr/>
      <dgm:t>
        <a:bodyPr/>
        <a:lstStyle/>
        <a:p>
          <a:endParaRPr lang="en-GB"/>
        </a:p>
      </dgm:t>
    </dgm:pt>
    <dgm:pt modelId="{CB895754-F822-44CC-A9EA-9D5BC9C97F8E}" type="sibTrans" cxnId="{C3ABD26D-F6A7-4DD5-949A-99F94DA0C5DD}">
      <dgm:prSet/>
      <dgm:spPr/>
      <dgm:t>
        <a:bodyPr/>
        <a:lstStyle/>
        <a:p>
          <a:endParaRPr lang="en-GB"/>
        </a:p>
      </dgm:t>
    </dgm:pt>
    <dgm:pt modelId="{B13FB7DC-5251-4AA0-B7F2-704B2048B028}" type="pres">
      <dgm:prSet presAssocID="{94099276-7D11-46EF-89F1-B771534856C2}" presName="Name0" presStyleCnt="0">
        <dgm:presLayoutVars>
          <dgm:dir/>
          <dgm:resizeHandles val="exact"/>
        </dgm:presLayoutVars>
      </dgm:prSet>
      <dgm:spPr/>
    </dgm:pt>
    <dgm:pt modelId="{E73D67CF-50D8-4863-BE36-A30B87ADC747}" type="pres">
      <dgm:prSet presAssocID="{94099276-7D11-46EF-89F1-B771534856C2}" presName="fgShape" presStyleLbl="fgShp" presStyleIdx="0" presStyleCnt="1" custLinFactNeighborX="-1675" custLinFactNeighborY="82880"/>
      <dgm:spPr/>
    </dgm:pt>
    <dgm:pt modelId="{715DBB22-DB2A-464E-BA50-4AA21A2AA9F2}" type="pres">
      <dgm:prSet presAssocID="{94099276-7D11-46EF-89F1-B771534856C2}" presName="linComp" presStyleCnt="0"/>
      <dgm:spPr/>
    </dgm:pt>
    <dgm:pt modelId="{60B6DFEC-3DA1-42C1-BB7A-BFAAF01DEF11}" type="pres">
      <dgm:prSet presAssocID="{E63E8BC3-5B06-4837-BCAC-B28E131AE100}" presName="compNode" presStyleCnt="0"/>
      <dgm:spPr/>
    </dgm:pt>
    <dgm:pt modelId="{956FFE25-FE65-4FA7-ADF4-D7B4D9CB04DB}" type="pres">
      <dgm:prSet presAssocID="{E63E8BC3-5B06-4837-BCAC-B28E131AE100}" presName="bkgdShape" presStyleLbl="node1" presStyleIdx="0" presStyleCnt="3"/>
      <dgm:spPr/>
      <dgm:t>
        <a:bodyPr/>
        <a:lstStyle/>
        <a:p>
          <a:endParaRPr lang="en-GB"/>
        </a:p>
      </dgm:t>
    </dgm:pt>
    <dgm:pt modelId="{2DD2C696-743D-418A-8EDA-B95F39A7510E}" type="pres">
      <dgm:prSet presAssocID="{E63E8BC3-5B06-4837-BCAC-B28E131AE100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2E8E824-13BD-4CE6-A3E7-701E58473EF1}" type="pres">
      <dgm:prSet presAssocID="{E63E8BC3-5B06-4837-BCAC-B28E131AE100}" presName="invisiNode" presStyleLbl="node1" presStyleIdx="0" presStyleCnt="3"/>
      <dgm:spPr/>
    </dgm:pt>
    <dgm:pt modelId="{8980C622-D247-4E6E-8473-661B3920E7F2}" type="pres">
      <dgm:prSet presAssocID="{E63E8BC3-5B06-4837-BCAC-B28E131AE100}" presName="imagNode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01286F72-4C6A-4688-BD05-6FC3B00EDD81}" type="pres">
      <dgm:prSet presAssocID="{425C6238-FB87-4ADF-AE65-D474381BEB4C}" presName="sibTrans" presStyleLbl="sibTrans2D1" presStyleIdx="0" presStyleCnt="0"/>
      <dgm:spPr/>
      <dgm:t>
        <a:bodyPr/>
        <a:lstStyle/>
        <a:p>
          <a:endParaRPr lang="en-GB"/>
        </a:p>
      </dgm:t>
    </dgm:pt>
    <dgm:pt modelId="{76081768-917D-416B-82B3-09B9A41B31E6}" type="pres">
      <dgm:prSet presAssocID="{EEFCF3BD-F991-412C-A3FB-6C9A269017FD}" presName="compNode" presStyleCnt="0"/>
      <dgm:spPr/>
    </dgm:pt>
    <dgm:pt modelId="{60684B5C-DC80-49D4-B5ED-5E8205DDCDF5}" type="pres">
      <dgm:prSet presAssocID="{EEFCF3BD-F991-412C-A3FB-6C9A269017FD}" presName="bkgdShape" presStyleLbl="node1" presStyleIdx="1" presStyleCnt="3"/>
      <dgm:spPr/>
      <dgm:t>
        <a:bodyPr/>
        <a:lstStyle/>
        <a:p>
          <a:endParaRPr lang="en-GB"/>
        </a:p>
      </dgm:t>
    </dgm:pt>
    <dgm:pt modelId="{930F8893-26DC-48A4-87B2-A86DD3223247}" type="pres">
      <dgm:prSet presAssocID="{EEFCF3BD-F991-412C-A3FB-6C9A269017FD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401532C-EAA8-4955-8D92-8E0B80D52F46}" type="pres">
      <dgm:prSet presAssocID="{EEFCF3BD-F991-412C-A3FB-6C9A269017FD}" presName="invisiNode" presStyleLbl="node1" presStyleIdx="1" presStyleCnt="3"/>
      <dgm:spPr/>
    </dgm:pt>
    <dgm:pt modelId="{E73511EB-23F1-4295-B78B-351A3542E00C}" type="pres">
      <dgm:prSet presAssocID="{EEFCF3BD-F991-412C-A3FB-6C9A269017FD}" presName="imagNode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862722B7-DBC5-4C16-9DC9-0739D6AA6496}" type="pres">
      <dgm:prSet presAssocID="{C5C7C8C4-8E52-4F88-A7CF-A07D873242D8}" presName="sibTrans" presStyleLbl="sibTrans2D1" presStyleIdx="0" presStyleCnt="0"/>
      <dgm:spPr/>
      <dgm:t>
        <a:bodyPr/>
        <a:lstStyle/>
        <a:p>
          <a:endParaRPr lang="en-GB"/>
        </a:p>
      </dgm:t>
    </dgm:pt>
    <dgm:pt modelId="{4896358A-7627-49BF-B735-AB82376CC2BC}" type="pres">
      <dgm:prSet presAssocID="{0A092936-B0DF-4F86-8F9E-8D570B79F344}" presName="compNode" presStyleCnt="0"/>
      <dgm:spPr/>
    </dgm:pt>
    <dgm:pt modelId="{6C84FE8B-6992-4377-BB95-5DFAF5AD5227}" type="pres">
      <dgm:prSet presAssocID="{0A092936-B0DF-4F86-8F9E-8D570B79F344}" presName="bkgdShape" presStyleLbl="node1" presStyleIdx="2" presStyleCnt="3"/>
      <dgm:spPr/>
      <dgm:t>
        <a:bodyPr/>
        <a:lstStyle/>
        <a:p>
          <a:endParaRPr lang="en-GB"/>
        </a:p>
      </dgm:t>
    </dgm:pt>
    <dgm:pt modelId="{44008E87-59B8-4554-B7C0-7984EF4BB53B}" type="pres">
      <dgm:prSet presAssocID="{0A092936-B0DF-4F86-8F9E-8D570B79F344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9BFDBC2-641E-430A-BBDB-A0EB324A1E28}" type="pres">
      <dgm:prSet presAssocID="{0A092936-B0DF-4F86-8F9E-8D570B79F344}" presName="invisiNode" presStyleLbl="node1" presStyleIdx="2" presStyleCnt="3"/>
      <dgm:spPr/>
    </dgm:pt>
    <dgm:pt modelId="{7E984E83-EC75-4082-BEAB-73D6C4C279D7}" type="pres">
      <dgm:prSet presAssocID="{0A092936-B0DF-4F86-8F9E-8D570B79F344}" presName="imagNode" presStyleLbl="fgImgPlace1" presStyleIdx="2" presStyleCnt="3" custScaleY="101779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EA15C9DC-D8E1-434D-AEF2-2E35E959F2F6}" type="presOf" srcId="{94099276-7D11-46EF-89F1-B771534856C2}" destId="{B13FB7DC-5251-4AA0-B7F2-704B2048B028}" srcOrd="0" destOrd="0" presId="urn:microsoft.com/office/officeart/2005/8/layout/hList7"/>
    <dgm:cxn modelId="{60E39EE5-1878-42EC-BFC8-CF0D50E3D331}" type="presOf" srcId="{E63E8BC3-5B06-4837-BCAC-B28E131AE100}" destId="{956FFE25-FE65-4FA7-ADF4-D7B4D9CB04DB}" srcOrd="0" destOrd="0" presId="urn:microsoft.com/office/officeart/2005/8/layout/hList7"/>
    <dgm:cxn modelId="{C3ABD26D-F6A7-4DD5-949A-99F94DA0C5DD}" srcId="{94099276-7D11-46EF-89F1-B771534856C2}" destId="{0A092936-B0DF-4F86-8F9E-8D570B79F344}" srcOrd="2" destOrd="0" parTransId="{1972A1FB-E949-48FE-B33D-A8BD1C192077}" sibTransId="{CB895754-F822-44CC-A9EA-9D5BC9C97F8E}"/>
    <dgm:cxn modelId="{653EF7AB-5D95-403E-95B7-DAF2410AD749}" type="presOf" srcId="{C5C7C8C4-8E52-4F88-A7CF-A07D873242D8}" destId="{862722B7-DBC5-4C16-9DC9-0739D6AA6496}" srcOrd="0" destOrd="0" presId="urn:microsoft.com/office/officeart/2005/8/layout/hList7"/>
    <dgm:cxn modelId="{9B3BE266-F25C-4C7B-BA25-F17FF6919A79}" srcId="{94099276-7D11-46EF-89F1-B771534856C2}" destId="{E63E8BC3-5B06-4837-BCAC-B28E131AE100}" srcOrd="0" destOrd="0" parTransId="{71785E3D-8964-4540-A7F9-52B88167EACE}" sibTransId="{425C6238-FB87-4ADF-AE65-D474381BEB4C}"/>
    <dgm:cxn modelId="{D6516A4A-EFBA-4F7D-8733-1D1B75AA37F6}" type="presOf" srcId="{EEFCF3BD-F991-412C-A3FB-6C9A269017FD}" destId="{60684B5C-DC80-49D4-B5ED-5E8205DDCDF5}" srcOrd="0" destOrd="0" presId="urn:microsoft.com/office/officeart/2005/8/layout/hList7"/>
    <dgm:cxn modelId="{39E96029-C0E6-4A23-96C2-9652EF2DCFC1}" type="presOf" srcId="{EEFCF3BD-F991-412C-A3FB-6C9A269017FD}" destId="{930F8893-26DC-48A4-87B2-A86DD3223247}" srcOrd="1" destOrd="0" presId="urn:microsoft.com/office/officeart/2005/8/layout/hList7"/>
    <dgm:cxn modelId="{B1B07AF9-2943-4DE8-B100-49D91BC099A8}" type="presOf" srcId="{0A092936-B0DF-4F86-8F9E-8D570B79F344}" destId="{6C84FE8B-6992-4377-BB95-5DFAF5AD5227}" srcOrd="0" destOrd="0" presId="urn:microsoft.com/office/officeart/2005/8/layout/hList7"/>
    <dgm:cxn modelId="{21FF0D70-9391-474F-AC5C-EC8B97E7AFD3}" type="presOf" srcId="{425C6238-FB87-4ADF-AE65-D474381BEB4C}" destId="{01286F72-4C6A-4688-BD05-6FC3B00EDD81}" srcOrd="0" destOrd="0" presId="urn:microsoft.com/office/officeart/2005/8/layout/hList7"/>
    <dgm:cxn modelId="{86F648D8-3FB9-471B-B37F-79006C58D0FE}" type="presOf" srcId="{0A092936-B0DF-4F86-8F9E-8D570B79F344}" destId="{44008E87-59B8-4554-B7C0-7984EF4BB53B}" srcOrd="1" destOrd="0" presId="urn:microsoft.com/office/officeart/2005/8/layout/hList7"/>
    <dgm:cxn modelId="{03F41197-0E2A-4BAD-ADDB-EE455850280E}" srcId="{94099276-7D11-46EF-89F1-B771534856C2}" destId="{EEFCF3BD-F991-412C-A3FB-6C9A269017FD}" srcOrd="1" destOrd="0" parTransId="{D0163088-1A22-4518-8928-073B3F8C33E3}" sibTransId="{C5C7C8C4-8E52-4F88-A7CF-A07D873242D8}"/>
    <dgm:cxn modelId="{73F44246-F775-40F5-841F-5F60C4A99CE3}" type="presOf" srcId="{E63E8BC3-5B06-4837-BCAC-B28E131AE100}" destId="{2DD2C696-743D-418A-8EDA-B95F39A7510E}" srcOrd="1" destOrd="0" presId="urn:microsoft.com/office/officeart/2005/8/layout/hList7"/>
    <dgm:cxn modelId="{446229BD-2BEB-45A9-954C-554DE0C5AD7D}" type="presParOf" srcId="{B13FB7DC-5251-4AA0-B7F2-704B2048B028}" destId="{E73D67CF-50D8-4863-BE36-A30B87ADC747}" srcOrd="0" destOrd="0" presId="urn:microsoft.com/office/officeart/2005/8/layout/hList7"/>
    <dgm:cxn modelId="{222BFD60-88AE-40E9-984C-C688296D3712}" type="presParOf" srcId="{B13FB7DC-5251-4AA0-B7F2-704B2048B028}" destId="{715DBB22-DB2A-464E-BA50-4AA21A2AA9F2}" srcOrd="1" destOrd="0" presId="urn:microsoft.com/office/officeart/2005/8/layout/hList7"/>
    <dgm:cxn modelId="{60CB1574-D910-49E9-B764-906DF2D19FB6}" type="presParOf" srcId="{715DBB22-DB2A-464E-BA50-4AA21A2AA9F2}" destId="{60B6DFEC-3DA1-42C1-BB7A-BFAAF01DEF11}" srcOrd="0" destOrd="0" presId="urn:microsoft.com/office/officeart/2005/8/layout/hList7"/>
    <dgm:cxn modelId="{BD784DC4-21C4-4FE1-8A3D-F1CC9F9089A5}" type="presParOf" srcId="{60B6DFEC-3DA1-42C1-BB7A-BFAAF01DEF11}" destId="{956FFE25-FE65-4FA7-ADF4-D7B4D9CB04DB}" srcOrd="0" destOrd="0" presId="urn:microsoft.com/office/officeart/2005/8/layout/hList7"/>
    <dgm:cxn modelId="{717A578C-4986-4518-98C4-C33D47F154CB}" type="presParOf" srcId="{60B6DFEC-3DA1-42C1-BB7A-BFAAF01DEF11}" destId="{2DD2C696-743D-418A-8EDA-B95F39A7510E}" srcOrd="1" destOrd="0" presId="urn:microsoft.com/office/officeart/2005/8/layout/hList7"/>
    <dgm:cxn modelId="{FBD1E609-4F5C-4A65-A3BF-7BF409FFD66C}" type="presParOf" srcId="{60B6DFEC-3DA1-42C1-BB7A-BFAAF01DEF11}" destId="{02E8E824-13BD-4CE6-A3E7-701E58473EF1}" srcOrd="2" destOrd="0" presId="urn:microsoft.com/office/officeart/2005/8/layout/hList7"/>
    <dgm:cxn modelId="{85EBDA5B-11B3-43CE-9404-A3650AEE7877}" type="presParOf" srcId="{60B6DFEC-3DA1-42C1-BB7A-BFAAF01DEF11}" destId="{8980C622-D247-4E6E-8473-661B3920E7F2}" srcOrd="3" destOrd="0" presId="urn:microsoft.com/office/officeart/2005/8/layout/hList7"/>
    <dgm:cxn modelId="{EE362115-9B50-410A-B5AD-DA59C5F1A9C8}" type="presParOf" srcId="{715DBB22-DB2A-464E-BA50-4AA21A2AA9F2}" destId="{01286F72-4C6A-4688-BD05-6FC3B00EDD81}" srcOrd="1" destOrd="0" presId="urn:microsoft.com/office/officeart/2005/8/layout/hList7"/>
    <dgm:cxn modelId="{571BFFDA-D1B2-4BBF-A66D-DEA307945CBC}" type="presParOf" srcId="{715DBB22-DB2A-464E-BA50-4AA21A2AA9F2}" destId="{76081768-917D-416B-82B3-09B9A41B31E6}" srcOrd="2" destOrd="0" presId="urn:microsoft.com/office/officeart/2005/8/layout/hList7"/>
    <dgm:cxn modelId="{F64C114D-2886-4963-8C32-A2938ACAE3F9}" type="presParOf" srcId="{76081768-917D-416B-82B3-09B9A41B31E6}" destId="{60684B5C-DC80-49D4-B5ED-5E8205DDCDF5}" srcOrd="0" destOrd="0" presId="urn:microsoft.com/office/officeart/2005/8/layout/hList7"/>
    <dgm:cxn modelId="{4B4992FF-3AD3-4A1F-84F7-8C7E36C2AA05}" type="presParOf" srcId="{76081768-917D-416B-82B3-09B9A41B31E6}" destId="{930F8893-26DC-48A4-87B2-A86DD3223247}" srcOrd="1" destOrd="0" presId="urn:microsoft.com/office/officeart/2005/8/layout/hList7"/>
    <dgm:cxn modelId="{B02494BD-64A3-430B-AD5F-1DCE879312A1}" type="presParOf" srcId="{76081768-917D-416B-82B3-09B9A41B31E6}" destId="{4401532C-EAA8-4955-8D92-8E0B80D52F46}" srcOrd="2" destOrd="0" presId="urn:microsoft.com/office/officeart/2005/8/layout/hList7"/>
    <dgm:cxn modelId="{018FC67C-C9B1-4367-82E2-E0DCAA9367AE}" type="presParOf" srcId="{76081768-917D-416B-82B3-09B9A41B31E6}" destId="{E73511EB-23F1-4295-B78B-351A3542E00C}" srcOrd="3" destOrd="0" presId="urn:microsoft.com/office/officeart/2005/8/layout/hList7"/>
    <dgm:cxn modelId="{51FD942C-E769-46AE-B075-0BAEE50207EC}" type="presParOf" srcId="{715DBB22-DB2A-464E-BA50-4AA21A2AA9F2}" destId="{862722B7-DBC5-4C16-9DC9-0739D6AA6496}" srcOrd="3" destOrd="0" presId="urn:microsoft.com/office/officeart/2005/8/layout/hList7"/>
    <dgm:cxn modelId="{B346E8E1-EEDE-40F7-9F60-29F5BBF66EE6}" type="presParOf" srcId="{715DBB22-DB2A-464E-BA50-4AA21A2AA9F2}" destId="{4896358A-7627-49BF-B735-AB82376CC2BC}" srcOrd="4" destOrd="0" presId="urn:microsoft.com/office/officeart/2005/8/layout/hList7"/>
    <dgm:cxn modelId="{16708F1D-3F14-4085-AD2A-FD3ECA2C3ACF}" type="presParOf" srcId="{4896358A-7627-49BF-B735-AB82376CC2BC}" destId="{6C84FE8B-6992-4377-BB95-5DFAF5AD5227}" srcOrd="0" destOrd="0" presId="urn:microsoft.com/office/officeart/2005/8/layout/hList7"/>
    <dgm:cxn modelId="{ADE980D0-0C57-406C-B474-EF96B20C825F}" type="presParOf" srcId="{4896358A-7627-49BF-B735-AB82376CC2BC}" destId="{44008E87-59B8-4554-B7C0-7984EF4BB53B}" srcOrd="1" destOrd="0" presId="urn:microsoft.com/office/officeart/2005/8/layout/hList7"/>
    <dgm:cxn modelId="{1E25C32B-6F98-43A4-8196-AA7CCCA3D3C4}" type="presParOf" srcId="{4896358A-7627-49BF-B735-AB82376CC2BC}" destId="{09BFDBC2-641E-430A-BBDB-A0EB324A1E28}" srcOrd="2" destOrd="0" presId="urn:microsoft.com/office/officeart/2005/8/layout/hList7"/>
    <dgm:cxn modelId="{4832AC61-6780-4DA3-907C-2CCD5809346B}" type="presParOf" srcId="{4896358A-7627-49BF-B735-AB82376CC2BC}" destId="{7E984E83-EC75-4082-BEAB-73D6C4C279D7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38CE4-129F-46F7-9E01-1AE813BB1EDD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AF89C-AA54-4027-81CA-FCC290E765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136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BEB31-ED46-48FF-9302-B99A87538996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18AD01-1270-47D1-9218-FFD70A413B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018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AF9C6-00F3-417D-AF31-AD5E6A1CDCF4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800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8AD01-1270-47D1-9218-FFD70A413B1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223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1408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833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350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3815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360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3344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276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289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277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980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435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9112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00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3817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9416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5262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6713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9872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180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0099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9068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60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150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7764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0007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6907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5951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erry.CENI-W7-PC-15\Google Drive\CENI DATA\Inspiring Impact Programme 2014\Comms Marketing\Design guidelines and logos\logos\two arrows big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2122488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180AF-2889-4C85-B836-9F0A2B67991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02728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45138-D003-43BF-80B7-3AEE60121D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57440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erry.CENI-W7-PC-15\Google Drive\CENI DATA\Inspiring Impact Programme 2014\Comms Marketing\Design guidelines and logos\logos\two arrows big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1989138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3187D-F6ED-4382-8F72-DAD2AFBA82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76029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12D4F-C253-4D2A-A8CE-089CE013C1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94267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A45C9-C51C-4F45-838D-F629EF980D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91597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7A9EC-8D53-493E-A3B6-075CC080F0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4019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4245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07FE1-9122-48EE-A175-DC6D921213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56250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9518E-D8FA-41C8-B71C-19A74F117F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98746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DA547-F811-45F6-9DEE-DFB0C0EE28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213892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92054-1A90-4DAA-815C-823C4D353E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26993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3130E-12F6-471E-BE02-4EFCFD55B7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50418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erry.CENI-W7-PC-15\Google Drive\CENI DATA\Inspiring Impact Programme 2014\Comms Marketing\Design guidelines and logos\logos\two arrows big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2122488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EDFDF-0B77-4897-82DF-05BB8DC02993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1271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F4C42-9C58-47BA-9A72-96FE3192AE46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73299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erry.CENI-W7-PC-15\Google Drive\CENI DATA\Inspiring Impact Programme 2014\Comms Marketing\Design guidelines and logos\logos\two arrows big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1989138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09800"/>
            <a:ext cx="8229600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7E858-6997-4DFB-81BC-ED24A4955DF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72612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CB9511-5778-44BC-9D22-BE51B16465D8}" type="slidenum">
              <a:rPr lang="en-GB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08274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84C5B-66CC-4940-A99F-22242D1D91F5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871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80439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B6853-0881-4706-A264-5A13369D1FA4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12943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C376C-17D5-40A6-8DDF-A75A0DDDFED7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91747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A6932-0074-4D02-B418-237F72D24D21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43415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9387E-74E1-47D1-BF2E-EA3CE694F236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84794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6CFAA-0B75-4723-8B0B-D66B80FBD78E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62818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835D5-7833-4C83-9AA6-83877391024D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0063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44585-3D01-4293-A378-367476819D9D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05547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30B9-9596-46B0-83A3-711871DA706F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84CD-C1FF-4E1D-B665-E4690FB1C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1538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30B9-9596-46B0-83A3-711871DA706F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84CD-C1FF-4E1D-B665-E4690FB1C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92852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30B9-9596-46B0-83A3-711871DA706F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84CD-C1FF-4E1D-B665-E4690FB1C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398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94013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30B9-9596-46B0-83A3-711871DA706F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84CD-C1FF-4E1D-B665-E4690FB1C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49944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30B9-9596-46B0-83A3-711871DA706F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84CD-C1FF-4E1D-B665-E4690FB1C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80926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30B9-9596-46B0-83A3-711871DA706F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84CD-C1FF-4E1D-B665-E4690FB1C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86873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30B9-9596-46B0-83A3-711871DA706F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84CD-C1FF-4E1D-B665-E4690FB1C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35120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30B9-9596-46B0-83A3-711871DA706F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84CD-C1FF-4E1D-B665-E4690FB1C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62544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30B9-9596-46B0-83A3-711871DA706F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84CD-C1FF-4E1D-B665-E4690FB1C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5419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30B9-9596-46B0-83A3-711871DA706F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84CD-C1FF-4E1D-B665-E4690FB1C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02304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30B9-9596-46B0-83A3-711871DA706F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84CD-C1FF-4E1D-B665-E4690FB1C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38693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B27F-4400-40F6-B012-AF57060726F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73CA-535F-4ADC-8361-EB8422CD9E6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32366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B27F-4400-40F6-B012-AF57060726F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73CA-535F-4ADC-8361-EB8422CD9E6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85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49187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B27F-4400-40F6-B012-AF57060726F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73CA-535F-4ADC-8361-EB8422CD9E6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10142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B27F-4400-40F6-B012-AF57060726F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73CA-535F-4ADC-8361-EB8422CD9E6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31694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B27F-4400-40F6-B012-AF57060726F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73CA-535F-4ADC-8361-EB8422CD9E6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90050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B27F-4400-40F6-B012-AF57060726F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73CA-535F-4ADC-8361-EB8422CD9E6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12952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B27F-4400-40F6-B012-AF57060726F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73CA-535F-4ADC-8361-EB8422CD9E6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45082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B27F-4400-40F6-B012-AF57060726F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73CA-535F-4ADC-8361-EB8422CD9E6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41681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B27F-4400-40F6-B012-AF57060726F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73CA-535F-4ADC-8361-EB8422CD9E6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56754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B27F-4400-40F6-B012-AF57060726F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73CA-535F-4ADC-8361-EB8422CD9E6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57863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B27F-4400-40F6-B012-AF57060726F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73CA-535F-4ADC-8361-EB8422CD9E6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0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68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31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9699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738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343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F8C832-194C-40E7-B6C8-53FC6D0F731A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/>
          </a:p>
        </p:txBody>
      </p:sp>
      <p:sp>
        <p:nvSpPr>
          <p:cNvPr id="1029" name="Text Box 7"/>
          <p:cNvSpPr txBox="1">
            <a:spLocks noChangeArrowheads="1"/>
          </p:cNvSpPr>
          <p:nvPr userDrawn="1"/>
        </p:nvSpPr>
        <p:spPr bwMode="auto">
          <a:xfrm>
            <a:off x="5292725" y="333375"/>
            <a:ext cx="3167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10246" name="Picture 8" descr="II NI logo big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04800"/>
            <a:ext cx="2728913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Line 9"/>
          <p:cNvSpPr>
            <a:spLocks noChangeShapeType="1"/>
          </p:cNvSpPr>
          <p:nvPr userDrawn="1"/>
        </p:nvSpPr>
        <p:spPr bwMode="auto">
          <a:xfrm>
            <a:off x="457200" y="1447800"/>
            <a:ext cx="8305800" cy="0"/>
          </a:xfrm>
          <a:prstGeom prst="line">
            <a:avLst/>
          </a:prstGeom>
          <a:noFill/>
          <a:ln w="76200">
            <a:solidFill>
              <a:srgbClr val="00AEE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pic>
        <p:nvPicPr>
          <p:cNvPr id="10248" name="Picture 12" descr="DeptSD-rgb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6237288"/>
            <a:ext cx="1143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773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AEEF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CB9511-5778-44BC-9D22-BE51B16465D8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29" name="Text Box 7"/>
          <p:cNvSpPr txBox="1">
            <a:spLocks noChangeArrowheads="1"/>
          </p:cNvSpPr>
          <p:nvPr userDrawn="1"/>
        </p:nvSpPr>
        <p:spPr bwMode="auto">
          <a:xfrm>
            <a:off x="5292725" y="333375"/>
            <a:ext cx="3167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2" name="Picture 8" descr="II NI logo big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04800"/>
            <a:ext cx="2728913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Line 9"/>
          <p:cNvSpPr>
            <a:spLocks noChangeShapeType="1"/>
          </p:cNvSpPr>
          <p:nvPr userDrawn="1"/>
        </p:nvSpPr>
        <p:spPr bwMode="auto">
          <a:xfrm>
            <a:off x="457200" y="1447800"/>
            <a:ext cx="8305800" cy="0"/>
          </a:xfrm>
          <a:prstGeom prst="line">
            <a:avLst/>
          </a:prstGeom>
          <a:noFill/>
          <a:ln w="76200">
            <a:solidFill>
              <a:srgbClr val="00AEE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pic>
        <p:nvPicPr>
          <p:cNvPr id="1032" name="Picture 12" descr="DeptSD-rgb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6237288"/>
            <a:ext cx="1143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728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56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AEEF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F30B9-9596-46B0-83A3-711871DA706F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084CD-C1FF-4E1D-B665-E4690FB1C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508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3B27F-4400-40F6-B012-AF57060726F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173CA-535F-4ADC-8361-EB8422CD9E6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13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63320" y="4343400"/>
            <a:ext cx="816393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itle 6"/>
          <p:cNvSpPr txBox="1">
            <a:spLocks/>
          </p:cNvSpPr>
          <p:nvPr/>
        </p:nvSpPr>
        <p:spPr>
          <a:xfrm>
            <a:off x="263320" y="3733800"/>
            <a:ext cx="8403067" cy="484909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i="0" kern="1200" cap="all" normalizeH="0" baseline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US" sz="2800" cap="none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Subtitle 7"/>
          <p:cNvSpPr txBox="1">
            <a:spLocks/>
          </p:cNvSpPr>
          <p:nvPr/>
        </p:nvSpPr>
        <p:spPr>
          <a:xfrm>
            <a:off x="178604" y="4495800"/>
            <a:ext cx="8965396" cy="8382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b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 July 2016, </a:t>
            </a:r>
            <a:r>
              <a:rPr lang="en-US" sz="1600" b="1" dirty="0" err="1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Skainos</a:t>
            </a:r>
            <a:r>
              <a:rPr lang="en-US" sz="1600" b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Centre</a:t>
            </a:r>
          </a:p>
          <a:p>
            <a:endParaRPr lang="en-US" sz="1800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2" b="18204"/>
          <a:stretch/>
        </p:blipFill>
        <p:spPr>
          <a:xfrm>
            <a:off x="-14748" y="4916"/>
            <a:ext cx="9158748" cy="288576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399" y="1965194"/>
            <a:ext cx="2417685" cy="612000"/>
          </a:xfrm>
          <a:prstGeom prst="rect">
            <a:avLst/>
          </a:prstGeom>
        </p:spPr>
      </p:pic>
      <p:sp>
        <p:nvSpPr>
          <p:cNvPr id="9" name="Subtitle 7"/>
          <p:cNvSpPr txBox="1">
            <a:spLocks/>
          </p:cNvSpPr>
          <p:nvPr/>
        </p:nvSpPr>
        <p:spPr>
          <a:xfrm>
            <a:off x="81928" y="3557155"/>
            <a:ext cx="8965396" cy="66155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b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Making Housing Matter</a:t>
            </a:r>
          </a:p>
          <a:p>
            <a:endParaRPr lang="en-US" sz="1800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30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GB" dirty="0" err="1" smtClean="0"/>
              <a:t>PfG</a:t>
            </a:r>
            <a:r>
              <a:rPr lang="en-GB" dirty="0" smtClean="0"/>
              <a:t> Outcomes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389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b="1" dirty="0" smtClean="0">
                <a:latin typeface="+mj-lt"/>
              </a:rPr>
              <a:t>1. Population Level – </a:t>
            </a:r>
          </a:p>
          <a:p>
            <a:r>
              <a:rPr lang="en-GB" sz="2800" dirty="0" smtClean="0">
                <a:latin typeface="+mj-lt"/>
              </a:rPr>
              <a:t>Outcomes – high level / cross-departmental </a:t>
            </a:r>
            <a:r>
              <a:rPr lang="en-GB" sz="2800" dirty="0" err="1" smtClean="0">
                <a:latin typeface="+mj-lt"/>
              </a:rPr>
              <a:t>etc</a:t>
            </a:r>
            <a:endParaRPr lang="en-GB" sz="2800" dirty="0" smtClean="0">
              <a:latin typeface="+mj-lt"/>
            </a:endParaRPr>
          </a:p>
          <a:p>
            <a:r>
              <a:rPr lang="en-GB" sz="2800" dirty="0" err="1" smtClean="0">
                <a:latin typeface="+mj-lt"/>
              </a:rPr>
              <a:t>Govt</a:t>
            </a:r>
            <a:r>
              <a:rPr lang="en-GB" sz="2800" dirty="0" smtClean="0">
                <a:latin typeface="+mj-lt"/>
              </a:rPr>
              <a:t> held accountable on these: </a:t>
            </a:r>
            <a:r>
              <a:rPr lang="en-GB" sz="2800" b="1" dirty="0" smtClean="0">
                <a:latin typeface="+mj-lt"/>
              </a:rPr>
              <a:t>Population Accountability</a:t>
            </a:r>
          </a:p>
          <a:p>
            <a:pPr marL="0" indent="0">
              <a:buNone/>
            </a:pPr>
            <a:r>
              <a:rPr lang="en-GB" sz="2800" dirty="0" err="1">
                <a:solidFill>
                  <a:srgbClr val="FF0000"/>
                </a:solidFill>
                <a:latin typeface="+mj-lt"/>
              </a:rPr>
              <a:t>i</a:t>
            </a:r>
            <a:r>
              <a:rPr lang="en-GB" sz="2800" dirty="0" err="1" smtClean="0">
                <a:solidFill>
                  <a:srgbClr val="FF0000"/>
                </a:solidFill>
                <a:latin typeface="+mj-lt"/>
              </a:rPr>
              <a:t>e</a:t>
            </a:r>
            <a:r>
              <a:rPr lang="en-GB" sz="2800" dirty="0" smtClean="0">
                <a:solidFill>
                  <a:srgbClr val="FF0000"/>
                </a:solidFill>
                <a:latin typeface="+mj-lt"/>
              </a:rPr>
              <a:t> are more children healthy and educated per chosen indicators?</a:t>
            </a:r>
          </a:p>
          <a:p>
            <a:pPr marL="0" indent="0">
              <a:buNone/>
            </a:pPr>
            <a:r>
              <a:rPr lang="en-GB" sz="2800" b="1" dirty="0" smtClean="0">
                <a:latin typeface="+mj-lt"/>
              </a:rPr>
              <a:t>2. Performance Level</a:t>
            </a:r>
          </a:p>
          <a:p>
            <a:r>
              <a:rPr lang="en-GB" sz="2800" dirty="0" smtClean="0">
                <a:latin typeface="+mj-lt"/>
              </a:rPr>
              <a:t>Not held responsible for delivering outcomes – its about </a:t>
            </a:r>
            <a:r>
              <a:rPr lang="en-GB" sz="2800" b="1" dirty="0" smtClean="0">
                <a:latin typeface="+mj-lt"/>
              </a:rPr>
              <a:t>your contribution </a:t>
            </a:r>
            <a:r>
              <a:rPr lang="en-GB" sz="2800" dirty="0" smtClean="0">
                <a:latin typeface="+mj-lt"/>
              </a:rPr>
              <a:t>and this is gathered through:</a:t>
            </a:r>
          </a:p>
          <a:p>
            <a:pPr marL="0" indent="0">
              <a:buNone/>
            </a:pPr>
            <a:r>
              <a:rPr lang="en-GB" sz="2800" b="1" dirty="0" smtClean="0">
                <a:latin typeface="+mj-lt"/>
              </a:rPr>
              <a:t>Performance Measures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rgbClr val="FF0000"/>
                </a:solidFill>
                <a:latin typeface="+mj-lt"/>
              </a:rPr>
              <a:t>Numbers</a:t>
            </a:r>
            <a:r>
              <a:rPr lang="en-GB" sz="2800" dirty="0" smtClean="0">
                <a:solidFill>
                  <a:srgbClr val="FF0000"/>
                </a:solidFill>
                <a:latin typeface="+mj-lt"/>
              </a:rPr>
              <a:t> &amp; </a:t>
            </a:r>
            <a:r>
              <a:rPr lang="en-GB" sz="2800" b="1" dirty="0" smtClean="0">
                <a:solidFill>
                  <a:srgbClr val="FF0000"/>
                </a:solidFill>
                <a:latin typeface="+mj-lt"/>
              </a:rPr>
              <a:t>Percentages</a:t>
            </a:r>
            <a:r>
              <a:rPr lang="en-GB" sz="2800" dirty="0" smtClean="0">
                <a:solidFill>
                  <a:srgbClr val="FF0000"/>
                </a:solidFill>
                <a:latin typeface="+mj-lt"/>
              </a:rPr>
              <a:t> that add up to ‘turn the curve’</a:t>
            </a:r>
            <a:endParaRPr lang="en-GB" sz="28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0279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GB" dirty="0" smtClean="0"/>
              <a:t>Concerns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Prioritising of quantitative over qualitative data</a:t>
            </a:r>
          </a:p>
          <a:p>
            <a:r>
              <a:rPr lang="en-GB" dirty="0" smtClean="0">
                <a:latin typeface="+mj-lt"/>
              </a:rPr>
              <a:t>Everyone becomes creators of data for turning NI-wide curve</a:t>
            </a:r>
          </a:p>
          <a:p>
            <a:r>
              <a:rPr lang="en-GB" dirty="0" smtClean="0">
                <a:latin typeface="+mj-lt"/>
              </a:rPr>
              <a:t>One measurement model doesn’t fit every situation</a:t>
            </a:r>
          </a:p>
          <a:p>
            <a:pPr marL="0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en-GB" dirty="0" smtClean="0">
                <a:latin typeface="+mj-lt"/>
              </a:rPr>
              <a:t>Outcomes should not be </a:t>
            </a:r>
            <a:r>
              <a:rPr lang="en-GB" b="1" dirty="0" smtClean="0">
                <a:latin typeface="+mj-lt"/>
              </a:rPr>
              <a:t>only</a:t>
            </a:r>
            <a:r>
              <a:rPr lang="en-GB" dirty="0" smtClean="0">
                <a:latin typeface="+mj-lt"/>
              </a:rPr>
              <a:t> about numbers &amp; quantities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FF0000"/>
                </a:solidFill>
                <a:latin typeface="+mj-lt"/>
              </a:rPr>
              <a:t>Outcomes for people, specific groups &amp; communities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FF0000"/>
                </a:solidFill>
                <a:latin typeface="+mj-lt"/>
              </a:rPr>
              <a:t>Outcomes on improving processes &amp; practices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FF0000"/>
                </a:solidFill>
                <a:latin typeface="+mj-lt"/>
              </a:rPr>
              <a:t>Outcomes that improve equality &amp; quality of service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FF0000"/>
                </a:solidFill>
                <a:latin typeface="+mj-lt"/>
              </a:rPr>
              <a:t>Soft outcomes essential for hard outcomes to happen</a:t>
            </a:r>
            <a:endParaRPr lang="en-GB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518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87" y="36786"/>
            <a:ext cx="8229600" cy="1143000"/>
          </a:xfrm>
        </p:spPr>
        <p:txBody>
          <a:bodyPr>
            <a:normAutofit/>
          </a:bodyPr>
          <a:lstStyle/>
          <a:p>
            <a:r>
              <a:rPr lang="en-GB" sz="6000" b="1" dirty="0" smtClean="0"/>
              <a:t>UK Partners</a:t>
            </a:r>
            <a:endParaRPr lang="en-GB" sz="6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129" y="2545043"/>
            <a:ext cx="2435178" cy="162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47" y="5119043"/>
            <a:ext cx="2527648" cy="828000"/>
          </a:xfrm>
          <a:prstGeom prst="rect">
            <a:avLst/>
          </a:prstGeom>
        </p:spPr>
      </p:pic>
      <p:pic>
        <p:nvPicPr>
          <p:cNvPr id="8" name="Picture 7"/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913" y="1267952"/>
            <a:ext cx="2536491" cy="97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4726858"/>
            <a:ext cx="2097571" cy="118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2" t="20690" r="11520" b="21945"/>
          <a:stretch/>
        </p:blipFill>
        <p:spPr bwMode="auto">
          <a:xfrm>
            <a:off x="6448097" y="1753952"/>
            <a:ext cx="2520000" cy="126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31" t="7328"/>
          <a:stretch/>
        </p:blipFill>
        <p:spPr>
          <a:xfrm>
            <a:off x="395341" y="2928128"/>
            <a:ext cx="1946730" cy="1265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98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19300107"/>
              </p:ext>
            </p:extLst>
          </p:nvPr>
        </p:nvGraphicFramePr>
        <p:xfrm>
          <a:off x="0" y="152400"/>
          <a:ext cx="89916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1376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ongus\Google Drive\CENI DATA\Inspiring Impact Programme 2014-2017\Engage with Funders\DSD\Phase 2 funding\Scoping Study\Report\Ceni version\report cov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5" b="4086"/>
          <a:stretch/>
        </p:blipFill>
        <p:spPr bwMode="auto">
          <a:xfrm>
            <a:off x="1752600" y="-228600"/>
            <a:ext cx="5682987" cy="7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3778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6357392" cy="882353"/>
          </a:xfrm>
        </p:spPr>
        <p:txBody>
          <a:bodyPr>
            <a:normAutofit fontScale="90000"/>
          </a:bodyPr>
          <a:lstStyle/>
          <a:p>
            <a:pPr algn="l"/>
            <a:r>
              <a:rPr lang="en-GB" sz="5400" b="1" dirty="0" smtClean="0">
                <a:solidFill>
                  <a:schemeClr val="tx2"/>
                </a:solidFill>
              </a:rPr>
              <a:t>Recommendations</a:t>
            </a:r>
            <a:endParaRPr lang="en-GB" sz="54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342808320"/>
              </p:ext>
            </p:extLst>
          </p:nvPr>
        </p:nvGraphicFramePr>
        <p:xfrm>
          <a:off x="179513" y="908720"/>
          <a:ext cx="8784976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802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GB" dirty="0" smtClean="0"/>
              <a:t>Jargon Buster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3891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800" b="1" dirty="0">
                <a:latin typeface="+mj-lt"/>
              </a:rPr>
              <a:t>Activities</a:t>
            </a:r>
          </a:p>
          <a:p>
            <a:r>
              <a:rPr lang="en-GB" sz="2800" dirty="0">
                <a:latin typeface="+mj-lt"/>
              </a:rPr>
              <a:t>The actions, tasks and work a project or organisation carries out to create its outputs and outcomes, and </a:t>
            </a:r>
            <a:r>
              <a:rPr lang="en-GB" sz="2800" dirty="0" smtClean="0">
                <a:latin typeface="+mj-lt"/>
              </a:rPr>
              <a:t>achieve </a:t>
            </a:r>
            <a:r>
              <a:rPr lang="en-GB" sz="2800" dirty="0">
                <a:latin typeface="+mj-lt"/>
              </a:rPr>
              <a:t>its aims. </a:t>
            </a:r>
            <a:endParaRPr lang="en-GB" sz="2800" dirty="0" smtClean="0">
              <a:latin typeface="+mj-lt"/>
            </a:endParaRPr>
          </a:p>
          <a:p>
            <a:pPr marL="0" indent="0">
              <a:buNone/>
            </a:pPr>
            <a:r>
              <a:rPr lang="en-GB" sz="2800" dirty="0" err="1" smtClean="0">
                <a:solidFill>
                  <a:srgbClr val="FF0000"/>
                </a:solidFill>
                <a:latin typeface="+mj-lt"/>
              </a:rPr>
              <a:t>Eg</a:t>
            </a:r>
            <a:r>
              <a:rPr lang="en-GB" sz="2800" dirty="0" smtClean="0">
                <a:solidFill>
                  <a:srgbClr val="FF0000"/>
                </a:solidFill>
                <a:latin typeface="+mj-lt"/>
              </a:rPr>
              <a:t>. One-to-one </a:t>
            </a:r>
            <a:r>
              <a:rPr lang="en-GB" sz="2800" dirty="0">
                <a:solidFill>
                  <a:srgbClr val="FF0000"/>
                </a:solidFill>
                <a:latin typeface="+mj-lt"/>
              </a:rPr>
              <a:t>reading </a:t>
            </a:r>
            <a:r>
              <a:rPr lang="en-GB" sz="2800" dirty="0" smtClean="0">
                <a:solidFill>
                  <a:srgbClr val="FF0000"/>
                </a:solidFill>
                <a:latin typeface="+mj-lt"/>
              </a:rPr>
              <a:t>courses for people with low literacy levels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GB" sz="2800" b="1" dirty="0">
                <a:latin typeface="+mj-lt"/>
              </a:rPr>
              <a:t>Outputs</a:t>
            </a:r>
          </a:p>
          <a:p>
            <a:r>
              <a:rPr lang="en-GB" sz="2800" dirty="0">
                <a:latin typeface="+mj-lt"/>
              </a:rPr>
              <a:t>Products, services or facilities that result from an organisation’s or project’s activities.</a:t>
            </a:r>
          </a:p>
          <a:p>
            <a:pPr marL="0" indent="0">
              <a:buNone/>
            </a:pPr>
            <a:r>
              <a:rPr lang="en-GB" sz="2800" dirty="0" err="1" smtClean="0">
                <a:solidFill>
                  <a:srgbClr val="FF0000"/>
                </a:solidFill>
                <a:latin typeface="+mj-lt"/>
              </a:rPr>
              <a:t>Eg</a:t>
            </a:r>
            <a:r>
              <a:rPr lang="en-GB" sz="2800" dirty="0" smtClean="0">
                <a:solidFill>
                  <a:srgbClr val="FF0000"/>
                </a:solidFill>
                <a:latin typeface="+mj-lt"/>
              </a:rPr>
              <a:t>. No. of one-to-one </a:t>
            </a:r>
            <a:r>
              <a:rPr lang="en-GB" sz="2800" dirty="0">
                <a:solidFill>
                  <a:srgbClr val="FF0000"/>
                </a:solidFill>
                <a:latin typeface="+mj-lt"/>
              </a:rPr>
              <a:t>reading courses </a:t>
            </a:r>
            <a:r>
              <a:rPr lang="en-GB" sz="2800" dirty="0" smtClean="0">
                <a:solidFill>
                  <a:srgbClr val="FF0000"/>
                </a:solidFill>
                <a:latin typeface="+mj-lt"/>
              </a:rPr>
              <a:t>run / No. of people in attendance.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GB" sz="2800" b="1" dirty="0">
                <a:latin typeface="+mj-lt"/>
              </a:rPr>
              <a:t>Outcomes</a:t>
            </a:r>
          </a:p>
          <a:p>
            <a:r>
              <a:rPr lang="en-GB" sz="2800" dirty="0">
                <a:latin typeface="+mj-lt"/>
              </a:rPr>
              <a:t>The changes, benefits, learning or other effects that result </a:t>
            </a:r>
            <a:r>
              <a:rPr lang="en-GB" sz="2800" dirty="0" smtClean="0">
                <a:latin typeface="+mj-lt"/>
              </a:rPr>
              <a:t>from what </a:t>
            </a:r>
            <a:r>
              <a:rPr lang="en-GB" sz="2800" dirty="0">
                <a:latin typeface="+mj-lt"/>
              </a:rPr>
              <a:t>the project or organisation makes, offers or provides.</a:t>
            </a:r>
          </a:p>
          <a:p>
            <a:pPr marL="0" indent="0">
              <a:buNone/>
            </a:pPr>
            <a:r>
              <a:rPr lang="en-GB" sz="2800" dirty="0" err="1" smtClean="0">
                <a:solidFill>
                  <a:srgbClr val="FF0000"/>
                </a:solidFill>
                <a:latin typeface="+mj-lt"/>
              </a:rPr>
              <a:t>Eg</a:t>
            </a:r>
            <a:r>
              <a:rPr lang="en-GB" sz="2800" dirty="0" smtClean="0">
                <a:solidFill>
                  <a:srgbClr val="FF0000"/>
                </a:solidFill>
                <a:latin typeface="+mj-lt"/>
              </a:rPr>
              <a:t>. </a:t>
            </a:r>
            <a:r>
              <a:rPr lang="en-GB" sz="2800" dirty="0">
                <a:solidFill>
                  <a:srgbClr val="FF0000"/>
                </a:solidFill>
                <a:latin typeface="+mj-lt"/>
              </a:rPr>
              <a:t>Individuals with poor literacy are able to read better.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827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000" b="1" dirty="0" smtClean="0">
                <a:latin typeface="+mj-lt"/>
              </a:rPr>
              <a:t>Hard </a:t>
            </a:r>
            <a:r>
              <a:rPr lang="en-GB" sz="3000" b="1" dirty="0">
                <a:latin typeface="+mj-lt"/>
              </a:rPr>
              <a:t>outcomes</a:t>
            </a:r>
          </a:p>
          <a:p>
            <a:r>
              <a:rPr lang="en-GB" dirty="0">
                <a:latin typeface="+mj-lt"/>
              </a:rPr>
              <a:t>Outcomes that are clear and obvious, or which involve an external change in people’s behaviour or circumstances</a:t>
            </a:r>
            <a:r>
              <a:rPr lang="en-GB" dirty="0" smtClean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en-GB" dirty="0" err="1" smtClean="0">
                <a:solidFill>
                  <a:srgbClr val="FF0000"/>
                </a:solidFill>
                <a:latin typeface="+mj-lt"/>
              </a:rPr>
              <a:t>Eg</a:t>
            </a:r>
            <a:r>
              <a:rPr lang="en-GB" dirty="0" smtClean="0">
                <a:solidFill>
                  <a:srgbClr val="FF0000"/>
                </a:solidFill>
                <a:latin typeface="+mj-lt"/>
              </a:rPr>
              <a:t>. A </a:t>
            </a:r>
            <a:r>
              <a:rPr lang="en-GB" dirty="0">
                <a:solidFill>
                  <a:srgbClr val="FF0000"/>
                </a:solidFill>
                <a:latin typeface="+mj-lt"/>
              </a:rPr>
              <a:t>user of our reading classes becomes literate</a:t>
            </a:r>
            <a:r>
              <a:rPr lang="en-GB" dirty="0" smtClean="0">
                <a:solidFill>
                  <a:srgbClr val="FF0000"/>
                </a:solidFill>
                <a:latin typeface="+mj-lt"/>
              </a:rPr>
              <a:t>.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en-GB" sz="3000" b="1" dirty="0">
                <a:latin typeface="+mj-lt"/>
              </a:rPr>
              <a:t>Soft outcomes</a:t>
            </a:r>
          </a:p>
          <a:p>
            <a:r>
              <a:rPr lang="en-GB" dirty="0">
                <a:latin typeface="+mj-lt"/>
              </a:rPr>
              <a:t>Outcomes that are less easy to observe or measure, or which involve some form of change inside people, such as a change in attitude or a change in the way they see themselves.</a:t>
            </a:r>
          </a:p>
          <a:p>
            <a:pPr marL="0" indent="0">
              <a:buNone/>
            </a:pPr>
            <a:r>
              <a:rPr lang="en-GB" dirty="0" err="1">
                <a:solidFill>
                  <a:srgbClr val="FF0000"/>
                </a:solidFill>
                <a:latin typeface="+mj-lt"/>
              </a:rPr>
              <a:t>Eg</a:t>
            </a:r>
            <a:r>
              <a:rPr lang="en-GB" dirty="0">
                <a:solidFill>
                  <a:srgbClr val="FF0000"/>
                </a:solidFill>
                <a:latin typeface="+mj-lt"/>
              </a:rPr>
              <a:t>. People with poor literacy improve their self-confidence as they learn to read.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  <a:latin typeface="+mj-lt"/>
            </a:endParaRPr>
          </a:p>
          <a:p>
            <a:endParaRPr lang="en-GB" dirty="0"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948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b="1" dirty="0" smtClean="0">
              <a:latin typeface="+mj-lt"/>
            </a:endParaRPr>
          </a:p>
          <a:p>
            <a:pPr marL="0" indent="0">
              <a:buNone/>
            </a:pPr>
            <a:r>
              <a:rPr lang="en-GB" b="1" dirty="0" smtClean="0">
                <a:latin typeface="+mj-lt"/>
              </a:rPr>
              <a:t>Indicator</a:t>
            </a:r>
            <a:endParaRPr lang="en-GB" b="1" dirty="0"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en-GB" dirty="0">
                <a:latin typeface="+mj-lt"/>
              </a:rPr>
              <a:t>Well-defined information which shows whether something is </a:t>
            </a:r>
            <a:r>
              <a:rPr lang="en-GB" dirty="0" smtClean="0">
                <a:latin typeface="+mj-lt"/>
              </a:rPr>
              <a:t>progressing (EG literacy levels).</a:t>
            </a:r>
            <a:endParaRPr lang="en-GB" dirty="0">
              <a:latin typeface="+mj-lt"/>
            </a:endParaRP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+mj-lt"/>
              </a:rPr>
              <a:t>A client completing the reading course is an indicator that </a:t>
            </a:r>
            <a:r>
              <a:rPr lang="en-GB" dirty="0" smtClean="0">
                <a:solidFill>
                  <a:srgbClr val="FF0000"/>
                </a:solidFill>
                <a:latin typeface="+mj-lt"/>
              </a:rPr>
              <a:t>a service was delivered, </a:t>
            </a:r>
            <a:r>
              <a:rPr lang="en-GB" b="1" dirty="0">
                <a:solidFill>
                  <a:srgbClr val="FF0000"/>
                </a:solidFill>
                <a:latin typeface="+mj-lt"/>
              </a:rPr>
              <a:t>but not </a:t>
            </a:r>
            <a:r>
              <a:rPr lang="en-GB" dirty="0">
                <a:solidFill>
                  <a:srgbClr val="FF0000"/>
                </a:solidFill>
                <a:latin typeface="+mj-lt"/>
              </a:rPr>
              <a:t>of whether the client has reached the literacy level </a:t>
            </a:r>
            <a:r>
              <a:rPr lang="en-GB" dirty="0" smtClean="0">
                <a:solidFill>
                  <a:srgbClr val="FF0000"/>
                </a:solidFill>
                <a:latin typeface="+mj-lt"/>
              </a:rPr>
              <a:t>desired (the outcome).</a:t>
            </a: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chemeClr val="accent1"/>
                </a:solidFill>
                <a:latin typeface="+mj-lt"/>
              </a:rPr>
              <a:t>Confusion between indicators &amp; the outcome</a:t>
            </a:r>
            <a:endParaRPr lang="en-GB" b="1" dirty="0">
              <a:solidFill>
                <a:schemeClr val="accent1"/>
              </a:solidFill>
              <a:latin typeface="+mj-lt"/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  <a:latin typeface="+mj-lt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GB" b="1" dirty="0">
                <a:latin typeface="+mj-lt"/>
              </a:rPr>
              <a:t>Outcome:</a:t>
            </a:r>
            <a:r>
              <a:rPr lang="en-GB" dirty="0">
                <a:latin typeface="+mj-lt"/>
              </a:rPr>
              <a:t> People achieve a level of literacy that allows them to function independently.</a:t>
            </a:r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  <a:latin typeface="+mj-lt"/>
              </a:rPr>
              <a:t>Indicator:</a:t>
            </a:r>
            <a:r>
              <a:rPr lang="en-GB" dirty="0">
                <a:solidFill>
                  <a:srgbClr val="FF0000"/>
                </a:solidFill>
                <a:latin typeface="+mj-lt"/>
              </a:rPr>
              <a:t> Reading age indicates the level of literacy; a reading age of 16 indicates that they are literate enough to lead independent lives.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829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GB" dirty="0" err="1" smtClean="0"/>
              <a:t>PfG</a:t>
            </a:r>
            <a:r>
              <a:rPr lang="en-GB" dirty="0" smtClean="0"/>
              <a:t> Outcomes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>
                <a:latin typeface="+mj-lt"/>
              </a:rPr>
              <a:t>Adopting an Outcomes Based Accountability (OBA™) model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GB" sz="2800" dirty="0" smtClean="0">
                <a:latin typeface="+mj-lt"/>
              </a:rPr>
              <a:t>Outcome = state of wellbeing for entire population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GB" sz="2800" dirty="0" err="1" smtClean="0">
                <a:solidFill>
                  <a:srgbClr val="FF0000"/>
                </a:solidFill>
                <a:latin typeface="+mj-lt"/>
              </a:rPr>
              <a:t>Eg</a:t>
            </a:r>
            <a:r>
              <a:rPr lang="en-GB" sz="2800" dirty="0" smtClean="0">
                <a:solidFill>
                  <a:srgbClr val="FF0000"/>
                </a:solidFill>
                <a:latin typeface="+mj-lt"/>
              </a:rPr>
              <a:t>. All children are healthy &amp; educated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latin typeface="+mj-lt"/>
              </a:rPr>
              <a:t>Below that (service level) – Performance Measures</a:t>
            </a:r>
          </a:p>
          <a:p>
            <a:pPr marL="0" indent="0">
              <a:buNone/>
            </a:pPr>
            <a:r>
              <a:rPr lang="en-GB" dirty="0" err="1" smtClean="0">
                <a:solidFill>
                  <a:srgbClr val="FF0000"/>
                </a:solidFill>
                <a:latin typeface="+mj-lt"/>
              </a:rPr>
              <a:t>Eg</a:t>
            </a:r>
            <a:r>
              <a:rPr lang="en-GB" dirty="0" smtClean="0">
                <a:solidFill>
                  <a:srgbClr val="FF0000"/>
                </a:solidFill>
                <a:latin typeface="+mj-lt"/>
              </a:rPr>
              <a:t> services delivered by partners to achieve this: hospitals &amp; schools but also VCSE organisations</a:t>
            </a:r>
            <a:endParaRPr lang="en-GB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20964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27926</TotalTime>
  <Words>491</Words>
  <Application>Microsoft Office PowerPoint</Application>
  <PresentationFormat>On-screen Show (4:3)</PresentationFormat>
  <Paragraphs>79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Arial</vt:lpstr>
      <vt:lpstr>Calibri</vt:lpstr>
      <vt:lpstr>Constantia</vt:lpstr>
      <vt:lpstr>Verdana</vt:lpstr>
      <vt:lpstr>Wingdings</vt:lpstr>
      <vt:lpstr>Wingdings 2</vt:lpstr>
      <vt:lpstr>Flow</vt:lpstr>
      <vt:lpstr>1_Flow</vt:lpstr>
      <vt:lpstr>3_Flow</vt:lpstr>
      <vt:lpstr>9_Default Design</vt:lpstr>
      <vt:lpstr>Default Design</vt:lpstr>
      <vt:lpstr>Custom Design</vt:lpstr>
      <vt:lpstr>1_Office Theme</vt:lpstr>
      <vt:lpstr>PowerPoint Presentation</vt:lpstr>
      <vt:lpstr>UK Partners</vt:lpstr>
      <vt:lpstr>PowerPoint Presentation</vt:lpstr>
      <vt:lpstr>PowerPoint Presentation</vt:lpstr>
      <vt:lpstr>Recommendations</vt:lpstr>
      <vt:lpstr>Jargon Buster</vt:lpstr>
      <vt:lpstr>PowerPoint Presentation</vt:lpstr>
      <vt:lpstr>PowerPoint Presentation</vt:lpstr>
      <vt:lpstr>PfG Outcomes approach</vt:lpstr>
      <vt:lpstr>PfG Outcomes approach</vt:lpstr>
      <vt:lpstr>Concerns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Aongus O'Keeffe</dc:creator>
  <cp:lastModifiedBy>Kate Ward</cp:lastModifiedBy>
  <cp:revision>45</cp:revision>
  <cp:lastPrinted>2016-01-22T12:38:03Z</cp:lastPrinted>
  <dcterms:created xsi:type="dcterms:W3CDTF">2006-08-16T00:00:00Z</dcterms:created>
  <dcterms:modified xsi:type="dcterms:W3CDTF">2016-07-07T08:45:05Z</dcterms:modified>
</cp:coreProperties>
</file>